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30"/>
  </p:notesMasterIdLst>
  <p:sldIdLst>
    <p:sldId id="256" r:id="rId2"/>
    <p:sldId id="349" r:id="rId3"/>
    <p:sldId id="312" r:id="rId4"/>
    <p:sldId id="353" r:id="rId5"/>
    <p:sldId id="317" r:id="rId6"/>
    <p:sldId id="316" r:id="rId7"/>
    <p:sldId id="328" r:id="rId8"/>
    <p:sldId id="341" r:id="rId9"/>
    <p:sldId id="342" r:id="rId10"/>
    <p:sldId id="343" r:id="rId11"/>
    <p:sldId id="344" r:id="rId12"/>
    <p:sldId id="345" r:id="rId13"/>
    <p:sldId id="327" r:id="rId14"/>
    <p:sldId id="347" r:id="rId15"/>
    <p:sldId id="278" r:id="rId16"/>
    <p:sldId id="348" r:id="rId17"/>
    <p:sldId id="350" r:id="rId18"/>
    <p:sldId id="351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5" r:id="rId29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31"/>
    </p:embeddedFont>
    <p:embeddedFont>
      <p:font typeface="等线 Light" panose="02010600030101010101" pitchFamily="2" charset="-122"/>
      <p:regular r:id="rId32"/>
    </p:embeddedFont>
    <p:embeddedFont>
      <p:font typeface="#9Slide05 SVNKitten" panose="020B0604020202020204" charset="0"/>
      <p:regular r:id="rId33"/>
    </p:embeddedFont>
    <p:embeddedFont>
      <p:font typeface="#9Slide07 IcielCadena" panose="020B0604020202020204" charset="0"/>
      <p:bold r:id="rId34"/>
    </p:embeddedFont>
    <p:embeddedFont>
      <p:font typeface="#9Slide07 IcielPony" panose="020B0604020202020204" charset="0"/>
      <p:regular r:id="rId35"/>
    </p:embeddedFont>
    <p:embeddedFont>
      <p:font typeface="Abel" panose="02000506030000020004" pitchFamily="2" charset="0"/>
      <p:regular r:id="rId36"/>
    </p:embeddedFont>
    <p:embeddedFont>
      <p:font typeface="Bubblegum Sans" panose="020B0604020202020204" charset="0"/>
      <p:regular r:id="rId37"/>
    </p:embeddedFont>
    <p:embeddedFont>
      <p:font typeface="UTM Alexander" panose="02040603050506020204" pitchFamily="18" charset="0"/>
      <p:regular r:id="rId38"/>
    </p:embeddedFont>
    <p:embeddedFont>
      <p:font typeface="UTM Cooper Black" panose="02040603050506020204" pitchFamily="18" charset="0"/>
      <p:regular r:id="rId39"/>
      <p:italic r:id="rId40"/>
    </p:embeddedFont>
    <p:embeddedFont>
      <p:font typeface="UTM Futura Extra" panose="02040603050506020204" pitchFamily="18" charset="0"/>
      <p:bold r:id="rId41"/>
    </p:embeddedFont>
    <p:embeddedFont>
      <p:font typeface="UTM Kabel KT" panose="02040603050506020204" pitchFamily="18" charset="0"/>
      <p:regular r:id="rId42"/>
    </p:embeddedFont>
    <p:embeddedFont>
      <p:font typeface="UTM Mother" panose="02040603050506020204" pitchFamily="18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133"/>
    <a:srgbClr val="FF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1C4FF8-EA31-4D0C-B512-5B846355BACC}">
  <a:tblStyle styleId="{1C1C4FF8-EA31-4D0C-B512-5B846355BA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99" autoAdjust="0"/>
  </p:normalViewPr>
  <p:slideViewPr>
    <p:cSldViewPr snapToGrid="0">
      <p:cViewPr varScale="1">
        <p:scale>
          <a:sx n="76" d="100"/>
          <a:sy n="76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89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ga10bb52e55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6" name="Google Shape;2206;ga10bb52e55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ga10bb52e55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6" name="Google Shape;2206;ga10bb52e55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936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7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1506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8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803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9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8322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10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2535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11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5970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25FC74F-2B19-456D-AD95-DD9F44ECC532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12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084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FD23396-621F-4E1B-A22A-FDD9F747DEA1}" type="slidenum">
              <a:rPr lang="zh-CN" altLang="en-US" smtClean="0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pPr/>
              <a:t>13</a:t>
            </a:fld>
            <a:endParaRPr lang="zh-CN" altLang="en-US">
              <a:solidFill>
                <a:srgbClr val="000000"/>
              </a:solidFill>
              <a:latin typeface="等线" pitchFamily="2" charset="-122"/>
              <a:ea typeface="等线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25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A6E4DC">
            <a:alpha val="26339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275" y="224082"/>
            <a:ext cx="9182550" cy="4610595"/>
            <a:chOff x="-19275" y="224082"/>
            <a:chExt cx="9182550" cy="4610595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9275" y="224082"/>
              <a:ext cx="9182550" cy="3184218"/>
              <a:chOff x="-19275" y="224082"/>
              <a:chExt cx="9182550" cy="3184218"/>
            </a:xfrm>
          </p:grpSpPr>
          <p:sp>
            <p:nvSpPr>
              <p:cNvPr id="11" name="Google Shape;11;p2"/>
              <p:cNvSpPr/>
              <p:nvPr/>
            </p:nvSpPr>
            <p:spPr>
              <a:xfrm rot="10800000" flipH="1">
                <a:off x="-19275" y="505962"/>
                <a:ext cx="9182538" cy="290233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 rot="10800000">
                <a:off x="-19263" y="224082"/>
                <a:ext cx="9182538" cy="318421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3;p2"/>
            <p:cNvGrpSpPr/>
            <p:nvPr/>
          </p:nvGrpSpPr>
          <p:grpSpPr>
            <a:xfrm rot="10800000">
              <a:off x="-19275" y="3408784"/>
              <a:ext cx="9182550" cy="1425893"/>
              <a:chOff x="-19275" y="224082"/>
              <a:chExt cx="9182550" cy="3184218"/>
            </a:xfrm>
          </p:grpSpPr>
          <p:sp>
            <p:nvSpPr>
              <p:cNvPr id="14" name="Google Shape;14;p2"/>
              <p:cNvSpPr/>
              <p:nvPr/>
            </p:nvSpPr>
            <p:spPr>
              <a:xfrm rot="10800000" flipH="1">
                <a:off x="-19275" y="505962"/>
                <a:ext cx="9182538" cy="290233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10800000">
                <a:off x="-19263" y="224082"/>
                <a:ext cx="9182538" cy="318421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20000" y="1117500"/>
            <a:ext cx="3852000" cy="217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6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5200"/>
              <a:buNone/>
              <a:defRPr sz="5200">
                <a:solidFill>
                  <a:srgbClr val="0C1D3F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720000" y="3664925"/>
            <a:ext cx="38520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None/>
              <a:defRPr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800"/>
              <a:buFont typeface="Abel"/>
              <a:buNone/>
              <a:defRPr sz="18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47571" y="-7025"/>
            <a:ext cx="9049151" cy="5157862"/>
            <a:chOff x="-828451" y="-7025"/>
            <a:chExt cx="9734457" cy="5157862"/>
          </a:xfrm>
        </p:grpSpPr>
        <p:grpSp>
          <p:nvGrpSpPr>
            <p:cNvPr id="20" name="Google Shape;20;p3"/>
            <p:cNvGrpSpPr/>
            <p:nvPr/>
          </p:nvGrpSpPr>
          <p:grpSpPr>
            <a:xfrm rot="5400000">
              <a:off x="3893459" y="138290"/>
              <a:ext cx="5157862" cy="4867232"/>
              <a:chOff x="-19289" y="224110"/>
              <a:chExt cx="9182592" cy="2588815"/>
            </a:xfrm>
          </p:grpSpPr>
          <p:sp>
            <p:nvSpPr>
              <p:cNvPr id="21" name="Google Shape;21;p3"/>
              <p:cNvSpPr/>
              <p:nvPr/>
            </p:nvSpPr>
            <p:spPr>
              <a:xfrm rot="10800000" flipH="1">
                <a:off x="-19289" y="505937"/>
                <a:ext cx="9182592" cy="230698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 rot="10800000">
                <a:off x="-19257" y="224110"/>
                <a:ext cx="9182538" cy="2588814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 rot="-5400000">
              <a:off x="-973766" y="138290"/>
              <a:ext cx="5157862" cy="4867232"/>
              <a:chOff x="-19289" y="224110"/>
              <a:chExt cx="9182592" cy="2588815"/>
            </a:xfrm>
          </p:grpSpPr>
          <p:sp>
            <p:nvSpPr>
              <p:cNvPr id="24" name="Google Shape;24;p3"/>
              <p:cNvSpPr/>
              <p:nvPr/>
            </p:nvSpPr>
            <p:spPr>
              <a:xfrm rot="10800000" flipH="1">
                <a:off x="-19289" y="505937"/>
                <a:ext cx="9182592" cy="230698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 rot="10800000">
                <a:off x="-19257" y="224110"/>
                <a:ext cx="9182538" cy="2588814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462550" y="2897400"/>
            <a:ext cx="2272500" cy="6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1462550" y="1393050"/>
            <a:ext cx="22725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974750" y="3629100"/>
            <a:ext cx="3248100" cy="3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2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9"/>
          <p:cNvGrpSpPr/>
          <p:nvPr/>
        </p:nvGrpSpPr>
        <p:grpSpPr>
          <a:xfrm rot="5400000">
            <a:off x="465864" y="-472935"/>
            <a:ext cx="5157862" cy="6089670"/>
            <a:chOff x="-19289" y="224110"/>
            <a:chExt cx="9182592" cy="2588815"/>
          </a:xfrm>
        </p:grpSpPr>
        <p:sp>
          <p:nvSpPr>
            <p:cNvPr id="129" name="Google Shape;129;p19"/>
            <p:cNvSpPr/>
            <p:nvPr/>
          </p:nvSpPr>
          <p:spPr>
            <a:xfrm rot="10800000" flipH="1">
              <a:off x="-19289" y="505937"/>
              <a:ext cx="9182592" cy="2306988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9"/>
            <p:cNvSpPr/>
            <p:nvPr/>
          </p:nvSpPr>
          <p:spPr>
            <a:xfrm rot="10800000">
              <a:off x="-19257" y="224110"/>
              <a:ext cx="9182538" cy="2588814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1115250" y="2582613"/>
            <a:ext cx="234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title" idx="2" hasCustomPrompt="1"/>
          </p:nvPr>
        </p:nvSpPr>
        <p:spPr>
          <a:xfrm>
            <a:off x="1115250" y="1023063"/>
            <a:ext cx="234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3" name="Google Shape;133;p19"/>
          <p:cNvSpPr txBox="1">
            <a:spLocks noGrp="1"/>
          </p:cNvSpPr>
          <p:nvPr>
            <p:ph type="subTitle" idx="1"/>
          </p:nvPr>
        </p:nvSpPr>
        <p:spPr>
          <a:xfrm>
            <a:off x="1115250" y="3380338"/>
            <a:ext cx="2340600" cy="74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7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7"/>
          <p:cNvGrpSpPr/>
          <p:nvPr/>
        </p:nvGrpSpPr>
        <p:grpSpPr>
          <a:xfrm>
            <a:off x="-19275" y="224082"/>
            <a:ext cx="9182550" cy="4610595"/>
            <a:chOff x="-19275" y="224082"/>
            <a:chExt cx="9182550" cy="4610595"/>
          </a:xfrm>
        </p:grpSpPr>
        <p:grpSp>
          <p:nvGrpSpPr>
            <p:cNvPr id="190" name="Google Shape;190;p27"/>
            <p:cNvGrpSpPr/>
            <p:nvPr/>
          </p:nvGrpSpPr>
          <p:grpSpPr>
            <a:xfrm>
              <a:off x="-19275" y="224082"/>
              <a:ext cx="9182550" cy="3184218"/>
              <a:chOff x="-19275" y="224082"/>
              <a:chExt cx="9182550" cy="3184218"/>
            </a:xfrm>
          </p:grpSpPr>
          <p:sp>
            <p:nvSpPr>
              <p:cNvPr id="191" name="Google Shape;191;p27"/>
              <p:cNvSpPr/>
              <p:nvPr/>
            </p:nvSpPr>
            <p:spPr>
              <a:xfrm rot="10800000" flipH="1">
                <a:off x="-19275" y="505962"/>
                <a:ext cx="9182538" cy="290233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7"/>
              <p:cNvSpPr/>
              <p:nvPr/>
            </p:nvSpPr>
            <p:spPr>
              <a:xfrm rot="10800000">
                <a:off x="-19263" y="224082"/>
                <a:ext cx="9182538" cy="318421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" name="Google Shape;193;p27"/>
            <p:cNvGrpSpPr/>
            <p:nvPr/>
          </p:nvGrpSpPr>
          <p:grpSpPr>
            <a:xfrm rot="10800000">
              <a:off x="-19275" y="3408784"/>
              <a:ext cx="9182550" cy="1425893"/>
              <a:chOff x="-19275" y="224082"/>
              <a:chExt cx="9182550" cy="3184218"/>
            </a:xfrm>
          </p:grpSpPr>
          <p:sp>
            <p:nvSpPr>
              <p:cNvPr id="194" name="Google Shape;194;p27"/>
              <p:cNvSpPr/>
              <p:nvPr/>
            </p:nvSpPr>
            <p:spPr>
              <a:xfrm rot="10800000" flipH="1">
                <a:off x="-19275" y="505962"/>
                <a:ext cx="9182538" cy="290233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7"/>
              <p:cNvSpPr/>
              <p:nvPr/>
            </p:nvSpPr>
            <p:spPr>
              <a:xfrm rot="10800000">
                <a:off x="-19263" y="224082"/>
                <a:ext cx="9182538" cy="3184218"/>
              </a:xfrm>
              <a:prstGeom prst="flowChartDocument">
                <a:avLst/>
              </a:prstGeom>
              <a:solidFill>
                <a:srgbClr val="B2F2EA">
                  <a:alpha val="2633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28"/>
          <p:cNvGrpSpPr/>
          <p:nvPr/>
        </p:nvGrpSpPr>
        <p:grpSpPr>
          <a:xfrm rot="-5400000">
            <a:off x="3520239" y="-472935"/>
            <a:ext cx="5157862" cy="6089670"/>
            <a:chOff x="-19289" y="224110"/>
            <a:chExt cx="9182592" cy="2588815"/>
          </a:xfrm>
        </p:grpSpPr>
        <p:sp>
          <p:nvSpPr>
            <p:cNvPr id="198" name="Google Shape;198;p28"/>
            <p:cNvSpPr/>
            <p:nvPr/>
          </p:nvSpPr>
          <p:spPr>
            <a:xfrm rot="10800000" flipH="1">
              <a:off x="-19289" y="505937"/>
              <a:ext cx="9182592" cy="2306988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8"/>
            <p:cNvSpPr/>
            <p:nvPr/>
          </p:nvSpPr>
          <p:spPr>
            <a:xfrm rot="10800000">
              <a:off x="-19257" y="224110"/>
              <a:ext cx="9182538" cy="2588814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0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9"/>
          <p:cNvGrpSpPr/>
          <p:nvPr/>
        </p:nvGrpSpPr>
        <p:grpSpPr>
          <a:xfrm flipH="1">
            <a:off x="-19275" y="1303334"/>
            <a:ext cx="9182550" cy="3840167"/>
            <a:chOff x="-19275" y="224082"/>
            <a:chExt cx="9182550" cy="3184218"/>
          </a:xfrm>
        </p:grpSpPr>
        <p:sp>
          <p:nvSpPr>
            <p:cNvPr id="202" name="Google Shape;202;p29"/>
            <p:cNvSpPr/>
            <p:nvPr/>
          </p:nvSpPr>
          <p:spPr>
            <a:xfrm rot="10800000" flipH="1">
              <a:off x="-19275" y="505962"/>
              <a:ext cx="9182538" cy="2902338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9"/>
            <p:cNvSpPr/>
            <p:nvPr/>
          </p:nvSpPr>
          <p:spPr>
            <a:xfrm rot="10800000">
              <a:off x="-19263" y="224082"/>
              <a:ext cx="9182538" cy="3184218"/>
            </a:xfrm>
            <a:prstGeom prst="flowChartDocument">
              <a:avLst/>
            </a:prstGeom>
            <a:solidFill>
              <a:srgbClr val="B2F2EA">
                <a:alpha val="263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87"/>
          <a:stretch>
            <a:fillRect/>
          </a:stretch>
        </p:blipFill>
        <p:spPr bwMode="auto">
          <a:xfrm>
            <a:off x="0" y="0"/>
            <a:ext cx="914400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3"/>
          <p:cNvGrpSpPr>
            <a:grpSpLocks/>
          </p:cNvGrpSpPr>
          <p:nvPr userDrawn="1"/>
        </p:nvGrpSpPr>
        <p:grpSpPr bwMode="auto">
          <a:xfrm>
            <a:off x="-28575" y="4551363"/>
            <a:ext cx="9172575" cy="600075"/>
            <a:chOff x="-29358" y="4478542"/>
            <a:chExt cx="10296128" cy="672144"/>
          </a:xfrm>
        </p:grpSpPr>
        <p:pic>
          <p:nvPicPr>
            <p:cNvPr id="4" name="图片 4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358" y="4478542"/>
              <a:ext cx="5148064" cy="664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706" y="4587974"/>
              <a:ext cx="5148064" cy="5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28575" y="-11113"/>
            <a:ext cx="9172575" cy="5248276"/>
            <a:chOff x="0" y="0"/>
            <a:chExt cx="12192001" cy="6975044"/>
          </a:xfrm>
        </p:grpSpPr>
        <p:pic>
          <p:nvPicPr>
            <p:cNvPr id="7" name="图片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94647" cy="2409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" b="-6719"/>
            <a:stretch>
              <a:fillRect/>
            </a:stretch>
          </p:blipFill>
          <p:spPr bwMode="auto">
            <a:xfrm>
              <a:off x="37981" y="4565672"/>
              <a:ext cx="3194648" cy="2409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图片 9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9"/>
            <a:stretch>
              <a:fillRect/>
            </a:stretch>
          </p:blipFill>
          <p:spPr bwMode="auto">
            <a:xfrm>
              <a:off x="8554721" y="0"/>
              <a:ext cx="3637279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10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571"/>
            <a:stretch>
              <a:fillRect/>
            </a:stretch>
          </p:blipFill>
          <p:spPr bwMode="auto">
            <a:xfrm>
              <a:off x="8795283" y="4296229"/>
              <a:ext cx="3396718" cy="2561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194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A6E4DC">
            <a:alpha val="26339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457825"/>
            <a:ext cx="7704000" cy="31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●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○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■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●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○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■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●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○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1600"/>
              <a:buFont typeface="Abel"/>
              <a:buChar char="■"/>
              <a:defRPr sz="1600">
                <a:solidFill>
                  <a:srgbClr val="0C1D3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5" r:id="rId4"/>
    <p:sldLayoutId id="2147483672" r:id="rId5"/>
    <p:sldLayoutId id="2147483673" r:id="rId6"/>
    <p:sldLayoutId id="2147483674" r:id="rId7"/>
    <p:sldLayoutId id="2147483675" r:id="rId8"/>
    <p:sldLayoutId id="214748367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6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26.png"/><Relationship Id="rId4" Type="http://schemas.openxmlformats.org/officeDocument/2006/relationships/image" Target="../media/image31.jpe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7.wdp"/><Relationship Id="rId7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microsoft.com/office/2007/relationships/hdphoto" Target="../media/hdphoto8.wdp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15.wdp"/><Relationship Id="rId3" Type="http://schemas.microsoft.com/office/2007/relationships/hdphoto" Target="../media/hdphoto10.wdp"/><Relationship Id="rId7" Type="http://schemas.microsoft.com/office/2007/relationships/hdphoto" Target="../media/hdphoto12.wdp"/><Relationship Id="rId12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5" Type="http://schemas.microsoft.com/office/2007/relationships/hdphoto" Target="../media/hdphoto16.wdp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microsoft.com/office/2007/relationships/hdphoto" Target="../media/hdphoto13.wdp"/><Relationship Id="rId1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microsoft.com/office/2007/relationships/hdphoto" Target="../media/hdphoto19.wdp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slide" Target="slide21.xml"/><Relationship Id="rId10" Type="http://schemas.microsoft.com/office/2007/relationships/hdphoto" Target="../media/hdphoto18.wdp"/><Relationship Id="rId4" Type="http://schemas.microsoft.com/office/2007/relationships/hdphoto" Target="../media/hdphoto17.wdp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65.png"/><Relationship Id="rId18" Type="http://schemas.openxmlformats.org/officeDocument/2006/relationships/slide" Target="slide24.xml"/><Relationship Id="rId3" Type="http://schemas.openxmlformats.org/officeDocument/2006/relationships/image" Target="../media/image60.gif"/><Relationship Id="rId21" Type="http://schemas.openxmlformats.org/officeDocument/2006/relationships/image" Target="../media/image66.png"/><Relationship Id="rId7" Type="http://schemas.openxmlformats.org/officeDocument/2006/relationships/image" Target="../media/image64.png"/><Relationship Id="rId12" Type="http://schemas.openxmlformats.org/officeDocument/2006/relationships/image" Target="../media/image54.png"/><Relationship Id="rId17" Type="http://schemas.openxmlformats.org/officeDocument/2006/relationships/slide" Target="slide23.xml"/><Relationship Id="rId2" Type="http://schemas.openxmlformats.org/officeDocument/2006/relationships/image" Target="../media/image59.png"/><Relationship Id="rId16" Type="http://schemas.openxmlformats.org/officeDocument/2006/relationships/slide" Target="slide22.xml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gif"/><Relationship Id="rId11" Type="http://schemas.openxmlformats.org/officeDocument/2006/relationships/image" Target="../media/image53.png"/><Relationship Id="rId5" Type="http://schemas.openxmlformats.org/officeDocument/2006/relationships/image" Target="../media/image62.gif"/><Relationship Id="rId15" Type="http://schemas.microsoft.com/office/2007/relationships/hdphoto" Target="../media/hdphoto18.wdp"/><Relationship Id="rId10" Type="http://schemas.openxmlformats.org/officeDocument/2006/relationships/slide" Target="slide25.xml"/><Relationship Id="rId19" Type="http://schemas.openxmlformats.org/officeDocument/2006/relationships/slide" Target="slide26.xml"/><Relationship Id="rId4" Type="http://schemas.openxmlformats.org/officeDocument/2006/relationships/image" Target="../media/image61.gif"/><Relationship Id="rId9" Type="http://schemas.openxmlformats.org/officeDocument/2006/relationships/image" Target="../media/image56.png"/><Relationship Id="rId1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3.mp3"/><Relationship Id="rId7" Type="http://schemas.openxmlformats.org/officeDocument/2006/relationships/slide" Target="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3.mp3"/><Relationship Id="rId7" Type="http://schemas.openxmlformats.org/officeDocument/2006/relationships/slide" Target="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3.mp3"/><Relationship Id="rId7" Type="http://schemas.openxmlformats.org/officeDocument/2006/relationships/slide" Target="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3.mp3"/><Relationship Id="rId7" Type="http://schemas.openxmlformats.org/officeDocument/2006/relationships/slide" Target="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3.mp3"/><Relationship Id="rId7" Type="http://schemas.openxmlformats.org/officeDocument/2006/relationships/slide" Target="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8.png"/><Relationship Id="rId4" Type="http://schemas.openxmlformats.org/officeDocument/2006/relationships/audio" Target="../media/media3.mp3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DC">
            <a:alpha val="26339"/>
          </a:srgbClr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2" name="Google Shape;212;p32"/>
          <p:cNvSpPr/>
          <p:nvPr/>
        </p:nvSpPr>
        <p:spPr>
          <a:xfrm>
            <a:off x="6178314" y="1236960"/>
            <a:ext cx="1011114" cy="1177671"/>
          </a:xfrm>
          <a:custGeom>
            <a:avLst/>
            <a:gdLst/>
            <a:ahLst/>
            <a:cxnLst/>
            <a:rect l="l" t="t" r="r" b="b"/>
            <a:pathLst>
              <a:path w="11624" h="13538" extrusionOk="0">
                <a:moveTo>
                  <a:pt x="4896" y="1"/>
                </a:moveTo>
                <a:cubicBezTo>
                  <a:pt x="4896" y="1"/>
                  <a:pt x="4494" y="5285"/>
                  <a:pt x="161" y="9137"/>
                </a:cubicBezTo>
                <a:cubicBezTo>
                  <a:pt x="161" y="9137"/>
                  <a:pt x="0" y="10662"/>
                  <a:pt x="321" y="11825"/>
                </a:cubicBezTo>
                <a:cubicBezTo>
                  <a:pt x="642" y="12949"/>
                  <a:pt x="1231" y="13537"/>
                  <a:pt x="1231" y="13537"/>
                </a:cubicBezTo>
                <a:cubicBezTo>
                  <a:pt x="1859" y="13257"/>
                  <a:pt x="2515" y="13029"/>
                  <a:pt x="3170" y="12882"/>
                </a:cubicBezTo>
                <a:cubicBezTo>
                  <a:pt x="4053" y="12654"/>
                  <a:pt x="4949" y="12561"/>
                  <a:pt x="5805" y="12561"/>
                </a:cubicBezTo>
                <a:cubicBezTo>
                  <a:pt x="7584" y="12561"/>
                  <a:pt x="9123" y="12829"/>
                  <a:pt x="10460" y="13297"/>
                </a:cubicBezTo>
                <a:cubicBezTo>
                  <a:pt x="11624" y="11973"/>
                  <a:pt x="11142" y="10475"/>
                  <a:pt x="10995" y="10059"/>
                </a:cubicBezTo>
                <a:cubicBezTo>
                  <a:pt x="10848" y="9658"/>
                  <a:pt x="10995" y="7585"/>
                  <a:pt x="10995" y="7585"/>
                </a:cubicBezTo>
                <a:cubicBezTo>
                  <a:pt x="10246" y="7264"/>
                  <a:pt x="9444" y="6769"/>
                  <a:pt x="8641" y="6061"/>
                </a:cubicBezTo>
                <a:cubicBezTo>
                  <a:pt x="6621" y="4227"/>
                  <a:pt x="4896" y="1"/>
                  <a:pt x="4896" y="1"/>
                </a:cubicBezTo>
                <a:close/>
              </a:path>
            </a:pathLst>
          </a:custGeom>
          <a:solidFill>
            <a:srgbClr val="ADD3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2"/>
          <p:cNvSpPr/>
          <p:nvPr/>
        </p:nvSpPr>
        <p:spPr>
          <a:xfrm>
            <a:off x="6312010" y="1701400"/>
            <a:ext cx="281657" cy="147361"/>
          </a:xfrm>
          <a:custGeom>
            <a:avLst/>
            <a:gdLst/>
            <a:ahLst/>
            <a:cxnLst/>
            <a:rect l="l" t="t" r="r" b="b"/>
            <a:pathLst>
              <a:path w="3238" h="1694" extrusionOk="0">
                <a:moveTo>
                  <a:pt x="2486" y="0"/>
                </a:moveTo>
                <a:cubicBezTo>
                  <a:pt x="1883" y="0"/>
                  <a:pt x="1046" y="210"/>
                  <a:pt x="696" y="494"/>
                </a:cubicBezTo>
                <a:cubicBezTo>
                  <a:pt x="202" y="882"/>
                  <a:pt x="1" y="1604"/>
                  <a:pt x="54" y="1685"/>
                </a:cubicBezTo>
                <a:cubicBezTo>
                  <a:pt x="59" y="1691"/>
                  <a:pt x="67" y="1693"/>
                  <a:pt x="77" y="1693"/>
                </a:cubicBezTo>
                <a:cubicBezTo>
                  <a:pt x="200" y="1693"/>
                  <a:pt x="680" y="1263"/>
                  <a:pt x="964" y="1189"/>
                </a:cubicBezTo>
                <a:cubicBezTo>
                  <a:pt x="1861" y="962"/>
                  <a:pt x="2730" y="1055"/>
                  <a:pt x="3038" y="882"/>
                </a:cubicBezTo>
                <a:cubicBezTo>
                  <a:pt x="3198" y="775"/>
                  <a:pt x="3238" y="253"/>
                  <a:pt x="3065" y="119"/>
                </a:cubicBezTo>
                <a:cubicBezTo>
                  <a:pt x="2947" y="37"/>
                  <a:pt x="2736" y="0"/>
                  <a:pt x="2486" y="0"/>
                </a:cubicBezTo>
                <a:close/>
              </a:path>
            </a:pathLst>
          </a:custGeom>
          <a:solidFill>
            <a:srgbClr val="073E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>
            <a:off x="6535475" y="1710099"/>
            <a:ext cx="18702" cy="70636"/>
          </a:xfrm>
          <a:custGeom>
            <a:avLst/>
            <a:gdLst/>
            <a:ahLst/>
            <a:cxnLst/>
            <a:rect l="l" t="t" r="r" b="b"/>
            <a:pathLst>
              <a:path w="215" h="812" extrusionOk="0">
                <a:moveTo>
                  <a:pt x="16" y="0"/>
                </a:moveTo>
                <a:cubicBezTo>
                  <a:pt x="7" y="0"/>
                  <a:pt x="0" y="10"/>
                  <a:pt x="0" y="19"/>
                </a:cubicBezTo>
                <a:cubicBezTo>
                  <a:pt x="14" y="86"/>
                  <a:pt x="41" y="140"/>
                  <a:pt x="67" y="193"/>
                </a:cubicBezTo>
                <a:cubicBezTo>
                  <a:pt x="80" y="260"/>
                  <a:pt x="94" y="327"/>
                  <a:pt x="107" y="381"/>
                </a:cubicBezTo>
                <a:cubicBezTo>
                  <a:pt x="134" y="515"/>
                  <a:pt x="134" y="648"/>
                  <a:pt x="148" y="782"/>
                </a:cubicBezTo>
                <a:cubicBezTo>
                  <a:pt x="148" y="802"/>
                  <a:pt x="161" y="812"/>
                  <a:pt x="174" y="812"/>
                </a:cubicBezTo>
                <a:cubicBezTo>
                  <a:pt x="188" y="812"/>
                  <a:pt x="201" y="802"/>
                  <a:pt x="201" y="782"/>
                </a:cubicBezTo>
                <a:cubicBezTo>
                  <a:pt x="214" y="648"/>
                  <a:pt x="201" y="501"/>
                  <a:pt x="174" y="367"/>
                </a:cubicBezTo>
                <a:cubicBezTo>
                  <a:pt x="161" y="247"/>
                  <a:pt x="121" y="86"/>
                  <a:pt x="27" y="6"/>
                </a:cubicBezTo>
                <a:cubicBezTo>
                  <a:pt x="23" y="2"/>
                  <a:pt x="19" y="0"/>
                  <a:pt x="16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2"/>
          <p:cNvSpPr/>
          <p:nvPr/>
        </p:nvSpPr>
        <p:spPr>
          <a:xfrm>
            <a:off x="6559918" y="1713578"/>
            <a:ext cx="7046" cy="63068"/>
          </a:xfrm>
          <a:custGeom>
            <a:avLst/>
            <a:gdLst/>
            <a:ahLst/>
            <a:cxnLst/>
            <a:rect l="l" t="t" r="r" b="b"/>
            <a:pathLst>
              <a:path w="81" h="725" extrusionOk="0">
                <a:moveTo>
                  <a:pt x="5" y="1"/>
                </a:moveTo>
                <a:cubicBezTo>
                  <a:pt x="0" y="1"/>
                  <a:pt x="0" y="10"/>
                  <a:pt x="0" y="20"/>
                </a:cubicBezTo>
                <a:cubicBezTo>
                  <a:pt x="0" y="73"/>
                  <a:pt x="27" y="127"/>
                  <a:pt x="27" y="180"/>
                </a:cubicBezTo>
                <a:lnTo>
                  <a:pt x="27" y="341"/>
                </a:lnTo>
                <a:cubicBezTo>
                  <a:pt x="27" y="475"/>
                  <a:pt x="27" y="594"/>
                  <a:pt x="13" y="715"/>
                </a:cubicBezTo>
                <a:cubicBezTo>
                  <a:pt x="13" y="722"/>
                  <a:pt x="20" y="725"/>
                  <a:pt x="27" y="725"/>
                </a:cubicBezTo>
                <a:cubicBezTo>
                  <a:pt x="33" y="725"/>
                  <a:pt x="40" y="722"/>
                  <a:pt x="40" y="715"/>
                </a:cubicBezTo>
                <a:cubicBezTo>
                  <a:pt x="67" y="582"/>
                  <a:pt x="81" y="448"/>
                  <a:pt x="81" y="314"/>
                </a:cubicBezTo>
                <a:lnTo>
                  <a:pt x="81" y="127"/>
                </a:lnTo>
                <a:cubicBezTo>
                  <a:pt x="67" y="86"/>
                  <a:pt x="54" y="33"/>
                  <a:pt x="13" y="6"/>
                </a:cubicBezTo>
                <a:cubicBezTo>
                  <a:pt x="10" y="2"/>
                  <a:pt x="7" y="1"/>
                  <a:pt x="5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2"/>
          <p:cNvSpPr/>
          <p:nvPr/>
        </p:nvSpPr>
        <p:spPr>
          <a:xfrm>
            <a:off x="6506944" y="1708620"/>
            <a:ext cx="27487" cy="72637"/>
          </a:xfrm>
          <a:custGeom>
            <a:avLst/>
            <a:gdLst/>
            <a:ahLst/>
            <a:cxnLst/>
            <a:rect l="l" t="t" r="r" b="b"/>
            <a:pathLst>
              <a:path w="316" h="835" extrusionOk="0">
                <a:moveTo>
                  <a:pt x="54" y="1"/>
                </a:moveTo>
                <a:cubicBezTo>
                  <a:pt x="28" y="1"/>
                  <a:pt x="0" y="32"/>
                  <a:pt x="21" y="63"/>
                </a:cubicBezTo>
                <a:cubicBezTo>
                  <a:pt x="48" y="116"/>
                  <a:pt x="101" y="170"/>
                  <a:pt x="128" y="223"/>
                </a:cubicBezTo>
                <a:cubicBezTo>
                  <a:pt x="155" y="291"/>
                  <a:pt x="181" y="357"/>
                  <a:pt x="194" y="424"/>
                </a:cubicBezTo>
                <a:cubicBezTo>
                  <a:pt x="235" y="558"/>
                  <a:pt x="248" y="692"/>
                  <a:pt x="275" y="826"/>
                </a:cubicBezTo>
                <a:cubicBezTo>
                  <a:pt x="275" y="831"/>
                  <a:pt x="281" y="834"/>
                  <a:pt x="289" y="834"/>
                </a:cubicBezTo>
                <a:cubicBezTo>
                  <a:pt x="301" y="834"/>
                  <a:pt x="315" y="828"/>
                  <a:pt x="315" y="812"/>
                </a:cubicBezTo>
                <a:cubicBezTo>
                  <a:pt x="301" y="678"/>
                  <a:pt x="288" y="532"/>
                  <a:pt x="248" y="398"/>
                </a:cubicBezTo>
                <a:cubicBezTo>
                  <a:pt x="235" y="330"/>
                  <a:pt x="208" y="264"/>
                  <a:pt x="181" y="197"/>
                </a:cubicBezTo>
                <a:cubicBezTo>
                  <a:pt x="155" y="130"/>
                  <a:pt x="128" y="63"/>
                  <a:pt x="74" y="9"/>
                </a:cubicBezTo>
                <a:cubicBezTo>
                  <a:pt x="68" y="3"/>
                  <a:pt x="61" y="1"/>
                  <a:pt x="54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2"/>
          <p:cNvSpPr/>
          <p:nvPr/>
        </p:nvSpPr>
        <p:spPr>
          <a:xfrm>
            <a:off x="6479543" y="1715231"/>
            <a:ext cx="29227" cy="68287"/>
          </a:xfrm>
          <a:custGeom>
            <a:avLst/>
            <a:gdLst/>
            <a:ahLst/>
            <a:cxnLst/>
            <a:rect l="l" t="t" r="r" b="b"/>
            <a:pathLst>
              <a:path w="336" h="785" extrusionOk="0">
                <a:moveTo>
                  <a:pt x="42" y="1"/>
                </a:moveTo>
                <a:cubicBezTo>
                  <a:pt x="15" y="1"/>
                  <a:pt x="15" y="14"/>
                  <a:pt x="15" y="27"/>
                </a:cubicBezTo>
                <a:cubicBezTo>
                  <a:pt x="1" y="67"/>
                  <a:pt x="28" y="81"/>
                  <a:pt x="54" y="108"/>
                </a:cubicBezTo>
                <a:cubicBezTo>
                  <a:pt x="68" y="121"/>
                  <a:pt x="95" y="147"/>
                  <a:pt x="108" y="188"/>
                </a:cubicBezTo>
                <a:cubicBezTo>
                  <a:pt x="149" y="241"/>
                  <a:pt x="175" y="295"/>
                  <a:pt x="202" y="348"/>
                </a:cubicBezTo>
                <a:cubicBezTo>
                  <a:pt x="256" y="482"/>
                  <a:pt x="282" y="629"/>
                  <a:pt x="309" y="777"/>
                </a:cubicBezTo>
                <a:cubicBezTo>
                  <a:pt x="309" y="782"/>
                  <a:pt x="314" y="785"/>
                  <a:pt x="319" y="785"/>
                </a:cubicBezTo>
                <a:cubicBezTo>
                  <a:pt x="327" y="785"/>
                  <a:pt x="336" y="778"/>
                  <a:pt x="336" y="763"/>
                </a:cubicBezTo>
                <a:cubicBezTo>
                  <a:pt x="322" y="616"/>
                  <a:pt x="309" y="468"/>
                  <a:pt x="256" y="322"/>
                </a:cubicBezTo>
                <a:cubicBezTo>
                  <a:pt x="229" y="254"/>
                  <a:pt x="202" y="201"/>
                  <a:pt x="175" y="147"/>
                </a:cubicBezTo>
                <a:cubicBezTo>
                  <a:pt x="149" y="108"/>
                  <a:pt x="135" y="81"/>
                  <a:pt x="108" y="54"/>
                </a:cubicBezTo>
                <a:cubicBezTo>
                  <a:pt x="95" y="40"/>
                  <a:pt x="68" y="1"/>
                  <a:pt x="42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2"/>
          <p:cNvSpPr/>
          <p:nvPr/>
        </p:nvSpPr>
        <p:spPr>
          <a:xfrm>
            <a:off x="6443793" y="1717232"/>
            <a:ext cx="32445" cy="60980"/>
          </a:xfrm>
          <a:custGeom>
            <a:avLst/>
            <a:gdLst/>
            <a:ahLst/>
            <a:cxnLst/>
            <a:rect l="l" t="t" r="r" b="b"/>
            <a:pathLst>
              <a:path w="373" h="701" extrusionOk="0">
                <a:moveTo>
                  <a:pt x="68" y="1"/>
                </a:moveTo>
                <a:cubicBezTo>
                  <a:pt x="34" y="1"/>
                  <a:pt x="0" y="25"/>
                  <a:pt x="11" y="58"/>
                </a:cubicBezTo>
                <a:cubicBezTo>
                  <a:pt x="25" y="98"/>
                  <a:pt x="37" y="111"/>
                  <a:pt x="64" y="138"/>
                </a:cubicBezTo>
                <a:cubicBezTo>
                  <a:pt x="78" y="165"/>
                  <a:pt x="105" y="192"/>
                  <a:pt x="118" y="218"/>
                </a:cubicBezTo>
                <a:cubicBezTo>
                  <a:pt x="144" y="258"/>
                  <a:pt x="185" y="312"/>
                  <a:pt x="212" y="365"/>
                </a:cubicBezTo>
                <a:cubicBezTo>
                  <a:pt x="239" y="419"/>
                  <a:pt x="265" y="472"/>
                  <a:pt x="278" y="526"/>
                </a:cubicBezTo>
                <a:cubicBezTo>
                  <a:pt x="305" y="579"/>
                  <a:pt x="346" y="633"/>
                  <a:pt x="358" y="700"/>
                </a:cubicBezTo>
                <a:cubicBezTo>
                  <a:pt x="358" y="700"/>
                  <a:pt x="372" y="700"/>
                  <a:pt x="372" y="686"/>
                </a:cubicBezTo>
                <a:cubicBezTo>
                  <a:pt x="372" y="633"/>
                  <a:pt x="372" y="566"/>
                  <a:pt x="358" y="513"/>
                </a:cubicBezTo>
                <a:cubicBezTo>
                  <a:pt x="346" y="445"/>
                  <a:pt x="319" y="392"/>
                  <a:pt x="292" y="325"/>
                </a:cubicBezTo>
                <a:lnTo>
                  <a:pt x="212" y="165"/>
                </a:lnTo>
                <a:cubicBezTo>
                  <a:pt x="198" y="138"/>
                  <a:pt x="171" y="111"/>
                  <a:pt x="158" y="85"/>
                </a:cubicBezTo>
                <a:cubicBezTo>
                  <a:pt x="144" y="58"/>
                  <a:pt x="118" y="17"/>
                  <a:pt x="91" y="4"/>
                </a:cubicBezTo>
                <a:cubicBezTo>
                  <a:pt x="84" y="2"/>
                  <a:pt x="76" y="1"/>
                  <a:pt x="68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2"/>
          <p:cNvSpPr/>
          <p:nvPr/>
        </p:nvSpPr>
        <p:spPr>
          <a:xfrm>
            <a:off x="6420307" y="1727584"/>
            <a:ext cx="26791" cy="65590"/>
          </a:xfrm>
          <a:custGeom>
            <a:avLst/>
            <a:gdLst/>
            <a:ahLst/>
            <a:cxnLst/>
            <a:rect l="l" t="t" r="r" b="b"/>
            <a:pathLst>
              <a:path w="308" h="754" extrusionOk="0">
                <a:moveTo>
                  <a:pt x="21" y="0"/>
                </a:moveTo>
                <a:cubicBezTo>
                  <a:pt x="7" y="0"/>
                  <a:pt x="0" y="12"/>
                  <a:pt x="0" y="32"/>
                </a:cubicBezTo>
                <a:cubicBezTo>
                  <a:pt x="0" y="59"/>
                  <a:pt x="27" y="86"/>
                  <a:pt x="40" y="112"/>
                </a:cubicBezTo>
                <a:lnTo>
                  <a:pt x="81" y="193"/>
                </a:lnTo>
                <a:cubicBezTo>
                  <a:pt x="107" y="246"/>
                  <a:pt x="134" y="314"/>
                  <a:pt x="161" y="367"/>
                </a:cubicBezTo>
                <a:cubicBezTo>
                  <a:pt x="200" y="487"/>
                  <a:pt x="227" y="608"/>
                  <a:pt x="241" y="728"/>
                </a:cubicBezTo>
                <a:cubicBezTo>
                  <a:pt x="247" y="746"/>
                  <a:pt x="261" y="753"/>
                  <a:pt x="275" y="753"/>
                </a:cubicBezTo>
                <a:cubicBezTo>
                  <a:pt x="291" y="753"/>
                  <a:pt x="307" y="742"/>
                  <a:pt x="307" y="728"/>
                </a:cubicBezTo>
                <a:cubicBezTo>
                  <a:pt x="295" y="594"/>
                  <a:pt x="268" y="460"/>
                  <a:pt x="227" y="340"/>
                </a:cubicBezTo>
                <a:cubicBezTo>
                  <a:pt x="200" y="273"/>
                  <a:pt x="174" y="219"/>
                  <a:pt x="147" y="166"/>
                </a:cubicBezTo>
                <a:cubicBezTo>
                  <a:pt x="120" y="112"/>
                  <a:pt x="93" y="32"/>
                  <a:pt x="40" y="5"/>
                </a:cubicBezTo>
                <a:cubicBezTo>
                  <a:pt x="33" y="2"/>
                  <a:pt x="27" y="0"/>
                  <a:pt x="21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2"/>
          <p:cNvSpPr/>
          <p:nvPr/>
        </p:nvSpPr>
        <p:spPr>
          <a:xfrm>
            <a:off x="6373770" y="1739328"/>
            <a:ext cx="45058" cy="56717"/>
          </a:xfrm>
          <a:custGeom>
            <a:avLst/>
            <a:gdLst/>
            <a:ahLst/>
            <a:cxnLst/>
            <a:rect l="l" t="t" r="r" b="b"/>
            <a:pathLst>
              <a:path w="518" h="652" extrusionOk="0">
                <a:moveTo>
                  <a:pt x="42" y="1"/>
                </a:moveTo>
                <a:cubicBezTo>
                  <a:pt x="37" y="1"/>
                  <a:pt x="32" y="2"/>
                  <a:pt x="27" y="4"/>
                </a:cubicBezTo>
                <a:cubicBezTo>
                  <a:pt x="13" y="4"/>
                  <a:pt x="0" y="18"/>
                  <a:pt x="13" y="31"/>
                </a:cubicBezTo>
                <a:cubicBezTo>
                  <a:pt x="13" y="58"/>
                  <a:pt x="40" y="71"/>
                  <a:pt x="67" y="98"/>
                </a:cubicBezTo>
                <a:cubicBezTo>
                  <a:pt x="147" y="165"/>
                  <a:pt x="214" y="245"/>
                  <a:pt x="281" y="339"/>
                </a:cubicBezTo>
                <a:cubicBezTo>
                  <a:pt x="307" y="379"/>
                  <a:pt x="348" y="432"/>
                  <a:pt x="375" y="486"/>
                </a:cubicBezTo>
                <a:cubicBezTo>
                  <a:pt x="402" y="539"/>
                  <a:pt x="441" y="593"/>
                  <a:pt x="482" y="646"/>
                </a:cubicBezTo>
                <a:cubicBezTo>
                  <a:pt x="485" y="650"/>
                  <a:pt x="490" y="652"/>
                  <a:pt x="494" y="652"/>
                </a:cubicBezTo>
                <a:cubicBezTo>
                  <a:pt x="506" y="652"/>
                  <a:pt x="518" y="639"/>
                  <a:pt x="509" y="619"/>
                </a:cubicBezTo>
                <a:cubicBezTo>
                  <a:pt x="428" y="432"/>
                  <a:pt x="307" y="232"/>
                  <a:pt x="161" y="84"/>
                </a:cubicBezTo>
                <a:cubicBezTo>
                  <a:pt x="134" y="71"/>
                  <a:pt x="120" y="45"/>
                  <a:pt x="93" y="31"/>
                </a:cubicBezTo>
                <a:cubicBezTo>
                  <a:pt x="83" y="20"/>
                  <a:pt x="63" y="1"/>
                  <a:pt x="42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2"/>
          <p:cNvSpPr/>
          <p:nvPr/>
        </p:nvSpPr>
        <p:spPr>
          <a:xfrm>
            <a:off x="6362375" y="1768469"/>
            <a:ext cx="34533" cy="29751"/>
          </a:xfrm>
          <a:custGeom>
            <a:avLst/>
            <a:gdLst/>
            <a:ahLst/>
            <a:cxnLst/>
            <a:rect l="l" t="t" r="r" b="b"/>
            <a:pathLst>
              <a:path w="397" h="342" extrusionOk="0">
                <a:moveTo>
                  <a:pt x="23" y="0"/>
                </a:moveTo>
                <a:cubicBezTo>
                  <a:pt x="6" y="0"/>
                  <a:pt x="0" y="20"/>
                  <a:pt x="10" y="31"/>
                </a:cubicBezTo>
                <a:lnTo>
                  <a:pt x="91" y="111"/>
                </a:lnTo>
                <a:cubicBezTo>
                  <a:pt x="117" y="138"/>
                  <a:pt x="144" y="165"/>
                  <a:pt x="185" y="191"/>
                </a:cubicBezTo>
                <a:cubicBezTo>
                  <a:pt x="212" y="204"/>
                  <a:pt x="238" y="231"/>
                  <a:pt x="265" y="258"/>
                </a:cubicBezTo>
                <a:cubicBezTo>
                  <a:pt x="292" y="284"/>
                  <a:pt x="319" y="311"/>
                  <a:pt x="358" y="338"/>
                </a:cubicBezTo>
                <a:cubicBezTo>
                  <a:pt x="361" y="341"/>
                  <a:pt x="364" y="342"/>
                  <a:pt x="367" y="342"/>
                </a:cubicBezTo>
                <a:cubicBezTo>
                  <a:pt x="381" y="342"/>
                  <a:pt x="396" y="322"/>
                  <a:pt x="385" y="311"/>
                </a:cubicBezTo>
                <a:cubicBezTo>
                  <a:pt x="358" y="284"/>
                  <a:pt x="345" y="245"/>
                  <a:pt x="319" y="218"/>
                </a:cubicBezTo>
                <a:cubicBezTo>
                  <a:pt x="292" y="191"/>
                  <a:pt x="251" y="165"/>
                  <a:pt x="224" y="138"/>
                </a:cubicBezTo>
                <a:cubicBezTo>
                  <a:pt x="198" y="111"/>
                  <a:pt x="171" y="84"/>
                  <a:pt x="144" y="70"/>
                </a:cubicBezTo>
                <a:cubicBezTo>
                  <a:pt x="105" y="44"/>
                  <a:pt x="64" y="17"/>
                  <a:pt x="37" y="4"/>
                </a:cubicBezTo>
                <a:cubicBezTo>
                  <a:pt x="32" y="1"/>
                  <a:pt x="27" y="0"/>
                  <a:pt x="23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2"/>
          <p:cNvSpPr/>
          <p:nvPr/>
        </p:nvSpPr>
        <p:spPr>
          <a:xfrm>
            <a:off x="6341150" y="1782301"/>
            <a:ext cx="38273" cy="21747"/>
          </a:xfrm>
          <a:custGeom>
            <a:avLst/>
            <a:gdLst/>
            <a:ahLst/>
            <a:cxnLst/>
            <a:rect l="l" t="t" r="r" b="b"/>
            <a:pathLst>
              <a:path w="440" h="250" extrusionOk="0">
                <a:moveTo>
                  <a:pt x="46" y="0"/>
                </a:moveTo>
                <a:cubicBezTo>
                  <a:pt x="35" y="0"/>
                  <a:pt x="25" y="2"/>
                  <a:pt x="14" y="6"/>
                </a:cubicBezTo>
                <a:cubicBezTo>
                  <a:pt x="1" y="18"/>
                  <a:pt x="1" y="32"/>
                  <a:pt x="1" y="45"/>
                </a:cubicBezTo>
                <a:cubicBezTo>
                  <a:pt x="27" y="86"/>
                  <a:pt x="67" y="86"/>
                  <a:pt x="108" y="99"/>
                </a:cubicBezTo>
                <a:cubicBezTo>
                  <a:pt x="135" y="113"/>
                  <a:pt x="174" y="125"/>
                  <a:pt x="201" y="139"/>
                </a:cubicBezTo>
                <a:cubicBezTo>
                  <a:pt x="242" y="166"/>
                  <a:pt x="268" y="179"/>
                  <a:pt x="295" y="193"/>
                </a:cubicBezTo>
                <a:cubicBezTo>
                  <a:pt x="335" y="206"/>
                  <a:pt x="361" y="232"/>
                  <a:pt x="402" y="246"/>
                </a:cubicBezTo>
                <a:cubicBezTo>
                  <a:pt x="404" y="249"/>
                  <a:pt x="407" y="250"/>
                  <a:pt x="410" y="250"/>
                </a:cubicBezTo>
                <a:cubicBezTo>
                  <a:pt x="423" y="250"/>
                  <a:pt x="439" y="228"/>
                  <a:pt x="429" y="206"/>
                </a:cubicBezTo>
                <a:cubicBezTo>
                  <a:pt x="402" y="179"/>
                  <a:pt x="375" y="152"/>
                  <a:pt x="335" y="139"/>
                </a:cubicBezTo>
                <a:cubicBezTo>
                  <a:pt x="308" y="113"/>
                  <a:pt x="281" y="86"/>
                  <a:pt x="242" y="72"/>
                </a:cubicBezTo>
                <a:cubicBezTo>
                  <a:pt x="201" y="59"/>
                  <a:pt x="174" y="45"/>
                  <a:pt x="135" y="32"/>
                </a:cubicBezTo>
                <a:cubicBezTo>
                  <a:pt x="105" y="13"/>
                  <a:pt x="76" y="0"/>
                  <a:pt x="46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2"/>
          <p:cNvSpPr/>
          <p:nvPr/>
        </p:nvSpPr>
        <p:spPr>
          <a:xfrm>
            <a:off x="6328364" y="1803700"/>
            <a:ext cx="28009" cy="15658"/>
          </a:xfrm>
          <a:custGeom>
            <a:avLst/>
            <a:gdLst/>
            <a:ahLst/>
            <a:cxnLst/>
            <a:rect l="l" t="t" r="r" b="b"/>
            <a:pathLst>
              <a:path w="322" h="180" extrusionOk="0">
                <a:moveTo>
                  <a:pt x="54" y="0"/>
                </a:moveTo>
                <a:cubicBezTo>
                  <a:pt x="41" y="0"/>
                  <a:pt x="27" y="0"/>
                  <a:pt x="14" y="13"/>
                </a:cubicBezTo>
                <a:cubicBezTo>
                  <a:pt x="0" y="13"/>
                  <a:pt x="0" y="40"/>
                  <a:pt x="14" y="54"/>
                </a:cubicBezTo>
                <a:cubicBezTo>
                  <a:pt x="27" y="81"/>
                  <a:pt x="54" y="81"/>
                  <a:pt x="80" y="93"/>
                </a:cubicBezTo>
                <a:cubicBezTo>
                  <a:pt x="107" y="93"/>
                  <a:pt x="134" y="107"/>
                  <a:pt x="148" y="107"/>
                </a:cubicBezTo>
                <a:cubicBezTo>
                  <a:pt x="201" y="134"/>
                  <a:pt x="241" y="147"/>
                  <a:pt x="282" y="174"/>
                </a:cubicBezTo>
                <a:cubicBezTo>
                  <a:pt x="285" y="178"/>
                  <a:pt x="289" y="179"/>
                  <a:pt x="293" y="179"/>
                </a:cubicBezTo>
                <a:cubicBezTo>
                  <a:pt x="302" y="179"/>
                  <a:pt x="312" y="170"/>
                  <a:pt x="321" y="161"/>
                </a:cubicBezTo>
                <a:cubicBezTo>
                  <a:pt x="321" y="147"/>
                  <a:pt x="321" y="134"/>
                  <a:pt x="308" y="134"/>
                </a:cubicBezTo>
                <a:cubicBezTo>
                  <a:pt x="268" y="93"/>
                  <a:pt x="228" y="67"/>
                  <a:pt x="174" y="54"/>
                </a:cubicBezTo>
                <a:cubicBezTo>
                  <a:pt x="148" y="40"/>
                  <a:pt x="121" y="27"/>
                  <a:pt x="107" y="13"/>
                </a:cubicBezTo>
                <a:cubicBezTo>
                  <a:pt x="94" y="13"/>
                  <a:pt x="80" y="0"/>
                  <a:pt x="54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2"/>
          <p:cNvSpPr/>
          <p:nvPr/>
        </p:nvSpPr>
        <p:spPr>
          <a:xfrm>
            <a:off x="6339150" y="1797611"/>
            <a:ext cx="23834" cy="16441"/>
          </a:xfrm>
          <a:custGeom>
            <a:avLst/>
            <a:gdLst/>
            <a:ahLst/>
            <a:cxnLst/>
            <a:rect l="l" t="t" r="r" b="b"/>
            <a:pathLst>
              <a:path w="274" h="189" extrusionOk="0">
                <a:moveTo>
                  <a:pt x="26" y="0"/>
                </a:moveTo>
                <a:cubicBezTo>
                  <a:pt x="7" y="0"/>
                  <a:pt x="1" y="32"/>
                  <a:pt x="24" y="44"/>
                </a:cubicBezTo>
                <a:lnTo>
                  <a:pt x="63" y="83"/>
                </a:lnTo>
                <a:cubicBezTo>
                  <a:pt x="90" y="83"/>
                  <a:pt x="104" y="97"/>
                  <a:pt x="131" y="110"/>
                </a:cubicBezTo>
                <a:cubicBezTo>
                  <a:pt x="158" y="137"/>
                  <a:pt x="197" y="151"/>
                  <a:pt x="224" y="177"/>
                </a:cubicBezTo>
                <a:cubicBezTo>
                  <a:pt x="232" y="185"/>
                  <a:pt x="240" y="188"/>
                  <a:pt x="246" y="188"/>
                </a:cubicBezTo>
                <a:cubicBezTo>
                  <a:pt x="263" y="188"/>
                  <a:pt x="274" y="169"/>
                  <a:pt x="265" y="151"/>
                </a:cubicBezTo>
                <a:cubicBezTo>
                  <a:pt x="224" y="124"/>
                  <a:pt x="197" y="83"/>
                  <a:pt x="158" y="56"/>
                </a:cubicBezTo>
                <a:cubicBezTo>
                  <a:pt x="144" y="44"/>
                  <a:pt x="117" y="44"/>
                  <a:pt x="104" y="30"/>
                </a:cubicBezTo>
                <a:cubicBezTo>
                  <a:pt x="77" y="17"/>
                  <a:pt x="63" y="3"/>
                  <a:pt x="37" y="3"/>
                </a:cubicBezTo>
                <a:cubicBezTo>
                  <a:pt x="33" y="1"/>
                  <a:pt x="30" y="0"/>
                  <a:pt x="26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2"/>
          <p:cNvSpPr/>
          <p:nvPr/>
        </p:nvSpPr>
        <p:spPr>
          <a:xfrm>
            <a:off x="6321318" y="1817619"/>
            <a:ext cx="23399" cy="10526"/>
          </a:xfrm>
          <a:custGeom>
            <a:avLst/>
            <a:gdLst/>
            <a:ahLst/>
            <a:cxnLst/>
            <a:rect l="l" t="t" r="r" b="b"/>
            <a:pathLst>
              <a:path w="269" h="121" extrusionOk="0">
                <a:moveTo>
                  <a:pt x="41" y="1"/>
                </a:moveTo>
                <a:cubicBezTo>
                  <a:pt x="28" y="14"/>
                  <a:pt x="15" y="14"/>
                  <a:pt x="15" y="40"/>
                </a:cubicBezTo>
                <a:cubicBezTo>
                  <a:pt x="1" y="54"/>
                  <a:pt x="15" y="67"/>
                  <a:pt x="28" y="81"/>
                </a:cubicBezTo>
                <a:cubicBezTo>
                  <a:pt x="41" y="94"/>
                  <a:pt x="68" y="94"/>
                  <a:pt x="81" y="94"/>
                </a:cubicBezTo>
                <a:cubicBezTo>
                  <a:pt x="95" y="108"/>
                  <a:pt x="122" y="108"/>
                  <a:pt x="135" y="108"/>
                </a:cubicBezTo>
                <a:cubicBezTo>
                  <a:pt x="161" y="108"/>
                  <a:pt x="202" y="121"/>
                  <a:pt x="229" y="121"/>
                </a:cubicBezTo>
                <a:cubicBezTo>
                  <a:pt x="242" y="121"/>
                  <a:pt x="255" y="108"/>
                  <a:pt x="268" y="94"/>
                </a:cubicBezTo>
                <a:cubicBezTo>
                  <a:pt x="268" y="81"/>
                  <a:pt x="255" y="67"/>
                  <a:pt x="242" y="54"/>
                </a:cubicBezTo>
                <a:cubicBezTo>
                  <a:pt x="215" y="40"/>
                  <a:pt x="175" y="40"/>
                  <a:pt x="148" y="28"/>
                </a:cubicBezTo>
                <a:cubicBezTo>
                  <a:pt x="135" y="14"/>
                  <a:pt x="122" y="14"/>
                  <a:pt x="108" y="14"/>
                </a:cubicBezTo>
                <a:lnTo>
                  <a:pt x="81" y="14"/>
                </a:lnTo>
                <a:cubicBezTo>
                  <a:pt x="68" y="1"/>
                  <a:pt x="54" y="1"/>
                  <a:pt x="41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2"/>
          <p:cNvSpPr/>
          <p:nvPr/>
        </p:nvSpPr>
        <p:spPr>
          <a:xfrm>
            <a:off x="6808956" y="1691744"/>
            <a:ext cx="267653" cy="171979"/>
          </a:xfrm>
          <a:custGeom>
            <a:avLst/>
            <a:gdLst/>
            <a:ahLst/>
            <a:cxnLst/>
            <a:rect l="l" t="t" r="r" b="b"/>
            <a:pathLst>
              <a:path w="3077" h="1977" extrusionOk="0">
                <a:moveTo>
                  <a:pt x="573" y="0"/>
                </a:moveTo>
                <a:cubicBezTo>
                  <a:pt x="424" y="0"/>
                  <a:pt x="299" y="22"/>
                  <a:pt x="214" y="70"/>
                </a:cubicBezTo>
                <a:cubicBezTo>
                  <a:pt x="27" y="177"/>
                  <a:pt x="0" y="699"/>
                  <a:pt x="161" y="819"/>
                </a:cubicBezTo>
                <a:cubicBezTo>
                  <a:pt x="428" y="1033"/>
                  <a:pt x="1311" y="1047"/>
                  <a:pt x="2167" y="1368"/>
                </a:cubicBezTo>
                <a:cubicBezTo>
                  <a:pt x="2454" y="1479"/>
                  <a:pt x="2881" y="1977"/>
                  <a:pt x="2991" y="1977"/>
                </a:cubicBezTo>
                <a:cubicBezTo>
                  <a:pt x="2999" y="1977"/>
                  <a:pt x="3005" y="1974"/>
                  <a:pt x="3009" y="1969"/>
                </a:cubicBezTo>
                <a:cubicBezTo>
                  <a:pt x="3077" y="1903"/>
                  <a:pt x="2970" y="1154"/>
                  <a:pt x="2515" y="712"/>
                </a:cubicBezTo>
                <a:cubicBezTo>
                  <a:pt x="2161" y="347"/>
                  <a:pt x="1172" y="0"/>
                  <a:pt x="573" y="0"/>
                </a:cubicBezTo>
                <a:close/>
              </a:path>
            </a:pathLst>
          </a:custGeom>
          <a:solidFill>
            <a:srgbClr val="073E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2"/>
          <p:cNvSpPr/>
          <p:nvPr/>
        </p:nvSpPr>
        <p:spPr>
          <a:xfrm>
            <a:off x="6844967" y="1700791"/>
            <a:ext cx="25313" cy="68287"/>
          </a:xfrm>
          <a:custGeom>
            <a:avLst/>
            <a:gdLst/>
            <a:ahLst/>
            <a:cxnLst/>
            <a:rect l="l" t="t" r="r" b="b"/>
            <a:pathLst>
              <a:path w="291" h="785" extrusionOk="0">
                <a:moveTo>
                  <a:pt x="279" y="0"/>
                </a:moveTo>
                <a:cubicBezTo>
                  <a:pt x="276" y="0"/>
                  <a:pt x="272" y="2"/>
                  <a:pt x="268" y="6"/>
                </a:cubicBezTo>
                <a:cubicBezTo>
                  <a:pt x="161" y="73"/>
                  <a:pt x="107" y="220"/>
                  <a:pt x="68" y="340"/>
                </a:cubicBezTo>
                <a:cubicBezTo>
                  <a:pt x="27" y="474"/>
                  <a:pt x="0" y="622"/>
                  <a:pt x="0" y="755"/>
                </a:cubicBezTo>
                <a:cubicBezTo>
                  <a:pt x="0" y="775"/>
                  <a:pt x="10" y="785"/>
                  <a:pt x="22" y="785"/>
                </a:cubicBezTo>
                <a:cubicBezTo>
                  <a:pt x="34" y="785"/>
                  <a:pt x="47" y="775"/>
                  <a:pt x="54" y="755"/>
                </a:cubicBezTo>
                <a:cubicBezTo>
                  <a:pt x="80" y="634"/>
                  <a:pt x="94" y="501"/>
                  <a:pt x="134" y="367"/>
                </a:cubicBezTo>
                <a:cubicBezTo>
                  <a:pt x="148" y="313"/>
                  <a:pt x="175" y="247"/>
                  <a:pt x="201" y="193"/>
                </a:cubicBezTo>
                <a:cubicBezTo>
                  <a:pt x="228" y="126"/>
                  <a:pt x="268" y="73"/>
                  <a:pt x="282" y="19"/>
                </a:cubicBezTo>
                <a:cubicBezTo>
                  <a:pt x="291" y="10"/>
                  <a:pt x="287" y="0"/>
                  <a:pt x="279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2"/>
          <p:cNvSpPr/>
          <p:nvPr/>
        </p:nvSpPr>
        <p:spPr>
          <a:xfrm>
            <a:off x="6834529" y="1701313"/>
            <a:ext cx="11743" cy="62633"/>
          </a:xfrm>
          <a:custGeom>
            <a:avLst/>
            <a:gdLst/>
            <a:ahLst/>
            <a:cxnLst/>
            <a:rect l="l" t="t" r="r" b="b"/>
            <a:pathLst>
              <a:path w="135" h="720" extrusionOk="0">
                <a:moveTo>
                  <a:pt x="107" y="0"/>
                </a:moveTo>
                <a:cubicBezTo>
                  <a:pt x="67" y="27"/>
                  <a:pt x="40" y="80"/>
                  <a:pt x="40" y="120"/>
                </a:cubicBezTo>
                <a:cubicBezTo>
                  <a:pt x="27" y="187"/>
                  <a:pt x="13" y="241"/>
                  <a:pt x="13" y="307"/>
                </a:cubicBezTo>
                <a:cubicBezTo>
                  <a:pt x="0" y="441"/>
                  <a:pt x="0" y="575"/>
                  <a:pt x="0" y="709"/>
                </a:cubicBezTo>
                <a:cubicBezTo>
                  <a:pt x="0" y="716"/>
                  <a:pt x="7" y="719"/>
                  <a:pt x="14" y="719"/>
                </a:cubicBezTo>
                <a:cubicBezTo>
                  <a:pt x="20" y="719"/>
                  <a:pt x="27" y="716"/>
                  <a:pt x="27" y="709"/>
                </a:cubicBezTo>
                <a:cubicBezTo>
                  <a:pt x="40" y="589"/>
                  <a:pt x="40" y="468"/>
                  <a:pt x="54" y="348"/>
                </a:cubicBezTo>
                <a:cubicBezTo>
                  <a:pt x="67" y="281"/>
                  <a:pt x="67" y="227"/>
                  <a:pt x="81" y="174"/>
                </a:cubicBezTo>
                <a:cubicBezTo>
                  <a:pt x="93" y="120"/>
                  <a:pt x="107" y="67"/>
                  <a:pt x="134" y="13"/>
                </a:cubicBezTo>
                <a:cubicBezTo>
                  <a:pt x="134" y="13"/>
                  <a:pt x="120" y="0"/>
                  <a:pt x="107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2"/>
          <p:cNvSpPr/>
          <p:nvPr/>
        </p:nvSpPr>
        <p:spPr>
          <a:xfrm>
            <a:off x="6863582" y="1702879"/>
            <a:ext cx="34446" cy="69070"/>
          </a:xfrm>
          <a:custGeom>
            <a:avLst/>
            <a:gdLst/>
            <a:ahLst/>
            <a:cxnLst/>
            <a:rect l="l" t="t" r="r" b="b"/>
            <a:pathLst>
              <a:path w="396" h="794" extrusionOk="0">
                <a:moveTo>
                  <a:pt x="355" y="0"/>
                </a:moveTo>
                <a:cubicBezTo>
                  <a:pt x="348" y="0"/>
                  <a:pt x="341" y="3"/>
                  <a:pt x="335" y="9"/>
                </a:cubicBezTo>
                <a:cubicBezTo>
                  <a:pt x="268" y="49"/>
                  <a:pt x="228" y="116"/>
                  <a:pt x="201" y="169"/>
                </a:cubicBezTo>
                <a:cubicBezTo>
                  <a:pt x="161" y="236"/>
                  <a:pt x="134" y="289"/>
                  <a:pt x="107" y="357"/>
                </a:cubicBezTo>
                <a:cubicBezTo>
                  <a:pt x="54" y="490"/>
                  <a:pt x="27" y="637"/>
                  <a:pt x="0" y="771"/>
                </a:cubicBezTo>
                <a:cubicBezTo>
                  <a:pt x="0" y="787"/>
                  <a:pt x="10" y="793"/>
                  <a:pt x="20" y="793"/>
                </a:cubicBezTo>
                <a:cubicBezTo>
                  <a:pt x="27" y="793"/>
                  <a:pt x="35" y="790"/>
                  <a:pt x="41" y="785"/>
                </a:cubicBezTo>
                <a:cubicBezTo>
                  <a:pt x="68" y="651"/>
                  <a:pt x="107" y="517"/>
                  <a:pt x="161" y="396"/>
                </a:cubicBezTo>
                <a:cubicBezTo>
                  <a:pt x="187" y="330"/>
                  <a:pt x="214" y="263"/>
                  <a:pt x="255" y="209"/>
                </a:cubicBezTo>
                <a:lnTo>
                  <a:pt x="375" y="49"/>
                </a:lnTo>
                <a:cubicBezTo>
                  <a:pt x="395" y="28"/>
                  <a:pt x="377" y="0"/>
                  <a:pt x="355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2"/>
          <p:cNvSpPr/>
          <p:nvPr/>
        </p:nvSpPr>
        <p:spPr>
          <a:xfrm>
            <a:off x="6888025" y="1712622"/>
            <a:ext cx="36099" cy="64025"/>
          </a:xfrm>
          <a:custGeom>
            <a:avLst/>
            <a:gdLst/>
            <a:ahLst/>
            <a:cxnLst/>
            <a:rect l="l" t="t" r="r" b="b"/>
            <a:pathLst>
              <a:path w="415" h="736" extrusionOk="0">
                <a:moveTo>
                  <a:pt x="373" y="0"/>
                </a:moveTo>
                <a:cubicBezTo>
                  <a:pt x="351" y="0"/>
                  <a:pt x="329" y="22"/>
                  <a:pt x="308" y="44"/>
                </a:cubicBezTo>
                <a:cubicBezTo>
                  <a:pt x="281" y="70"/>
                  <a:pt x="268" y="97"/>
                  <a:pt x="241" y="124"/>
                </a:cubicBezTo>
                <a:cubicBezTo>
                  <a:pt x="201" y="164"/>
                  <a:pt x="161" y="231"/>
                  <a:pt x="134" y="284"/>
                </a:cubicBezTo>
                <a:cubicBezTo>
                  <a:pt x="67" y="418"/>
                  <a:pt x="27" y="566"/>
                  <a:pt x="1" y="726"/>
                </a:cubicBezTo>
                <a:cubicBezTo>
                  <a:pt x="1" y="733"/>
                  <a:pt x="7" y="736"/>
                  <a:pt x="14" y="736"/>
                </a:cubicBezTo>
                <a:cubicBezTo>
                  <a:pt x="21" y="736"/>
                  <a:pt x="27" y="733"/>
                  <a:pt x="27" y="726"/>
                </a:cubicBezTo>
                <a:cubicBezTo>
                  <a:pt x="81" y="593"/>
                  <a:pt x="120" y="459"/>
                  <a:pt x="188" y="325"/>
                </a:cubicBezTo>
                <a:cubicBezTo>
                  <a:pt x="215" y="271"/>
                  <a:pt x="254" y="218"/>
                  <a:pt x="295" y="164"/>
                </a:cubicBezTo>
                <a:cubicBezTo>
                  <a:pt x="322" y="138"/>
                  <a:pt x="334" y="111"/>
                  <a:pt x="361" y="97"/>
                </a:cubicBezTo>
                <a:cubicBezTo>
                  <a:pt x="388" y="70"/>
                  <a:pt x="415" y="57"/>
                  <a:pt x="415" y="31"/>
                </a:cubicBezTo>
                <a:cubicBezTo>
                  <a:pt x="415" y="17"/>
                  <a:pt x="402" y="4"/>
                  <a:pt x="388" y="4"/>
                </a:cubicBezTo>
                <a:cubicBezTo>
                  <a:pt x="383" y="1"/>
                  <a:pt x="378" y="0"/>
                  <a:pt x="373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2"/>
          <p:cNvSpPr/>
          <p:nvPr/>
        </p:nvSpPr>
        <p:spPr>
          <a:xfrm>
            <a:off x="6920644" y="1717319"/>
            <a:ext cx="39404" cy="58196"/>
          </a:xfrm>
          <a:custGeom>
            <a:avLst/>
            <a:gdLst/>
            <a:ahLst/>
            <a:cxnLst/>
            <a:rect l="l" t="t" r="r" b="b"/>
            <a:pathLst>
              <a:path w="453" h="669" extrusionOk="0">
                <a:moveTo>
                  <a:pt x="391" y="1"/>
                </a:moveTo>
                <a:cubicBezTo>
                  <a:pt x="386" y="1"/>
                  <a:pt x="380" y="2"/>
                  <a:pt x="375" y="3"/>
                </a:cubicBezTo>
                <a:cubicBezTo>
                  <a:pt x="334" y="16"/>
                  <a:pt x="307" y="57"/>
                  <a:pt x="294" y="84"/>
                </a:cubicBezTo>
                <a:cubicBezTo>
                  <a:pt x="268" y="97"/>
                  <a:pt x="254" y="123"/>
                  <a:pt x="227" y="150"/>
                </a:cubicBezTo>
                <a:cubicBezTo>
                  <a:pt x="187" y="204"/>
                  <a:pt x="161" y="257"/>
                  <a:pt x="120" y="311"/>
                </a:cubicBezTo>
                <a:cubicBezTo>
                  <a:pt x="93" y="364"/>
                  <a:pt x="66" y="418"/>
                  <a:pt x="40" y="485"/>
                </a:cubicBezTo>
                <a:cubicBezTo>
                  <a:pt x="27" y="539"/>
                  <a:pt x="13" y="605"/>
                  <a:pt x="0" y="658"/>
                </a:cubicBezTo>
                <a:cubicBezTo>
                  <a:pt x="0" y="665"/>
                  <a:pt x="3" y="669"/>
                  <a:pt x="7" y="669"/>
                </a:cubicBezTo>
                <a:cubicBezTo>
                  <a:pt x="10" y="669"/>
                  <a:pt x="13" y="665"/>
                  <a:pt x="13" y="658"/>
                </a:cubicBezTo>
                <a:cubicBezTo>
                  <a:pt x="40" y="605"/>
                  <a:pt x="80" y="551"/>
                  <a:pt x="120" y="498"/>
                </a:cubicBezTo>
                <a:cubicBezTo>
                  <a:pt x="147" y="444"/>
                  <a:pt x="173" y="405"/>
                  <a:pt x="200" y="351"/>
                </a:cubicBezTo>
                <a:cubicBezTo>
                  <a:pt x="241" y="311"/>
                  <a:pt x="281" y="257"/>
                  <a:pt x="321" y="217"/>
                </a:cubicBezTo>
                <a:cubicBezTo>
                  <a:pt x="334" y="191"/>
                  <a:pt x="361" y="164"/>
                  <a:pt x="375" y="150"/>
                </a:cubicBezTo>
                <a:cubicBezTo>
                  <a:pt x="401" y="123"/>
                  <a:pt x="428" y="110"/>
                  <a:pt x="441" y="70"/>
                </a:cubicBezTo>
                <a:cubicBezTo>
                  <a:pt x="453" y="36"/>
                  <a:pt x="424" y="1"/>
                  <a:pt x="391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2"/>
          <p:cNvSpPr/>
          <p:nvPr/>
        </p:nvSpPr>
        <p:spPr>
          <a:xfrm>
            <a:off x="6948567" y="1731237"/>
            <a:ext cx="33750" cy="62981"/>
          </a:xfrm>
          <a:custGeom>
            <a:avLst/>
            <a:gdLst/>
            <a:ahLst/>
            <a:cxnLst/>
            <a:rect l="l" t="t" r="r" b="b"/>
            <a:pathLst>
              <a:path w="388" h="724" extrusionOk="0">
                <a:moveTo>
                  <a:pt x="362" y="0"/>
                </a:moveTo>
                <a:cubicBezTo>
                  <a:pt x="358" y="0"/>
                  <a:pt x="353" y="1"/>
                  <a:pt x="348" y="4"/>
                </a:cubicBezTo>
                <a:cubicBezTo>
                  <a:pt x="294" y="31"/>
                  <a:pt x="268" y="97"/>
                  <a:pt x="227" y="151"/>
                </a:cubicBezTo>
                <a:cubicBezTo>
                  <a:pt x="187" y="204"/>
                  <a:pt x="161" y="258"/>
                  <a:pt x="134" y="311"/>
                </a:cubicBezTo>
                <a:cubicBezTo>
                  <a:pt x="67" y="432"/>
                  <a:pt x="27" y="552"/>
                  <a:pt x="0" y="686"/>
                </a:cubicBezTo>
                <a:cubicBezTo>
                  <a:pt x="0" y="709"/>
                  <a:pt x="18" y="724"/>
                  <a:pt x="36" y="724"/>
                </a:cubicBezTo>
                <a:cubicBezTo>
                  <a:pt x="49" y="724"/>
                  <a:pt x="61" y="716"/>
                  <a:pt x="67" y="700"/>
                </a:cubicBezTo>
                <a:cubicBezTo>
                  <a:pt x="93" y="579"/>
                  <a:pt x="134" y="459"/>
                  <a:pt x="187" y="352"/>
                </a:cubicBezTo>
                <a:cubicBezTo>
                  <a:pt x="214" y="298"/>
                  <a:pt x="254" y="231"/>
                  <a:pt x="281" y="177"/>
                </a:cubicBezTo>
                <a:cubicBezTo>
                  <a:pt x="307" y="164"/>
                  <a:pt x="321" y="138"/>
                  <a:pt x="334" y="111"/>
                </a:cubicBezTo>
                <a:cubicBezTo>
                  <a:pt x="361" y="84"/>
                  <a:pt x="375" y="70"/>
                  <a:pt x="388" y="31"/>
                </a:cubicBezTo>
                <a:cubicBezTo>
                  <a:pt x="388" y="20"/>
                  <a:pt x="379" y="0"/>
                  <a:pt x="362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2"/>
          <p:cNvSpPr/>
          <p:nvPr/>
        </p:nvSpPr>
        <p:spPr>
          <a:xfrm>
            <a:off x="6976489" y="1747853"/>
            <a:ext cx="50016" cy="52281"/>
          </a:xfrm>
          <a:custGeom>
            <a:avLst/>
            <a:gdLst/>
            <a:ahLst/>
            <a:cxnLst/>
            <a:rect l="l" t="t" r="r" b="b"/>
            <a:pathLst>
              <a:path w="575" h="601" extrusionOk="0">
                <a:moveTo>
                  <a:pt x="548" y="0"/>
                </a:moveTo>
                <a:cubicBezTo>
                  <a:pt x="535" y="0"/>
                  <a:pt x="509" y="13"/>
                  <a:pt x="482" y="27"/>
                </a:cubicBezTo>
                <a:cubicBezTo>
                  <a:pt x="468" y="40"/>
                  <a:pt x="441" y="54"/>
                  <a:pt x="428" y="81"/>
                </a:cubicBezTo>
                <a:cubicBezTo>
                  <a:pt x="254" y="214"/>
                  <a:pt x="120" y="388"/>
                  <a:pt x="0" y="575"/>
                </a:cubicBezTo>
                <a:cubicBezTo>
                  <a:pt x="0" y="585"/>
                  <a:pt x="13" y="600"/>
                  <a:pt x="25" y="600"/>
                </a:cubicBezTo>
                <a:cubicBezTo>
                  <a:pt x="31" y="600"/>
                  <a:pt x="36" y="597"/>
                  <a:pt x="40" y="589"/>
                </a:cubicBezTo>
                <a:cubicBezTo>
                  <a:pt x="80" y="548"/>
                  <a:pt x="120" y="495"/>
                  <a:pt x="161" y="455"/>
                </a:cubicBezTo>
                <a:cubicBezTo>
                  <a:pt x="187" y="402"/>
                  <a:pt x="227" y="361"/>
                  <a:pt x="268" y="307"/>
                </a:cubicBezTo>
                <a:cubicBezTo>
                  <a:pt x="348" y="227"/>
                  <a:pt x="428" y="161"/>
                  <a:pt x="509" y="93"/>
                </a:cubicBezTo>
                <a:cubicBezTo>
                  <a:pt x="535" y="81"/>
                  <a:pt x="562" y="67"/>
                  <a:pt x="575" y="40"/>
                </a:cubicBezTo>
                <a:cubicBezTo>
                  <a:pt x="575" y="27"/>
                  <a:pt x="575" y="13"/>
                  <a:pt x="548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2"/>
          <p:cNvSpPr/>
          <p:nvPr/>
        </p:nvSpPr>
        <p:spPr>
          <a:xfrm>
            <a:off x="6997365" y="1778908"/>
            <a:ext cx="38012" cy="26010"/>
          </a:xfrm>
          <a:custGeom>
            <a:avLst/>
            <a:gdLst/>
            <a:ahLst/>
            <a:cxnLst/>
            <a:rect l="l" t="t" r="r" b="b"/>
            <a:pathLst>
              <a:path w="437" h="299" extrusionOk="0">
                <a:moveTo>
                  <a:pt x="410" y="0"/>
                </a:moveTo>
                <a:cubicBezTo>
                  <a:pt x="408" y="0"/>
                  <a:pt x="405" y="1"/>
                  <a:pt x="402" y="4"/>
                </a:cubicBezTo>
                <a:cubicBezTo>
                  <a:pt x="362" y="18"/>
                  <a:pt x="322" y="31"/>
                  <a:pt x="295" y="45"/>
                </a:cubicBezTo>
                <a:cubicBezTo>
                  <a:pt x="255" y="71"/>
                  <a:pt x="228" y="98"/>
                  <a:pt x="201" y="111"/>
                </a:cubicBezTo>
                <a:cubicBezTo>
                  <a:pt x="161" y="138"/>
                  <a:pt x="135" y="152"/>
                  <a:pt x="94" y="178"/>
                </a:cubicBezTo>
                <a:cubicBezTo>
                  <a:pt x="67" y="205"/>
                  <a:pt x="41" y="232"/>
                  <a:pt x="14" y="271"/>
                </a:cubicBezTo>
                <a:cubicBezTo>
                  <a:pt x="1" y="285"/>
                  <a:pt x="28" y="298"/>
                  <a:pt x="41" y="298"/>
                </a:cubicBezTo>
                <a:cubicBezTo>
                  <a:pt x="81" y="271"/>
                  <a:pt x="108" y="259"/>
                  <a:pt x="148" y="232"/>
                </a:cubicBezTo>
                <a:cubicBezTo>
                  <a:pt x="174" y="205"/>
                  <a:pt x="201" y="191"/>
                  <a:pt x="242" y="164"/>
                </a:cubicBezTo>
                <a:cubicBezTo>
                  <a:pt x="269" y="138"/>
                  <a:pt x="295" y="125"/>
                  <a:pt x="335" y="98"/>
                </a:cubicBezTo>
                <a:cubicBezTo>
                  <a:pt x="362" y="84"/>
                  <a:pt x="388" y="57"/>
                  <a:pt x="415" y="31"/>
                </a:cubicBezTo>
                <a:cubicBezTo>
                  <a:pt x="437" y="20"/>
                  <a:pt x="423" y="0"/>
                  <a:pt x="410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2"/>
          <p:cNvSpPr/>
          <p:nvPr/>
        </p:nvSpPr>
        <p:spPr>
          <a:xfrm>
            <a:off x="7014153" y="1794479"/>
            <a:ext cx="40274" cy="17746"/>
          </a:xfrm>
          <a:custGeom>
            <a:avLst/>
            <a:gdLst/>
            <a:ahLst/>
            <a:cxnLst/>
            <a:rect l="l" t="t" r="r" b="b"/>
            <a:pathLst>
              <a:path w="463" h="204" extrusionOk="0">
                <a:moveTo>
                  <a:pt x="410" y="0"/>
                </a:moveTo>
                <a:cubicBezTo>
                  <a:pt x="383" y="0"/>
                  <a:pt x="356" y="12"/>
                  <a:pt x="329" y="12"/>
                </a:cubicBezTo>
                <a:cubicBezTo>
                  <a:pt x="290" y="26"/>
                  <a:pt x="249" y="39"/>
                  <a:pt x="222" y="53"/>
                </a:cubicBezTo>
                <a:cubicBezTo>
                  <a:pt x="183" y="66"/>
                  <a:pt x="142" y="80"/>
                  <a:pt x="115" y="106"/>
                </a:cubicBezTo>
                <a:cubicBezTo>
                  <a:pt x="76" y="119"/>
                  <a:pt x="49" y="146"/>
                  <a:pt x="22" y="173"/>
                </a:cubicBezTo>
                <a:cubicBezTo>
                  <a:pt x="1" y="184"/>
                  <a:pt x="14" y="203"/>
                  <a:pt x="33" y="203"/>
                </a:cubicBezTo>
                <a:cubicBezTo>
                  <a:pt x="38" y="203"/>
                  <a:pt x="43" y="202"/>
                  <a:pt x="49" y="199"/>
                </a:cubicBezTo>
                <a:cubicBezTo>
                  <a:pt x="76" y="187"/>
                  <a:pt x="115" y="173"/>
                  <a:pt x="142" y="160"/>
                </a:cubicBezTo>
                <a:cubicBezTo>
                  <a:pt x="183" y="146"/>
                  <a:pt x="209" y="133"/>
                  <a:pt x="249" y="133"/>
                </a:cubicBezTo>
                <a:cubicBezTo>
                  <a:pt x="276" y="119"/>
                  <a:pt x="316" y="106"/>
                  <a:pt x="356" y="92"/>
                </a:cubicBezTo>
                <a:cubicBezTo>
                  <a:pt x="383" y="92"/>
                  <a:pt x="436" y="92"/>
                  <a:pt x="450" y="53"/>
                </a:cubicBezTo>
                <a:cubicBezTo>
                  <a:pt x="463" y="53"/>
                  <a:pt x="463" y="26"/>
                  <a:pt x="450" y="12"/>
                </a:cubicBezTo>
                <a:cubicBezTo>
                  <a:pt x="436" y="3"/>
                  <a:pt x="423" y="0"/>
                  <a:pt x="410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2"/>
          <p:cNvSpPr/>
          <p:nvPr/>
        </p:nvSpPr>
        <p:spPr>
          <a:xfrm>
            <a:off x="7035726" y="1817619"/>
            <a:ext cx="29227" cy="12875"/>
          </a:xfrm>
          <a:custGeom>
            <a:avLst/>
            <a:gdLst/>
            <a:ahLst/>
            <a:cxnLst/>
            <a:rect l="l" t="t" r="r" b="b"/>
            <a:pathLst>
              <a:path w="336" h="148" extrusionOk="0">
                <a:moveTo>
                  <a:pt x="229" y="1"/>
                </a:moveTo>
                <a:cubicBezTo>
                  <a:pt x="215" y="14"/>
                  <a:pt x="188" y="28"/>
                  <a:pt x="161" y="28"/>
                </a:cubicBezTo>
                <a:cubicBezTo>
                  <a:pt x="108" y="40"/>
                  <a:pt x="68" y="67"/>
                  <a:pt x="15" y="94"/>
                </a:cubicBezTo>
                <a:cubicBezTo>
                  <a:pt x="1" y="108"/>
                  <a:pt x="1" y="121"/>
                  <a:pt x="1" y="135"/>
                </a:cubicBezTo>
                <a:cubicBezTo>
                  <a:pt x="15" y="147"/>
                  <a:pt x="28" y="147"/>
                  <a:pt x="42" y="147"/>
                </a:cubicBezTo>
                <a:cubicBezTo>
                  <a:pt x="81" y="121"/>
                  <a:pt x="122" y="108"/>
                  <a:pt x="175" y="94"/>
                </a:cubicBezTo>
                <a:cubicBezTo>
                  <a:pt x="202" y="94"/>
                  <a:pt x="229" y="81"/>
                  <a:pt x="242" y="81"/>
                </a:cubicBezTo>
                <a:cubicBezTo>
                  <a:pt x="268" y="81"/>
                  <a:pt x="309" y="81"/>
                  <a:pt x="322" y="54"/>
                </a:cubicBezTo>
                <a:cubicBezTo>
                  <a:pt x="336" y="40"/>
                  <a:pt x="336" y="28"/>
                  <a:pt x="322" y="14"/>
                </a:cubicBezTo>
                <a:cubicBezTo>
                  <a:pt x="309" y="1"/>
                  <a:pt x="295" y="1"/>
                  <a:pt x="282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2"/>
          <p:cNvSpPr/>
          <p:nvPr/>
        </p:nvSpPr>
        <p:spPr>
          <a:xfrm>
            <a:off x="7029115" y="1810398"/>
            <a:ext cx="26182" cy="14527"/>
          </a:xfrm>
          <a:custGeom>
            <a:avLst/>
            <a:gdLst/>
            <a:ahLst/>
            <a:cxnLst/>
            <a:rect l="l" t="t" r="r" b="b"/>
            <a:pathLst>
              <a:path w="301" h="167" extrusionOk="0">
                <a:moveTo>
                  <a:pt x="275" y="1"/>
                </a:moveTo>
                <a:cubicBezTo>
                  <a:pt x="272" y="1"/>
                  <a:pt x="268" y="2"/>
                  <a:pt x="264" y="4"/>
                </a:cubicBezTo>
                <a:cubicBezTo>
                  <a:pt x="237" y="4"/>
                  <a:pt x="211" y="4"/>
                  <a:pt x="198" y="16"/>
                </a:cubicBezTo>
                <a:cubicBezTo>
                  <a:pt x="171" y="30"/>
                  <a:pt x="157" y="30"/>
                  <a:pt x="130" y="43"/>
                </a:cubicBezTo>
                <a:cubicBezTo>
                  <a:pt x="91" y="70"/>
                  <a:pt x="64" y="97"/>
                  <a:pt x="23" y="123"/>
                </a:cubicBezTo>
                <a:cubicBezTo>
                  <a:pt x="0" y="135"/>
                  <a:pt x="17" y="167"/>
                  <a:pt x="39" y="167"/>
                </a:cubicBezTo>
                <a:cubicBezTo>
                  <a:pt x="43" y="167"/>
                  <a:pt x="46" y="166"/>
                  <a:pt x="50" y="164"/>
                </a:cubicBezTo>
                <a:cubicBezTo>
                  <a:pt x="91" y="137"/>
                  <a:pt x="118" y="111"/>
                  <a:pt x="157" y="97"/>
                </a:cubicBezTo>
                <a:cubicBezTo>
                  <a:pt x="184" y="84"/>
                  <a:pt x="198" y="84"/>
                  <a:pt x="225" y="70"/>
                </a:cubicBezTo>
                <a:cubicBezTo>
                  <a:pt x="237" y="70"/>
                  <a:pt x="251" y="57"/>
                  <a:pt x="278" y="43"/>
                </a:cubicBezTo>
                <a:cubicBezTo>
                  <a:pt x="301" y="32"/>
                  <a:pt x="294" y="1"/>
                  <a:pt x="275" y="1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2"/>
          <p:cNvSpPr/>
          <p:nvPr/>
        </p:nvSpPr>
        <p:spPr>
          <a:xfrm>
            <a:off x="7046251" y="1832755"/>
            <a:ext cx="23399" cy="8264"/>
          </a:xfrm>
          <a:custGeom>
            <a:avLst/>
            <a:gdLst/>
            <a:ahLst/>
            <a:cxnLst/>
            <a:rect l="l" t="t" r="r" b="b"/>
            <a:pathLst>
              <a:path w="269" h="95" extrusionOk="0">
                <a:moveTo>
                  <a:pt x="121" y="0"/>
                </a:moveTo>
                <a:cubicBezTo>
                  <a:pt x="94" y="14"/>
                  <a:pt x="67" y="14"/>
                  <a:pt x="28" y="27"/>
                </a:cubicBezTo>
                <a:cubicBezTo>
                  <a:pt x="14" y="27"/>
                  <a:pt x="1" y="41"/>
                  <a:pt x="1" y="54"/>
                </a:cubicBezTo>
                <a:cubicBezTo>
                  <a:pt x="1" y="68"/>
                  <a:pt x="14" y="94"/>
                  <a:pt x="28" y="94"/>
                </a:cubicBezTo>
                <a:lnTo>
                  <a:pt x="188" y="94"/>
                </a:lnTo>
                <a:cubicBezTo>
                  <a:pt x="201" y="80"/>
                  <a:pt x="228" y="80"/>
                  <a:pt x="242" y="68"/>
                </a:cubicBezTo>
                <a:cubicBezTo>
                  <a:pt x="254" y="68"/>
                  <a:pt x="268" y="54"/>
                  <a:pt x="268" y="27"/>
                </a:cubicBezTo>
                <a:cubicBezTo>
                  <a:pt x="268" y="14"/>
                  <a:pt x="242" y="0"/>
                  <a:pt x="228" y="0"/>
                </a:cubicBezTo>
                <a:close/>
              </a:path>
            </a:pathLst>
          </a:custGeom>
          <a:solidFill>
            <a:srgbClr val="002D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2"/>
          <p:cNvSpPr/>
          <p:nvPr/>
        </p:nvSpPr>
        <p:spPr>
          <a:xfrm>
            <a:off x="5027503" y="1070461"/>
            <a:ext cx="3396503" cy="3046477"/>
          </a:xfrm>
          <a:custGeom>
            <a:avLst/>
            <a:gdLst/>
            <a:ahLst/>
            <a:cxnLst/>
            <a:rect l="l" t="t" r="r" b="b"/>
            <a:pathLst>
              <a:path w="39047" h="35021" extrusionOk="0">
                <a:moveTo>
                  <a:pt x="19616" y="0"/>
                </a:moveTo>
                <a:cubicBezTo>
                  <a:pt x="19587" y="0"/>
                  <a:pt x="19558" y="1"/>
                  <a:pt x="19530" y="2"/>
                </a:cubicBezTo>
                <a:cubicBezTo>
                  <a:pt x="17871" y="69"/>
                  <a:pt x="17912" y="925"/>
                  <a:pt x="17912" y="925"/>
                </a:cubicBezTo>
                <a:cubicBezTo>
                  <a:pt x="17912" y="925"/>
                  <a:pt x="17835" y="303"/>
                  <a:pt x="16791" y="303"/>
                </a:cubicBezTo>
                <a:cubicBezTo>
                  <a:pt x="16527" y="303"/>
                  <a:pt x="16201" y="343"/>
                  <a:pt x="15798" y="443"/>
                </a:cubicBezTo>
                <a:cubicBezTo>
                  <a:pt x="13805" y="951"/>
                  <a:pt x="9110" y="4215"/>
                  <a:pt x="8522" y="6931"/>
                </a:cubicBezTo>
                <a:cubicBezTo>
                  <a:pt x="7933" y="9633"/>
                  <a:pt x="8989" y="11626"/>
                  <a:pt x="7571" y="12883"/>
                </a:cubicBezTo>
                <a:cubicBezTo>
                  <a:pt x="6153" y="14140"/>
                  <a:pt x="3986" y="14729"/>
                  <a:pt x="2997" y="16842"/>
                </a:cubicBezTo>
                <a:cubicBezTo>
                  <a:pt x="1994" y="18956"/>
                  <a:pt x="3344" y="20923"/>
                  <a:pt x="2809" y="21899"/>
                </a:cubicBezTo>
                <a:cubicBezTo>
                  <a:pt x="2261" y="22862"/>
                  <a:pt x="0" y="24119"/>
                  <a:pt x="95" y="27424"/>
                </a:cubicBezTo>
                <a:cubicBezTo>
                  <a:pt x="190" y="30507"/>
                  <a:pt x="2454" y="33452"/>
                  <a:pt x="6456" y="33452"/>
                </a:cubicBezTo>
                <a:cubicBezTo>
                  <a:pt x="6933" y="33452"/>
                  <a:pt x="7435" y="33410"/>
                  <a:pt x="7960" y="33322"/>
                </a:cubicBezTo>
                <a:lnTo>
                  <a:pt x="8013" y="33282"/>
                </a:lnTo>
                <a:cubicBezTo>
                  <a:pt x="7010" y="32400"/>
                  <a:pt x="6234" y="31316"/>
                  <a:pt x="6007" y="30058"/>
                </a:cubicBezTo>
                <a:cubicBezTo>
                  <a:pt x="5217" y="25792"/>
                  <a:pt x="7999" y="23170"/>
                  <a:pt x="7999" y="23170"/>
                </a:cubicBezTo>
                <a:cubicBezTo>
                  <a:pt x="8976" y="19250"/>
                  <a:pt x="11557" y="16723"/>
                  <a:pt x="14461" y="15451"/>
                </a:cubicBezTo>
                <a:cubicBezTo>
                  <a:pt x="14461" y="15451"/>
                  <a:pt x="13872" y="14863"/>
                  <a:pt x="13551" y="13739"/>
                </a:cubicBezTo>
                <a:cubicBezTo>
                  <a:pt x="13230" y="12576"/>
                  <a:pt x="13391" y="11051"/>
                  <a:pt x="13391" y="11051"/>
                </a:cubicBezTo>
                <a:cubicBezTo>
                  <a:pt x="17724" y="7199"/>
                  <a:pt x="18126" y="1915"/>
                  <a:pt x="18126" y="1915"/>
                </a:cubicBezTo>
                <a:cubicBezTo>
                  <a:pt x="18126" y="1915"/>
                  <a:pt x="19851" y="6141"/>
                  <a:pt x="21871" y="7975"/>
                </a:cubicBezTo>
                <a:cubicBezTo>
                  <a:pt x="22674" y="8683"/>
                  <a:pt x="23476" y="9178"/>
                  <a:pt x="24225" y="9499"/>
                </a:cubicBezTo>
                <a:cubicBezTo>
                  <a:pt x="24225" y="9499"/>
                  <a:pt x="24078" y="11572"/>
                  <a:pt x="24225" y="11973"/>
                </a:cubicBezTo>
                <a:cubicBezTo>
                  <a:pt x="24372" y="12389"/>
                  <a:pt x="24854" y="13887"/>
                  <a:pt x="23690" y="15211"/>
                </a:cubicBezTo>
                <a:cubicBezTo>
                  <a:pt x="25028" y="15679"/>
                  <a:pt x="26164" y="16361"/>
                  <a:pt x="27101" y="17177"/>
                </a:cubicBezTo>
                <a:cubicBezTo>
                  <a:pt x="28626" y="18488"/>
                  <a:pt x="29656" y="20147"/>
                  <a:pt x="30258" y="21845"/>
                </a:cubicBezTo>
                <a:cubicBezTo>
                  <a:pt x="30258" y="21845"/>
                  <a:pt x="33027" y="25096"/>
                  <a:pt x="32665" y="29015"/>
                </a:cubicBezTo>
                <a:cubicBezTo>
                  <a:pt x="32438" y="31597"/>
                  <a:pt x="31033" y="33563"/>
                  <a:pt x="29362" y="34740"/>
                </a:cubicBezTo>
                <a:lnTo>
                  <a:pt x="29389" y="34767"/>
                </a:lnTo>
                <a:cubicBezTo>
                  <a:pt x="30158" y="34941"/>
                  <a:pt x="30878" y="35020"/>
                  <a:pt x="31552" y="35020"/>
                </a:cubicBezTo>
                <a:cubicBezTo>
                  <a:pt x="36675" y="35020"/>
                  <a:pt x="39047" y="30420"/>
                  <a:pt x="38952" y="27878"/>
                </a:cubicBezTo>
                <a:cubicBezTo>
                  <a:pt x="38845" y="24936"/>
                  <a:pt x="35822" y="23290"/>
                  <a:pt x="35007" y="22728"/>
                </a:cubicBezTo>
                <a:cubicBezTo>
                  <a:pt x="34190" y="22166"/>
                  <a:pt x="35394" y="20588"/>
                  <a:pt x="34472" y="18207"/>
                </a:cubicBezTo>
                <a:cubicBezTo>
                  <a:pt x="33548" y="15826"/>
                  <a:pt x="29776" y="14368"/>
                  <a:pt x="29348" y="13726"/>
                </a:cubicBezTo>
                <a:cubicBezTo>
                  <a:pt x="28920" y="13084"/>
                  <a:pt x="29496" y="12616"/>
                  <a:pt x="30352" y="9847"/>
                </a:cubicBezTo>
                <a:cubicBezTo>
                  <a:pt x="31194" y="7065"/>
                  <a:pt x="27823" y="4001"/>
                  <a:pt x="26111" y="3118"/>
                </a:cubicBezTo>
                <a:cubicBezTo>
                  <a:pt x="24428" y="2238"/>
                  <a:pt x="21298" y="0"/>
                  <a:pt x="196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2"/>
          <p:cNvSpPr/>
          <p:nvPr/>
        </p:nvSpPr>
        <p:spPr>
          <a:xfrm>
            <a:off x="5481304" y="3085933"/>
            <a:ext cx="878549" cy="1084852"/>
          </a:xfrm>
          <a:custGeom>
            <a:avLst/>
            <a:gdLst/>
            <a:ahLst/>
            <a:cxnLst/>
            <a:rect l="l" t="t" r="r" b="b"/>
            <a:pathLst>
              <a:path w="10100" h="12471" extrusionOk="0">
                <a:moveTo>
                  <a:pt x="7839" y="10782"/>
                </a:moveTo>
                <a:cubicBezTo>
                  <a:pt x="7892" y="10795"/>
                  <a:pt x="8106" y="10809"/>
                  <a:pt x="8388" y="10849"/>
                </a:cubicBezTo>
                <a:cubicBezTo>
                  <a:pt x="8093" y="10822"/>
                  <a:pt x="7879" y="10795"/>
                  <a:pt x="7839" y="10782"/>
                </a:cubicBezTo>
                <a:close/>
                <a:moveTo>
                  <a:pt x="2782" y="1"/>
                </a:moveTo>
                <a:lnTo>
                  <a:pt x="2782" y="1"/>
                </a:lnTo>
                <a:cubicBezTo>
                  <a:pt x="2782" y="1"/>
                  <a:pt x="0" y="2623"/>
                  <a:pt x="790" y="6889"/>
                </a:cubicBezTo>
                <a:cubicBezTo>
                  <a:pt x="1017" y="8147"/>
                  <a:pt x="1793" y="9231"/>
                  <a:pt x="2796" y="10113"/>
                </a:cubicBezTo>
                <a:cubicBezTo>
                  <a:pt x="3906" y="11089"/>
                  <a:pt x="5311" y="11799"/>
                  <a:pt x="6515" y="12186"/>
                </a:cubicBezTo>
                <a:lnTo>
                  <a:pt x="6795" y="12266"/>
                </a:lnTo>
                <a:cubicBezTo>
                  <a:pt x="7330" y="12412"/>
                  <a:pt x="7790" y="12470"/>
                  <a:pt x="8160" y="12470"/>
                </a:cubicBezTo>
                <a:cubicBezTo>
                  <a:pt x="8846" y="12470"/>
                  <a:pt x="9220" y="12270"/>
                  <a:pt x="9176" y="12052"/>
                </a:cubicBezTo>
                <a:cubicBezTo>
                  <a:pt x="9137" y="11865"/>
                  <a:pt x="7906" y="11678"/>
                  <a:pt x="7651" y="11638"/>
                </a:cubicBezTo>
                <a:lnTo>
                  <a:pt x="7651" y="11638"/>
                </a:lnTo>
                <a:cubicBezTo>
                  <a:pt x="7816" y="11659"/>
                  <a:pt x="8383" y="11725"/>
                  <a:pt x="8911" y="11725"/>
                </a:cubicBezTo>
                <a:cubicBezTo>
                  <a:pt x="9410" y="11725"/>
                  <a:pt x="9873" y="11665"/>
                  <a:pt x="9925" y="11451"/>
                </a:cubicBezTo>
                <a:cubicBezTo>
                  <a:pt x="10006" y="11130"/>
                  <a:pt x="9030" y="10943"/>
                  <a:pt x="8388" y="10849"/>
                </a:cubicBezTo>
                <a:lnTo>
                  <a:pt x="8388" y="10849"/>
                </a:lnTo>
                <a:cubicBezTo>
                  <a:pt x="8605" y="10867"/>
                  <a:pt x="8863" y="10883"/>
                  <a:pt x="9110" y="10883"/>
                </a:cubicBezTo>
                <a:cubicBezTo>
                  <a:pt x="9592" y="10883"/>
                  <a:pt x="10033" y="10820"/>
                  <a:pt x="10059" y="10581"/>
                </a:cubicBezTo>
                <a:cubicBezTo>
                  <a:pt x="10100" y="10180"/>
                  <a:pt x="7960" y="9939"/>
                  <a:pt x="7505" y="9471"/>
                </a:cubicBezTo>
                <a:lnTo>
                  <a:pt x="7505" y="9471"/>
                </a:lnTo>
                <a:cubicBezTo>
                  <a:pt x="7505" y="9471"/>
                  <a:pt x="7851" y="9519"/>
                  <a:pt x="8235" y="9519"/>
                </a:cubicBezTo>
                <a:cubicBezTo>
                  <a:pt x="8666" y="9519"/>
                  <a:pt x="9145" y="9459"/>
                  <a:pt x="9230" y="9204"/>
                </a:cubicBezTo>
                <a:cubicBezTo>
                  <a:pt x="9390" y="8749"/>
                  <a:pt x="5672" y="8628"/>
                  <a:pt x="2475" y="5084"/>
                </a:cubicBezTo>
                <a:cubicBezTo>
                  <a:pt x="2381" y="4362"/>
                  <a:pt x="2354" y="3586"/>
                  <a:pt x="2395" y="2756"/>
                </a:cubicBezTo>
                <a:cubicBezTo>
                  <a:pt x="2435" y="1767"/>
                  <a:pt x="2568" y="843"/>
                  <a:pt x="2782" y="1"/>
                </a:cubicBezTo>
                <a:close/>
              </a:path>
            </a:pathLst>
          </a:custGeom>
          <a:solidFill>
            <a:srgbClr val="ADD3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2"/>
          <p:cNvSpPr/>
          <p:nvPr/>
        </p:nvSpPr>
        <p:spPr>
          <a:xfrm>
            <a:off x="7142804" y="2970758"/>
            <a:ext cx="757552" cy="1226559"/>
          </a:xfrm>
          <a:custGeom>
            <a:avLst/>
            <a:gdLst/>
            <a:ahLst/>
            <a:cxnLst/>
            <a:rect l="l" t="t" r="r" b="b"/>
            <a:pathLst>
              <a:path w="8709" h="14100" extrusionOk="0">
                <a:moveTo>
                  <a:pt x="5940" y="0"/>
                </a:moveTo>
                <a:lnTo>
                  <a:pt x="5940" y="0"/>
                </a:lnTo>
                <a:cubicBezTo>
                  <a:pt x="6382" y="1231"/>
                  <a:pt x="6622" y="2475"/>
                  <a:pt x="6662" y="3626"/>
                </a:cubicBezTo>
                <a:cubicBezTo>
                  <a:pt x="6715" y="4749"/>
                  <a:pt x="6649" y="5886"/>
                  <a:pt x="6462" y="6996"/>
                </a:cubicBezTo>
                <a:cubicBezTo>
                  <a:pt x="4161" y="10781"/>
                  <a:pt x="536" y="10528"/>
                  <a:pt x="750" y="10969"/>
                </a:cubicBezTo>
                <a:cubicBezTo>
                  <a:pt x="827" y="11133"/>
                  <a:pt x="1078" y="11186"/>
                  <a:pt x="1366" y="11186"/>
                </a:cubicBezTo>
                <a:cubicBezTo>
                  <a:pt x="1875" y="11186"/>
                  <a:pt x="2502" y="11022"/>
                  <a:pt x="2502" y="11022"/>
                </a:cubicBezTo>
                <a:lnTo>
                  <a:pt x="2502" y="11022"/>
                </a:lnTo>
                <a:cubicBezTo>
                  <a:pt x="2101" y="11544"/>
                  <a:pt x="0" y="12039"/>
                  <a:pt x="95" y="12427"/>
                </a:cubicBezTo>
                <a:cubicBezTo>
                  <a:pt x="132" y="12589"/>
                  <a:pt x="360" y="12644"/>
                  <a:pt x="659" y="12644"/>
                </a:cubicBezTo>
                <a:cubicBezTo>
                  <a:pt x="1002" y="12644"/>
                  <a:pt x="1437" y="12572"/>
                  <a:pt x="1780" y="12507"/>
                </a:cubicBezTo>
                <a:lnTo>
                  <a:pt x="1780" y="12507"/>
                </a:lnTo>
                <a:cubicBezTo>
                  <a:pt x="1138" y="12668"/>
                  <a:pt x="202" y="12975"/>
                  <a:pt x="322" y="13283"/>
                </a:cubicBezTo>
                <a:cubicBezTo>
                  <a:pt x="373" y="13417"/>
                  <a:pt x="596" y="13465"/>
                  <a:pt x="885" y="13465"/>
                </a:cubicBezTo>
                <a:cubicBezTo>
                  <a:pt x="1489" y="13465"/>
                  <a:pt x="2383" y="13257"/>
                  <a:pt x="2609" y="13203"/>
                </a:cubicBezTo>
                <a:lnTo>
                  <a:pt x="2609" y="13203"/>
                </a:lnTo>
                <a:cubicBezTo>
                  <a:pt x="2342" y="13269"/>
                  <a:pt x="1151" y="13590"/>
                  <a:pt x="1138" y="13792"/>
                </a:cubicBezTo>
                <a:cubicBezTo>
                  <a:pt x="1125" y="13970"/>
                  <a:pt x="1379" y="14100"/>
                  <a:pt x="1830" y="14100"/>
                </a:cubicBezTo>
                <a:cubicBezTo>
                  <a:pt x="1853" y="14100"/>
                  <a:pt x="1876" y="14099"/>
                  <a:pt x="1900" y="14099"/>
                </a:cubicBezTo>
                <a:cubicBezTo>
                  <a:pt x="2369" y="14086"/>
                  <a:pt x="3024" y="13952"/>
                  <a:pt x="3813" y="13604"/>
                </a:cubicBezTo>
                <a:cubicBezTo>
                  <a:pt x="4227" y="13417"/>
                  <a:pt x="4643" y="13176"/>
                  <a:pt x="5044" y="12895"/>
                </a:cubicBezTo>
                <a:cubicBezTo>
                  <a:pt x="6715" y="11718"/>
                  <a:pt x="8120" y="9752"/>
                  <a:pt x="8347" y="7170"/>
                </a:cubicBezTo>
                <a:cubicBezTo>
                  <a:pt x="8709" y="3251"/>
                  <a:pt x="5940" y="1"/>
                  <a:pt x="5940" y="0"/>
                </a:cubicBezTo>
                <a:close/>
              </a:path>
            </a:pathLst>
          </a:custGeom>
          <a:solidFill>
            <a:srgbClr val="ADD3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2"/>
          <p:cNvSpPr/>
          <p:nvPr/>
        </p:nvSpPr>
        <p:spPr>
          <a:xfrm>
            <a:off x="5686066" y="2357565"/>
            <a:ext cx="1114713" cy="1968932"/>
          </a:xfrm>
          <a:custGeom>
            <a:avLst/>
            <a:gdLst/>
            <a:ahLst/>
            <a:cxnLst/>
            <a:rect l="l" t="t" r="r" b="b"/>
            <a:pathLst>
              <a:path w="12815" h="22634" extrusionOk="0">
                <a:moveTo>
                  <a:pt x="8829" y="0"/>
                </a:moveTo>
                <a:cubicBezTo>
                  <a:pt x="8174" y="147"/>
                  <a:pt x="7518" y="375"/>
                  <a:pt x="6890" y="655"/>
                </a:cubicBezTo>
                <a:cubicBezTo>
                  <a:pt x="3986" y="1927"/>
                  <a:pt x="1405" y="4454"/>
                  <a:pt x="428" y="8374"/>
                </a:cubicBezTo>
                <a:cubicBezTo>
                  <a:pt x="214" y="9216"/>
                  <a:pt x="81" y="10140"/>
                  <a:pt x="41" y="11129"/>
                </a:cubicBezTo>
                <a:cubicBezTo>
                  <a:pt x="0" y="11959"/>
                  <a:pt x="27" y="12735"/>
                  <a:pt x="121" y="13457"/>
                </a:cubicBezTo>
                <a:cubicBezTo>
                  <a:pt x="3318" y="17001"/>
                  <a:pt x="7036" y="17122"/>
                  <a:pt x="6876" y="17577"/>
                </a:cubicBezTo>
                <a:cubicBezTo>
                  <a:pt x="6791" y="17832"/>
                  <a:pt x="6312" y="17892"/>
                  <a:pt x="5881" y="17892"/>
                </a:cubicBezTo>
                <a:cubicBezTo>
                  <a:pt x="5497" y="17892"/>
                  <a:pt x="5151" y="17844"/>
                  <a:pt x="5151" y="17844"/>
                </a:cubicBezTo>
                <a:lnTo>
                  <a:pt x="5151" y="17844"/>
                </a:lnTo>
                <a:cubicBezTo>
                  <a:pt x="5606" y="18312"/>
                  <a:pt x="7746" y="18553"/>
                  <a:pt x="7705" y="18954"/>
                </a:cubicBezTo>
                <a:cubicBezTo>
                  <a:pt x="7679" y="19193"/>
                  <a:pt x="7238" y="19256"/>
                  <a:pt x="6756" y="19256"/>
                </a:cubicBezTo>
                <a:cubicBezTo>
                  <a:pt x="6509" y="19256"/>
                  <a:pt x="6251" y="19240"/>
                  <a:pt x="6034" y="19222"/>
                </a:cubicBezTo>
                <a:lnTo>
                  <a:pt x="6034" y="19222"/>
                </a:lnTo>
                <a:cubicBezTo>
                  <a:pt x="6676" y="19316"/>
                  <a:pt x="7652" y="19503"/>
                  <a:pt x="7571" y="19824"/>
                </a:cubicBezTo>
                <a:cubicBezTo>
                  <a:pt x="7519" y="20038"/>
                  <a:pt x="7056" y="20098"/>
                  <a:pt x="6557" y="20098"/>
                </a:cubicBezTo>
                <a:cubicBezTo>
                  <a:pt x="6029" y="20098"/>
                  <a:pt x="5462" y="20032"/>
                  <a:pt x="5297" y="20011"/>
                </a:cubicBezTo>
                <a:lnTo>
                  <a:pt x="5297" y="20011"/>
                </a:lnTo>
                <a:cubicBezTo>
                  <a:pt x="5552" y="20051"/>
                  <a:pt x="6783" y="20238"/>
                  <a:pt x="6822" y="20425"/>
                </a:cubicBezTo>
                <a:cubicBezTo>
                  <a:pt x="6866" y="20643"/>
                  <a:pt x="6492" y="20843"/>
                  <a:pt x="5806" y="20843"/>
                </a:cubicBezTo>
                <a:cubicBezTo>
                  <a:pt x="5436" y="20843"/>
                  <a:pt x="4976" y="20785"/>
                  <a:pt x="4441" y="20639"/>
                </a:cubicBezTo>
                <a:lnTo>
                  <a:pt x="4441" y="20639"/>
                </a:lnTo>
                <a:cubicBezTo>
                  <a:pt x="6114" y="21750"/>
                  <a:pt x="8120" y="22392"/>
                  <a:pt x="10193" y="22633"/>
                </a:cubicBezTo>
                <a:cubicBezTo>
                  <a:pt x="10193" y="22633"/>
                  <a:pt x="11170" y="21055"/>
                  <a:pt x="11197" y="19958"/>
                </a:cubicBezTo>
                <a:cubicBezTo>
                  <a:pt x="11224" y="18847"/>
                  <a:pt x="9966" y="18888"/>
                  <a:pt x="9645" y="18499"/>
                </a:cubicBezTo>
                <a:cubicBezTo>
                  <a:pt x="9324" y="18112"/>
                  <a:pt x="9712" y="16747"/>
                  <a:pt x="9176" y="16252"/>
                </a:cubicBezTo>
                <a:cubicBezTo>
                  <a:pt x="9034" y="16123"/>
                  <a:pt x="8896" y="16073"/>
                  <a:pt x="8752" y="16073"/>
                </a:cubicBezTo>
                <a:cubicBezTo>
                  <a:pt x="8345" y="16073"/>
                  <a:pt x="7896" y="16475"/>
                  <a:pt x="7184" y="16614"/>
                </a:cubicBezTo>
                <a:cubicBezTo>
                  <a:pt x="7108" y="16628"/>
                  <a:pt x="7032" y="16634"/>
                  <a:pt x="6959" y="16634"/>
                </a:cubicBezTo>
                <a:cubicBezTo>
                  <a:pt x="6121" y="16634"/>
                  <a:pt x="5524" y="15751"/>
                  <a:pt x="5980" y="14607"/>
                </a:cubicBezTo>
                <a:cubicBezTo>
                  <a:pt x="6177" y="14118"/>
                  <a:pt x="6379" y="13978"/>
                  <a:pt x="6574" y="13978"/>
                </a:cubicBezTo>
                <a:cubicBezTo>
                  <a:pt x="6710" y="13978"/>
                  <a:pt x="6843" y="14046"/>
                  <a:pt x="6970" y="14112"/>
                </a:cubicBezTo>
                <a:cubicBezTo>
                  <a:pt x="7091" y="14187"/>
                  <a:pt x="7203" y="14259"/>
                  <a:pt x="7299" y="14259"/>
                </a:cubicBezTo>
                <a:cubicBezTo>
                  <a:pt x="7374" y="14259"/>
                  <a:pt x="7439" y="14216"/>
                  <a:pt x="7491" y="14099"/>
                </a:cubicBezTo>
                <a:cubicBezTo>
                  <a:pt x="7906" y="13243"/>
                  <a:pt x="7304" y="12159"/>
                  <a:pt x="7518" y="11129"/>
                </a:cubicBezTo>
                <a:cubicBezTo>
                  <a:pt x="7732" y="10099"/>
                  <a:pt x="9217" y="9070"/>
                  <a:pt x="10220" y="8788"/>
                </a:cubicBezTo>
                <a:cubicBezTo>
                  <a:pt x="11210" y="8494"/>
                  <a:pt x="11384" y="8173"/>
                  <a:pt x="11197" y="7049"/>
                </a:cubicBezTo>
                <a:cubicBezTo>
                  <a:pt x="11010" y="5926"/>
                  <a:pt x="11959" y="5899"/>
                  <a:pt x="12387" y="4441"/>
                </a:cubicBezTo>
                <a:cubicBezTo>
                  <a:pt x="12815" y="2983"/>
                  <a:pt x="11598" y="2729"/>
                  <a:pt x="11197" y="2381"/>
                </a:cubicBezTo>
                <a:cubicBezTo>
                  <a:pt x="10796" y="2020"/>
                  <a:pt x="11143" y="1913"/>
                  <a:pt x="10755" y="990"/>
                </a:cubicBezTo>
                <a:cubicBezTo>
                  <a:pt x="10380" y="67"/>
                  <a:pt x="8829" y="0"/>
                  <a:pt x="8829" y="0"/>
                </a:cubicBezTo>
                <a:close/>
              </a:path>
            </a:pathLst>
          </a:custGeom>
          <a:solidFill>
            <a:srgbClr val="4A9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2"/>
          <p:cNvSpPr/>
          <p:nvPr/>
        </p:nvSpPr>
        <p:spPr>
          <a:xfrm>
            <a:off x="6865844" y="2555207"/>
            <a:ext cx="861151" cy="1713094"/>
          </a:xfrm>
          <a:custGeom>
            <a:avLst/>
            <a:gdLst/>
            <a:ahLst/>
            <a:cxnLst/>
            <a:rect l="l" t="t" r="r" b="b"/>
            <a:pathLst>
              <a:path w="9900" h="19693" extrusionOk="0">
                <a:moveTo>
                  <a:pt x="5040" y="1"/>
                </a:moveTo>
                <a:cubicBezTo>
                  <a:pt x="4297" y="1"/>
                  <a:pt x="3306" y="160"/>
                  <a:pt x="2690" y="751"/>
                </a:cubicBezTo>
                <a:cubicBezTo>
                  <a:pt x="1713" y="1674"/>
                  <a:pt x="2730" y="2904"/>
                  <a:pt x="2931" y="3400"/>
                </a:cubicBezTo>
                <a:cubicBezTo>
                  <a:pt x="3118" y="3894"/>
                  <a:pt x="2623" y="4215"/>
                  <a:pt x="2690" y="4777"/>
                </a:cubicBezTo>
                <a:cubicBezTo>
                  <a:pt x="2756" y="5353"/>
                  <a:pt x="3586" y="6249"/>
                  <a:pt x="2997" y="6771"/>
                </a:cubicBezTo>
                <a:cubicBezTo>
                  <a:pt x="2409" y="7292"/>
                  <a:pt x="1044" y="6917"/>
                  <a:pt x="523" y="8028"/>
                </a:cubicBezTo>
                <a:cubicBezTo>
                  <a:pt x="1" y="9138"/>
                  <a:pt x="723" y="10235"/>
                  <a:pt x="523" y="10663"/>
                </a:cubicBezTo>
                <a:cubicBezTo>
                  <a:pt x="336" y="11091"/>
                  <a:pt x="42" y="11265"/>
                  <a:pt x="336" y="11827"/>
                </a:cubicBezTo>
                <a:cubicBezTo>
                  <a:pt x="446" y="12038"/>
                  <a:pt x="693" y="12117"/>
                  <a:pt x="998" y="12117"/>
                </a:cubicBezTo>
                <a:cubicBezTo>
                  <a:pt x="1507" y="12117"/>
                  <a:pt x="2179" y="11899"/>
                  <a:pt x="2663" y="11706"/>
                </a:cubicBezTo>
                <a:cubicBezTo>
                  <a:pt x="2778" y="11661"/>
                  <a:pt x="2882" y="11641"/>
                  <a:pt x="2977" y="11641"/>
                </a:cubicBezTo>
                <a:cubicBezTo>
                  <a:pt x="3533" y="11641"/>
                  <a:pt x="3747" y="12337"/>
                  <a:pt x="3666" y="12817"/>
                </a:cubicBezTo>
                <a:cubicBezTo>
                  <a:pt x="3559" y="13391"/>
                  <a:pt x="3733" y="13766"/>
                  <a:pt x="4376" y="13820"/>
                </a:cubicBezTo>
                <a:cubicBezTo>
                  <a:pt x="5018" y="13860"/>
                  <a:pt x="5606" y="13887"/>
                  <a:pt x="5485" y="14261"/>
                </a:cubicBezTo>
                <a:cubicBezTo>
                  <a:pt x="5365" y="14649"/>
                  <a:pt x="3399" y="14408"/>
                  <a:pt x="2824" y="15385"/>
                </a:cubicBezTo>
                <a:cubicBezTo>
                  <a:pt x="2262" y="16361"/>
                  <a:pt x="2503" y="16669"/>
                  <a:pt x="2730" y="17070"/>
                </a:cubicBezTo>
                <a:cubicBezTo>
                  <a:pt x="2970" y="17472"/>
                  <a:pt x="2435" y="17993"/>
                  <a:pt x="2409" y="18367"/>
                </a:cubicBezTo>
                <a:cubicBezTo>
                  <a:pt x="2328" y="19104"/>
                  <a:pt x="2944" y="19478"/>
                  <a:pt x="3399" y="19692"/>
                </a:cubicBezTo>
                <a:cubicBezTo>
                  <a:pt x="4014" y="19464"/>
                  <a:pt x="4576" y="19197"/>
                  <a:pt x="5084" y="18876"/>
                </a:cubicBezTo>
                <a:lnTo>
                  <a:pt x="5084" y="18876"/>
                </a:lnTo>
                <a:cubicBezTo>
                  <a:pt x="5060" y="18876"/>
                  <a:pt x="5037" y="18877"/>
                  <a:pt x="5014" y="18877"/>
                </a:cubicBezTo>
                <a:cubicBezTo>
                  <a:pt x="4563" y="18877"/>
                  <a:pt x="4309" y="18747"/>
                  <a:pt x="4322" y="18569"/>
                </a:cubicBezTo>
                <a:cubicBezTo>
                  <a:pt x="4335" y="18367"/>
                  <a:pt x="5526" y="18046"/>
                  <a:pt x="5793" y="17980"/>
                </a:cubicBezTo>
                <a:lnTo>
                  <a:pt x="5793" y="17980"/>
                </a:lnTo>
                <a:cubicBezTo>
                  <a:pt x="5567" y="18034"/>
                  <a:pt x="4673" y="18242"/>
                  <a:pt x="4069" y="18242"/>
                </a:cubicBezTo>
                <a:cubicBezTo>
                  <a:pt x="3780" y="18242"/>
                  <a:pt x="3557" y="18194"/>
                  <a:pt x="3506" y="18060"/>
                </a:cubicBezTo>
                <a:cubicBezTo>
                  <a:pt x="3386" y="17752"/>
                  <a:pt x="4322" y="17445"/>
                  <a:pt x="4964" y="17284"/>
                </a:cubicBezTo>
                <a:lnTo>
                  <a:pt x="4964" y="17284"/>
                </a:lnTo>
                <a:cubicBezTo>
                  <a:pt x="4621" y="17349"/>
                  <a:pt x="4186" y="17421"/>
                  <a:pt x="3843" y="17421"/>
                </a:cubicBezTo>
                <a:cubicBezTo>
                  <a:pt x="3544" y="17421"/>
                  <a:pt x="3316" y="17366"/>
                  <a:pt x="3279" y="17204"/>
                </a:cubicBezTo>
                <a:cubicBezTo>
                  <a:pt x="3184" y="16816"/>
                  <a:pt x="5285" y="16321"/>
                  <a:pt x="5686" y="15799"/>
                </a:cubicBezTo>
                <a:lnTo>
                  <a:pt x="5686" y="15799"/>
                </a:lnTo>
                <a:cubicBezTo>
                  <a:pt x="5686" y="15799"/>
                  <a:pt x="5059" y="15963"/>
                  <a:pt x="4550" y="15963"/>
                </a:cubicBezTo>
                <a:cubicBezTo>
                  <a:pt x="4262" y="15963"/>
                  <a:pt x="4011" y="15910"/>
                  <a:pt x="3934" y="15746"/>
                </a:cubicBezTo>
                <a:cubicBezTo>
                  <a:pt x="3720" y="15305"/>
                  <a:pt x="7345" y="15558"/>
                  <a:pt x="9646" y="11773"/>
                </a:cubicBezTo>
                <a:cubicBezTo>
                  <a:pt x="9833" y="10663"/>
                  <a:pt x="9899" y="9526"/>
                  <a:pt x="9846" y="8403"/>
                </a:cubicBezTo>
                <a:cubicBezTo>
                  <a:pt x="9806" y="7252"/>
                  <a:pt x="9566" y="6008"/>
                  <a:pt x="9124" y="4777"/>
                </a:cubicBezTo>
                <a:cubicBezTo>
                  <a:pt x="8522" y="3079"/>
                  <a:pt x="7492" y="1420"/>
                  <a:pt x="5967" y="109"/>
                </a:cubicBezTo>
                <a:cubicBezTo>
                  <a:pt x="5824" y="55"/>
                  <a:pt x="5474" y="1"/>
                  <a:pt x="5040" y="1"/>
                </a:cubicBezTo>
                <a:close/>
              </a:path>
            </a:pathLst>
          </a:custGeom>
          <a:solidFill>
            <a:srgbClr val="4A9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2"/>
          <p:cNvSpPr/>
          <p:nvPr/>
        </p:nvSpPr>
        <p:spPr>
          <a:xfrm>
            <a:off x="6166571" y="2329642"/>
            <a:ext cx="1218312" cy="2006685"/>
          </a:xfrm>
          <a:custGeom>
            <a:avLst/>
            <a:gdLst/>
            <a:ahLst/>
            <a:cxnLst/>
            <a:rect l="l" t="t" r="r" b="b"/>
            <a:pathLst>
              <a:path w="14006" h="23068" extrusionOk="0">
                <a:moveTo>
                  <a:pt x="5940" y="0"/>
                </a:moveTo>
                <a:cubicBezTo>
                  <a:pt x="5084" y="0"/>
                  <a:pt x="4188" y="93"/>
                  <a:pt x="3305" y="321"/>
                </a:cubicBezTo>
                <a:cubicBezTo>
                  <a:pt x="3305" y="321"/>
                  <a:pt x="4856" y="388"/>
                  <a:pt x="5231" y="1311"/>
                </a:cubicBezTo>
                <a:cubicBezTo>
                  <a:pt x="5619" y="2234"/>
                  <a:pt x="5272" y="2341"/>
                  <a:pt x="5673" y="2702"/>
                </a:cubicBezTo>
                <a:cubicBezTo>
                  <a:pt x="6074" y="3050"/>
                  <a:pt x="7291" y="3304"/>
                  <a:pt x="6863" y="4762"/>
                </a:cubicBezTo>
                <a:cubicBezTo>
                  <a:pt x="6435" y="6220"/>
                  <a:pt x="5486" y="6247"/>
                  <a:pt x="5673" y="7370"/>
                </a:cubicBezTo>
                <a:cubicBezTo>
                  <a:pt x="5860" y="8494"/>
                  <a:pt x="5686" y="8815"/>
                  <a:pt x="4696" y="9109"/>
                </a:cubicBezTo>
                <a:cubicBezTo>
                  <a:pt x="3693" y="9391"/>
                  <a:pt x="2208" y="10420"/>
                  <a:pt x="1994" y="11450"/>
                </a:cubicBezTo>
                <a:cubicBezTo>
                  <a:pt x="1780" y="12480"/>
                  <a:pt x="2382" y="13564"/>
                  <a:pt x="1967" y="14420"/>
                </a:cubicBezTo>
                <a:cubicBezTo>
                  <a:pt x="1915" y="14537"/>
                  <a:pt x="1850" y="14580"/>
                  <a:pt x="1775" y="14580"/>
                </a:cubicBezTo>
                <a:cubicBezTo>
                  <a:pt x="1679" y="14580"/>
                  <a:pt x="1567" y="14508"/>
                  <a:pt x="1446" y="14433"/>
                </a:cubicBezTo>
                <a:cubicBezTo>
                  <a:pt x="1319" y="14367"/>
                  <a:pt x="1186" y="14299"/>
                  <a:pt x="1050" y="14299"/>
                </a:cubicBezTo>
                <a:cubicBezTo>
                  <a:pt x="855" y="14299"/>
                  <a:pt x="653" y="14439"/>
                  <a:pt x="456" y="14928"/>
                </a:cubicBezTo>
                <a:cubicBezTo>
                  <a:pt x="0" y="16072"/>
                  <a:pt x="597" y="16955"/>
                  <a:pt x="1435" y="16955"/>
                </a:cubicBezTo>
                <a:cubicBezTo>
                  <a:pt x="1508" y="16955"/>
                  <a:pt x="1584" y="16949"/>
                  <a:pt x="1660" y="16935"/>
                </a:cubicBezTo>
                <a:cubicBezTo>
                  <a:pt x="2372" y="16796"/>
                  <a:pt x="2821" y="16394"/>
                  <a:pt x="3228" y="16394"/>
                </a:cubicBezTo>
                <a:cubicBezTo>
                  <a:pt x="3372" y="16394"/>
                  <a:pt x="3510" y="16444"/>
                  <a:pt x="3652" y="16573"/>
                </a:cubicBezTo>
                <a:cubicBezTo>
                  <a:pt x="4188" y="17068"/>
                  <a:pt x="3800" y="18433"/>
                  <a:pt x="4121" y="18820"/>
                </a:cubicBezTo>
                <a:cubicBezTo>
                  <a:pt x="4442" y="19209"/>
                  <a:pt x="5700" y="19168"/>
                  <a:pt x="5673" y="20279"/>
                </a:cubicBezTo>
                <a:cubicBezTo>
                  <a:pt x="5646" y="21376"/>
                  <a:pt x="4669" y="22954"/>
                  <a:pt x="4669" y="22954"/>
                </a:cubicBezTo>
                <a:cubicBezTo>
                  <a:pt x="5309" y="23031"/>
                  <a:pt x="5955" y="23068"/>
                  <a:pt x="6602" y="23068"/>
                </a:cubicBezTo>
                <a:cubicBezTo>
                  <a:pt x="7186" y="23068"/>
                  <a:pt x="7770" y="23038"/>
                  <a:pt x="8348" y="22981"/>
                </a:cubicBezTo>
                <a:cubicBezTo>
                  <a:pt x="9498" y="22874"/>
                  <a:pt x="10515" y="22633"/>
                  <a:pt x="11438" y="22285"/>
                </a:cubicBezTo>
                <a:cubicBezTo>
                  <a:pt x="10983" y="22071"/>
                  <a:pt x="10367" y="21697"/>
                  <a:pt x="10448" y="20960"/>
                </a:cubicBezTo>
                <a:cubicBezTo>
                  <a:pt x="10474" y="20586"/>
                  <a:pt x="11009" y="20065"/>
                  <a:pt x="10769" y="19663"/>
                </a:cubicBezTo>
                <a:cubicBezTo>
                  <a:pt x="10542" y="19262"/>
                  <a:pt x="10301" y="18954"/>
                  <a:pt x="10863" y="17978"/>
                </a:cubicBezTo>
                <a:cubicBezTo>
                  <a:pt x="11438" y="17001"/>
                  <a:pt x="13404" y="17242"/>
                  <a:pt x="13524" y="16854"/>
                </a:cubicBezTo>
                <a:cubicBezTo>
                  <a:pt x="13645" y="16480"/>
                  <a:pt x="13057" y="16453"/>
                  <a:pt x="12415" y="16413"/>
                </a:cubicBezTo>
                <a:cubicBezTo>
                  <a:pt x="11772" y="16359"/>
                  <a:pt x="11598" y="15984"/>
                  <a:pt x="11705" y="15410"/>
                </a:cubicBezTo>
                <a:cubicBezTo>
                  <a:pt x="11786" y="14930"/>
                  <a:pt x="11572" y="14234"/>
                  <a:pt x="11016" y="14234"/>
                </a:cubicBezTo>
                <a:cubicBezTo>
                  <a:pt x="10921" y="14234"/>
                  <a:pt x="10817" y="14254"/>
                  <a:pt x="10702" y="14299"/>
                </a:cubicBezTo>
                <a:cubicBezTo>
                  <a:pt x="10218" y="14492"/>
                  <a:pt x="9546" y="14710"/>
                  <a:pt x="9037" y="14710"/>
                </a:cubicBezTo>
                <a:cubicBezTo>
                  <a:pt x="8732" y="14710"/>
                  <a:pt x="8485" y="14631"/>
                  <a:pt x="8375" y="14420"/>
                </a:cubicBezTo>
                <a:cubicBezTo>
                  <a:pt x="8081" y="13858"/>
                  <a:pt x="8375" y="13684"/>
                  <a:pt x="8562" y="13256"/>
                </a:cubicBezTo>
                <a:cubicBezTo>
                  <a:pt x="8762" y="12828"/>
                  <a:pt x="8040" y="11731"/>
                  <a:pt x="8562" y="10621"/>
                </a:cubicBezTo>
                <a:cubicBezTo>
                  <a:pt x="9083" y="9510"/>
                  <a:pt x="10448" y="9885"/>
                  <a:pt x="11036" y="9364"/>
                </a:cubicBezTo>
                <a:cubicBezTo>
                  <a:pt x="11625" y="8842"/>
                  <a:pt x="10795" y="7946"/>
                  <a:pt x="10729" y="7370"/>
                </a:cubicBezTo>
                <a:cubicBezTo>
                  <a:pt x="10662" y="6808"/>
                  <a:pt x="11157" y="6487"/>
                  <a:pt x="10970" y="5993"/>
                </a:cubicBezTo>
                <a:cubicBezTo>
                  <a:pt x="10769" y="5497"/>
                  <a:pt x="9752" y="4267"/>
                  <a:pt x="10729" y="3344"/>
                </a:cubicBezTo>
                <a:cubicBezTo>
                  <a:pt x="11345" y="2753"/>
                  <a:pt x="12336" y="2594"/>
                  <a:pt x="13079" y="2594"/>
                </a:cubicBezTo>
                <a:cubicBezTo>
                  <a:pt x="13513" y="2594"/>
                  <a:pt x="13863" y="2648"/>
                  <a:pt x="14006" y="2702"/>
                </a:cubicBezTo>
                <a:cubicBezTo>
                  <a:pt x="13069" y="1886"/>
                  <a:pt x="11933" y="1204"/>
                  <a:pt x="10595" y="736"/>
                </a:cubicBezTo>
                <a:cubicBezTo>
                  <a:pt x="9258" y="268"/>
                  <a:pt x="7719" y="0"/>
                  <a:pt x="59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2"/>
          <p:cNvSpPr/>
          <p:nvPr/>
        </p:nvSpPr>
        <p:spPr>
          <a:xfrm>
            <a:off x="6068887" y="3998197"/>
            <a:ext cx="287485" cy="39406"/>
          </a:xfrm>
          <a:custGeom>
            <a:avLst/>
            <a:gdLst/>
            <a:ahLst/>
            <a:cxnLst/>
            <a:rect l="l" t="t" r="r" b="b"/>
            <a:pathLst>
              <a:path w="3305" h="453" extrusionOk="0">
                <a:moveTo>
                  <a:pt x="14" y="1"/>
                </a:moveTo>
                <a:lnTo>
                  <a:pt x="1" y="14"/>
                </a:lnTo>
                <a:cubicBezTo>
                  <a:pt x="1" y="14"/>
                  <a:pt x="1" y="28"/>
                  <a:pt x="14" y="28"/>
                </a:cubicBezTo>
                <a:cubicBezTo>
                  <a:pt x="281" y="135"/>
                  <a:pt x="562" y="215"/>
                  <a:pt x="843" y="281"/>
                </a:cubicBezTo>
                <a:cubicBezTo>
                  <a:pt x="1124" y="349"/>
                  <a:pt x="1405" y="388"/>
                  <a:pt x="1699" y="415"/>
                </a:cubicBezTo>
                <a:cubicBezTo>
                  <a:pt x="1898" y="434"/>
                  <a:pt x="2103" y="453"/>
                  <a:pt x="2311" y="453"/>
                </a:cubicBezTo>
                <a:cubicBezTo>
                  <a:pt x="2397" y="453"/>
                  <a:pt x="2483" y="450"/>
                  <a:pt x="2569" y="442"/>
                </a:cubicBezTo>
                <a:cubicBezTo>
                  <a:pt x="2716" y="429"/>
                  <a:pt x="2849" y="415"/>
                  <a:pt x="2997" y="362"/>
                </a:cubicBezTo>
                <a:cubicBezTo>
                  <a:pt x="3063" y="349"/>
                  <a:pt x="3131" y="322"/>
                  <a:pt x="3197" y="268"/>
                </a:cubicBezTo>
                <a:cubicBezTo>
                  <a:pt x="3265" y="228"/>
                  <a:pt x="3304" y="161"/>
                  <a:pt x="3304" y="81"/>
                </a:cubicBezTo>
                <a:lnTo>
                  <a:pt x="3304" y="67"/>
                </a:lnTo>
                <a:cubicBezTo>
                  <a:pt x="3291" y="67"/>
                  <a:pt x="3291" y="67"/>
                  <a:pt x="3291" y="81"/>
                </a:cubicBezTo>
                <a:cubicBezTo>
                  <a:pt x="3277" y="148"/>
                  <a:pt x="3238" y="201"/>
                  <a:pt x="3170" y="242"/>
                </a:cubicBezTo>
                <a:cubicBezTo>
                  <a:pt x="3117" y="268"/>
                  <a:pt x="3050" y="295"/>
                  <a:pt x="2983" y="308"/>
                </a:cubicBezTo>
                <a:cubicBezTo>
                  <a:pt x="2849" y="349"/>
                  <a:pt x="2703" y="362"/>
                  <a:pt x="2555" y="362"/>
                </a:cubicBezTo>
                <a:cubicBezTo>
                  <a:pt x="2275" y="362"/>
                  <a:pt x="1993" y="349"/>
                  <a:pt x="1713" y="322"/>
                </a:cubicBezTo>
                <a:cubicBezTo>
                  <a:pt x="1419" y="295"/>
                  <a:pt x="1137" y="255"/>
                  <a:pt x="857" y="201"/>
                </a:cubicBezTo>
                <a:cubicBezTo>
                  <a:pt x="575" y="148"/>
                  <a:pt x="295" y="81"/>
                  <a:pt x="14" y="1"/>
                </a:cubicBezTo>
                <a:close/>
              </a:path>
            </a:pathLst>
          </a:custGeom>
          <a:solidFill>
            <a:srgbClr val="679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2"/>
          <p:cNvSpPr/>
          <p:nvPr/>
        </p:nvSpPr>
        <p:spPr>
          <a:xfrm>
            <a:off x="6065408" y="4076140"/>
            <a:ext cx="281657" cy="33143"/>
          </a:xfrm>
          <a:custGeom>
            <a:avLst/>
            <a:gdLst/>
            <a:ahLst/>
            <a:cxnLst/>
            <a:rect l="l" t="t" r="r" b="b"/>
            <a:pathLst>
              <a:path w="3238" h="381" extrusionOk="0">
                <a:moveTo>
                  <a:pt x="3210" y="1"/>
                </a:moveTo>
                <a:lnTo>
                  <a:pt x="3210" y="15"/>
                </a:lnTo>
                <a:cubicBezTo>
                  <a:pt x="3210" y="81"/>
                  <a:pt x="3157" y="134"/>
                  <a:pt x="3103" y="161"/>
                </a:cubicBezTo>
                <a:cubicBezTo>
                  <a:pt x="3050" y="202"/>
                  <a:pt x="2983" y="229"/>
                  <a:pt x="2916" y="241"/>
                </a:cubicBezTo>
                <a:cubicBezTo>
                  <a:pt x="2782" y="268"/>
                  <a:pt x="2649" y="282"/>
                  <a:pt x="2502" y="282"/>
                </a:cubicBezTo>
                <a:cubicBezTo>
                  <a:pt x="2431" y="285"/>
                  <a:pt x="2358" y="287"/>
                  <a:pt x="2286" y="287"/>
                </a:cubicBezTo>
                <a:cubicBezTo>
                  <a:pt x="2085" y="287"/>
                  <a:pt x="1878" y="275"/>
                  <a:pt x="1673" y="255"/>
                </a:cubicBezTo>
                <a:cubicBezTo>
                  <a:pt x="1391" y="229"/>
                  <a:pt x="1124" y="188"/>
                  <a:pt x="843" y="148"/>
                </a:cubicBezTo>
                <a:lnTo>
                  <a:pt x="14" y="27"/>
                </a:lnTo>
                <a:cubicBezTo>
                  <a:pt x="0" y="27"/>
                  <a:pt x="0" y="27"/>
                  <a:pt x="0" y="41"/>
                </a:cubicBezTo>
                <a:lnTo>
                  <a:pt x="0" y="54"/>
                </a:lnTo>
                <a:cubicBezTo>
                  <a:pt x="281" y="122"/>
                  <a:pt x="549" y="188"/>
                  <a:pt x="829" y="229"/>
                </a:cubicBezTo>
                <a:cubicBezTo>
                  <a:pt x="1111" y="282"/>
                  <a:pt x="1378" y="322"/>
                  <a:pt x="1659" y="348"/>
                </a:cubicBezTo>
                <a:cubicBezTo>
                  <a:pt x="1864" y="368"/>
                  <a:pt x="2077" y="381"/>
                  <a:pt x="2286" y="381"/>
                </a:cubicBezTo>
                <a:cubicBezTo>
                  <a:pt x="2363" y="381"/>
                  <a:pt x="2439" y="379"/>
                  <a:pt x="2515" y="375"/>
                </a:cubicBezTo>
                <a:cubicBezTo>
                  <a:pt x="2649" y="362"/>
                  <a:pt x="2796" y="336"/>
                  <a:pt x="2930" y="295"/>
                </a:cubicBezTo>
                <a:cubicBezTo>
                  <a:pt x="2996" y="268"/>
                  <a:pt x="3064" y="241"/>
                  <a:pt x="3130" y="202"/>
                </a:cubicBezTo>
                <a:cubicBezTo>
                  <a:pt x="3157" y="175"/>
                  <a:pt x="3184" y="148"/>
                  <a:pt x="3197" y="122"/>
                </a:cubicBezTo>
                <a:cubicBezTo>
                  <a:pt x="3224" y="81"/>
                  <a:pt x="3237" y="41"/>
                  <a:pt x="3224" y="15"/>
                </a:cubicBezTo>
                <a:cubicBezTo>
                  <a:pt x="3224" y="1"/>
                  <a:pt x="3224" y="1"/>
                  <a:pt x="3210" y="1"/>
                </a:cubicBezTo>
                <a:close/>
              </a:path>
            </a:pathLst>
          </a:custGeom>
          <a:solidFill>
            <a:srgbClr val="679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2"/>
          <p:cNvSpPr/>
          <p:nvPr/>
        </p:nvSpPr>
        <p:spPr>
          <a:xfrm>
            <a:off x="7149763" y="4012202"/>
            <a:ext cx="271219" cy="62894"/>
          </a:xfrm>
          <a:custGeom>
            <a:avLst/>
            <a:gdLst/>
            <a:ahLst/>
            <a:cxnLst/>
            <a:rect l="l" t="t" r="r" b="b"/>
            <a:pathLst>
              <a:path w="3118" h="723" extrusionOk="0">
                <a:moveTo>
                  <a:pt x="3091" y="0"/>
                </a:moveTo>
                <a:cubicBezTo>
                  <a:pt x="2970" y="67"/>
                  <a:pt x="2850" y="120"/>
                  <a:pt x="2717" y="161"/>
                </a:cubicBezTo>
                <a:cubicBezTo>
                  <a:pt x="2596" y="214"/>
                  <a:pt x="2462" y="268"/>
                  <a:pt x="2328" y="308"/>
                </a:cubicBezTo>
                <a:cubicBezTo>
                  <a:pt x="2075" y="388"/>
                  <a:pt x="1807" y="468"/>
                  <a:pt x="1540" y="522"/>
                </a:cubicBezTo>
                <a:cubicBezTo>
                  <a:pt x="1285" y="589"/>
                  <a:pt x="1004" y="629"/>
                  <a:pt x="737" y="643"/>
                </a:cubicBezTo>
                <a:cubicBezTo>
                  <a:pt x="682" y="648"/>
                  <a:pt x="627" y="651"/>
                  <a:pt x="573" y="651"/>
                </a:cubicBezTo>
                <a:cubicBezTo>
                  <a:pt x="494" y="651"/>
                  <a:pt x="415" y="644"/>
                  <a:pt x="336" y="629"/>
                </a:cubicBezTo>
                <a:cubicBezTo>
                  <a:pt x="268" y="629"/>
                  <a:pt x="202" y="602"/>
                  <a:pt x="148" y="575"/>
                </a:cubicBezTo>
                <a:cubicBezTo>
                  <a:pt x="95" y="548"/>
                  <a:pt x="41" y="495"/>
                  <a:pt x="27" y="428"/>
                </a:cubicBezTo>
                <a:lnTo>
                  <a:pt x="15" y="428"/>
                </a:lnTo>
                <a:cubicBezTo>
                  <a:pt x="15" y="428"/>
                  <a:pt x="1" y="428"/>
                  <a:pt x="1" y="441"/>
                </a:cubicBezTo>
                <a:cubicBezTo>
                  <a:pt x="15" y="509"/>
                  <a:pt x="68" y="575"/>
                  <a:pt x="122" y="616"/>
                </a:cubicBezTo>
                <a:cubicBezTo>
                  <a:pt x="188" y="655"/>
                  <a:pt x="255" y="669"/>
                  <a:pt x="322" y="696"/>
                </a:cubicBezTo>
                <a:cubicBezTo>
                  <a:pt x="469" y="723"/>
                  <a:pt x="603" y="723"/>
                  <a:pt x="737" y="723"/>
                </a:cubicBezTo>
                <a:cubicBezTo>
                  <a:pt x="1017" y="723"/>
                  <a:pt x="1299" y="682"/>
                  <a:pt x="1566" y="616"/>
                </a:cubicBezTo>
                <a:cubicBezTo>
                  <a:pt x="1834" y="562"/>
                  <a:pt x="2101" y="482"/>
                  <a:pt x="2369" y="388"/>
                </a:cubicBezTo>
                <a:cubicBezTo>
                  <a:pt x="2622" y="281"/>
                  <a:pt x="2877" y="174"/>
                  <a:pt x="3104" y="13"/>
                </a:cubicBezTo>
                <a:cubicBezTo>
                  <a:pt x="3104" y="13"/>
                  <a:pt x="3118" y="13"/>
                  <a:pt x="3104" y="0"/>
                </a:cubicBezTo>
                <a:close/>
              </a:path>
            </a:pathLst>
          </a:custGeom>
          <a:solidFill>
            <a:srgbClr val="679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2"/>
          <p:cNvSpPr/>
          <p:nvPr/>
        </p:nvSpPr>
        <p:spPr>
          <a:xfrm>
            <a:off x="7169595" y="4086666"/>
            <a:ext cx="286355" cy="61676"/>
          </a:xfrm>
          <a:custGeom>
            <a:avLst/>
            <a:gdLst/>
            <a:ahLst/>
            <a:cxnLst/>
            <a:rect l="l" t="t" r="r" b="b"/>
            <a:pathLst>
              <a:path w="3292" h="709" extrusionOk="0">
                <a:moveTo>
                  <a:pt x="3277" y="1"/>
                </a:moveTo>
                <a:cubicBezTo>
                  <a:pt x="3010" y="108"/>
                  <a:pt x="2742" y="201"/>
                  <a:pt x="2462" y="281"/>
                </a:cubicBezTo>
                <a:cubicBezTo>
                  <a:pt x="2194" y="375"/>
                  <a:pt x="1913" y="455"/>
                  <a:pt x="1645" y="509"/>
                </a:cubicBezTo>
                <a:cubicBezTo>
                  <a:pt x="1365" y="575"/>
                  <a:pt x="1084" y="616"/>
                  <a:pt x="803" y="629"/>
                </a:cubicBezTo>
                <a:cubicBezTo>
                  <a:pt x="741" y="635"/>
                  <a:pt x="680" y="638"/>
                  <a:pt x="619" y="638"/>
                </a:cubicBezTo>
                <a:cubicBezTo>
                  <a:pt x="535" y="638"/>
                  <a:pt x="453" y="631"/>
                  <a:pt x="375" y="616"/>
                </a:cubicBezTo>
                <a:cubicBezTo>
                  <a:pt x="308" y="616"/>
                  <a:pt x="241" y="602"/>
                  <a:pt x="174" y="575"/>
                </a:cubicBezTo>
                <a:cubicBezTo>
                  <a:pt x="108" y="548"/>
                  <a:pt x="40" y="522"/>
                  <a:pt x="27" y="455"/>
                </a:cubicBezTo>
                <a:cubicBezTo>
                  <a:pt x="27" y="441"/>
                  <a:pt x="14" y="441"/>
                  <a:pt x="14" y="441"/>
                </a:cubicBezTo>
                <a:cubicBezTo>
                  <a:pt x="14" y="441"/>
                  <a:pt x="1" y="441"/>
                  <a:pt x="1" y="455"/>
                </a:cubicBezTo>
                <a:cubicBezTo>
                  <a:pt x="1" y="495"/>
                  <a:pt x="27" y="522"/>
                  <a:pt x="54" y="548"/>
                </a:cubicBezTo>
                <a:cubicBezTo>
                  <a:pt x="94" y="575"/>
                  <a:pt x="121" y="602"/>
                  <a:pt x="161" y="616"/>
                </a:cubicBezTo>
                <a:cubicBezTo>
                  <a:pt x="228" y="643"/>
                  <a:pt x="295" y="655"/>
                  <a:pt x="361" y="682"/>
                </a:cubicBezTo>
                <a:cubicBezTo>
                  <a:pt x="509" y="709"/>
                  <a:pt x="656" y="709"/>
                  <a:pt x="803" y="709"/>
                </a:cubicBezTo>
                <a:cubicBezTo>
                  <a:pt x="1098" y="709"/>
                  <a:pt x="1378" y="669"/>
                  <a:pt x="1659" y="602"/>
                </a:cubicBezTo>
                <a:cubicBezTo>
                  <a:pt x="1940" y="536"/>
                  <a:pt x="2221" y="455"/>
                  <a:pt x="2489" y="361"/>
                </a:cubicBezTo>
                <a:cubicBezTo>
                  <a:pt x="2769" y="268"/>
                  <a:pt x="3024" y="161"/>
                  <a:pt x="3291" y="27"/>
                </a:cubicBezTo>
                <a:lnTo>
                  <a:pt x="3291" y="13"/>
                </a:lnTo>
                <a:lnTo>
                  <a:pt x="3277" y="1"/>
                </a:lnTo>
                <a:close/>
              </a:path>
            </a:pathLst>
          </a:custGeom>
          <a:solidFill>
            <a:srgbClr val="679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2"/>
          <p:cNvSpPr/>
          <p:nvPr/>
        </p:nvSpPr>
        <p:spPr>
          <a:xfrm>
            <a:off x="6021132" y="1229740"/>
            <a:ext cx="1409157" cy="930793"/>
          </a:xfrm>
          <a:custGeom>
            <a:avLst/>
            <a:gdLst/>
            <a:ahLst/>
            <a:cxnLst/>
            <a:rect l="l" t="t" r="r" b="b"/>
            <a:pathLst>
              <a:path w="16200" h="10700" extrusionOk="0">
                <a:moveTo>
                  <a:pt x="6696" y="1"/>
                </a:moveTo>
                <a:cubicBezTo>
                  <a:pt x="6653" y="1"/>
                  <a:pt x="6623" y="37"/>
                  <a:pt x="6623" y="84"/>
                </a:cubicBezTo>
                <a:cubicBezTo>
                  <a:pt x="6502" y="1141"/>
                  <a:pt x="6234" y="2184"/>
                  <a:pt x="5886" y="3201"/>
                </a:cubicBezTo>
                <a:cubicBezTo>
                  <a:pt x="5526" y="4217"/>
                  <a:pt x="5057" y="5180"/>
                  <a:pt x="4495" y="6090"/>
                </a:cubicBezTo>
                <a:cubicBezTo>
                  <a:pt x="3933" y="7000"/>
                  <a:pt x="3265" y="7856"/>
                  <a:pt x="2515" y="8605"/>
                </a:cubicBezTo>
                <a:cubicBezTo>
                  <a:pt x="1766" y="9381"/>
                  <a:pt x="924" y="10049"/>
                  <a:pt x="27" y="10638"/>
                </a:cubicBezTo>
                <a:cubicBezTo>
                  <a:pt x="15" y="10651"/>
                  <a:pt x="1" y="10665"/>
                  <a:pt x="15" y="10678"/>
                </a:cubicBezTo>
                <a:cubicBezTo>
                  <a:pt x="22" y="10693"/>
                  <a:pt x="30" y="10700"/>
                  <a:pt x="38" y="10700"/>
                </a:cubicBezTo>
                <a:cubicBezTo>
                  <a:pt x="44" y="10700"/>
                  <a:pt x="49" y="10697"/>
                  <a:pt x="54" y="10691"/>
                </a:cubicBezTo>
                <a:cubicBezTo>
                  <a:pt x="991" y="10142"/>
                  <a:pt x="1847" y="9474"/>
                  <a:pt x="2610" y="8712"/>
                </a:cubicBezTo>
                <a:cubicBezTo>
                  <a:pt x="3385" y="7949"/>
                  <a:pt x="4054" y="7093"/>
                  <a:pt x="4629" y="6170"/>
                </a:cubicBezTo>
                <a:cubicBezTo>
                  <a:pt x="5191" y="5247"/>
                  <a:pt x="5646" y="4271"/>
                  <a:pt x="6020" y="3254"/>
                </a:cubicBezTo>
                <a:cubicBezTo>
                  <a:pt x="6356" y="2330"/>
                  <a:pt x="6617" y="1395"/>
                  <a:pt x="6754" y="431"/>
                </a:cubicBezTo>
                <a:lnTo>
                  <a:pt x="6754" y="431"/>
                </a:lnTo>
                <a:cubicBezTo>
                  <a:pt x="7159" y="1364"/>
                  <a:pt x="7600" y="2266"/>
                  <a:pt x="8107" y="3147"/>
                </a:cubicBezTo>
                <a:cubicBezTo>
                  <a:pt x="8374" y="3642"/>
                  <a:pt x="8682" y="4123"/>
                  <a:pt x="9004" y="4578"/>
                </a:cubicBezTo>
                <a:cubicBezTo>
                  <a:pt x="9325" y="5047"/>
                  <a:pt x="9685" y="5488"/>
                  <a:pt x="10074" y="5903"/>
                </a:cubicBezTo>
                <a:cubicBezTo>
                  <a:pt x="10461" y="6304"/>
                  <a:pt x="10916" y="6665"/>
                  <a:pt x="11384" y="6973"/>
                </a:cubicBezTo>
                <a:cubicBezTo>
                  <a:pt x="11852" y="7294"/>
                  <a:pt x="12348" y="7574"/>
                  <a:pt x="12869" y="7788"/>
                </a:cubicBezTo>
                <a:cubicBezTo>
                  <a:pt x="13391" y="8002"/>
                  <a:pt x="13939" y="8177"/>
                  <a:pt x="14488" y="8284"/>
                </a:cubicBezTo>
                <a:cubicBezTo>
                  <a:pt x="14768" y="8337"/>
                  <a:pt x="15050" y="8377"/>
                  <a:pt x="15330" y="8391"/>
                </a:cubicBezTo>
                <a:cubicBezTo>
                  <a:pt x="15471" y="8404"/>
                  <a:pt x="15611" y="8411"/>
                  <a:pt x="15752" y="8411"/>
                </a:cubicBezTo>
                <a:cubicBezTo>
                  <a:pt x="15892" y="8411"/>
                  <a:pt x="16032" y="8404"/>
                  <a:pt x="16173" y="8391"/>
                </a:cubicBezTo>
                <a:cubicBezTo>
                  <a:pt x="16186" y="8391"/>
                  <a:pt x="16200" y="8377"/>
                  <a:pt x="16200" y="8364"/>
                </a:cubicBezTo>
                <a:cubicBezTo>
                  <a:pt x="16200" y="8350"/>
                  <a:pt x="16186" y="8337"/>
                  <a:pt x="16173" y="8337"/>
                </a:cubicBezTo>
                <a:cubicBezTo>
                  <a:pt x="16104" y="8340"/>
                  <a:pt x="16034" y="8342"/>
                  <a:pt x="15964" y="8342"/>
                </a:cubicBezTo>
                <a:cubicBezTo>
                  <a:pt x="15753" y="8342"/>
                  <a:pt x="15542" y="8327"/>
                  <a:pt x="15330" y="8297"/>
                </a:cubicBezTo>
                <a:cubicBezTo>
                  <a:pt x="15062" y="8270"/>
                  <a:pt x="14782" y="8230"/>
                  <a:pt x="14515" y="8163"/>
                </a:cubicBezTo>
                <a:cubicBezTo>
                  <a:pt x="13966" y="8043"/>
                  <a:pt x="13444" y="7869"/>
                  <a:pt x="12936" y="7642"/>
                </a:cubicBezTo>
                <a:cubicBezTo>
                  <a:pt x="12428" y="7428"/>
                  <a:pt x="11932" y="7146"/>
                  <a:pt x="11478" y="6839"/>
                </a:cubicBezTo>
                <a:cubicBezTo>
                  <a:pt x="11023" y="6518"/>
                  <a:pt x="10595" y="6156"/>
                  <a:pt x="10207" y="5769"/>
                </a:cubicBezTo>
                <a:cubicBezTo>
                  <a:pt x="9444" y="4966"/>
                  <a:pt x="8829" y="4016"/>
                  <a:pt x="8281" y="3053"/>
                </a:cubicBezTo>
                <a:cubicBezTo>
                  <a:pt x="7719" y="2090"/>
                  <a:pt x="7224" y="1087"/>
                  <a:pt x="6783" y="57"/>
                </a:cubicBezTo>
                <a:cubicBezTo>
                  <a:pt x="6769" y="30"/>
                  <a:pt x="6742" y="3"/>
                  <a:pt x="6716" y="3"/>
                </a:cubicBezTo>
                <a:cubicBezTo>
                  <a:pt x="6709" y="2"/>
                  <a:pt x="6702" y="1"/>
                  <a:pt x="6696" y="1"/>
                </a:cubicBezTo>
                <a:close/>
              </a:path>
            </a:pathLst>
          </a:custGeom>
          <a:solidFill>
            <a:srgbClr val="003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2"/>
          <p:cNvSpPr/>
          <p:nvPr/>
        </p:nvSpPr>
        <p:spPr>
          <a:xfrm>
            <a:off x="6599496" y="3240079"/>
            <a:ext cx="291226" cy="203383"/>
          </a:xfrm>
          <a:custGeom>
            <a:avLst/>
            <a:gdLst/>
            <a:ahLst/>
            <a:cxnLst/>
            <a:rect l="l" t="t" r="r" b="b"/>
            <a:pathLst>
              <a:path w="3348" h="2338" extrusionOk="0">
                <a:moveTo>
                  <a:pt x="665" y="1"/>
                </a:moveTo>
                <a:cubicBezTo>
                  <a:pt x="640" y="1"/>
                  <a:pt x="614" y="3"/>
                  <a:pt x="589" y="7"/>
                </a:cubicBezTo>
                <a:cubicBezTo>
                  <a:pt x="27" y="102"/>
                  <a:pt x="0" y="770"/>
                  <a:pt x="441" y="1452"/>
                </a:cubicBezTo>
                <a:cubicBezTo>
                  <a:pt x="830" y="2055"/>
                  <a:pt x="1365" y="2281"/>
                  <a:pt x="1565" y="2335"/>
                </a:cubicBezTo>
                <a:cubicBezTo>
                  <a:pt x="1571" y="2337"/>
                  <a:pt x="1579" y="2337"/>
                  <a:pt x="1587" y="2337"/>
                </a:cubicBezTo>
                <a:cubicBezTo>
                  <a:pt x="1780" y="2337"/>
                  <a:pt x="2401" y="1895"/>
                  <a:pt x="2849" y="1292"/>
                </a:cubicBezTo>
                <a:cubicBezTo>
                  <a:pt x="3347" y="619"/>
                  <a:pt x="3080" y="39"/>
                  <a:pt x="2598" y="39"/>
                </a:cubicBezTo>
                <a:cubicBezTo>
                  <a:pt x="2562" y="39"/>
                  <a:pt x="2526" y="42"/>
                  <a:pt x="2488" y="48"/>
                </a:cubicBezTo>
                <a:cubicBezTo>
                  <a:pt x="1886" y="155"/>
                  <a:pt x="1552" y="864"/>
                  <a:pt x="1552" y="864"/>
                </a:cubicBezTo>
                <a:cubicBezTo>
                  <a:pt x="1539" y="611"/>
                  <a:pt x="1097" y="1"/>
                  <a:pt x="66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2"/>
          <p:cNvSpPr/>
          <p:nvPr/>
        </p:nvSpPr>
        <p:spPr>
          <a:xfrm>
            <a:off x="6292265" y="2866979"/>
            <a:ext cx="199022" cy="172936"/>
          </a:xfrm>
          <a:custGeom>
            <a:avLst/>
            <a:gdLst/>
            <a:ahLst/>
            <a:cxnLst/>
            <a:rect l="l" t="t" r="r" b="b"/>
            <a:pathLst>
              <a:path w="2288" h="1988" extrusionOk="0">
                <a:moveTo>
                  <a:pt x="1132" y="0"/>
                </a:moveTo>
                <a:cubicBezTo>
                  <a:pt x="555" y="0"/>
                  <a:pt x="79" y="389"/>
                  <a:pt x="41" y="913"/>
                </a:cubicBezTo>
                <a:cubicBezTo>
                  <a:pt x="1" y="1461"/>
                  <a:pt x="469" y="1942"/>
                  <a:pt x="1071" y="1983"/>
                </a:cubicBezTo>
                <a:cubicBezTo>
                  <a:pt x="1107" y="1986"/>
                  <a:pt x="1142" y="1988"/>
                  <a:pt x="1178" y="1988"/>
                </a:cubicBezTo>
                <a:cubicBezTo>
                  <a:pt x="1745" y="1988"/>
                  <a:pt x="2210" y="1589"/>
                  <a:pt x="2248" y="1073"/>
                </a:cubicBezTo>
                <a:cubicBezTo>
                  <a:pt x="2288" y="524"/>
                  <a:pt x="1820" y="43"/>
                  <a:pt x="1218" y="3"/>
                </a:cubicBezTo>
                <a:cubicBezTo>
                  <a:pt x="1189" y="1"/>
                  <a:pt x="1160" y="0"/>
                  <a:pt x="1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2"/>
          <p:cNvSpPr/>
          <p:nvPr/>
        </p:nvSpPr>
        <p:spPr>
          <a:xfrm>
            <a:off x="7013718" y="2847319"/>
            <a:ext cx="204850" cy="173632"/>
          </a:xfrm>
          <a:custGeom>
            <a:avLst/>
            <a:gdLst/>
            <a:ahLst/>
            <a:cxnLst/>
            <a:rect l="l" t="t" r="r" b="b"/>
            <a:pathLst>
              <a:path w="2355" h="1996" extrusionOk="0">
                <a:moveTo>
                  <a:pt x="1208" y="0"/>
                </a:moveTo>
                <a:cubicBezTo>
                  <a:pt x="1145" y="0"/>
                  <a:pt x="1081" y="5"/>
                  <a:pt x="1017" y="15"/>
                </a:cubicBezTo>
                <a:cubicBezTo>
                  <a:pt x="428" y="108"/>
                  <a:pt x="0" y="630"/>
                  <a:pt x="93" y="1166"/>
                </a:cubicBezTo>
                <a:cubicBezTo>
                  <a:pt x="165" y="1655"/>
                  <a:pt x="621" y="1996"/>
                  <a:pt x="1147" y="1996"/>
                </a:cubicBezTo>
                <a:cubicBezTo>
                  <a:pt x="1210" y="1996"/>
                  <a:pt x="1274" y="1991"/>
                  <a:pt x="1338" y="1981"/>
                </a:cubicBezTo>
                <a:cubicBezTo>
                  <a:pt x="1939" y="1888"/>
                  <a:pt x="2354" y="1366"/>
                  <a:pt x="2274" y="818"/>
                </a:cubicBezTo>
                <a:cubicBezTo>
                  <a:pt x="2190" y="340"/>
                  <a:pt x="1733" y="0"/>
                  <a:pt x="12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2"/>
          <p:cNvSpPr/>
          <p:nvPr/>
        </p:nvSpPr>
        <p:spPr>
          <a:xfrm>
            <a:off x="6364462" y="2733362"/>
            <a:ext cx="175710" cy="94384"/>
          </a:xfrm>
          <a:custGeom>
            <a:avLst/>
            <a:gdLst/>
            <a:ahLst/>
            <a:cxnLst/>
            <a:rect l="l" t="t" r="r" b="b"/>
            <a:pathLst>
              <a:path w="2020" h="1085" extrusionOk="0">
                <a:moveTo>
                  <a:pt x="93" y="0"/>
                </a:moveTo>
                <a:cubicBezTo>
                  <a:pt x="40" y="14"/>
                  <a:pt x="0" y="54"/>
                  <a:pt x="13" y="121"/>
                </a:cubicBezTo>
                <a:cubicBezTo>
                  <a:pt x="40" y="348"/>
                  <a:pt x="134" y="576"/>
                  <a:pt x="307" y="763"/>
                </a:cubicBezTo>
                <a:cubicBezTo>
                  <a:pt x="468" y="951"/>
                  <a:pt x="735" y="1071"/>
                  <a:pt x="990" y="1084"/>
                </a:cubicBezTo>
                <a:cubicBezTo>
                  <a:pt x="1056" y="1084"/>
                  <a:pt x="1124" y="1084"/>
                  <a:pt x="1190" y="1071"/>
                </a:cubicBezTo>
                <a:cubicBezTo>
                  <a:pt x="1258" y="1058"/>
                  <a:pt x="1324" y="1044"/>
                  <a:pt x="1377" y="1017"/>
                </a:cubicBezTo>
                <a:cubicBezTo>
                  <a:pt x="1498" y="963"/>
                  <a:pt x="1618" y="897"/>
                  <a:pt x="1712" y="803"/>
                </a:cubicBezTo>
                <a:cubicBezTo>
                  <a:pt x="1886" y="616"/>
                  <a:pt x="1980" y="402"/>
                  <a:pt x="2007" y="161"/>
                </a:cubicBezTo>
                <a:cubicBezTo>
                  <a:pt x="2020" y="121"/>
                  <a:pt x="1993" y="81"/>
                  <a:pt x="1966" y="68"/>
                </a:cubicBezTo>
                <a:cubicBezTo>
                  <a:pt x="1947" y="58"/>
                  <a:pt x="1928" y="54"/>
                  <a:pt x="1910" y="54"/>
                </a:cubicBezTo>
                <a:cubicBezTo>
                  <a:pt x="1878" y="54"/>
                  <a:pt x="1849" y="68"/>
                  <a:pt x="1832" y="95"/>
                </a:cubicBezTo>
                <a:lnTo>
                  <a:pt x="1819" y="107"/>
                </a:lnTo>
                <a:cubicBezTo>
                  <a:pt x="1725" y="268"/>
                  <a:pt x="1605" y="442"/>
                  <a:pt x="1472" y="535"/>
                </a:cubicBezTo>
                <a:cubicBezTo>
                  <a:pt x="1324" y="642"/>
                  <a:pt x="1177" y="683"/>
                  <a:pt x="1003" y="683"/>
                </a:cubicBezTo>
                <a:cubicBezTo>
                  <a:pt x="963" y="683"/>
                  <a:pt x="923" y="669"/>
                  <a:pt x="883" y="669"/>
                </a:cubicBezTo>
                <a:cubicBezTo>
                  <a:pt x="842" y="656"/>
                  <a:pt x="803" y="642"/>
                  <a:pt x="776" y="630"/>
                </a:cubicBezTo>
                <a:cubicBezTo>
                  <a:pt x="696" y="603"/>
                  <a:pt x="628" y="549"/>
                  <a:pt x="548" y="496"/>
                </a:cubicBezTo>
                <a:cubicBezTo>
                  <a:pt x="414" y="389"/>
                  <a:pt x="295" y="228"/>
                  <a:pt x="200" y="68"/>
                </a:cubicBezTo>
                <a:lnTo>
                  <a:pt x="188" y="54"/>
                </a:lnTo>
                <a:cubicBezTo>
                  <a:pt x="174" y="14"/>
                  <a:pt x="134" y="0"/>
                  <a:pt x="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2"/>
          <p:cNvSpPr/>
          <p:nvPr/>
        </p:nvSpPr>
        <p:spPr>
          <a:xfrm>
            <a:off x="6933344" y="2733362"/>
            <a:ext cx="174666" cy="94384"/>
          </a:xfrm>
          <a:custGeom>
            <a:avLst/>
            <a:gdLst/>
            <a:ahLst/>
            <a:cxnLst/>
            <a:rect l="l" t="t" r="r" b="b"/>
            <a:pathLst>
              <a:path w="2008" h="1085" extrusionOk="0">
                <a:moveTo>
                  <a:pt x="81" y="0"/>
                </a:moveTo>
                <a:cubicBezTo>
                  <a:pt x="27" y="14"/>
                  <a:pt x="1" y="54"/>
                  <a:pt x="1" y="121"/>
                </a:cubicBezTo>
                <a:cubicBezTo>
                  <a:pt x="27" y="348"/>
                  <a:pt x="122" y="576"/>
                  <a:pt x="295" y="763"/>
                </a:cubicBezTo>
                <a:cubicBezTo>
                  <a:pt x="456" y="951"/>
                  <a:pt x="723" y="1071"/>
                  <a:pt x="991" y="1084"/>
                </a:cubicBezTo>
                <a:cubicBezTo>
                  <a:pt x="1044" y="1084"/>
                  <a:pt x="1112" y="1084"/>
                  <a:pt x="1178" y="1071"/>
                </a:cubicBezTo>
                <a:cubicBezTo>
                  <a:pt x="1245" y="1058"/>
                  <a:pt x="1312" y="1044"/>
                  <a:pt x="1379" y="1017"/>
                </a:cubicBezTo>
                <a:cubicBezTo>
                  <a:pt x="1499" y="963"/>
                  <a:pt x="1606" y="897"/>
                  <a:pt x="1700" y="803"/>
                </a:cubicBezTo>
                <a:cubicBezTo>
                  <a:pt x="1873" y="616"/>
                  <a:pt x="1980" y="402"/>
                  <a:pt x="2007" y="161"/>
                </a:cubicBezTo>
                <a:cubicBezTo>
                  <a:pt x="2007" y="121"/>
                  <a:pt x="1994" y="81"/>
                  <a:pt x="1954" y="68"/>
                </a:cubicBezTo>
                <a:cubicBezTo>
                  <a:pt x="1940" y="58"/>
                  <a:pt x="1922" y="54"/>
                  <a:pt x="1904" y="54"/>
                </a:cubicBezTo>
                <a:cubicBezTo>
                  <a:pt x="1871" y="54"/>
                  <a:pt x="1837" y="68"/>
                  <a:pt x="1820" y="95"/>
                </a:cubicBezTo>
                <a:lnTo>
                  <a:pt x="1820" y="107"/>
                </a:lnTo>
                <a:cubicBezTo>
                  <a:pt x="1713" y="268"/>
                  <a:pt x="1593" y="442"/>
                  <a:pt x="1459" y="535"/>
                </a:cubicBezTo>
                <a:cubicBezTo>
                  <a:pt x="1326" y="642"/>
                  <a:pt x="1165" y="683"/>
                  <a:pt x="1005" y="683"/>
                </a:cubicBezTo>
                <a:cubicBezTo>
                  <a:pt x="964" y="683"/>
                  <a:pt x="924" y="669"/>
                  <a:pt x="884" y="669"/>
                </a:cubicBezTo>
                <a:lnTo>
                  <a:pt x="764" y="630"/>
                </a:lnTo>
                <a:cubicBezTo>
                  <a:pt x="683" y="603"/>
                  <a:pt x="616" y="549"/>
                  <a:pt x="550" y="496"/>
                </a:cubicBezTo>
                <a:cubicBezTo>
                  <a:pt x="416" y="389"/>
                  <a:pt x="295" y="228"/>
                  <a:pt x="188" y="68"/>
                </a:cubicBezTo>
                <a:lnTo>
                  <a:pt x="188" y="54"/>
                </a:lnTo>
                <a:cubicBezTo>
                  <a:pt x="161" y="14"/>
                  <a:pt x="122" y="0"/>
                  <a:pt x="8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2"/>
          <p:cNvSpPr/>
          <p:nvPr/>
        </p:nvSpPr>
        <p:spPr>
          <a:xfrm>
            <a:off x="6627418" y="2767288"/>
            <a:ext cx="235120" cy="103431"/>
          </a:xfrm>
          <a:custGeom>
            <a:avLst/>
            <a:gdLst/>
            <a:ahLst/>
            <a:cxnLst/>
            <a:rect l="l" t="t" r="r" b="b"/>
            <a:pathLst>
              <a:path w="2703" h="1189" extrusionOk="0">
                <a:moveTo>
                  <a:pt x="2627" y="1"/>
                </a:moveTo>
                <a:cubicBezTo>
                  <a:pt x="2599" y="1"/>
                  <a:pt x="2574" y="20"/>
                  <a:pt x="2555" y="38"/>
                </a:cubicBezTo>
                <a:lnTo>
                  <a:pt x="2555" y="52"/>
                </a:lnTo>
                <a:cubicBezTo>
                  <a:pt x="2462" y="293"/>
                  <a:pt x="2301" y="520"/>
                  <a:pt x="2114" y="668"/>
                </a:cubicBezTo>
                <a:cubicBezTo>
                  <a:pt x="1942" y="815"/>
                  <a:pt x="1724" y="883"/>
                  <a:pt x="1492" y="883"/>
                </a:cubicBezTo>
                <a:cubicBezTo>
                  <a:pt x="1472" y="883"/>
                  <a:pt x="1452" y="883"/>
                  <a:pt x="1431" y="882"/>
                </a:cubicBezTo>
                <a:cubicBezTo>
                  <a:pt x="1412" y="885"/>
                  <a:pt x="1394" y="887"/>
                  <a:pt x="1376" y="887"/>
                </a:cubicBezTo>
                <a:cubicBezTo>
                  <a:pt x="1332" y="887"/>
                  <a:pt x="1292" y="878"/>
                  <a:pt x="1244" y="868"/>
                </a:cubicBezTo>
                <a:cubicBezTo>
                  <a:pt x="1190" y="855"/>
                  <a:pt x="1124" y="855"/>
                  <a:pt x="1070" y="828"/>
                </a:cubicBezTo>
                <a:cubicBezTo>
                  <a:pt x="937" y="801"/>
                  <a:pt x="830" y="734"/>
                  <a:pt x="723" y="668"/>
                </a:cubicBezTo>
                <a:cubicBezTo>
                  <a:pt x="495" y="534"/>
                  <a:pt x="307" y="347"/>
                  <a:pt x="147" y="133"/>
                </a:cubicBezTo>
                <a:cubicBezTo>
                  <a:pt x="127" y="113"/>
                  <a:pt x="108" y="100"/>
                  <a:pt x="83" y="100"/>
                </a:cubicBezTo>
                <a:cubicBezTo>
                  <a:pt x="74" y="100"/>
                  <a:pt x="64" y="102"/>
                  <a:pt x="54" y="106"/>
                </a:cubicBezTo>
                <a:cubicBezTo>
                  <a:pt x="27" y="119"/>
                  <a:pt x="0" y="159"/>
                  <a:pt x="27" y="199"/>
                </a:cubicBezTo>
                <a:cubicBezTo>
                  <a:pt x="134" y="480"/>
                  <a:pt x="321" y="721"/>
                  <a:pt x="562" y="895"/>
                </a:cubicBezTo>
                <a:cubicBezTo>
                  <a:pt x="816" y="1082"/>
                  <a:pt x="1110" y="1189"/>
                  <a:pt x="1418" y="1189"/>
                </a:cubicBezTo>
                <a:cubicBezTo>
                  <a:pt x="1498" y="1189"/>
                  <a:pt x="1579" y="1189"/>
                  <a:pt x="1659" y="1176"/>
                </a:cubicBezTo>
                <a:cubicBezTo>
                  <a:pt x="1739" y="1176"/>
                  <a:pt x="1819" y="1149"/>
                  <a:pt x="1886" y="1122"/>
                </a:cubicBezTo>
                <a:cubicBezTo>
                  <a:pt x="2034" y="1069"/>
                  <a:pt x="2180" y="989"/>
                  <a:pt x="2287" y="882"/>
                </a:cubicBezTo>
                <a:cubicBezTo>
                  <a:pt x="2515" y="654"/>
                  <a:pt x="2649" y="386"/>
                  <a:pt x="2702" y="79"/>
                </a:cubicBezTo>
                <a:cubicBezTo>
                  <a:pt x="2702" y="52"/>
                  <a:pt x="2688" y="26"/>
                  <a:pt x="2662" y="12"/>
                </a:cubicBezTo>
                <a:cubicBezTo>
                  <a:pt x="2650" y="4"/>
                  <a:pt x="2638" y="1"/>
                  <a:pt x="262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2"/>
          <p:cNvSpPr/>
          <p:nvPr/>
        </p:nvSpPr>
        <p:spPr>
          <a:xfrm>
            <a:off x="6805389" y="1919832"/>
            <a:ext cx="236338" cy="115436"/>
          </a:xfrm>
          <a:custGeom>
            <a:avLst/>
            <a:gdLst/>
            <a:ahLst/>
            <a:cxnLst/>
            <a:rect l="l" t="t" r="r" b="b"/>
            <a:pathLst>
              <a:path w="2717" h="1327" extrusionOk="0">
                <a:moveTo>
                  <a:pt x="2567" y="0"/>
                </a:moveTo>
                <a:cubicBezTo>
                  <a:pt x="2407" y="0"/>
                  <a:pt x="1984" y="742"/>
                  <a:pt x="1298" y="872"/>
                </a:cubicBezTo>
                <a:cubicBezTo>
                  <a:pt x="1275" y="876"/>
                  <a:pt x="1250" y="877"/>
                  <a:pt x="1225" y="877"/>
                </a:cubicBezTo>
                <a:cubicBezTo>
                  <a:pt x="832" y="877"/>
                  <a:pt x="293" y="447"/>
                  <a:pt x="160" y="447"/>
                </a:cubicBezTo>
                <a:cubicBezTo>
                  <a:pt x="148" y="447"/>
                  <a:pt x="139" y="451"/>
                  <a:pt x="134" y="458"/>
                </a:cubicBezTo>
                <a:cubicBezTo>
                  <a:pt x="0" y="618"/>
                  <a:pt x="630" y="1327"/>
                  <a:pt x="1298" y="1327"/>
                </a:cubicBezTo>
                <a:cubicBezTo>
                  <a:pt x="2128" y="1327"/>
                  <a:pt x="2716" y="56"/>
                  <a:pt x="2583" y="3"/>
                </a:cubicBezTo>
                <a:cubicBezTo>
                  <a:pt x="2578" y="1"/>
                  <a:pt x="2573" y="0"/>
                  <a:pt x="256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2"/>
          <p:cNvSpPr/>
          <p:nvPr/>
        </p:nvSpPr>
        <p:spPr>
          <a:xfrm>
            <a:off x="6878718" y="2000298"/>
            <a:ext cx="66370" cy="82554"/>
          </a:xfrm>
          <a:custGeom>
            <a:avLst/>
            <a:gdLst/>
            <a:ahLst/>
            <a:cxnLst/>
            <a:rect l="l" t="t" r="r" b="b"/>
            <a:pathLst>
              <a:path w="763" h="949" extrusionOk="0">
                <a:moveTo>
                  <a:pt x="94" y="0"/>
                </a:moveTo>
                <a:cubicBezTo>
                  <a:pt x="1" y="0"/>
                  <a:pt x="13" y="309"/>
                  <a:pt x="174" y="576"/>
                </a:cubicBezTo>
                <a:cubicBezTo>
                  <a:pt x="311" y="816"/>
                  <a:pt x="585" y="948"/>
                  <a:pt x="687" y="948"/>
                </a:cubicBezTo>
                <a:cubicBezTo>
                  <a:pt x="705" y="948"/>
                  <a:pt x="717" y="944"/>
                  <a:pt x="723" y="937"/>
                </a:cubicBezTo>
                <a:cubicBezTo>
                  <a:pt x="763" y="870"/>
                  <a:pt x="536" y="817"/>
                  <a:pt x="388" y="469"/>
                </a:cubicBezTo>
                <a:cubicBezTo>
                  <a:pt x="241" y="107"/>
                  <a:pt x="322" y="0"/>
                  <a:pt x="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2"/>
          <p:cNvSpPr/>
          <p:nvPr/>
        </p:nvSpPr>
        <p:spPr>
          <a:xfrm>
            <a:off x="6930996" y="1998210"/>
            <a:ext cx="79243" cy="72985"/>
          </a:xfrm>
          <a:custGeom>
            <a:avLst/>
            <a:gdLst/>
            <a:ahLst/>
            <a:cxnLst/>
            <a:rect l="l" t="t" r="r" b="b"/>
            <a:pathLst>
              <a:path w="911" h="839" extrusionOk="0">
                <a:moveTo>
                  <a:pt x="171" y="0"/>
                </a:moveTo>
                <a:cubicBezTo>
                  <a:pt x="151" y="0"/>
                  <a:pt x="126" y="4"/>
                  <a:pt x="95" y="12"/>
                </a:cubicBezTo>
                <a:cubicBezTo>
                  <a:pt x="1" y="24"/>
                  <a:pt x="68" y="333"/>
                  <a:pt x="282" y="573"/>
                </a:cubicBezTo>
                <a:cubicBezTo>
                  <a:pt x="434" y="756"/>
                  <a:pt x="687" y="838"/>
                  <a:pt x="811" y="838"/>
                </a:cubicBezTo>
                <a:cubicBezTo>
                  <a:pt x="851" y="838"/>
                  <a:pt x="877" y="830"/>
                  <a:pt x="884" y="814"/>
                </a:cubicBezTo>
                <a:cubicBezTo>
                  <a:pt x="911" y="747"/>
                  <a:pt x="670" y="734"/>
                  <a:pt x="456" y="413"/>
                </a:cubicBezTo>
                <a:cubicBezTo>
                  <a:pt x="272" y="138"/>
                  <a:pt x="296" y="0"/>
                  <a:pt x="17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2"/>
          <p:cNvSpPr/>
          <p:nvPr/>
        </p:nvSpPr>
        <p:spPr>
          <a:xfrm>
            <a:off x="6967181" y="1976810"/>
            <a:ext cx="90812" cy="60719"/>
          </a:xfrm>
          <a:custGeom>
            <a:avLst/>
            <a:gdLst/>
            <a:ahLst/>
            <a:cxnLst/>
            <a:rect l="l" t="t" r="r" b="b"/>
            <a:pathLst>
              <a:path w="1044" h="698" extrusionOk="0">
                <a:moveTo>
                  <a:pt x="194" y="0"/>
                </a:moveTo>
                <a:cubicBezTo>
                  <a:pt x="168" y="0"/>
                  <a:pt x="136" y="10"/>
                  <a:pt x="93" y="30"/>
                </a:cubicBezTo>
                <a:cubicBezTo>
                  <a:pt x="0" y="70"/>
                  <a:pt x="134" y="338"/>
                  <a:pt x="388" y="538"/>
                </a:cubicBezTo>
                <a:cubicBezTo>
                  <a:pt x="540" y="659"/>
                  <a:pt x="737" y="697"/>
                  <a:pt x="872" y="697"/>
                </a:cubicBezTo>
                <a:cubicBezTo>
                  <a:pt x="962" y="697"/>
                  <a:pt x="1025" y="680"/>
                  <a:pt x="1030" y="659"/>
                </a:cubicBezTo>
                <a:cubicBezTo>
                  <a:pt x="1044" y="579"/>
                  <a:pt x="816" y="618"/>
                  <a:pt x="535" y="351"/>
                </a:cubicBezTo>
                <a:cubicBezTo>
                  <a:pt x="314" y="130"/>
                  <a:pt x="292" y="0"/>
                  <a:pt x="1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2"/>
          <p:cNvSpPr/>
          <p:nvPr/>
        </p:nvSpPr>
        <p:spPr>
          <a:xfrm>
            <a:off x="6314359" y="1925573"/>
            <a:ext cx="236338" cy="115610"/>
          </a:xfrm>
          <a:custGeom>
            <a:avLst/>
            <a:gdLst/>
            <a:ahLst/>
            <a:cxnLst/>
            <a:rect l="l" t="t" r="r" b="b"/>
            <a:pathLst>
              <a:path w="2717" h="1329" extrusionOk="0">
                <a:moveTo>
                  <a:pt x="148" y="1"/>
                </a:moveTo>
                <a:cubicBezTo>
                  <a:pt x="143" y="1"/>
                  <a:pt x="139" y="2"/>
                  <a:pt x="134" y="3"/>
                </a:cubicBezTo>
                <a:cubicBezTo>
                  <a:pt x="1" y="57"/>
                  <a:pt x="589" y="1328"/>
                  <a:pt x="1418" y="1328"/>
                </a:cubicBezTo>
                <a:cubicBezTo>
                  <a:pt x="2087" y="1328"/>
                  <a:pt x="2716" y="619"/>
                  <a:pt x="2583" y="458"/>
                </a:cubicBezTo>
                <a:cubicBezTo>
                  <a:pt x="2578" y="451"/>
                  <a:pt x="2569" y="448"/>
                  <a:pt x="2557" y="448"/>
                </a:cubicBezTo>
                <a:cubicBezTo>
                  <a:pt x="2424" y="448"/>
                  <a:pt x="1886" y="867"/>
                  <a:pt x="1493" y="867"/>
                </a:cubicBezTo>
                <a:cubicBezTo>
                  <a:pt x="1463" y="867"/>
                  <a:pt x="1434" y="865"/>
                  <a:pt x="1406" y="859"/>
                </a:cubicBezTo>
                <a:cubicBezTo>
                  <a:pt x="733" y="743"/>
                  <a:pt x="297" y="1"/>
                  <a:pt x="1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2"/>
          <p:cNvSpPr/>
          <p:nvPr/>
        </p:nvSpPr>
        <p:spPr>
          <a:xfrm>
            <a:off x="6409781" y="2006039"/>
            <a:ext cx="66457" cy="82640"/>
          </a:xfrm>
          <a:custGeom>
            <a:avLst/>
            <a:gdLst/>
            <a:ahLst/>
            <a:cxnLst/>
            <a:rect l="l" t="t" r="r" b="b"/>
            <a:pathLst>
              <a:path w="764" h="950" extrusionOk="0">
                <a:moveTo>
                  <a:pt x="639" y="1"/>
                </a:moveTo>
                <a:cubicBezTo>
                  <a:pt x="463" y="1"/>
                  <a:pt x="528" y="127"/>
                  <a:pt x="389" y="469"/>
                </a:cubicBezTo>
                <a:cubicBezTo>
                  <a:pt x="241" y="817"/>
                  <a:pt x="0" y="871"/>
                  <a:pt x="54" y="938"/>
                </a:cubicBezTo>
                <a:cubicBezTo>
                  <a:pt x="60" y="946"/>
                  <a:pt x="72" y="950"/>
                  <a:pt x="89" y="950"/>
                </a:cubicBezTo>
                <a:cubicBezTo>
                  <a:pt x="192" y="950"/>
                  <a:pt x="466" y="817"/>
                  <a:pt x="603" y="576"/>
                </a:cubicBezTo>
                <a:cubicBezTo>
                  <a:pt x="749" y="309"/>
                  <a:pt x="763" y="2"/>
                  <a:pt x="669" y="2"/>
                </a:cubicBezTo>
                <a:cubicBezTo>
                  <a:pt x="658" y="1"/>
                  <a:pt x="648" y="1"/>
                  <a:pt x="63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2"/>
          <p:cNvSpPr/>
          <p:nvPr/>
        </p:nvSpPr>
        <p:spPr>
          <a:xfrm>
            <a:off x="6344630" y="2003864"/>
            <a:ext cx="80374" cy="72637"/>
          </a:xfrm>
          <a:custGeom>
            <a:avLst/>
            <a:gdLst/>
            <a:ahLst/>
            <a:cxnLst/>
            <a:rect l="l" t="t" r="r" b="b"/>
            <a:pathLst>
              <a:path w="924" h="835" extrusionOk="0">
                <a:moveTo>
                  <a:pt x="749" y="1"/>
                </a:moveTo>
                <a:cubicBezTo>
                  <a:pt x="626" y="1"/>
                  <a:pt x="637" y="131"/>
                  <a:pt x="455" y="414"/>
                </a:cubicBezTo>
                <a:cubicBezTo>
                  <a:pt x="241" y="735"/>
                  <a:pt x="0" y="749"/>
                  <a:pt x="41" y="815"/>
                </a:cubicBezTo>
                <a:cubicBezTo>
                  <a:pt x="47" y="828"/>
                  <a:pt x="71" y="834"/>
                  <a:pt x="107" y="834"/>
                </a:cubicBezTo>
                <a:cubicBezTo>
                  <a:pt x="226" y="834"/>
                  <a:pt x="478" y="760"/>
                  <a:pt x="642" y="575"/>
                </a:cubicBezTo>
                <a:cubicBezTo>
                  <a:pt x="856" y="321"/>
                  <a:pt x="924" y="27"/>
                  <a:pt x="830" y="13"/>
                </a:cubicBezTo>
                <a:cubicBezTo>
                  <a:pt x="797" y="5"/>
                  <a:pt x="771" y="1"/>
                  <a:pt x="74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2"/>
          <p:cNvSpPr/>
          <p:nvPr/>
        </p:nvSpPr>
        <p:spPr>
          <a:xfrm>
            <a:off x="6296962" y="1982639"/>
            <a:ext cx="90812" cy="60371"/>
          </a:xfrm>
          <a:custGeom>
            <a:avLst/>
            <a:gdLst/>
            <a:ahLst/>
            <a:cxnLst/>
            <a:rect l="l" t="t" r="r" b="b"/>
            <a:pathLst>
              <a:path w="1044" h="694" extrusionOk="0">
                <a:moveTo>
                  <a:pt x="860" y="0"/>
                </a:moveTo>
                <a:cubicBezTo>
                  <a:pt x="760" y="0"/>
                  <a:pt x="729" y="130"/>
                  <a:pt x="509" y="351"/>
                </a:cubicBezTo>
                <a:cubicBezTo>
                  <a:pt x="241" y="619"/>
                  <a:pt x="0" y="578"/>
                  <a:pt x="27" y="658"/>
                </a:cubicBezTo>
                <a:cubicBezTo>
                  <a:pt x="32" y="679"/>
                  <a:pt x="87" y="693"/>
                  <a:pt x="168" y="693"/>
                </a:cubicBezTo>
                <a:cubicBezTo>
                  <a:pt x="300" y="693"/>
                  <a:pt x="498" y="654"/>
                  <a:pt x="655" y="538"/>
                </a:cubicBezTo>
                <a:cubicBezTo>
                  <a:pt x="910" y="337"/>
                  <a:pt x="1044" y="70"/>
                  <a:pt x="964" y="30"/>
                </a:cubicBezTo>
                <a:cubicBezTo>
                  <a:pt x="920" y="10"/>
                  <a:pt x="888" y="0"/>
                  <a:pt x="86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2"/>
          <p:cNvSpPr/>
          <p:nvPr/>
        </p:nvSpPr>
        <p:spPr>
          <a:xfrm>
            <a:off x="6614544" y="2029352"/>
            <a:ext cx="159444" cy="116480"/>
          </a:xfrm>
          <a:custGeom>
            <a:avLst/>
            <a:gdLst/>
            <a:ahLst/>
            <a:cxnLst/>
            <a:rect l="l" t="t" r="r" b="b"/>
            <a:pathLst>
              <a:path w="1833" h="1339" extrusionOk="0">
                <a:moveTo>
                  <a:pt x="853" y="0"/>
                </a:moveTo>
                <a:cubicBezTo>
                  <a:pt x="841" y="0"/>
                  <a:pt x="829" y="1"/>
                  <a:pt x="817" y="1"/>
                </a:cubicBezTo>
                <a:cubicBezTo>
                  <a:pt x="509" y="14"/>
                  <a:pt x="1" y="469"/>
                  <a:pt x="27" y="843"/>
                </a:cubicBezTo>
                <a:cubicBezTo>
                  <a:pt x="41" y="1125"/>
                  <a:pt x="562" y="1339"/>
                  <a:pt x="924" y="1339"/>
                </a:cubicBezTo>
                <a:cubicBezTo>
                  <a:pt x="1299" y="1325"/>
                  <a:pt x="1700" y="1071"/>
                  <a:pt x="1766" y="817"/>
                </a:cubicBezTo>
                <a:cubicBezTo>
                  <a:pt x="1832" y="569"/>
                  <a:pt x="1373" y="0"/>
                  <a:pt x="8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2"/>
          <p:cNvSpPr/>
          <p:nvPr/>
        </p:nvSpPr>
        <p:spPr>
          <a:xfrm>
            <a:off x="6616545" y="2115211"/>
            <a:ext cx="45667" cy="25140"/>
          </a:xfrm>
          <a:custGeom>
            <a:avLst/>
            <a:gdLst/>
            <a:ahLst/>
            <a:cxnLst/>
            <a:rect l="l" t="t" r="r" b="b"/>
            <a:pathLst>
              <a:path w="525" h="289" extrusionOk="0">
                <a:moveTo>
                  <a:pt x="141" y="0"/>
                </a:moveTo>
                <a:cubicBezTo>
                  <a:pt x="135" y="0"/>
                  <a:pt x="129" y="2"/>
                  <a:pt x="125" y="4"/>
                </a:cubicBezTo>
                <a:cubicBezTo>
                  <a:pt x="1" y="54"/>
                  <a:pt x="304" y="289"/>
                  <a:pt x="455" y="289"/>
                </a:cubicBezTo>
                <a:cubicBezTo>
                  <a:pt x="466" y="289"/>
                  <a:pt x="477" y="287"/>
                  <a:pt x="486" y="285"/>
                </a:cubicBezTo>
                <a:cubicBezTo>
                  <a:pt x="524" y="272"/>
                  <a:pt x="232" y="0"/>
                  <a:pt x="141" y="0"/>
                </a:cubicBezTo>
                <a:close/>
              </a:path>
            </a:pathLst>
          </a:custGeom>
          <a:solidFill>
            <a:srgbClr val="3C4D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2"/>
          <p:cNvSpPr/>
          <p:nvPr/>
        </p:nvSpPr>
        <p:spPr>
          <a:xfrm>
            <a:off x="6720666" y="2115211"/>
            <a:ext cx="45667" cy="25140"/>
          </a:xfrm>
          <a:custGeom>
            <a:avLst/>
            <a:gdLst/>
            <a:ahLst/>
            <a:cxnLst/>
            <a:rect l="l" t="t" r="r" b="b"/>
            <a:pathLst>
              <a:path w="525" h="289" extrusionOk="0">
                <a:moveTo>
                  <a:pt x="382" y="0"/>
                </a:moveTo>
                <a:cubicBezTo>
                  <a:pt x="281" y="0"/>
                  <a:pt x="1" y="272"/>
                  <a:pt x="38" y="285"/>
                </a:cubicBezTo>
                <a:cubicBezTo>
                  <a:pt x="46" y="287"/>
                  <a:pt x="56" y="289"/>
                  <a:pt x="67" y="289"/>
                </a:cubicBezTo>
                <a:cubicBezTo>
                  <a:pt x="209" y="289"/>
                  <a:pt x="524" y="54"/>
                  <a:pt x="400" y="4"/>
                </a:cubicBezTo>
                <a:cubicBezTo>
                  <a:pt x="395" y="2"/>
                  <a:pt x="389" y="0"/>
                  <a:pt x="382" y="0"/>
                </a:cubicBezTo>
                <a:close/>
              </a:path>
            </a:pathLst>
          </a:custGeom>
          <a:solidFill>
            <a:srgbClr val="3C4D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2"/>
          <p:cNvSpPr/>
          <p:nvPr/>
        </p:nvSpPr>
        <p:spPr>
          <a:xfrm>
            <a:off x="6493548" y="2161925"/>
            <a:ext cx="386387" cy="129441"/>
          </a:xfrm>
          <a:custGeom>
            <a:avLst/>
            <a:gdLst/>
            <a:ahLst/>
            <a:cxnLst/>
            <a:rect l="l" t="t" r="r" b="b"/>
            <a:pathLst>
              <a:path w="4442" h="1488" extrusionOk="0">
                <a:moveTo>
                  <a:pt x="4357" y="1"/>
                </a:moveTo>
                <a:cubicBezTo>
                  <a:pt x="4333" y="1"/>
                  <a:pt x="4311" y="12"/>
                  <a:pt x="4295" y="29"/>
                </a:cubicBezTo>
                <a:lnTo>
                  <a:pt x="4295" y="42"/>
                </a:lnTo>
                <a:cubicBezTo>
                  <a:pt x="4067" y="377"/>
                  <a:pt x="3773" y="671"/>
                  <a:pt x="3439" y="885"/>
                </a:cubicBezTo>
                <a:cubicBezTo>
                  <a:pt x="3264" y="978"/>
                  <a:pt x="3077" y="1072"/>
                  <a:pt x="2890" y="1112"/>
                </a:cubicBezTo>
                <a:cubicBezTo>
                  <a:pt x="2850" y="1126"/>
                  <a:pt x="2797" y="1139"/>
                  <a:pt x="2756" y="1153"/>
                </a:cubicBezTo>
                <a:cubicBezTo>
                  <a:pt x="2703" y="1153"/>
                  <a:pt x="2649" y="1165"/>
                  <a:pt x="2609" y="1179"/>
                </a:cubicBezTo>
                <a:cubicBezTo>
                  <a:pt x="2502" y="1179"/>
                  <a:pt x="2408" y="1192"/>
                  <a:pt x="2315" y="1192"/>
                </a:cubicBezTo>
                <a:lnTo>
                  <a:pt x="2167" y="1179"/>
                </a:lnTo>
                <a:lnTo>
                  <a:pt x="2021" y="1165"/>
                </a:lnTo>
                <a:cubicBezTo>
                  <a:pt x="1967" y="1153"/>
                  <a:pt x="1914" y="1153"/>
                  <a:pt x="1873" y="1139"/>
                </a:cubicBezTo>
                <a:lnTo>
                  <a:pt x="1727" y="1112"/>
                </a:lnTo>
                <a:cubicBezTo>
                  <a:pt x="1525" y="1058"/>
                  <a:pt x="1338" y="978"/>
                  <a:pt x="1151" y="898"/>
                </a:cubicBezTo>
                <a:cubicBezTo>
                  <a:pt x="790" y="725"/>
                  <a:pt x="442" y="497"/>
                  <a:pt x="134" y="229"/>
                </a:cubicBezTo>
                <a:lnTo>
                  <a:pt x="134" y="216"/>
                </a:lnTo>
                <a:cubicBezTo>
                  <a:pt x="121" y="209"/>
                  <a:pt x="104" y="206"/>
                  <a:pt x="86" y="206"/>
                </a:cubicBezTo>
                <a:cubicBezTo>
                  <a:pt x="68" y="206"/>
                  <a:pt x="48" y="209"/>
                  <a:pt x="27" y="216"/>
                </a:cubicBezTo>
                <a:cubicBezTo>
                  <a:pt x="1" y="243"/>
                  <a:pt x="1" y="296"/>
                  <a:pt x="27" y="323"/>
                </a:cubicBezTo>
                <a:cubicBezTo>
                  <a:pt x="309" y="657"/>
                  <a:pt x="643" y="925"/>
                  <a:pt x="1031" y="1139"/>
                </a:cubicBezTo>
                <a:cubicBezTo>
                  <a:pt x="1231" y="1246"/>
                  <a:pt x="1432" y="1326"/>
                  <a:pt x="1646" y="1393"/>
                </a:cubicBezTo>
                <a:lnTo>
                  <a:pt x="1807" y="1433"/>
                </a:lnTo>
                <a:cubicBezTo>
                  <a:pt x="1860" y="1447"/>
                  <a:pt x="1914" y="1460"/>
                  <a:pt x="1967" y="1460"/>
                </a:cubicBezTo>
                <a:lnTo>
                  <a:pt x="2141" y="1486"/>
                </a:lnTo>
                <a:lnTo>
                  <a:pt x="2301" y="1486"/>
                </a:lnTo>
                <a:cubicBezTo>
                  <a:pt x="2323" y="1487"/>
                  <a:pt x="2344" y="1487"/>
                  <a:pt x="2366" y="1487"/>
                </a:cubicBezTo>
                <a:cubicBezTo>
                  <a:pt x="2799" y="1487"/>
                  <a:pt x="3228" y="1354"/>
                  <a:pt x="3585" y="1099"/>
                </a:cubicBezTo>
                <a:cubicBezTo>
                  <a:pt x="3947" y="844"/>
                  <a:pt x="4227" y="497"/>
                  <a:pt x="4429" y="95"/>
                </a:cubicBezTo>
                <a:cubicBezTo>
                  <a:pt x="4441" y="69"/>
                  <a:pt x="4429" y="29"/>
                  <a:pt x="4402" y="15"/>
                </a:cubicBezTo>
                <a:cubicBezTo>
                  <a:pt x="4386" y="5"/>
                  <a:pt x="4371" y="1"/>
                  <a:pt x="43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2"/>
          <p:cNvSpPr/>
          <p:nvPr/>
        </p:nvSpPr>
        <p:spPr>
          <a:xfrm>
            <a:off x="6256166" y="2101554"/>
            <a:ext cx="208416" cy="208341"/>
          </a:xfrm>
          <a:custGeom>
            <a:avLst/>
            <a:gdLst/>
            <a:ahLst/>
            <a:cxnLst/>
            <a:rect l="l" t="t" r="r" b="b"/>
            <a:pathLst>
              <a:path w="2396" h="2395" extrusionOk="0">
                <a:moveTo>
                  <a:pt x="1192" y="1"/>
                </a:moveTo>
                <a:cubicBezTo>
                  <a:pt x="536" y="1"/>
                  <a:pt x="1" y="536"/>
                  <a:pt x="1" y="1204"/>
                </a:cubicBezTo>
                <a:cubicBezTo>
                  <a:pt x="1" y="1859"/>
                  <a:pt x="536" y="2394"/>
                  <a:pt x="1192" y="2394"/>
                </a:cubicBezTo>
                <a:cubicBezTo>
                  <a:pt x="1861" y="2394"/>
                  <a:pt x="2396" y="1859"/>
                  <a:pt x="2396" y="1204"/>
                </a:cubicBezTo>
                <a:cubicBezTo>
                  <a:pt x="2396" y="536"/>
                  <a:pt x="1861" y="1"/>
                  <a:pt x="11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2"/>
          <p:cNvSpPr/>
          <p:nvPr/>
        </p:nvSpPr>
        <p:spPr>
          <a:xfrm>
            <a:off x="6882197" y="2101554"/>
            <a:ext cx="208416" cy="208341"/>
          </a:xfrm>
          <a:custGeom>
            <a:avLst/>
            <a:gdLst/>
            <a:ahLst/>
            <a:cxnLst/>
            <a:rect l="l" t="t" r="r" b="b"/>
            <a:pathLst>
              <a:path w="2396" h="2395" extrusionOk="0">
                <a:moveTo>
                  <a:pt x="1204" y="1"/>
                </a:moveTo>
                <a:cubicBezTo>
                  <a:pt x="535" y="1"/>
                  <a:pt x="0" y="536"/>
                  <a:pt x="0" y="1204"/>
                </a:cubicBezTo>
                <a:cubicBezTo>
                  <a:pt x="0" y="1859"/>
                  <a:pt x="535" y="2394"/>
                  <a:pt x="1204" y="2394"/>
                </a:cubicBezTo>
                <a:cubicBezTo>
                  <a:pt x="1860" y="2394"/>
                  <a:pt x="2395" y="1859"/>
                  <a:pt x="2395" y="1204"/>
                </a:cubicBezTo>
                <a:cubicBezTo>
                  <a:pt x="2395" y="536"/>
                  <a:pt x="1860" y="1"/>
                  <a:pt x="12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2"/>
          <p:cNvSpPr/>
          <p:nvPr/>
        </p:nvSpPr>
        <p:spPr>
          <a:xfrm>
            <a:off x="5812890" y="1619194"/>
            <a:ext cx="551659" cy="536119"/>
          </a:xfrm>
          <a:custGeom>
            <a:avLst/>
            <a:gdLst/>
            <a:ahLst/>
            <a:cxnLst/>
            <a:rect l="l" t="t" r="r" b="b"/>
            <a:pathLst>
              <a:path w="6342" h="6163" extrusionOk="0">
                <a:moveTo>
                  <a:pt x="5064" y="1"/>
                </a:moveTo>
                <a:cubicBezTo>
                  <a:pt x="4149" y="1"/>
                  <a:pt x="2642" y="650"/>
                  <a:pt x="2435" y="998"/>
                </a:cubicBezTo>
                <a:cubicBezTo>
                  <a:pt x="2168" y="1412"/>
                  <a:pt x="2582" y="1947"/>
                  <a:pt x="2582" y="1947"/>
                </a:cubicBezTo>
                <a:cubicBezTo>
                  <a:pt x="2582" y="1947"/>
                  <a:pt x="1432" y="2428"/>
                  <a:pt x="1339" y="3017"/>
                </a:cubicBezTo>
                <a:cubicBezTo>
                  <a:pt x="1244" y="3606"/>
                  <a:pt x="1499" y="3940"/>
                  <a:pt x="1499" y="3940"/>
                </a:cubicBezTo>
                <a:cubicBezTo>
                  <a:pt x="1499" y="3940"/>
                  <a:pt x="1" y="5558"/>
                  <a:pt x="482" y="6054"/>
                </a:cubicBezTo>
                <a:cubicBezTo>
                  <a:pt x="557" y="6130"/>
                  <a:pt x="660" y="6163"/>
                  <a:pt x="781" y="6163"/>
                </a:cubicBezTo>
                <a:cubicBezTo>
                  <a:pt x="1441" y="6163"/>
                  <a:pt x="2635" y="5198"/>
                  <a:pt x="2635" y="5198"/>
                </a:cubicBezTo>
                <a:lnTo>
                  <a:pt x="2635" y="5198"/>
                </a:lnTo>
                <a:cubicBezTo>
                  <a:pt x="2635" y="5198"/>
                  <a:pt x="2567" y="5503"/>
                  <a:pt x="2815" y="5503"/>
                </a:cubicBezTo>
                <a:cubicBezTo>
                  <a:pt x="2896" y="5503"/>
                  <a:pt x="3010" y="5470"/>
                  <a:pt x="3171" y="5385"/>
                </a:cubicBezTo>
                <a:cubicBezTo>
                  <a:pt x="3827" y="5023"/>
                  <a:pt x="4201" y="4114"/>
                  <a:pt x="4201" y="4114"/>
                </a:cubicBezTo>
                <a:cubicBezTo>
                  <a:pt x="4201" y="4114"/>
                  <a:pt x="4226" y="4122"/>
                  <a:pt x="4274" y="4122"/>
                </a:cubicBezTo>
                <a:cubicBezTo>
                  <a:pt x="4387" y="4122"/>
                  <a:pt x="4625" y="4076"/>
                  <a:pt x="4963" y="3766"/>
                </a:cubicBezTo>
                <a:cubicBezTo>
                  <a:pt x="5445" y="3325"/>
                  <a:pt x="6341" y="596"/>
                  <a:pt x="5578" y="115"/>
                </a:cubicBezTo>
                <a:cubicBezTo>
                  <a:pt x="5453" y="35"/>
                  <a:pt x="5274" y="1"/>
                  <a:pt x="506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2"/>
          <p:cNvSpPr/>
          <p:nvPr/>
        </p:nvSpPr>
        <p:spPr>
          <a:xfrm>
            <a:off x="5932756" y="1517416"/>
            <a:ext cx="422486" cy="556301"/>
          </a:xfrm>
          <a:custGeom>
            <a:avLst/>
            <a:gdLst/>
            <a:ahLst/>
            <a:cxnLst/>
            <a:rect l="l" t="t" r="r" b="b"/>
            <a:pathLst>
              <a:path w="4857" h="6395" extrusionOk="0">
                <a:moveTo>
                  <a:pt x="4842" y="1"/>
                </a:moveTo>
                <a:cubicBezTo>
                  <a:pt x="4830" y="1"/>
                  <a:pt x="4816" y="1"/>
                  <a:pt x="4803" y="14"/>
                </a:cubicBezTo>
                <a:cubicBezTo>
                  <a:pt x="4735" y="174"/>
                  <a:pt x="4669" y="322"/>
                  <a:pt x="4602" y="482"/>
                </a:cubicBezTo>
                <a:lnTo>
                  <a:pt x="4508" y="709"/>
                </a:lnTo>
                <a:lnTo>
                  <a:pt x="4455" y="830"/>
                </a:lnTo>
                <a:lnTo>
                  <a:pt x="4401" y="937"/>
                </a:lnTo>
                <a:cubicBezTo>
                  <a:pt x="4254" y="1244"/>
                  <a:pt x="4120" y="1552"/>
                  <a:pt x="3947" y="1847"/>
                </a:cubicBezTo>
                <a:cubicBezTo>
                  <a:pt x="3866" y="1993"/>
                  <a:pt x="3799" y="2141"/>
                  <a:pt x="3719" y="2288"/>
                </a:cubicBezTo>
                <a:lnTo>
                  <a:pt x="3451" y="2716"/>
                </a:lnTo>
                <a:cubicBezTo>
                  <a:pt x="3412" y="2783"/>
                  <a:pt x="3371" y="2863"/>
                  <a:pt x="3317" y="2930"/>
                </a:cubicBezTo>
                <a:lnTo>
                  <a:pt x="3184" y="3144"/>
                </a:lnTo>
                <a:cubicBezTo>
                  <a:pt x="3077" y="3277"/>
                  <a:pt x="2996" y="3425"/>
                  <a:pt x="2889" y="3559"/>
                </a:cubicBezTo>
                <a:lnTo>
                  <a:pt x="2595" y="3960"/>
                </a:lnTo>
                <a:cubicBezTo>
                  <a:pt x="2488" y="4094"/>
                  <a:pt x="2381" y="4214"/>
                  <a:pt x="2274" y="4348"/>
                </a:cubicBezTo>
                <a:cubicBezTo>
                  <a:pt x="2167" y="4481"/>
                  <a:pt x="2047" y="4602"/>
                  <a:pt x="1940" y="4722"/>
                </a:cubicBezTo>
                <a:cubicBezTo>
                  <a:pt x="1873" y="4776"/>
                  <a:pt x="1819" y="4843"/>
                  <a:pt x="1766" y="4896"/>
                </a:cubicBezTo>
                <a:lnTo>
                  <a:pt x="1579" y="5070"/>
                </a:lnTo>
                <a:cubicBezTo>
                  <a:pt x="1084" y="5525"/>
                  <a:pt x="562" y="5953"/>
                  <a:pt x="14" y="6341"/>
                </a:cubicBezTo>
                <a:cubicBezTo>
                  <a:pt x="0" y="6354"/>
                  <a:pt x="0" y="6368"/>
                  <a:pt x="0" y="6381"/>
                </a:cubicBezTo>
                <a:cubicBezTo>
                  <a:pt x="14" y="6395"/>
                  <a:pt x="27" y="6395"/>
                  <a:pt x="41" y="6395"/>
                </a:cubicBezTo>
                <a:cubicBezTo>
                  <a:pt x="656" y="6086"/>
                  <a:pt x="1191" y="5658"/>
                  <a:pt x="1673" y="5177"/>
                </a:cubicBezTo>
                <a:cubicBezTo>
                  <a:pt x="2167" y="4695"/>
                  <a:pt x="2622" y="4201"/>
                  <a:pt x="3037" y="3666"/>
                </a:cubicBezTo>
                <a:cubicBezTo>
                  <a:pt x="3451" y="3117"/>
                  <a:pt x="3826" y="2542"/>
                  <a:pt x="4120" y="1927"/>
                </a:cubicBezTo>
                <a:cubicBezTo>
                  <a:pt x="4200" y="1779"/>
                  <a:pt x="4281" y="1633"/>
                  <a:pt x="4334" y="1472"/>
                </a:cubicBezTo>
                <a:lnTo>
                  <a:pt x="4535" y="1003"/>
                </a:lnTo>
                <a:cubicBezTo>
                  <a:pt x="4615" y="843"/>
                  <a:pt x="4655" y="682"/>
                  <a:pt x="4709" y="522"/>
                </a:cubicBezTo>
                <a:cubicBezTo>
                  <a:pt x="4762" y="361"/>
                  <a:pt x="4816" y="201"/>
                  <a:pt x="4856" y="40"/>
                </a:cubicBezTo>
                <a:cubicBezTo>
                  <a:pt x="4856" y="28"/>
                  <a:pt x="4856" y="14"/>
                  <a:pt x="4842" y="1"/>
                </a:cubicBezTo>
                <a:close/>
              </a:path>
            </a:pathLst>
          </a:custGeom>
          <a:solidFill>
            <a:srgbClr val="0023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2"/>
          <p:cNvSpPr/>
          <p:nvPr/>
        </p:nvSpPr>
        <p:spPr>
          <a:xfrm>
            <a:off x="5988600" y="1840845"/>
            <a:ext cx="197891" cy="174067"/>
          </a:xfrm>
          <a:custGeom>
            <a:avLst/>
            <a:gdLst/>
            <a:ahLst/>
            <a:cxnLst/>
            <a:rect l="l" t="t" r="r" b="b"/>
            <a:pathLst>
              <a:path w="2275" h="2001" extrusionOk="0">
                <a:moveTo>
                  <a:pt x="2163" y="0"/>
                </a:moveTo>
                <a:cubicBezTo>
                  <a:pt x="2145" y="0"/>
                  <a:pt x="2128" y="5"/>
                  <a:pt x="2114" y="14"/>
                </a:cubicBezTo>
                <a:cubicBezTo>
                  <a:pt x="1980" y="121"/>
                  <a:pt x="1819" y="189"/>
                  <a:pt x="1646" y="255"/>
                </a:cubicBezTo>
                <a:cubicBezTo>
                  <a:pt x="1472" y="308"/>
                  <a:pt x="1298" y="349"/>
                  <a:pt x="1124" y="376"/>
                </a:cubicBezTo>
                <a:cubicBezTo>
                  <a:pt x="937" y="403"/>
                  <a:pt x="763" y="415"/>
                  <a:pt x="576" y="442"/>
                </a:cubicBezTo>
                <a:cubicBezTo>
                  <a:pt x="389" y="456"/>
                  <a:pt x="214" y="469"/>
                  <a:pt x="27" y="496"/>
                </a:cubicBezTo>
                <a:lnTo>
                  <a:pt x="27" y="510"/>
                </a:lnTo>
                <a:cubicBezTo>
                  <a:pt x="14" y="510"/>
                  <a:pt x="0" y="510"/>
                  <a:pt x="0" y="522"/>
                </a:cubicBezTo>
                <a:cubicBezTo>
                  <a:pt x="0" y="549"/>
                  <a:pt x="14" y="563"/>
                  <a:pt x="27" y="563"/>
                </a:cubicBezTo>
                <a:cubicBezTo>
                  <a:pt x="214" y="590"/>
                  <a:pt x="401" y="590"/>
                  <a:pt x="589" y="590"/>
                </a:cubicBezTo>
                <a:cubicBezTo>
                  <a:pt x="776" y="576"/>
                  <a:pt x="963" y="549"/>
                  <a:pt x="1138" y="522"/>
                </a:cubicBezTo>
                <a:cubicBezTo>
                  <a:pt x="1325" y="483"/>
                  <a:pt x="1512" y="456"/>
                  <a:pt x="1686" y="403"/>
                </a:cubicBezTo>
                <a:cubicBezTo>
                  <a:pt x="1800" y="370"/>
                  <a:pt x="1914" y="332"/>
                  <a:pt x="2022" y="284"/>
                </a:cubicBezTo>
                <a:lnTo>
                  <a:pt x="2022" y="284"/>
                </a:lnTo>
                <a:lnTo>
                  <a:pt x="1953" y="549"/>
                </a:lnTo>
                <a:cubicBezTo>
                  <a:pt x="1914" y="710"/>
                  <a:pt x="1873" y="870"/>
                  <a:pt x="1819" y="1031"/>
                </a:cubicBezTo>
                <a:cubicBezTo>
                  <a:pt x="1780" y="1178"/>
                  <a:pt x="1726" y="1339"/>
                  <a:pt x="1673" y="1499"/>
                </a:cubicBezTo>
                <a:lnTo>
                  <a:pt x="1512" y="1967"/>
                </a:lnTo>
                <a:cubicBezTo>
                  <a:pt x="1512" y="1967"/>
                  <a:pt x="1512" y="1981"/>
                  <a:pt x="1525" y="1994"/>
                </a:cubicBezTo>
                <a:cubicBezTo>
                  <a:pt x="1530" y="1999"/>
                  <a:pt x="1534" y="2000"/>
                  <a:pt x="1539" y="2000"/>
                </a:cubicBezTo>
                <a:cubicBezTo>
                  <a:pt x="1548" y="2000"/>
                  <a:pt x="1556" y="1994"/>
                  <a:pt x="1566" y="1994"/>
                </a:cubicBezTo>
                <a:cubicBezTo>
                  <a:pt x="1673" y="1860"/>
                  <a:pt x="1753" y="1700"/>
                  <a:pt x="1819" y="1553"/>
                </a:cubicBezTo>
                <a:cubicBezTo>
                  <a:pt x="1887" y="1392"/>
                  <a:pt x="1940" y="1245"/>
                  <a:pt x="2007" y="1084"/>
                </a:cubicBezTo>
                <a:cubicBezTo>
                  <a:pt x="2060" y="924"/>
                  <a:pt x="2101" y="763"/>
                  <a:pt x="2154" y="603"/>
                </a:cubicBezTo>
                <a:cubicBezTo>
                  <a:pt x="2194" y="442"/>
                  <a:pt x="2235" y="282"/>
                  <a:pt x="2261" y="121"/>
                </a:cubicBezTo>
                <a:lnTo>
                  <a:pt x="2261" y="108"/>
                </a:lnTo>
                <a:cubicBezTo>
                  <a:pt x="2274" y="94"/>
                  <a:pt x="2261" y="68"/>
                  <a:pt x="2247" y="41"/>
                </a:cubicBezTo>
                <a:cubicBezTo>
                  <a:pt x="2230" y="15"/>
                  <a:pt x="2196" y="0"/>
                  <a:pt x="2163" y="0"/>
                </a:cubicBezTo>
                <a:close/>
              </a:path>
            </a:pathLst>
          </a:custGeom>
          <a:solidFill>
            <a:srgbClr val="0023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2"/>
          <p:cNvSpPr/>
          <p:nvPr/>
        </p:nvSpPr>
        <p:spPr>
          <a:xfrm>
            <a:off x="5932756" y="1984204"/>
            <a:ext cx="118735" cy="94645"/>
          </a:xfrm>
          <a:custGeom>
            <a:avLst/>
            <a:gdLst/>
            <a:ahLst/>
            <a:cxnLst/>
            <a:rect l="l" t="t" r="r" b="b"/>
            <a:pathLst>
              <a:path w="1365" h="1088" extrusionOk="0">
                <a:moveTo>
                  <a:pt x="1260" y="1"/>
                </a:moveTo>
                <a:cubicBezTo>
                  <a:pt x="1240" y="1"/>
                  <a:pt x="1221" y="8"/>
                  <a:pt x="1204" y="25"/>
                </a:cubicBezTo>
                <a:cubicBezTo>
                  <a:pt x="1124" y="92"/>
                  <a:pt x="1043" y="146"/>
                  <a:pt x="950" y="199"/>
                </a:cubicBezTo>
                <a:cubicBezTo>
                  <a:pt x="856" y="239"/>
                  <a:pt x="763" y="280"/>
                  <a:pt x="656" y="306"/>
                </a:cubicBezTo>
                <a:cubicBezTo>
                  <a:pt x="455" y="346"/>
                  <a:pt x="241" y="373"/>
                  <a:pt x="27" y="426"/>
                </a:cubicBezTo>
                <a:cubicBezTo>
                  <a:pt x="14" y="426"/>
                  <a:pt x="14" y="440"/>
                  <a:pt x="14" y="440"/>
                </a:cubicBezTo>
                <a:cubicBezTo>
                  <a:pt x="0" y="467"/>
                  <a:pt x="14" y="480"/>
                  <a:pt x="27" y="480"/>
                </a:cubicBezTo>
                <a:cubicBezTo>
                  <a:pt x="94" y="505"/>
                  <a:pt x="167" y="515"/>
                  <a:pt x="239" y="515"/>
                </a:cubicBezTo>
                <a:cubicBezTo>
                  <a:pt x="281" y="515"/>
                  <a:pt x="322" y="512"/>
                  <a:pt x="362" y="506"/>
                </a:cubicBezTo>
                <a:cubicBezTo>
                  <a:pt x="469" y="506"/>
                  <a:pt x="589" y="480"/>
                  <a:pt x="696" y="440"/>
                </a:cubicBezTo>
                <a:cubicBezTo>
                  <a:pt x="803" y="413"/>
                  <a:pt x="910" y="387"/>
                  <a:pt x="1017" y="333"/>
                </a:cubicBezTo>
                <a:cubicBezTo>
                  <a:pt x="1028" y="329"/>
                  <a:pt x="1039" y="324"/>
                  <a:pt x="1050" y="320"/>
                </a:cubicBezTo>
                <a:lnTo>
                  <a:pt x="1050" y="320"/>
                </a:lnTo>
                <a:cubicBezTo>
                  <a:pt x="1013" y="398"/>
                  <a:pt x="975" y="477"/>
                  <a:pt x="936" y="560"/>
                </a:cubicBezTo>
                <a:cubicBezTo>
                  <a:pt x="910" y="640"/>
                  <a:pt x="870" y="720"/>
                  <a:pt x="829" y="801"/>
                </a:cubicBezTo>
                <a:lnTo>
                  <a:pt x="710" y="1041"/>
                </a:lnTo>
                <a:cubicBezTo>
                  <a:pt x="710" y="1055"/>
                  <a:pt x="710" y="1068"/>
                  <a:pt x="722" y="1068"/>
                </a:cubicBezTo>
                <a:cubicBezTo>
                  <a:pt x="722" y="1078"/>
                  <a:pt x="729" y="1087"/>
                  <a:pt x="738" y="1087"/>
                </a:cubicBezTo>
                <a:cubicBezTo>
                  <a:pt x="742" y="1087"/>
                  <a:pt x="745" y="1086"/>
                  <a:pt x="749" y="1082"/>
                </a:cubicBezTo>
                <a:cubicBezTo>
                  <a:pt x="843" y="1029"/>
                  <a:pt x="897" y="948"/>
                  <a:pt x="963" y="881"/>
                </a:cubicBezTo>
                <a:cubicBezTo>
                  <a:pt x="1017" y="801"/>
                  <a:pt x="1057" y="720"/>
                  <a:pt x="1111" y="640"/>
                </a:cubicBezTo>
                <a:cubicBezTo>
                  <a:pt x="1204" y="480"/>
                  <a:pt x="1284" y="306"/>
                  <a:pt x="1352" y="132"/>
                </a:cubicBezTo>
                <a:cubicBezTo>
                  <a:pt x="1365" y="105"/>
                  <a:pt x="1352" y="66"/>
                  <a:pt x="1338" y="39"/>
                </a:cubicBezTo>
                <a:cubicBezTo>
                  <a:pt x="1315" y="15"/>
                  <a:pt x="1287" y="1"/>
                  <a:pt x="1260" y="1"/>
                </a:cubicBezTo>
                <a:close/>
              </a:path>
            </a:pathLst>
          </a:custGeom>
          <a:solidFill>
            <a:srgbClr val="0023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2"/>
          <p:cNvSpPr/>
          <p:nvPr/>
        </p:nvSpPr>
        <p:spPr>
          <a:xfrm>
            <a:off x="6082892" y="1720103"/>
            <a:ext cx="185017" cy="184854"/>
          </a:xfrm>
          <a:custGeom>
            <a:avLst/>
            <a:gdLst/>
            <a:ahLst/>
            <a:cxnLst/>
            <a:rect l="l" t="t" r="r" b="b"/>
            <a:pathLst>
              <a:path w="2127" h="2125" extrusionOk="0">
                <a:moveTo>
                  <a:pt x="2022" y="0"/>
                </a:moveTo>
                <a:cubicBezTo>
                  <a:pt x="2002" y="0"/>
                  <a:pt x="1983" y="8"/>
                  <a:pt x="1966" y="25"/>
                </a:cubicBezTo>
                <a:cubicBezTo>
                  <a:pt x="1846" y="118"/>
                  <a:pt x="1698" y="185"/>
                  <a:pt x="1538" y="239"/>
                </a:cubicBezTo>
                <a:lnTo>
                  <a:pt x="1418" y="266"/>
                </a:lnTo>
                <a:cubicBezTo>
                  <a:pt x="1377" y="279"/>
                  <a:pt x="1338" y="279"/>
                  <a:pt x="1297" y="292"/>
                </a:cubicBezTo>
                <a:cubicBezTo>
                  <a:pt x="1217" y="305"/>
                  <a:pt x="1137" y="319"/>
                  <a:pt x="1044" y="319"/>
                </a:cubicBezTo>
                <a:cubicBezTo>
                  <a:pt x="963" y="319"/>
                  <a:pt x="883" y="332"/>
                  <a:pt x="789" y="332"/>
                </a:cubicBezTo>
                <a:lnTo>
                  <a:pt x="40" y="332"/>
                </a:lnTo>
                <a:cubicBezTo>
                  <a:pt x="27" y="332"/>
                  <a:pt x="13" y="332"/>
                  <a:pt x="0" y="346"/>
                </a:cubicBezTo>
                <a:cubicBezTo>
                  <a:pt x="0" y="373"/>
                  <a:pt x="13" y="386"/>
                  <a:pt x="27" y="386"/>
                </a:cubicBezTo>
                <a:cubicBezTo>
                  <a:pt x="187" y="439"/>
                  <a:pt x="361" y="466"/>
                  <a:pt x="535" y="480"/>
                </a:cubicBezTo>
                <a:cubicBezTo>
                  <a:pt x="606" y="485"/>
                  <a:pt x="677" y="488"/>
                  <a:pt x="748" y="488"/>
                </a:cubicBezTo>
                <a:cubicBezTo>
                  <a:pt x="851" y="488"/>
                  <a:pt x="954" y="482"/>
                  <a:pt x="1056" y="466"/>
                </a:cubicBezTo>
                <a:cubicBezTo>
                  <a:pt x="1231" y="439"/>
                  <a:pt x="1404" y="426"/>
                  <a:pt x="1579" y="373"/>
                </a:cubicBezTo>
                <a:cubicBezTo>
                  <a:pt x="1701" y="344"/>
                  <a:pt x="1823" y="303"/>
                  <a:pt x="1936" y="248"/>
                </a:cubicBezTo>
                <a:lnTo>
                  <a:pt x="1936" y="248"/>
                </a:lnTo>
                <a:cubicBezTo>
                  <a:pt x="1932" y="366"/>
                  <a:pt x="1922" y="486"/>
                  <a:pt x="1912" y="600"/>
                </a:cubicBezTo>
                <a:cubicBezTo>
                  <a:pt x="1900" y="774"/>
                  <a:pt x="1886" y="935"/>
                  <a:pt x="1859" y="1108"/>
                </a:cubicBezTo>
                <a:cubicBezTo>
                  <a:pt x="1846" y="1268"/>
                  <a:pt x="1805" y="1429"/>
                  <a:pt x="1766" y="1603"/>
                </a:cubicBezTo>
                <a:lnTo>
                  <a:pt x="1645" y="2085"/>
                </a:lnTo>
                <a:lnTo>
                  <a:pt x="1645" y="2098"/>
                </a:lnTo>
                <a:cubicBezTo>
                  <a:pt x="1645" y="2098"/>
                  <a:pt x="1645" y="2112"/>
                  <a:pt x="1659" y="2125"/>
                </a:cubicBezTo>
                <a:cubicBezTo>
                  <a:pt x="1672" y="2125"/>
                  <a:pt x="1686" y="2125"/>
                  <a:pt x="1686" y="2112"/>
                </a:cubicBezTo>
                <a:cubicBezTo>
                  <a:pt x="1793" y="1964"/>
                  <a:pt x="1859" y="1803"/>
                  <a:pt x="1912" y="1643"/>
                </a:cubicBezTo>
                <a:cubicBezTo>
                  <a:pt x="1966" y="1470"/>
                  <a:pt x="2019" y="1309"/>
                  <a:pt x="2046" y="1135"/>
                </a:cubicBezTo>
                <a:cubicBezTo>
                  <a:pt x="2087" y="961"/>
                  <a:pt x="2100" y="787"/>
                  <a:pt x="2114" y="614"/>
                </a:cubicBezTo>
                <a:cubicBezTo>
                  <a:pt x="2126" y="439"/>
                  <a:pt x="2126" y="266"/>
                  <a:pt x="2114" y="91"/>
                </a:cubicBezTo>
                <a:lnTo>
                  <a:pt x="2114" y="78"/>
                </a:lnTo>
                <a:cubicBezTo>
                  <a:pt x="2114" y="65"/>
                  <a:pt x="2100" y="52"/>
                  <a:pt x="2100" y="38"/>
                </a:cubicBezTo>
                <a:cubicBezTo>
                  <a:pt x="2077" y="15"/>
                  <a:pt x="2049" y="0"/>
                  <a:pt x="2022" y="0"/>
                </a:cubicBezTo>
                <a:close/>
              </a:path>
            </a:pathLst>
          </a:custGeom>
          <a:solidFill>
            <a:srgbClr val="0023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2"/>
          <p:cNvSpPr/>
          <p:nvPr/>
        </p:nvSpPr>
        <p:spPr>
          <a:xfrm>
            <a:off x="6985187" y="1476792"/>
            <a:ext cx="570796" cy="439995"/>
          </a:xfrm>
          <a:custGeom>
            <a:avLst/>
            <a:gdLst/>
            <a:ahLst/>
            <a:cxnLst/>
            <a:rect l="l" t="t" r="r" b="b"/>
            <a:pathLst>
              <a:path w="6562" h="5058" extrusionOk="0">
                <a:moveTo>
                  <a:pt x="234" y="1"/>
                </a:moveTo>
                <a:cubicBezTo>
                  <a:pt x="0" y="1"/>
                  <a:pt x="297" y="3179"/>
                  <a:pt x="1666" y="4199"/>
                </a:cubicBezTo>
                <a:cubicBezTo>
                  <a:pt x="2467" y="4788"/>
                  <a:pt x="3630" y="5058"/>
                  <a:pt x="4572" y="5058"/>
                </a:cubicBezTo>
                <a:cubicBezTo>
                  <a:pt x="5299" y="5058"/>
                  <a:pt x="5895" y="4898"/>
                  <a:pt x="6093" y="4600"/>
                </a:cubicBezTo>
                <a:cubicBezTo>
                  <a:pt x="6562" y="3919"/>
                  <a:pt x="5706" y="2541"/>
                  <a:pt x="5210" y="2233"/>
                </a:cubicBezTo>
                <a:cubicBezTo>
                  <a:pt x="4140" y="1577"/>
                  <a:pt x="1746" y="1324"/>
                  <a:pt x="261" y="13"/>
                </a:cubicBezTo>
                <a:cubicBezTo>
                  <a:pt x="251" y="5"/>
                  <a:pt x="242" y="1"/>
                  <a:pt x="23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2"/>
          <p:cNvSpPr/>
          <p:nvPr/>
        </p:nvSpPr>
        <p:spPr>
          <a:xfrm>
            <a:off x="6974140" y="1419117"/>
            <a:ext cx="513125" cy="463744"/>
          </a:xfrm>
          <a:custGeom>
            <a:avLst/>
            <a:gdLst/>
            <a:ahLst/>
            <a:cxnLst/>
            <a:rect l="l" t="t" r="r" b="b"/>
            <a:pathLst>
              <a:path w="5899" h="5331" extrusionOk="0">
                <a:moveTo>
                  <a:pt x="27" y="1"/>
                </a:moveTo>
                <a:cubicBezTo>
                  <a:pt x="22" y="1"/>
                  <a:pt x="18" y="3"/>
                  <a:pt x="13" y="7"/>
                </a:cubicBezTo>
                <a:cubicBezTo>
                  <a:pt x="0" y="7"/>
                  <a:pt x="0" y="20"/>
                  <a:pt x="0" y="34"/>
                </a:cubicBezTo>
                <a:cubicBezTo>
                  <a:pt x="120" y="355"/>
                  <a:pt x="254" y="676"/>
                  <a:pt x="415" y="983"/>
                </a:cubicBezTo>
                <a:lnTo>
                  <a:pt x="655" y="1425"/>
                </a:lnTo>
                <a:lnTo>
                  <a:pt x="789" y="1652"/>
                </a:lnTo>
                <a:cubicBezTo>
                  <a:pt x="830" y="1732"/>
                  <a:pt x="883" y="1800"/>
                  <a:pt x="923" y="1866"/>
                </a:cubicBezTo>
                <a:lnTo>
                  <a:pt x="1217" y="2294"/>
                </a:lnTo>
                <a:cubicBezTo>
                  <a:pt x="1271" y="2374"/>
                  <a:pt x="1324" y="2442"/>
                  <a:pt x="1378" y="2508"/>
                </a:cubicBezTo>
                <a:lnTo>
                  <a:pt x="1538" y="2695"/>
                </a:lnTo>
                <a:cubicBezTo>
                  <a:pt x="1752" y="2977"/>
                  <a:pt x="2007" y="3217"/>
                  <a:pt x="2248" y="3458"/>
                </a:cubicBezTo>
                <a:cubicBezTo>
                  <a:pt x="2769" y="3913"/>
                  <a:pt x="3318" y="4327"/>
                  <a:pt x="3919" y="4662"/>
                </a:cubicBezTo>
                <a:cubicBezTo>
                  <a:pt x="4522" y="5010"/>
                  <a:pt x="5177" y="5263"/>
                  <a:pt x="5859" y="5331"/>
                </a:cubicBezTo>
                <a:cubicBezTo>
                  <a:pt x="5872" y="5331"/>
                  <a:pt x="5886" y="5317"/>
                  <a:pt x="5899" y="5304"/>
                </a:cubicBezTo>
                <a:cubicBezTo>
                  <a:pt x="5899" y="5290"/>
                  <a:pt x="5886" y="5277"/>
                  <a:pt x="5872" y="5277"/>
                </a:cubicBezTo>
                <a:cubicBezTo>
                  <a:pt x="5217" y="5117"/>
                  <a:pt x="4588" y="4849"/>
                  <a:pt x="3987" y="4541"/>
                </a:cubicBezTo>
                <a:cubicBezTo>
                  <a:pt x="3398" y="4220"/>
                  <a:pt x="2863" y="3792"/>
                  <a:pt x="2381" y="3324"/>
                </a:cubicBezTo>
                <a:cubicBezTo>
                  <a:pt x="2154" y="3070"/>
                  <a:pt x="1900" y="2843"/>
                  <a:pt x="1699" y="2575"/>
                </a:cubicBezTo>
                <a:lnTo>
                  <a:pt x="1538" y="2374"/>
                </a:lnTo>
                <a:cubicBezTo>
                  <a:pt x="1485" y="2308"/>
                  <a:pt x="1431" y="2254"/>
                  <a:pt x="1378" y="2174"/>
                </a:cubicBezTo>
                <a:lnTo>
                  <a:pt x="1083" y="1759"/>
                </a:lnTo>
                <a:cubicBezTo>
                  <a:pt x="1044" y="1693"/>
                  <a:pt x="990" y="1625"/>
                  <a:pt x="950" y="1559"/>
                </a:cubicBezTo>
                <a:lnTo>
                  <a:pt x="816" y="1345"/>
                </a:lnTo>
                <a:lnTo>
                  <a:pt x="548" y="903"/>
                </a:lnTo>
                <a:cubicBezTo>
                  <a:pt x="388" y="609"/>
                  <a:pt x="227" y="301"/>
                  <a:pt x="54" y="20"/>
                </a:cubicBezTo>
                <a:lnTo>
                  <a:pt x="54" y="7"/>
                </a:lnTo>
                <a:cubicBezTo>
                  <a:pt x="45" y="7"/>
                  <a:pt x="36" y="1"/>
                  <a:pt x="27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2"/>
          <p:cNvSpPr/>
          <p:nvPr/>
        </p:nvSpPr>
        <p:spPr>
          <a:xfrm>
            <a:off x="7107923" y="1639550"/>
            <a:ext cx="270001" cy="192161"/>
          </a:xfrm>
          <a:custGeom>
            <a:avLst/>
            <a:gdLst/>
            <a:ahLst/>
            <a:cxnLst/>
            <a:rect l="l" t="t" r="r" b="b"/>
            <a:pathLst>
              <a:path w="3104" h="2209" extrusionOk="0">
                <a:moveTo>
                  <a:pt x="3064" y="1"/>
                </a:moveTo>
                <a:cubicBezTo>
                  <a:pt x="2823" y="41"/>
                  <a:pt x="2568" y="68"/>
                  <a:pt x="2328" y="81"/>
                </a:cubicBezTo>
                <a:cubicBezTo>
                  <a:pt x="2074" y="108"/>
                  <a:pt x="1833" y="108"/>
                  <a:pt x="1579" y="108"/>
                </a:cubicBezTo>
                <a:cubicBezTo>
                  <a:pt x="1338" y="108"/>
                  <a:pt x="1084" y="95"/>
                  <a:pt x="830" y="95"/>
                </a:cubicBezTo>
                <a:cubicBezTo>
                  <a:pt x="589" y="81"/>
                  <a:pt x="335" y="68"/>
                  <a:pt x="94" y="54"/>
                </a:cubicBezTo>
                <a:lnTo>
                  <a:pt x="68" y="54"/>
                </a:lnTo>
                <a:cubicBezTo>
                  <a:pt x="27" y="68"/>
                  <a:pt x="0" y="108"/>
                  <a:pt x="0" y="148"/>
                </a:cubicBezTo>
                <a:cubicBezTo>
                  <a:pt x="41" y="295"/>
                  <a:pt x="54" y="469"/>
                  <a:pt x="54" y="643"/>
                </a:cubicBezTo>
                <a:cubicBezTo>
                  <a:pt x="54" y="817"/>
                  <a:pt x="54" y="978"/>
                  <a:pt x="41" y="1151"/>
                </a:cubicBezTo>
                <a:cubicBezTo>
                  <a:pt x="41" y="1486"/>
                  <a:pt x="27" y="1834"/>
                  <a:pt x="54" y="2168"/>
                </a:cubicBezTo>
                <a:cubicBezTo>
                  <a:pt x="54" y="2182"/>
                  <a:pt x="54" y="2194"/>
                  <a:pt x="68" y="2208"/>
                </a:cubicBezTo>
                <a:cubicBezTo>
                  <a:pt x="94" y="2208"/>
                  <a:pt x="107" y="2194"/>
                  <a:pt x="107" y="2182"/>
                </a:cubicBezTo>
                <a:cubicBezTo>
                  <a:pt x="175" y="1834"/>
                  <a:pt x="201" y="1499"/>
                  <a:pt x="201" y="1151"/>
                </a:cubicBezTo>
                <a:lnTo>
                  <a:pt x="201" y="643"/>
                </a:lnTo>
                <a:cubicBezTo>
                  <a:pt x="190" y="504"/>
                  <a:pt x="188" y="364"/>
                  <a:pt x="174" y="218"/>
                </a:cubicBezTo>
                <a:lnTo>
                  <a:pt x="174" y="218"/>
                </a:lnTo>
                <a:cubicBezTo>
                  <a:pt x="392" y="249"/>
                  <a:pt x="611" y="270"/>
                  <a:pt x="830" y="282"/>
                </a:cubicBezTo>
                <a:cubicBezTo>
                  <a:pt x="1084" y="295"/>
                  <a:pt x="1325" y="309"/>
                  <a:pt x="1579" y="309"/>
                </a:cubicBezTo>
                <a:cubicBezTo>
                  <a:pt x="1833" y="295"/>
                  <a:pt x="2087" y="282"/>
                  <a:pt x="2342" y="241"/>
                </a:cubicBezTo>
                <a:cubicBezTo>
                  <a:pt x="2595" y="215"/>
                  <a:pt x="2850" y="161"/>
                  <a:pt x="3077" y="54"/>
                </a:cubicBezTo>
                <a:cubicBezTo>
                  <a:pt x="3091" y="54"/>
                  <a:pt x="3103" y="41"/>
                  <a:pt x="3103" y="27"/>
                </a:cubicBezTo>
                <a:cubicBezTo>
                  <a:pt x="3091" y="15"/>
                  <a:pt x="3077" y="1"/>
                  <a:pt x="3064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2"/>
          <p:cNvSpPr/>
          <p:nvPr/>
        </p:nvSpPr>
        <p:spPr>
          <a:xfrm>
            <a:off x="7166116" y="1680348"/>
            <a:ext cx="289834" cy="204861"/>
          </a:xfrm>
          <a:custGeom>
            <a:avLst/>
            <a:gdLst/>
            <a:ahLst/>
            <a:cxnLst/>
            <a:rect l="l" t="t" r="r" b="b"/>
            <a:pathLst>
              <a:path w="3332" h="2355" extrusionOk="0">
                <a:moveTo>
                  <a:pt x="3278" y="0"/>
                </a:moveTo>
                <a:cubicBezTo>
                  <a:pt x="3023" y="94"/>
                  <a:pt x="2769" y="161"/>
                  <a:pt x="2515" y="227"/>
                </a:cubicBezTo>
                <a:cubicBezTo>
                  <a:pt x="2247" y="295"/>
                  <a:pt x="1994" y="348"/>
                  <a:pt x="1726" y="375"/>
                </a:cubicBezTo>
                <a:cubicBezTo>
                  <a:pt x="1659" y="388"/>
                  <a:pt x="1592" y="388"/>
                  <a:pt x="1525" y="388"/>
                </a:cubicBezTo>
                <a:cubicBezTo>
                  <a:pt x="1459" y="402"/>
                  <a:pt x="1391" y="402"/>
                  <a:pt x="1325" y="402"/>
                </a:cubicBezTo>
                <a:lnTo>
                  <a:pt x="1124" y="402"/>
                </a:lnTo>
                <a:lnTo>
                  <a:pt x="924" y="388"/>
                </a:lnTo>
                <a:cubicBezTo>
                  <a:pt x="656" y="375"/>
                  <a:pt x="401" y="334"/>
                  <a:pt x="134" y="295"/>
                </a:cubicBezTo>
                <a:lnTo>
                  <a:pt x="94" y="295"/>
                </a:lnTo>
                <a:cubicBezTo>
                  <a:pt x="41" y="308"/>
                  <a:pt x="0" y="375"/>
                  <a:pt x="14" y="428"/>
                </a:cubicBezTo>
                <a:cubicBezTo>
                  <a:pt x="54" y="575"/>
                  <a:pt x="94" y="736"/>
                  <a:pt x="134" y="896"/>
                </a:cubicBezTo>
                <a:lnTo>
                  <a:pt x="241" y="1365"/>
                </a:lnTo>
                <a:cubicBezTo>
                  <a:pt x="321" y="1686"/>
                  <a:pt x="362" y="2007"/>
                  <a:pt x="428" y="2328"/>
                </a:cubicBezTo>
                <a:cubicBezTo>
                  <a:pt x="428" y="2341"/>
                  <a:pt x="442" y="2355"/>
                  <a:pt x="455" y="2355"/>
                </a:cubicBezTo>
                <a:cubicBezTo>
                  <a:pt x="469" y="2355"/>
                  <a:pt x="482" y="2341"/>
                  <a:pt x="482" y="2328"/>
                </a:cubicBezTo>
                <a:cubicBezTo>
                  <a:pt x="495" y="2153"/>
                  <a:pt x="495" y="1993"/>
                  <a:pt x="482" y="1832"/>
                </a:cubicBezTo>
                <a:cubicBezTo>
                  <a:pt x="469" y="1659"/>
                  <a:pt x="442" y="1499"/>
                  <a:pt x="415" y="1338"/>
                </a:cubicBezTo>
                <a:cubicBezTo>
                  <a:pt x="388" y="1178"/>
                  <a:pt x="362" y="1017"/>
                  <a:pt x="321" y="857"/>
                </a:cubicBezTo>
                <a:cubicBezTo>
                  <a:pt x="302" y="742"/>
                  <a:pt x="276" y="628"/>
                  <a:pt x="249" y="514"/>
                </a:cubicBezTo>
                <a:lnTo>
                  <a:pt x="249" y="514"/>
                </a:lnTo>
                <a:cubicBezTo>
                  <a:pt x="337" y="526"/>
                  <a:pt x="423" y="540"/>
                  <a:pt x="508" y="548"/>
                </a:cubicBezTo>
                <a:cubicBezTo>
                  <a:pt x="642" y="548"/>
                  <a:pt x="776" y="562"/>
                  <a:pt x="924" y="562"/>
                </a:cubicBezTo>
                <a:cubicBezTo>
                  <a:pt x="1191" y="562"/>
                  <a:pt x="1471" y="548"/>
                  <a:pt x="1739" y="522"/>
                </a:cubicBezTo>
                <a:cubicBezTo>
                  <a:pt x="2020" y="495"/>
                  <a:pt x="2288" y="455"/>
                  <a:pt x="2555" y="375"/>
                </a:cubicBezTo>
                <a:cubicBezTo>
                  <a:pt x="2823" y="308"/>
                  <a:pt x="3077" y="214"/>
                  <a:pt x="3304" y="54"/>
                </a:cubicBezTo>
                <a:cubicBezTo>
                  <a:pt x="3317" y="54"/>
                  <a:pt x="3331" y="40"/>
                  <a:pt x="3317" y="27"/>
                </a:cubicBezTo>
                <a:cubicBezTo>
                  <a:pt x="3317" y="0"/>
                  <a:pt x="3304" y="0"/>
                  <a:pt x="3278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2"/>
          <p:cNvSpPr/>
          <p:nvPr/>
        </p:nvSpPr>
        <p:spPr>
          <a:xfrm>
            <a:off x="7270759" y="1774558"/>
            <a:ext cx="245646" cy="138575"/>
          </a:xfrm>
          <a:custGeom>
            <a:avLst/>
            <a:gdLst/>
            <a:ahLst/>
            <a:cxnLst/>
            <a:rect l="l" t="t" r="r" b="b"/>
            <a:pathLst>
              <a:path w="2824" h="1593" extrusionOk="0">
                <a:moveTo>
                  <a:pt x="2783" y="0"/>
                </a:moveTo>
                <a:cubicBezTo>
                  <a:pt x="2569" y="54"/>
                  <a:pt x="2355" y="95"/>
                  <a:pt x="2128" y="148"/>
                </a:cubicBezTo>
                <a:cubicBezTo>
                  <a:pt x="1914" y="188"/>
                  <a:pt x="1686" y="241"/>
                  <a:pt x="1472" y="255"/>
                </a:cubicBezTo>
                <a:cubicBezTo>
                  <a:pt x="1359" y="261"/>
                  <a:pt x="1245" y="265"/>
                  <a:pt x="1131" y="265"/>
                </a:cubicBezTo>
                <a:cubicBezTo>
                  <a:pt x="1018" y="265"/>
                  <a:pt x="904" y="261"/>
                  <a:pt x="791" y="255"/>
                </a:cubicBezTo>
                <a:cubicBezTo>
                  <a:pt x="577" y="241"/>
                  <a:pt x="349" y="202"/>
                  <a:pt x="135" y="161"/>
                </a:cubicBezTo>
                <a:cubicBezTo>
                  <a:pt x="108" y="161"/>
                  <a:pt x="95" y="161"/>
                  <a:pt x="68" y="175"/>
                </a:cubicBezTo>
                <a:cubicBezTo>
                  <a:pt x="15" y="202"/>
                  <a:pt x="1" y="268"/>
                  <a:pt x="28" y="309"/>
                </a:cubicBezTo>
                <a:cubicBezTo>
                  <a:pt x="95" y="442"/>
                  <a:pt x="175" y="562"/>
                  <a:pt x="256" y="683"/>
                </a:cubicBezTo>
                <a:cubicBezTo>
                  <a:pt x="336" y="803"/>
                  <a:pt x="416" y="924"/>
                  <a:pt x="509" y="1031"/>
                </a:cubicBezTo>
                <a:cubicBezTo>
                  <a:pt x="603" y="1151"/>
                  <a:pt x="710" y="1258"/>
                  <a:pt x="817" y="1352"/>
                </a:cubicBezTo>
                <a:cubicBezTo>
                  <a:pt x="924" y="1459"/>
                  <a:pt x="1044" y="1552"/>
                  <a:pt x="1192" y="1593"/>
                </a:cubicBezTo>
                <a:lnTo>
                  <a:pt x="1219" y="1593"/>
                </a:lnTo>
                <a:cubicBezTo>
                  <a:pt x="1231" y="1579"/>
                  <a:pt x="1231" y="1552"/>
                  <a:pt x="1219" y="1552"/>
                </a:cubicBezTo>
                <a:cubicBezTo>
                  <a:pt x="1098" y="1459"/>
                  <a:pt x="1005" y="1365"/>
                  <a:pt x="910" y="1258"/>
                </a:cubicBezTo>
                <a:cubicBezTo>
                  <a:pt x="817" y="1151"/>
                  <a:pt x="737" y="1044"/>
                  <a:pt x="657" y="924"/>
                </a:cubicBezTo>
                <a:cubicBezTo>
                  <a:pt x="577" y="817"/>
                  <a:pt x="496" y="696"/>
                  <a:pt x="416" y="576"/>
                </a:cubicBezTo>
                <a:cubicBezTo>
                  <a:pt x="382" y="515"/>
                  <a:pt x="345" y="455"/>
                  <a:pt x="308" y="395"/>
                </a:cubicBezTo>
                <a:lnTo>
                  <a:pt x="308" y="395"/>
                </a:lnTo>
                <a:cubicBezTo>
                  <a:pt x="469" y="416"/>
                  <a:pt x="633" y="428"/>
                  <a:pt x="791" y="428"/>
                </a:cubicBezTo>
                <a:cubicBezTo>
                  <a:pt x="910" y="428"/>
                  <a:pt x="1017" y="416"/>
                  <a:pt x="1138" y="416"/>
                </a:cubicBezTo>
                <a:cubicBezTo>
                  <a:pt x="1245" y="416"/>
                  <a:pt x="1365" y="402"/>
                  <a:pt x="1486" y="389"/>
                </a:cubicBezTo>
                <a:cubicBezTo>
                  <a:pt x="1713" y="375"/>
                  <a:pt x="1941" y="348"/>
                  <a:pt x="2168" y="295"/>
                </a:cubicBezTo>
                <a:cubicBezTo>
                  <a:pt x="2382" y="241"/>
                  <a:pt x="2610" y="175"/>
                  <a:pt x="2810" y="54"/>
                </a:cubicBezTo>
                <a:cubicBezTo>
                  <a:pt x="2824" y="41"/>
                  <a:pt x="2824" y="27"/>
                  <a:pt x="2824" y="14"/>
                </a:cubicBezTo>
                <a:cubicBezTo>
                  <a:pt x="2824" y="0"/>
                  <a:pt x="2810" y="0"/>
                  <a:pt x="2797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2"/>
          <p:cNvSpPr/>
          <p:nvPr/>
        </p:nvSpPr>
        <p:spPr>
          <a:xfrm>
            <a:off x="7164985" y="2065018"/>
            <a:ext cx="474764" cy="401111"/>
          </a:xfrm>
          <a:custGeom>
            <a:avLst/>
            <a:gdLst/>
            <a:ahLst/>
            <a:cxnLst/>
            <a:rect l="l" t="t" r="r" b="b"/>
            <a:pathLst>
              <a:path w="5458" h="4611" extrusionOk="0">
                <a:moveTo>
                  <a:pt x="1510" y="1"/>
                </a:moveTo>
                <a:cubicBezTo>
                  <a:pt x="1482" y="1"/>
                  <a:pt x="1456" y="2"/>
                  <a:pt x="1431" y="5"/>
                </a:cubicBezTo>
                <a:cubicBezTo>
                  <a:pt x="990" y="59"/>
                  <a:pt x="0" y="1557"/>
                  <a:pt x="187" y="2374"/>
                </a:cubicBezTo>
                <a:cubicBezTo>
                  <a:pt x="313" y="2921"/>
                  <a:pt x="673" y="3011"/>
                  <a:pt x="897" y="3011"/>
                </a:cubicBezTo>
                <a:cubicBezTo>
                  <a:pt x="1006" y="3011"/>
                  <a:pt x="1083" y="2989"/>
                  <a:pt x="1083" y="2989"/>
                </a:cubicBezTo>
                <a:cubicBezTo>
                  <a:pt x="1083" y="2989"/>
                  <a:pt x="1445" y="4179"/>
                  <a:pt x="1912" y="4380"/>
                </a:cubicBezTo>
                <a:cubicBezTo>
                  <a:pt x="1984" y="4412"/>
                  <a:pt x="2049" y="4425"/>
                  <a:pt x="2107" y="4425"/>
                </a:cubicBezTo>
                <a:cubicBezTo>
                  <a:pt x="2418" y="4425"/>
                  <a:pt x="2542" y="4045"/>
                  <a:pt x="2542" y="4045"/>
                </a:cubicBezTo>
                <a:cubicBezTo>
                  <a:pt x="2542" y="4045"/>
                  <a:pt x="3020" y="4610"/>
                  <a:pt x="3695" y="4610"/>
                </a:cubicBezTo>
                <a:cubicBezTo>
                  <a:pt x="3901" y="4610"/>
                  <a:pt x="4126" y="4557"/>
                  <a:pt x="4361" y="4420"/>
                </a:cubicBezTo>
                <a:cubicBezTo>
                  <a:pt x="5458" y="3791"/>
                  <a:pt x="3291" y="2186"/>
                  <a:pt x="3291" y="2186"/>
                </a:cubicBezTo>
                <a:lnTo>
                  <a:pt x="3291" y="2186"/>
                </a:lnTo>
                <a:cubicBezTo>
                  <a:pt x="3291" y="2186"/>
                  <a:pt x="3313" y="2188"/>
                  <a:pt x="3349" y="2188"/>
                </a:cubicBezTo>
                <a:cubicBezTo>
                  <a:pt x="3537" y="2188"/>
                  <a:pt x="4108" y="2141"/>
                  <a:pt x="3906" y="1557"/>
                </a:cubicBezTo>
                <a:cubicBezTo>
                  <a:pt x="3687" y="890"/>
                  <a:pt x="2176" y="1"/>
                  <a:pt x="15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2"/>
          <p:cNvSpPr/>
          <p:nvPr/>
        </p:nvSpPr>
        <p:spPr>
          <a:xfrm>
            <a:off x="7239444" y="1974722"/>
            <a:ext cx="276960" cy="432949"/>
          </a:xfrm>
          <a:custGeom>
            <a:avLst/>
            <a:gdLst/>
            <a:ahLst/>
            <a:cxnLst/>
            <a:rect l="l" t="t" r="r" b="b"/>
            <a:pathLst>
              <a:path w="3184" h="4977" extrusionOk="0">
                <a:moveTo>
                  <a:pt x="40" y="0"/>
                </a:moveTo>
                <a:cubicBezTo>
                  <a:pt x="27" y="0"/>
                  <a:pt x="13" y="0"/>
                  <a:pt x="0" y="14"/>
                </a:cubicBezTo>
                <a:cubicBezTo>
                  <a:pt x="0" y="27"/>
                  <a:pt x="0" y="41"/>
                  <a:pt x="13" y="54"/>
                </a:cubicBezTo>
                <a:cubicBezTo>
                  <a:pt x="428" y="362"/>
                  <a:pt x="682" y="817"/>
                  <a:pt x="735" y="1325"/>
                </a:cubicBezTo>
                <a:cubicBezTo>
                  <a:pt x="762" y="1445"/>
                  <a:pt x="762" y="1578"/>
                  <a:pt x="776" y="1712"/>
                </a:cubicBezTo>
                <a:cubicBezTo>
                  <a:pt x="789" y="1833"/>
                  <a:pt x="803" y="1967"/>
                  <a:pt x="816" y="2101"/>
                </a:cubicBezTo>
                <a:cubicBezTo>
                  <a:pt x="842" y="2234"/>
                  <a:pt x="856" y="2354"/>
                  <a:pt x="883" y="2488"/>
                </a:cubicBezTo>
                <a:lnTo>
                  <a:pt x="923" y="2689"/>
                </a:lnTo>
                <a:lnTo>
                  <a:pt x="976" y="2877"/>
                </a:lnTo>
                <a:cubicBezTo>
                  <a:pt x="1003" y="2943"/>
                  <a:pt x="1017" y="2996"/>
                  <a:pt x="1044" y="3064"/>
                </a:cubicBezTo>
                <a:cubicBezTo>
                  <a:pt x="1070" y="3130"/>
                  <a:pt x="1083" y="3184"/>
                  <a:pt x="1110" y="3251"/>
                </a:cubicBezTo>
                <a:cubicBezTo>
                  <a:pt x="1163" y="3371"/>
                  <a:pt x="1217" y="3492"/>
                  <a:pt x="1284" y="3612"/>
                </a:cubicBezTo>
                <a:cubicBezTo>
                  <a:pt x="1404" y="3852"/>
                  <a:pt x="1565" y="4066"/>
                  <a:pt x="1752" y="4268"/>
                </a:cubicBezTo>
                <a:lnTo>
                  <a:pt x="1886" y="4414"/>
                </a:lnTo>
                <a:lnTo>
                  <a:pt x="2046" y="4535"/>
                </a:lnTo>
                <a:cubicBezTo>
                  <a:pt x="2073" y="4562"/>
                  <a:pt x="2100" y="4575"/>
                  <a:pt x="2127" y="4602"/>
                </a:cubicBezTo>
                <a:lnTo>
                  <a:pt x="2221" y="4655"/>
                </a:lnTo>
                <a:cubicBezTo>
                  <a:pt x="2274" y="4682"/>
                  <a:pt x="2328" y="4722"/>
                  <a:pt x="2394" y="4749"/>
                </a:cubicBezTo>
                <a:cubicBezTo>
                  <a:pt x="2622" y="4883"/>
                  <a:pt x="2890" y="4949"/>
                  <a:pt x="3157" y="4976"/>
                </a:cubicBezTo>
                <a:cubicBezTo>
                  <a:pt x="3170" y="4976"/>
                  <a:pt x="3184" y="4963"/>
                  <a:pt x="3184" y="4949"/>
                </a:cubicBezTo>
                <a:cubicBezTo>
                  <a:pt x="3184" y="4936"/>
                  <a:pt x="3184" y="4923"/>
                  <a:pt x="3170" y="4923"/>
                </a:cubicBezTo>
                <a:lnTo>
                  <a:pt x="3157" y="4923"/>
                </a:lnTo>
                <a:cubicBezTo>
                  <a:pt x="2916" y="4842"/>
                  <a:pt x="2676" y="4749"/>
                  <a:pt x="2461" y="4628"/>
                </a:cubicBezTo>
                <a:cubicBezTo>
                  <a:pt x="2247" y="4495"/>
                  <a:pt x="2046" y="4334"/>
                  <a:pt x="1886" y="4134"/>
                </a:cubicBezTo>
                <a:cubicBezTo>
                  <a:pt x="1725" y="3947"/>
                  <a:pt x="1579" y="3745"/>
                  <a:pt x="1458" y="3519"/>
                </a:cubicBezTo>
                <a:cubicBezTo>
                  <a:pt x="1391" y="3412"/>
                  <a:pt x="1351" y="3291"/>
                  <a:pt x="1297" y="3171"/>
                </a:cubicBezTo>
                <a:cubicBezTo>
                  <a:pt x="1244" y="3064"/>
                  <a:pt x="1190" y="2943"/>
                  <a:pt x="1151" y="2823"/>
                </a:cubicBezTo>
                <a:lnTo>
                  <a:pt x="1097" y="2636"/>
                </a:lnTo>
                <a:cubicBezTo>
                  <a:pt x="1070" y="2582"/>
                  <a:pt x="1056" y="2515"/>
                  <a:pt x="1044" y="2448"/>
                </a:cubicBezTo>
                <a:cubicBezTo>
                  <a:pt x="1003" y="2328"/>
                  <a:pt x="990" y="2208"/>
                  <a:pt x="963" y="2074"/>
                </a:cubicBezTo>
                <a:cubicBezTo>
                  <a:pt x="949" y="1953"/>
                  <a:pt x="923" y="1819"/>
                  <a:pt x="910" y="1699"/>
                </a:cubicBezTo>
                <a:lnTo>
                  <a:pt x="896" y="1298"/>
                </a:lnTo>
                <a:cubicBezTo>
                  <a:pt x="856" y="763"/>
                  <a:pt x="535" y="228"/>
                  <a:pt x="40" y="0"/>
                </a:cubicBezTo>
                <a:close/>
              </a:path>
            </a:pathLst>
          </a:custGeom>
          <a:solidFill>
            <a:srgbClr val="0023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2"/>
          <p:cNvSpPr/>
          <p:nvPr/>
        </p:nvSpPr>
        <p:spPr>
          <a:xfrm>
            <a:off x="5484783" y="2285451"/>
            <a:ext cx="534088" cy="934186"/>
          </a:xfrm>
          <a:custGeom>
            <a:avLst/>
            <a:gdLst/>
            <a:ahLst/>
            <a:cxnLst/>
            <a:rect l="l" t="t" r="r" b="b"/>
            <a:pathLst>
              <a:path w="6140" h="10739" extrusionOk="0">
                <a:moveTo>
                  <a:pt x="6140" y="0"/>
                </a:moveTo>
                <a:cubicBezTo>
                  <a:pt x="6140" y="0"/>
                  <a:pt x="2796" y="723"/>
                  <a:pt x="1833" y="3036"/>
                </a:cubicBezTo>
                <a:cubicBezTo>
                  <a:pt x="1776" y="3176"/>
                  <a:pt x="1809" y="3225"/>
                  <a:pt x="1891" y="3225"/>
                </a:cubicBezTo>
                <a:cubicBezTo>
                  <a:pt x="1980" y="3225"/>
                  <a:pt x="2127" y="3166"/>
                  <a:pt x="2275" y="3103"/>
                </a:cubicBezTo>
                <a:cubicBezTo>
                  <a:pt x="2423" y="3038"/>
                  <a:pt x="2565" y="2977"/>
                  <a:pt x="2650" y="2977"/>
                </a:cubicBezTo>
                <a:cubicBezTo>
                  <a:pt x="2704" y="2977"/>
                  <a:pt x="2735" y="3001"/>
                  <a:pt x="2730" y="3063"/>
                </a:cubicBezTo>
                <a:cubicBezTo>
                  <a:pt x="2676" y="3410"/>
                  <a:pt x="1820" y="3585"/>
                  <a:pt x="1445" y="4267"/>
                </a:cubicBezTo>
                <a:cubicBezTo>
                  <a:pt x="429" y="6100"/>
                  <a:pt x="1" y="8707"/>
                  <a:pt x="415" y="10541"/>
                </a:cubicBezTo>
                <a:cubicBezTo>
                  <a:pt x="446" y="10677"/>
                  <a:pt x="491" y="10739"/>
                  <a:pt x="549" y="10739"/>
                </a:cubicBezTo>
                <a:cubicBezTo>
                  <a:pt x="841" y="10739"/>
                  <a:pt x="1477" y="9197"/>
                  <a:pt x="2502" y="7637"/>
                </a:cubicBezTo>
                <a:cubicBezTo>
                  <a:pt x="2689" y="7357"/>
                  <a:pt x="2516" y="6380"/>
                  <a:pt x="2662" y="6059"/>
                </a:cubicBezTo>
                <a:cubicBezTo>
                  <a:pt x="2682" y="6016"/>
                  <a:pt x="2702" y="5998"/>
                  <a:pt x="2723" y="5998"/>
                </a:cubicBezTo>
                <a:cubicBezTo>
                  <a:pt x="2787" y="5998"/>
                  <a:pt x="2853" y="6172"/>
                  <a:pt x="2903" y="6353"/>
                </a:cubicBezTo>
                <a:cubicBezTo>
                  <a:pt x="2963" y="6532"/>
                  <a:pt x="3022" y="6710"/>
                  <a:pt x="3063" y="6710"/>
                </a:cubicBezTo>
                <a:cubicBezTo>
                  <a:pt x="3068" y="6710"/>
                  <a:pt x="3073" y="6707"/>
                  <a:pt x="3077" y="6701"/>
                </a:cubicBezTo>
                <a:cubicBezTo>
                  <a:pt x="3184" y="6594"/>
                  <a:pt x="6047" y="2849"/>
                  <a:pt x="614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2"/>
          <p:cNvSpPr/>
          <p:nvPr/>
        </p:nvSpPr>
        <p:spPr>
          <a:xfrm>
            <a:off x="5537148" y="2176017"/>
            <a:ext cx="602806" cy="994905"/>
          </a:xfrm>
          <a:custGeom>
            <a:avLst/>
            <a:gdLst/>
            <a:ahLst/>
            <a:cxnLst/>
            <a:rect l="l" t="t" r="r" b="b"/>
            <a:pathLst>
              <a:path w="6930" h="11437" extrusionOk="0">
                <a:moveTo>
                  <a:pt x="6890" y="1"/>
                </a:moveTo>
                <a:cubicBezTo>
                  <a:pt x="6635" y="147"/>
                  <a:pt x="6408" y="322"/>
                  <a:pt x="6194" y="509"/>
                </a:cubicBezTo>
                <a:cubicBezTo>
                  <a:pt x="5980" y="696"/>
                  <a:pt x="5766" y="884"/>
                  <a:pt x="5565" y="1084"/>
                </a:cubicBezTo>
                <a:cubicBezTo>
                  <a:pt x="5163" y="1485"/>
                  <a:pt x="4776" y="1900"/>
                  <a:pt x="4402" y="2328"/>
                </a:cubicBezTo>
                <a:cubicBezTo>
                  <a:pt x="3665" y="3197"/>
                  <a:pt x="2930" y="4067"/>
                  <a:pt x="2328" y="5043"/>
                </a:cubicBezTo>
                <a:cubicBezTo>
                  <a:pt x="2021" y="5525"/>
                  <a:pt x="1753" y="6020"/>
                  <a:pt x="1512" y="6528"/>
                </a:cubicBezTo>
                <a:cubicBezTo>
                  <a:pt x="1445" y="6662"/>
                  <a:pt x="1391" y="6796"/>
                  <a:pt x="1325" y="6916"/>
                </a:cubicBezTo>
                <a:cubicBezTo>
                  <a:pt x="1271" y="7049"/>
                  <a:pt x="1204" y="7183"/>
                  <a:pt x="1151" y="7317"/>
                </a:cubicBezTo>
                <a:cubicBezTo>
                  <a:pt x="1044" y="7572"/>
                  <a:pt x="937" y="7839"/>
                  <a:pt x="830" y="8107"/>
                </a:cubicBezTo>
                <a:cubicBezTo>
                  <a:pt x="736" y="8360"/>
                  <a:pt x="642" y="8642"/>
                  <a:pt x="549" y="8909"/>
                </a:cubicBezTo>
                <a:lnTo>
                  <a:pt x="428" y="9311"/>
                </a:lnTo>
                <a:cubicBezTo>
                  <a:pt x="389" y="9444"/>
                  <a:pt x="348" y="9591"/>
                  <a:pt x="308" y="9725"/>
                </a:cubicBezTo>
                <a:cubicBezTo>
                  <a:pt x="175" y="10274"/>
                  <a:pt x="54" y="10835"/>
                  <a:pt x="0" y="11397"/>
                </a:cubicBezTo>
                <a:cubicBezTo>
                  <a:pt x="0" y="11424"/>
                  <a:pt x="14" y="11437"/>
                  <a:pt x="27" y="11437"/>
                </a:cubicBezTo>
                <a:cubicBezTo>
                  <a:pt x="54" y="11437"/>
                  <a:pt x="68" y="11424"/>
                  <a:pt x="68" y="11410"/>
                </a:cubicBezTo>
                <a:cubicBezTo>
                  <a:pt x="175" y="10848"/>
                  <a:pt x="308" y="10300"/>
                  <a:pt x="455" y="9765"/>
                </a:cubicBezTo>
                <a:cubicBezTo>
                  <a:pt x="615" y="9216"/>
                  <a:pt x="776" y="8681"/>
                  <a:pt x="977" y="8160"/>
                </a:cubicBezTo>
                <a:cubicBezTo>
                  <a:pt x="1352" y="7090"/>
                  <a:pt x="1873" y="6086"/>
                  <a:pt x="2488" y="5137"/>
                </a:cubicBezTo>
                <a:lnTo>
                  <a:pt x="2716" y="4789"/>
                </a:lnTo>
                <a:cubicBezTo>
                  <a:pt x="2796" y="4668"/>
                  <a:pt x="2877" y="4561"/>
                  <a:pt x="2957" y="4442"/>
                </a:cubicBezTo>
                <a:lnTo>
                  <a:pt x="3210" y="4107"/>
                </a:lnTo>
                <a:cubicBezTo>
                  <a:pt x="3291" y="3987"/>
                  <a:pt x="3385" y="3880"/>
                  <a:pt x="3478" y="3773"/>
                </a:cubicBezTo>
                <a:cubicBezTo>
                  <a:pt x="3826" y="3318"/>
                  <a:pt x="4174" y="2890"/>
                  <a:pt x="4535" y="2448"/>
                </a:cubicBezTo>
                <a:cubicBezTo>
                  <a:pt x="4910" y="2020"/>
                  <a:pt x="5284" y="1592"/>
                  <a:pt x="5672" y="1191"/>
                </a:cubicBezTo>
                <a:cubicBezTo>
                  <a:pt x="5873" y="991"/>
                  <a:pt x="6073" y="789"/>
                  <a:pt x="6274" y="602"/>
                </a:cubicBezTo>
                <a:cubicBezTo>
                  <a:pt x="6474" y="402"/>
                  <a:pt x="6688" y="215"/>
                  <a:pt x="6916" y="54"/>
                </a:cubicBezTo>
                <a:lnTo>
                  <a:pt x="6916" y="40"/>
                </a:lnTo>
                <a:cubicBezTo>
                  <a:pt x="6929" y="40"/>
                  <a:pt x="6929" y="27"/>
                  <a:pt x="6916" y="14"/>
                </a:cubicBezTo>
                <a:cubicBezTo>
                  <a:pt x="6916" y="1"/>
                  <a:pt x="6890" y="1"/>
                  <a:pt x="6890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2"/>
          <p:cNvSpPr/>
          <p:nvPr/>
        </p:nvSpPr>
        <p:spPr>
          <a:xfrm>
            <a:off x="5263754" y="2421068"/>
            <a:ext cx="349158" cy="407635"/>
          </a:xfrm>
          <a:custGeom>
            <a:avLst/>
            <a:gdLst/>
            <a:ahLst/>
            <a:cxnLst/>
            <a:rect l="l" t="t" r="r" b="b"/>
            <a:pathLst>
              <a:path w="4014" h="4686" extrusionOk="0">
                <a:moveTo>
                  <a:pt x="2541" y="0"/>
                </a:moveTo>
                <a:cubicBezTo>
                  <a:pt x="1939" y="0"/>
                  <a:pt x="1256" y="224"/>
                  <a:pt x="803" y="929"/>
                </a:cubicBezTo>
                <a:cubicBezTo>
                  <a:pt x="0" y="2173"/>
                  <a:pt x="482" y="4487"/>
                  <a:pt x="910" y="4674"/>
                </a:cubicBezTo>
                <a:cubicBezTo>
                  <a:pt x="930" y="4682"/>
                  <a:pt x="954" y="4686"/>
                  <a:pt x="981" y="4686"/>
                </a:cubicBezTo>
                <a:cubicBezTo>
                  <a:pt x="1516" y="4686"/>
                  <a:pt x="3364" y="3239"/>
                  <a:pt x="3746" y="2374"/>
                </a:cubicBezTo>
                <a:cubicBezTo>
                  <a:pt x="4013" y="1758"/>
                  <a:pt x="3933" y="287"/>
                  <a:pt x="3184" y="86"/>
                </a:cubicBezTo>
                <a:cubicBezTo>
                  <a:pt x="2994" y="34"/>
                  <a:pt x="2773" y="0"/>
                  <a:pt x="25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2"/>
          <p:cNvSpPr/>
          <p:nvPr/>
        </p:nvSpPr>
        <p:spPr>
          <a:xfrm>
            <a:off x="5354479" y="2307807"/>
            <a:ext cx="316538" cy="473400"/>
          </a:xfrm>
          <a:custGeom>
            <a:avLst/>
            <a:gdLst/>
            <a:ahLst/>
            <a:cxnLst/>
            <a:rect l="l" t="t" r="r" b="b"/>
            <a:pathLst>
              <a:path w="3639" h="5442" extrusionOk="0">
                <a:moveTo>
                  <a:pt x="3617" y="0"/>
                </a:moveTo>
                <a:cubicBezTo>
                  <a:pt x="3612" y="0"/>
                  <a:pt x="3605" y="4"/>
                  <a:pt x="3598" y="11"/>
                </a:cubicBezTo>
                <a:cubicBezTo>
                  <a:pt x="3478" y="77"/>
                  <a:pt x="3358" y="144"/>
                  <a:pt x="3238" y="225"/>
                </a:cubicBezTo>
                <a:lnTo>
                  <a:pt x="3063" y="344"/>
                </a:lnTo>
                <a:cubicBezTo>
                  <a:pt x="3010" y="385"/>
                  <a:pt x="2956" y="425"/>
                  <a:pt x="2903" y="478"/>
                </a:cubicBezTo>
                <a:lnTo>
                  <a:pt x="2596" y="746"/>
                </a:lnTo>
                <a:cubicBezTo>
                  <a:pt x="2489" y="840"/>
                  <a:pt x="2394" y="933"/>
                  <a:pt x="2287" y="1040"/>
                </a:cubicBezTo>
                <a:lnTo>
                  <a:pt x="2141" y="1188"/>
                </a:lnTo>
                <a:lnTo>
                  <a:pt x="2007" y="1348"/>
                </a:lnTo>
                <a:cubicBezTo>
                  <a:pt x="1927" y="1455"/>
                  <a:pt x="1820" y="1548"/>
                  <a:pt x="1740" y="1669"/>
                </a:cubicBezTo>
                <a:lnTo>
                  <a:pt x="1499" y="2003"/>
                </a:lnTo>
                <a:cubicBezTo>
                  <a:pt x="1419" y="2110"/>
                  <a:pt x="1351" y="2231"/>
                  <a:pt x="1271" y="2351"/>
                </a:cubicBezTo>
                <a:cubicBezTo>
                  <a:pt x="977" y="2820"/>
                  <a:pt x="736" y="3314"/>
                  <a:pt x="495" y="3822"/>
                </a:cubicBezTo>
                <a:lnTo>
                  <a:pt x="334" y="4211"/>
                </a:lnTo>
                <a:cubicBezTo>
                  <a:pt x="295" y="4331"/>
                  <a:pt x="241" y="4464"/>
                  <a:pt x="201" y="4598"/>
                </a:cubicBezTo>
                <a:cubicBezTo>
                  <a:pt x="120" y="4853"/>
                  <a:pt x="40" y="5120"/>
                  <a:pt x="1" y="5401"/>
                </a:cubicBezTo>
                <a:cubicBezTo>
                  <a:pt x="1" y="5415"/>
                  <a:pt x="13" y="5427"/>
                  <a:pt x="27" y="5441"/>
                </a:cubicBezTo>
                <a:cubicBezTo>
                  <a:pt x="40" y="5441"/>
                  <a:pt x="54" y="5427"/>
                  <a:pt x="67" y="5415"/>
                </a:cubicBezTo>
                <a:cubicBezTo>
                  <a:pt x="241" y="4892"/>
                  <a:pt x="429" y="4384"/>
                  <a:pt x="643" y="3876"/>
                </a:cubicBezTo>
                <a:cubicBezTo>
                  <a:pt x="843" y="3381"/>
                  <a:pt x="1124" y="2900"/>
                  <a:pt x="1431" y="2445"/>
                </a:cubicBezTo>
                <a:cubicBezTo>
                  <a:pt x="1579" y="2217"/>
                  <a:pt x="1740" y="2003"/>
                  <a:pt x="1900" y="1789"/>
                </a:cubicBezTo>
                <a:cubicBezTo>
                  <a:pt x="1980" y="1682"/>
                  <a:pt x="2073" y="1575"/>
                  <a:pt x="2168" y="1468"/>
                </a:cubicBezTo>
                <a:lnTo>
                  <a:pt x="2287" y="1321"/>
                </a:lnTo>
                <a:cubicBezTo>
                  <a:pt x="2341" y="1268"/>
                  <a:pt x="2382" y="1214"/>
                  <a:pt x="2435" y="1174"/>
                </a:cubicBezTo>
                <a:cubicBezTo>
                  <a:pt x="2783" y="746"/>
                  <a:pt x="3211" y="425"/>
                  <a:pt x="3625" y="50"/>
                </a:cubicBezTo>
                <a:cubicBezTo>
                  <a:pt x="3639" y="37"/>
                  <a:pt x="3639" y="23"/>
                  <a:pt x="3625" y="11"/>
                </a:cubicBezTo>
                <a:cubicBezTo>
                  <a:pt x="3625" y="4"/>
                  <a:pt x="3622" y="0"/>
                  <a:pt x="3617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2"/>
          <p:cNvSpPr/>
          <p:nvPr/>
        </p:nvSpPr>
        <p:spPr>
          <a:xfrm>
            <a:off x="5309073" y="2653853"/>
            <a:ext cx="126911" cy="104040"/>
          </a:xfrm>
          <a:custGeom>
            <a:avLst/>
            <a:gdLst/>
            <a:ahLst/>
            <a:cxnLst/>
            <a:rect l="l" t="t" r="r" b="b"/>
            <a:pathLst>
              <a:path w="1459" h="1196" extrusionOk="0">
                <a:moveTo>
                  <a:pt x="998" y="0"/>
                </a:moveTo>
                <a:cubicBezTo>
                  <a:pt x="974" y="0"/>
                  <a:pt x="951" y="10"/>
                  <a:pt x="937" y="32"/>
                </a:cubicBezTo>
                <a:cubicBezTo>
                  <a:pt x="830" y="152"/>
                  <a:pt x="683" y="260"/>
                  <a:pt x="509" y="326"/>
                </a:cubicBezTo>
                <a:cubicBezTo>
                  <a:pt x="348" y="379"/>
                  <a:pt x="175" y="433"/>
                  <a:pt x="14" y="527"/>
                </a:cubicBezTo>
                <a:cubicBezTo>
                  <a:pt x="0" y="527"/>
                  <a:pt x="0" y="540"/>
                  <a:pt x="0" y="554"/>
                </a:cubicBezTo>
                <a:cubicBezTo>
                  <a:pt x="0" y="567"/>
                  <a:pt x="14" y="581"/>
                  <a:pt x="27" y="581"/>
                </a:cubicBezTo>
                <a:cubicBezTo>
                  <a:pt x="52" y="584"/>
                  <a:pt x="77" y="586"/>
                  <a:pt x="102" y="586"/>
                </a:cubicBezTo>
                <a:cubicBezTo>
                  <a:pt x="171" y="586"/>
                  <a:pt x="240" y="573"/>
                  <a:pt x="309" y="554"/>
                </a:cubicBezTo>
                <a:cubicBezTo>
                  <a:pt x="402" y="540"/>
                  <a:pt x="482" y="500"/>
                  <a:pt x="576" y="460"/>
                </a:cubicBezTo>
                <a:cubicBezTo>
                  <a:pt x="656" y="420"/>
                  <a:pt x="737" y="367"/>
                  <a:pt x="817" y="326"/>
                </a:cubicBezTo>
                <a:cubicBezTo>
                  <a:pt x="863" y="299"/>
                  <a:pt x="906" y="273"/>
                  <a:pt x="945" y="245"/>
                </a:cubicBezTo>
                <a:lnTo>
                  <a:pt x="945" y="245"/>
                </a:lnTo>
                <a:cubicBezTo>
                  <a:pt x="962" y="299"/>
                  <a:pt x="981" y="353"/>
                  <a:pt x="1004" y="406"/>
                </a:cubicBezTo>
                <a:cubicBezTo>
                  <a:pt x="1031" y="500"/>
                  <a:pt x="1058" y="581"/>
                  <a:pt x="1097" y="674"/>
                </a:cubicBezTo>
                <a:cubicBezTo>
                  <a:pt x="1138" y="768"/>
                  <a:pt x="1178" y="861"/>
                  <a:pt x="1231" y="941"/>
                </a:cubicBezTo>
                <a:cubicBezTo>
                  <a:pt x="1272" y="1035"/>
                  <a:pt x="1325" y="1116"/>
                  <a:pt x="1405" y="1182"/>
                </a:cubicBezTo>
                <a:cubicBezTo>
                  <a:pt x="1405" y="1196"/>
                  <a:pt x="1418" y="1196"/>
                  <a:pt x="1432" y="1196"/>
                </a:cubicBezTo>
                <a:cubicBezTo>
                  <a:pt x="1445" y="1196"/>
                  <a:pt x="1459" y="1182"/>
                  <a:pt x="1445" y="1155"/>
                </a:cubicBezTo>
                <a:cubicBezTo>
                  <a:pt x="1432" y="1062"/>
                  <a:pt x="1405" y="968"/>
                  <a:pt x="1365" y="888"/>
                </a:cubicBezTo>
                <a:lnTo>
                  <a:pt x="1285" y="607"/>
                </a:lnTo>
                <a:cubicBezTo>
                  <a:pt x="1258" y="513"/>
                  <a:pt x="1218" y="420"/>
                  <a:pt x="1191" y="340"/>
                </a:cubicBezTo>
                <a:cubicBezTo>
                  <a:pt x="1151" y="246"/>
                  <a:pt x="1124" y="152"/>
                  <a:pt x="1084" y="72"/>
                </a:cubicBezTo>
                <a:lnTo>
                  <a:pt x="1084" y="58"/>
                </a:lnTo>
                <a:cubicBezTo>
                  <a:pt x="1071" y="45"/>
                  <a:pt x="1071" y="32"/>
                  <a:pt x="1058" y="19"/>
                </a:cubicBezTo>
                <a:cubicBezTo>
                  <a:pt x="1039" y="7"/>
                  <a:pt x="1018" y="0"/>
                  <a:pt x="998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2"/>
          <p:cNvSpPr/>
          <p:nvPr/>
        </p:nvSpPr>
        <p:spPr>
          <a:xfrm>
            <a:off x="5319598" y="2530589"/>
            <a:ext cx="195542" cy="156321"/>
          </a:xfrm>
          <a:custGeom>
            <a:avLst/>
            <a:gdLst/>
            <a:ahLst/>
            <a:cxnLst/>
            <a:rect l="l" t="t" r="r" b="b"/>
            <a:pathLst>
              <a:path w="2248" h="1797" extrusionOk="0">
                <a:moveTo>
                  <a:pt x="1592" y="1"/>
                </a:moveTo>
                <a:cubicBezTo>
                  <a:pt x="1568" y="1"/>
                  <a:pt x="1545" y="11"/>
                  <a:pt x="1525" y="31"/>
                </a:cubicBezTo>
                <a:cubicBezTo>
                  <a:pt x="1431" y="111"/>
                  <a:pt x="1311" y="191"/>
                  <a:pt x="1190" y="271"/>
                </a:cubicBezTo>
                <a:cubicBezTo>
                  <a:pt x="1070" y="339"/>
                  <a:pt x="950" y="392"/>
                  <a:pt x="816" y="446"/>
                </a:cubicBezTo>
                <a:lnTo>
                  <a:pt x="414" y="592"/>
                </a:lnTo>
                <a:cubicBezTo>
                  <a:pt x="281" y="646"/>
                  <a:pt x="147" y="700"/>
                  <a:pt x="13" y="767"/>
                </a:cubicBezTo>
                <a:cubicBezTo>
                  <a:pt x="0" y="767"/>
                  <a:pt x="0" y="780"/>
                  <a:pt x="0" y="794"/>
                </a:cubicBezTo>
                <a:cubicBezTo>
                  <a:pt x="0" y="807"/>
                  <a:pt x="13" y="820"/>
                  <a:pt x="27" y="820"/>
                </a:cubicBezTo>
                <a:cubicBezTo>
                  <a:pt x="174" y="807"/>
                  <a:pt x="321" y="780"/>
                  <a:pt x="455" y="740"/>
                </a:cubicBezTo>
                <a:cubicBezTo>
                  <a:pt x="602" y="700"/>
                  <a:pt x="735" y="646"/>
                  <a:pt x="869" y="580"/>
                </a:cubicBezTo>
                <a:cubicBezTo>
                  <a:pt x="1003" y="526"/>
                  <a:pt x="1137" y="459"/>
                  <a:pt x="1271" y="392"/>
                </a:cubicBezTo>
                <a:cubicBezTo>
                  <a:pt x="1352" y="347"/>
                  <a:pt x="1439" y="302"/>
                  <a:pt x="1524" y="249"/>
                </a:cubicBezTo>
                <a:lnTo>
                  <a:pt x="1524" y="249"/>
                </a:lnTo>
                <a:cubicBezTo>
                  <a:pt x="1543" y="350"/>
                  <a:pt x="1564" y="451"/>
                  <a:pt x="1592" y="553"/>
                </a:cubicBezTo>
                <a:cubicBezTo>
                  <a:pt x="1632" y="713"/>
                  <a:pt x="1672" y="847"/>
                  <a:pt x="1725" y="994"/>
                </a:cubicBezTo>
                <a:cubicBezTo>
                  <a:pt x="1779" y="1141"/>
                  <a:pt x="1846" y="1288"/>
                  <a:pt x="1913" y="1422"/>
                </a:cubicBezTo>
                <a:cubicBezTo>
                  <a:pt x="1980" y="1556"/>
                  <a:pt x="2073" y="1703"/>
                  <a:pt x="2207" y="1796"/>
                </a:cubicBezTo>
                <a:lnTo>
                  <a:pt x="2234" y="1796"/>
                </a:lnTo>
                <a:cubicBezTo>
                  <a:pt x="2248" y="1784"/>
                  <a:pt x="2248" y="1770"/>
                  <a:pt x="2248" y="1757"/>
                </a:cubicBezTo>
                <a:cubicBezTo>
                  <a:pt x="2167" y="1623"/>
                  <a:pt x="2114" y="1489"/>
                  <a:pt x="2046" y="1355"/>
                </a:cubicBezTo>
                <a:cubicBezTo>
                  <a:pt x="1993" y="1222"/>
                  <a:pt x="1953" y="1074"/>
                  <a:pt x="1913" y="940"/>
                </a:cubicBezTo>
                <a:cubicBezTo>
                  <a:pt x="1873" y="794"/>
                  <a:pt x="1832" y="646"/>
                  <a:pt x="1793" y="512"/>
                </a:cubicBezTo>
                <a:lnTo>
                  <a:pt x="1672" y="71"/>
                </a:lnTo>
                <a:cubicBezTo>
                  <a:pt x="1672" y="57"/>
                  <a:pt x="1659" y="45"/>
                  <a:pt x="1659" y="31"/>
                </a:cubicBezTo>
                <a:cubicBezTo>
                  <a:pt x="1639" y="11"/>
                  <a:pt x="1615" y="1"/>
                  <a:pt x="1592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2"/>
          <p:cNvSpPr/>
          <p:nvPr/>
        </p:nvSpPr>
        <p:spPr>
          <a:xfrm>
            <a:off x="5354479" y="2449427"/>
            <a:ext cx="200239" cy="147883"/>
          </a:xfrm>
          <a:custGeom>
            <a:avLst/>
            <a:gdLst/>
            <a:ahLst/>
            <a:cxnLst/>
            <a:rect l="l" t="t" r="r" b="b"/>
            <a:pathLst>
              <a:path w="2302" h="1700" extrusionOk="0">
                <a:moveTo>
                  <a:pt x="1816" y="0"/>
                </a:moveTo>
                <a:cubicBezTo>
                  <a:pt x="1798" y="0"/>
                  <a:pt x="1780" y="5"/>
                  <a:pt x="1766" y="15"/>
                </a:cubicBezTo>
                <a:cubicBezTo>
                  <a:pt x="1645" y="108"/>
                  <a:pt x="1512" y="175"/>
                  <a:pt x="1365" y="241"/>
                </a:cubicBezTo>
                <a:cubicBezTo>
                  <a:pt x="1217" y="309"/>
                  <a:pt x="1071" y="375"/>
                  <a:pt x="923" y="416"/>
                </a:cubicBezTo>
                <a:cubicBezTo>
                  <a:pt x="776" y="469"/>
                  <a:pt x="629" y="509"/>
                  <a:pt x="468" y="562"/>
                </a:cubicBezTo>
                <a:cubicBezTo>
                  <a:pt x="322" y="616"/>
                  <a:pt x="174" y="669"/>
                  <a:pt x="27" y="737"/>
                </a:cubicBezTo>
                <a:cubicBezTo>
                  <a:pt x="13" y="737"/>
                  <a:pt x="1" y="750"/>
                  <a:pt x="13" y="764"/>
                </a:cubicBezTo>
                <a:cubicBezTo>
                  <a:pt x="13" y="790"/>
                  <a:pt x="27" y="790"/>
                  <a:pt x="40" y="790"/>
                </a:cubicBezTo>
                <a:cubicBezTo>
                  <a:pt x="201" y="776"/>
                  <a:pt x="361" y="750"/>
                  <a:pt x="522" y="710"/>
                </a:cubicBezTo>
                <a:cubicBezTo>
                  <a:pt x="669" y="669"/>
                  <a:pt x="816" y="616"/>
                  <a:pt x="977" y="562"/>
                </a:cubicBezTo>
                <a:cubicBezTo>
                  <a:pt x="1124" y="496"/>
                  <a:pt x="1271" y="443"/>
                  <a:pt x="1431" y="389"/>
                </a:cubicBezTo>
                <a:cubicBezTo>
                  <a:pt x="1534" y="352"/>
                  <a:pt x="1637" y="308"/>
                  <a:pt x="1740" y="253"/>
                </a:cubicBezTo>
                <a:lnTo>
                  <a:pt x="1740" y="253"/>
                </a:lnTo>
                <a:cubicBezTo>
                  <a:pt x="1750" y="345"/>
                  <a:pt x="1761" y="434"/>
                  <a:pt x="1779" y="523"/>
                </a:cubicBezTo>
                <a:cubicBezTo>
                  <a:pt x="1806" y="657"/>
                  <a:pt x="1847" y="803"/>
                  <a:pt x="1886" y="937"/>
                </a:cubicBezTo>
                <a:cubicBezTo>
                  <a:pt x="1927" y="1071"/>
                  <a:pt x="1966" y="1204"/>
                  <a:pt x="2020" y="1325"/>
                </a:cubicBezTo>
                <a:cubicBezTo>
                  <a:pt x="2087" y="1459"/>
                  <a:pt x="2154" y="1593"/>
                  <a:pt x="2261" y="1686"/>
                </a:cubicBezTo>
                <a:cubicBezTo>
                  <a:pt x="2261" y="1700"/>
                  <a:pt x="2275" y="1700"/>
                  <a:pt x="2287" y="1700"/>
                </a:cubicBezTo>
                <a:cubicBezTo>
                  <a:pt x="2301" y="1686"/>
                  <a:pt x="2301" y="1673"/>
                  <a:pt x="2301" y="1659"/>
                </a:cubicBezTo>
                <a:cubicBezTo>
                  <a:pt x="2248" y="1525"/>
                  <a:pt x="2207" y="1406"/>
                  <a:pt x="2168" y="1272"/>
                </a:cubicBezTo>
                <a:cubicBezTo>
                  <a:pt x="2127" y="1151"/>
                  <a:pt x="2087" y="1017"/>
                  <a:pt x="2061" y="883"/>
                </a:cubicBezTo>
                <a:lnTo>
                  <a:pt x="1980" y="482"/>
                </a:lnTo>
                <a:cubicBezTo>
                  <a:pt x="1954" y="348"/>
                  <a:pt x="1940" y="215"/>
                  <a:pt x="1913" y="95"/>
                </a:cubicBezTo>
                <a:lnTo>
                  <a:pt x="1913" y="81"/>
                </a:lnTo>
                <a:cubicBezTo>
                  <a:pt x="1913" y="68"/>
                  <a:pt x="1913" y="54"/>
                  <a:pt x="1900" y="41"/>
                </a:cubicBezTo>
                <a:cubicBezTo>
                  <a:pt x="1883" y="15"/>
                  <a:pt x="1849" y="0"/>
                  <a:pt x="1816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2"/>
          <p:cNvSpPr/>
          <p:nvPr/>
        </p:nvSpPr>
        <p:spPr>
          <a:xfrm>
            <a:off x="5070560" y="3119685"/>
            <a:ext cx="463195" cy="787173"/>
          </a:xfrm>
          <a:custGeom>
            <a:avLst/>
            <a:gdLst/>
            <a:ahLst/>
            <a:cxnLst/>
            <a:rect l="l" t="t" r="r" b="b"/>
            <a:pathLst>
              <a:path w="5325" h="9049" extrusionOk="0">
                <a:moveTo>
                  <a:pt x="2735" y="0"/>
                </a:moveTo>
                <a:cubicBezTo>
                  <a:pt x="2339" y="0"/>
                  <a:pt x="215" y="931"/>
                  <a:pt x="215" y="1980"/>
                </a:cubicBezTo>
                <a:cubicBezTo>
                  <a:pt x="215" y="2495"/>
                  <a:pt x="524" y="2625"/>
                  <a:pt x="838" y="2625"/>
                </a:cubicBezTo>
                <a:cubicBezTo>
                  <a:pt x="1159" y="2625"/>
                  <a:pt x="1485" y="2488"/>
                  <a:pt x="1485" y="2488"/>
                </a:cubicBezTo>
                <a:lnTo>
                  <a:pt x="1485" y="2488"/>
                </a:lnTo>
                <a:cubicBezTo>
                  <a:pt x="1485" y="2489"/>
                  <a:pt x="1" y="4295"/>
                  <a:pt x="468" y="4963"/>
                </a:cubicBezTo>
                <a:cubicBezTo>
                  <a:pt x="606" y="5169"/>
                  <a:pt x="767" y="5241"/>
                  <a:pt x="926" y="5241"/>
                </a:cubicBezTo>
                <a:cubicBezTo>
                  <a:pt x="1293" y="5241"/>
                  <a:pt x="1645" y="4857"/>
                  <a:pt x="1646" y="4856"/>
                </a:cubicBezTo>
                <a:lnTo>
                  <a:pt x="1646" y="4856"/>
                </a:lnTo>
                <a:cubicBezTo>
                  <a:pt x="1645" y="4857"/>
                  <a:pt x="1030" y="6890"/>
                  <a:pt x="1753" y="7491"/>
                </a:cubicBezTo>
                <a:cubicBezTo>
                  <a:pt x="1929" y="7635"/>
                  <a:pt x="2070" y="7689"/>
                  <a:pt x="2181" y="7689"/>
                </a:cubicBezTo>
                <a:cubicBezTo>
                  <a:pt x="2527" y="7689"/>
                  <a:pt x="2596" y="7170"/>
                  <a:pt x="2596" y="7170"/>
                </a:cubicBezTo>
                <a:cubicBezTo>
                  <a:pt x="2596" y="7170"/>
                  <a:pt x="3051" y="8936"/>
                  <a:pt x="3920" y="9043"/>
                </a:cubicBezTo>
                <a:cubicBezTo>
                  <a:pt x="3951" y="9047"/>
                  <a:pt x="3982" y="9048"/>
                  <a:pt x="4010" y="9048"/>
                </a:cubicBezTo>
                <a:cubicBezTo>
                  <a:pt x="4758" y="9048"/>
                  <a:pt x="4348" y="7746"/>
                  <a:pt x="4348" y="7746"/>
                </a:cubicBezTo>
                <a:lnTo>
                  <a:pt x="4348" y="7746"/>
                </a:lnTo>
                <a:cubicBezTo>
                  <a:pt x="4348" y="7746"/>
                  <a:pt x="4649" y="8012"/>
                  <a:pt x="4876" y="8012"/>
                </a:cubicBezTo>
                <a:cubicBezTo>
                  <a:pt x="4963" y="8012"/>
                  <a:pt x="5039" y="7973"/>
                  <a:pt x="5084" y="7866"/>
                </a:cubicBezTo>
                <a:cubicBezTo>
                  <a:pt x="5325" y="7277"/>
                  <a:pt x="4348" y="6234"/>
                  <a:pt x="4348" y="6234"/>
                </a:cubicBezTo>
                <a:lnTo>
                  <a:pt x="4348" y="6234"/>
                </a:lnTo>
                <a:cubicBezTo>
                  <a:pt x="4348" y="6234"/>
                  <a:pt x="4421" y="6256"/>
                  <a:pt x="4514" y="6256"/>
                </a:cubicBezTo>
                <a:cubicBezTo>
                  <a:pt x="4674" y="6256"/>
                  <a:pt x="4893" y="6192"/>
                  <a:pt x="4909" y="5846"/>
                </a:cubicBezTo>
                <a:cubicBezTo>
                  <a:pt x="4923" y="5297"/>
                  <a:pt x="3987" y="4429"/>
                  <a:pt x="3987" y="4428"/>
                </a:cubicBezTo>
                <a:lnTo>
                  <a:pt x="3987" y="4428"/>
                </a:lnTo>
                <a:cubicBezTo>
                  <a:pt x="3987" y="4429"/>
                  <a:pt x="4146" y="4558"/>
                  <a:pt x="4307" y="4558"/>
                </a:cubicBezTo>
                <a:cubicBezTo>
                  <a:pt x="4415" y="4558"/>
                  <a:pt x="4524" y="4500"/>
                  <a:pt x="4588" y="4307"/>
                </a:cubicBezTo>
                <a:cubicBezTo>
                  <a:pt x="4749" y="3826"/>
                  <a:pt x="3720" y="2810"/>
                  <a:pt x="3719" y="2809"/>
                </a:cubicBezTo>
                <a:lnTo>
                  <a:pt x="3719" y="2809"/>
                </a:lnTo>
                <a:cubicBezTo>
                  <a:pt x="3720" y="2809"/>
                  <a:pt x="3991" y="3016"/>
                  <a:pt x="4220" y="3016"/>
                </a:cubicBezTo>
                <a:cubicBezTo>
                  <a:pt x="4320" y="3016"/>
                  <a:pt x="4411" y="2977"/>
                  <a:pt x="4468" y="2863"/>
                </a:cubicBezTo>
                <a:cubicBezTo>
                  <a:pt x="4736" y="2301"/>
                  <a:pt x="3491" y="14"/>
                  <a:pt x="2742" y="0"/>
                </a:cubicBezTo>
                <a:cubicBezTo>
                  <a:pt x="2740" y="0"/>
                  <a:pt x="2737" y="0"/>
                  <a:pt x="273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2"/>
          <p:cNvSpPr/>
          <p:nvPr/>
        </p:nvSpPr>
        <p:spPr>
          <a:xfrm>
            <a:off x="5273061" y="2953969"/>
            <a:ext cx="150136" cy="895388"/>
          </a:xfrm>
          <a:custGeom>
            <a:avLst/>
            <a:gdLst/>
            <a:ahLst/>
            <a:cxnLst/>
            <a:rect l="l" t="t" r="r" b="b"/>
            <a:pathLst>
              <a:path w="1726" h="10293" extrusionOk="0">
                <a:moveTo>
                  <a:pt x="1685" y="0"/>
                </a:moveTo>
                <a:cubicBezTo>
                  <a:pt x="1681" y="0"/>
                  <a:pt x="1676" y="2"/>
                  <a:pt x="1672" y="6"/>
                </a:cubicBezTo>
                <a:cubicBezTo>
                  <a:pt x="1311" y="314"/>
                  <a:pt x="1044" y="689"/>
                  <a:pt x="816" y="1076"/>
                </a:cubicBezTo>
                <a:cubicBezTo>
                  <a:pt x="762" y="1183"/>
                  <a:pt x="709" y="1277"/>
                  <a:pt x="655" y="1384"/>
                </a:cubicBezTo>
                <a:lnTo>
                  <a:pt x="589" y="1545"/>
                </a:lnTo>
                <a:lnTo>
                  <a:pt x="521" y="1705"/>
                </a:lnTo>
                <a:cubicBezTo>
                  <a:pt x="428" y="1905"/>
                  <a:pt x="361" y="2133"/>
                  <a:pt x="295" y="2347"/>
                </a:cubicBezTo>
                <a:cubicBezTo>
                  <a:pt x="174" y="2788"/>
                  <a:pt x="93" y="3243"/>
                  <a:pt x="40" y="3698"/>
                </a:cubicBezTo>
                <a:cubicBezTo>
                  <a:pt x="27" y="3805"/>
                  <a:pt x="27" y="3926"/>
                  <a:pt x="27" y="4033"/>
                </a:cubicBezTo>
                <a:cubicBezTo>
                  <a:pt x="13" y="4153"/>
                  <a:pt x="13" y="4260"/>
                  <a:pt x="0" y="4380"/>
                </a:cubicBezTo>
                <a:cubicBezTo>
                  <a:pt x="13" y="4607"/>
                  <a:pt x="13" y="4835"/>
                  <a:pt x="27" y="5062"/>
                </a:cubicBezTo>
                <a:cubicBezTo>
                  <a:pt x="81" y="5972"/>
                  <a:pt x="227" y="6868"/>
                  <a:pt x="468" y="7751"/>
                </a:cubicBezTo>
                <a:cubicBezTo>
                  <a:pt x="589" y="8192"/>
                  <a:pt x="735" y="8620"/>
                  <a:pt x="896" y="9048"/>
                </a:cubicBezTo>
                <a:cubicBezTo>
                  <a:pt x="1056" y="9476"/>
                  <a:pt x="1231" y="9891"/>
                  <a:pt x="1472" y="10279"/>
                </a:cubicBezTo>
                <a:cubicBezTo>
                  <a:pt x="1472" y="10293"/>
                  <a:pt x="1485" y="10293"/>
                  <a:pt x="1498" y="10293"/>
                </a:cubicBezTo>
                <a:cubicBezTo>
                  <a:pt x="1511" y="10293"/>
                  <a:pt x="1525" y="10279"/>
                  <a:pt x="1511" y="10252"/>
                </a:cubicBezTo>
                <a:cubicBezTo>
                  <a:pt x="1177" y="9423"/>
                  <a:pt x="869" y="8581"/>
                  <a:pt x="655" y="7698"/>
                </a:cubicBezTo>
                <a:cubicBezTo>
                  <a:pt x="589" y="7484"/>
                  <a:pt x="548" y="7270"/>
                  <a:pt x="495" y="7042"/>
                </a:cubicBezTo>
                <a:cubicBezTo>
                  <a:pt x="455" y="6828"/>
                  <a:pt x="414" y="6601"/>
                  <a:pt x="375" y="6387"/>
                </a:cubicBezTo>
                <a:lnTo>
                  <a:pt x="321" y="6052"/>
                </a:lnTo>
                <a:lnTo>
                  <a:pt x="281" y="5718"/>
                </a:lnTo>
                <a:cubicBezTo>
                  <a:pt x="241" y="5490"/>
                  <a:pt x="227" y="5276"/>
                  <a:pt x="200" y="5049"/>
                </a:cubicBezTo>
                <a:cubicBezTo>
                  <a:pt x="120" y="4153"/>
                  <a:pt x="188" y="3243"/>
                  <a:pt x="441" y="2387"/>
                </a:cubicBezTo>
                <a:cubicBezTo>
                  <a:pt x="575" y="1959"/>
                  <a:pt x="735" y="1545"/>
                  <a:pt x="949" y="1156"/>
                </a:cubicBezTo>
                <a:cubicBezTo>
                  <a:pt x="1163" y="755"/>
                  <a:pt x="1404" y="380"/>
                  <a:pt x="1712" y="59"/>
                </a:cubicBezTo>
                <a:lnTo>
                  <a:pt x="1712" y="47"/>
                </a:lnTo>
                <a:cubicBezTo>
                  <a:pt x="1725" y="47"/>
                  <a:pt x="1725" y="20"/>
                  <a:pt x="1712" y="6"/>
                </a:cubicBezTo>
                <a:cubicBezTo>
                  <a:pt x="1703" y="6"/>
                  <a:pt x="1694" y="0"/>
                  <a:pt x="1685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2"/>
          <p:cNvSpPr/>
          <p:nvPr/>
        </p:nvSpPr>
        <p:spPr>
          <a:xfrm>
            <a:off x="5696591" y="2250481"/>
            <a:ext cx="40709" cy="39667"/>
          </a:xfrm>
          <a:custGeom>
            <a:avLst/>
            <a:gdLst/>
            <a:ahLst/>
            <a:cxnLst/>
            <a:rect l="l" t="t" r="r" b="b"/>
            <a:pathLst>
              <a:path w="468" h="456" extrusionOk="0">
                <a:moveTo>
                  <a:pt x="241" y="1"/>
                </a:moveTo>
                <a:cubicBezTo>
                  <a:pt x="200" y="1"/>
                  <a:pt x="174" y="1"/>
                  <a:pt x="147" y="14"/>
                </a:cubicBezTo>
                <a:cubicBezTo>
                  <a:pt x="120" y="28"/>
                  <a:pt x="93" y="40"/>
                  <a:pt x="67" y="67"/>
                </a:cubicBezTo>
                <a:cubicBezTo>
                  <a:pt x="54" y="81"/>
                  <a:pt x="40" y="108"/>
                  <a:pt x="27" y="135"/>
                </a:cubicBezTo>
                <a:cubicBezTo>
                  <a:pt x="13" y="161"/>
                  <a:pt x="0" y="201"/>
                  <a:pt x="0" y="228"/>
                </a:cubicBezTo>
                <a:cubicBezTo>
                  <a:pt x="13" y="254"/>
                  <a:pt x="13" y="268"/>
                  <a:pt x="13" y="295"/>
                </a:cubicBezTo>
                <a:cubicBezTo>
                  <a:pt x="27" y="335"/>
                  <a:pt x="40" y="361"/>
                  <a:pt x="67" y="388"/>
                </a:cubicBezTo>
                <a:cubicBezTo>
                  <a:pt x="93" y="402"/>
                  <a:pt x="107" y="415"/>
                  <a:pt x="120" y="429"/>
                </a:cubicBezTo>
                <a:cubicBezTo>
                  <a:pt x="161" y="456"/>
                  <a:pt x="200" y="456"/>
                  <a:pt x="241" y="456"/>
                </a:cubicBezTo>
                <a:cubicBezTo>
                  <a:pt x="268" y="456"/>
                  <a:pt x="295" y="456"/>
                  <a:pt x="321" y="442"/>
                </a:cubicBezTo>
                <a:cubicBezTo>
                  <a:pt x="348" y="429"/>
                  <a:pt x="375" y="415"/>
                  <a:pt x="402" y="388"/>
                </a:cubicBezTo>
                <a:cubicBezTo>
                  <a:pt x="428" y="375"/>
                  <a:pt x="441" y="349"/>
                  <a:pt x="441" y="322"/>
                </a:cubicBezTo>
                <a:cubicBezTo>
                  <a:pt x="468" y="295"/>
                  <a:pt x="468" y="254"/>
                  <a:pt x="468" y="228"/>
                </a:cubicBezTo>
                <a:cubicBezTo>
                  <a:pt x="468" y="201"/>
                  <a:pt x="468" y="188"/>
                  <a:pt x="455" y="161"/>
                </a:cubicBezTo>
                <a:cubicBezTo>
                  <a:pt x="455" y="121"/>
                  <a:pt x="428" y="94"/>
                  <a:pt x="402" y="67"/>
                </a:cubicBezTo>
                <a:cubicBezTo>
                  <a:pt x="388" y="54"/>
                  <a:pt x="375" y="40"/>
                  <a:pt x="348" y="28"/>
                </a:cubicBezTo>
                <a:cubicBezTo>
                  <a:pt x="321" y="1"/>
                  <a:pt x="281" y="1"/>
                  <a:pt x="24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2"/>
          <p:cNvSpPr/>
          <p:nvPr/>
        </p:nvSpPr>
        <p:spPr>
          <a:xfrm>
            <a:off x="5776792" y="2267879"/>
            <a:ext cx="29227" cy="29229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161" y="1"/>
                </a:moveTo>
                <a:cubicBezTo>
                  <a:pt x="134" y="1"/>
                  <a:pt x="108" y="15"/>
                  <a:pt x="81" y="28"/>
                </a:cubicBezTo>
                <a:cubicBezTo>
                  <a:pt x="54" y="42"/>
                  <a:pt x="41" y="68"/>
                  <a:pt x="27" y="81"/>
                </a:cubicBezTo>
                <a:cubicBezTo>
                  <a:pt x="15" y="108"/>
                  <a:pt x="1" y="135"/>
                  <a:pt x="1" y="175"/>
                </a:cubicBezTo>
                <a:cubicBezTo>
                  <a:pt x="1" y="202"/>
                  <a:pt x="15" y="229"/>
                  <a:pt x="27" y="256"/>
                </a:cubicBezTo>
                <a:cubicBezTo>
                  <a:pt x="41" y="282"/>
                  <a:pt x="54" y="295"/>
                  <a:pt x="81" y="309"/>
                </a:cubicBezTo>
                <a:cubicBezTo>
                  <a:pt x="108" y="322"/>
                  <a:pt x="134" y="336"/>
                  <a:pt x="161" y="336"/>
                </a:cubicBezTo>
                <a:cubicBezTo>
                  <a:pt x="202" y="336"/>
                  <a:pt x="229" y="322"/>
                  <a:pt x="255" y="309"/>
                </a:cubicBezTo>
                <a:cubicBezTo>
                  <a:pt x="268" y="295"/>
                  <a:pt x="282" y="295"/>
                  <a:pt x="295" y="282"/>
                </a:cubicBezTo>
                <a:cubicBezTo>
                  <a:pt x="309" y="268"/>
                  <a:pt x="309" y="256"/>
                  <a:pt x="322" y="242"/>
                </a:cubicBezTo>
                <a:cubicBezTo>
                  <a:pt x="322" y="242"/>
                  <a:pt x="322" y="229"/>
                  <a:pt x="336" y="229"/>
                </a:cubicBezTo>
                <a:lnTo>
                  <a:pt x="336" y="175"/>
                </a:lnTo>
                <a:lnTo>
                  <a:pt x="336" y="135"/>
                </a:lnTo>
                <a:cubicBezTo>
                  <a:pt x="336" y="122"/>
                  <a:pt x="336" y="122"/>
                  <a:pt x="322" y="108"/>
                </a:cubicBezTo>
                <a:cubicBezTo>
                  <a:pt x="322" y="95"/>
                  <a:pt x="309" y="81"/>
                  <a:pt x="309" y="68"/>
                </a:cubicBezTo>
                <a:cubicBezTo>
                  <a:pt x="282" y="54"/>
                  <a:pt x="295" y="54"/>
                  <a:pt x="268" y="42"/>
                </a:cubicBezTo>
                <a:cubicBezTo>
                  <a:pt x="268" y="42"/>
                  <a:pt x="268" y="28"/>
                  <a:pt x="255" y="28"/>
                </a:cubicBezTo>
                <a:cubicBezTo>
                  <a:pt x="229" y="15"/>
                  <a:pt x="202" y="1"/>
                  <a:pt x="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2"/>
          <p:cNvSpPr/>
          <p:nvPr/>
        </p:nvSpPr>
        <p:spPr>
          <a:xfrm>
            <a:off x="5780358" y="2226037"/>
            <a:ext cx="24443" cy="21052"/>
          </a:xfrm>
          <a:custGeom>
            <a:avLst/>
            <a:gdLst/>
            <a:ahLst/>
            <a:cxnLst/>
            <a:rect l="l" t="t" r="r" b="b"/>
            <a:pathLst>
              <a:path w="281" h="242" extrusionOk="0">
                <a:moveTo>
                  <a:pt x="120" y="0"/>
                </a:moveTo>
                <a:cubicBezTo>
                  <a:pt x="107" y="0"/>
                  <a:pt x="93" y="0"/>
                  <a:pt x="81" y="14"/>
                </a:cubicBezTo>
                <a:cubicBezTo>
                  <a:pt x="67" y="14"/>
                  <a:pt x="54" y="14"/>
                  <a:pt x="40" y="27"/>
                </a:cubicBezTo>
                <a:cubicBezTo>
                  <a:pt x="27" y="41"/>
                  <a:pt x="27" y="54"/>
                  <a:pt x="13" y="68"/>
                </a:cubicBezTo>
                <a:cubicBezTo>
                  <a:pt x="13" y="81"/>
                  <a:pt x="0" y="95"/>
                  <a:pt x="0" y="121"/>
                </a:cubicBezTo>
                <a:cubicBezTo>
                  <a:pt x="13" y="134"/>
                  <a:pt x="13" y="134"/>
                  <a:pt x="13" y="148"/>
                </a:cubicBezTo>
                <a:cubicBezTo>
                  <a:pt x="13" y="175"/>
                  <a:pt x="27" y="188"/>
                  <a:pt x="40" y="202"/>
                </a:cubicBezTo>
                <a:lnTo>
                  <a:pt x="67" y="228"/>
                </a:lnTo>
                <a:cubicBezTo>
                  <a:pt x="81" y="228"/>
                  <a:pt x="107" y="241"/>
                  <a:pt x="120" y="241"/>
                </a:cubicBezTo>
                <a:lnTo>
                  <a:pt x="174" y="241"/>
                </a:lnTo>
                <a:cubicBezTo>
                  <a:pt x="174" y="228"/>
                  <a:pt x="174" y="228"/>
                  <a:pt x="188" y="228"/>
                </a:cubicBezTo>
                <a:cubicBezTo>
                  <a:pt x="200" y="228"/>
                  <a:pt x="200" y="228"/>
                  <a:pt x="214" y="214"/>
                </a:cubicBezTo>
                <a:cubicBezTo>
                  <a:pt x="241" y="202"/>
                  <a:pt x="254" y="188"/>
                  <a:pt x="254" y="175"/>
                </a:cubicBezTo>
                <a:cubicBezTo>
                  <a:pt x="268" y="161"/>
                  <a:pt x="281" y="134"/>
                  <a:pt x="281" y="121"/>
                </a:cubicBezTo>
                <a:cubicBezTo>
                  <a:pt x="281" y="95"/>
                  <a:pt x="268" y="81"/>
                  <a:pt x="254" y="54"/>
                </a:cubicBezTo>
                <a:cubicBezTo>
                  <a:pt x="254" y="41"/>
                  <a:pt x="241" y="27"/>
                  <a:pt x="214" y="14"/>
                </a:cubicBezTo>
                <a:cubicBezTo>
                  <a:pt x="200" y="14"/>
                  <a:pt x="200" y="14"/>
                  <a:pt x="1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2"/>
          <p:cNvSpPr/>
          <p:nvPr/>
        </p:nvSpPr>
        <p:spPr>
          <a:xfrm>
            <a:off x="5509226" y="3900507"/>
            <a:ext cx="32619" cy="32621"/>
          </a:xfrm>
          <a:custGeom>
            <a:avLst/>
            <a:gdLst/>
            <a:ahLst/>
            <a:cxnLst/>
            <a:rect l="l" t="t" r="r" b="b"/>
            <a:pathLst>
              <a:path w="375" h="375" extrusionOk="0">
                <a:moveTo>
                  <a:pt x="187" y="0"/>
                </a:moveTo>
                <a:cubicBezTo>
                  <a:pt x="161" y="0"/>
                  <a:pt x="134" y="13"/>
                  <a:pt x="107" y="27"/>
                </a:cubicBezTo>
                <a:cubicBezTo>
                  <a:pt x="94" y="27"/>
                  <a:pt x="68" y="40"/>
                  <a:pt x="54" y="54"/>
                </a:cubicBezTo>
                <a:cubicBezTo>
                  <a:pt x="41" y="81"/>
                  <a:pt x="27" y="93"/>
                  <a:pt x="14" y="120"/>
                </a:cubicBezTo>
                <a:cubicBezTo>
                  <a:pt x="0" y="147"/>
                  <a:pt x="0" y="161"/>
                  <a:pt x="0" y="188"/>
                </a:cubicBezTo>
                <a:lnTo>
                  <a:pt x="0" y="241"/>
                </a:lnTo>
                <a:cubicBezTo>
                  <a:pt x="14" y="268"/>
                  <a:pt x="27" y="295"/>
                  <a:pt x="54" y="321"/>
                </a:cubicBezTo>
                <a:cubicBezTo>
                  <a:pt x="68" y="334"/>
                  <a:pt x="80" y="334"/>
                  <a:pt x="94" y="348"/>
                </a:cubicBezTo>
                <a:cubicBezTo>
                  <a:pt x="121" y="361"/>
                  <a:pt x="148" y="375"/>
                  <a:pt x="187" y="375"/>
                </a:cubicBezTo>
                <a:cubicBezTo>
                  <a:pt x="214" y="375"/>
                  <a:pt x="228" y="375"/>
                  <a:pt x="255" y="361"/>
                </a:cubicBezTo>
                <a:cubicBezTo>
                  <a:pt x="282" y="348"/>
                  <a:pt x="294" y="334"/>
                  <a:pt x="308" y="321"/>
                </a:cubicBezTo>
                <a:cubicBezTo>
                  <a:pt x="335" y="307"/>
                  <a:pt x="348" y="281"/>
                  <a:pt x="348" y="254"/>
                </a:cubicBezTo>
                <a:cubicBezTo>
                  <a:pt x="362" y="241"/>
                  <a:pt x="375" y="214"/>
                  <a:pt x="362" y="188"/>
                </a:cubicBezTo>
                <a:lnTo>
                  <a:pt x="362" y="147"/>
                </a:lnTo>
                <a:cubicBezTo>
                  <a:pt x="348" y="107"/>
                  <a:pt x="335" y="81"/>
                  <a:pt x="308" y="54"/>
                </a:cubicBezTo>
                <a:cubicBezTo>
                  <a:pt x="294" y="54"/>
                  <a:pt x="294" y="40"/>
                  <a:pt x="282" y="27"/>
                </a:cubicBezTo>
                <a:cubicBezTo>
                  <a:pt x="255" y="13"/>
                  <a:pt x="214" y="0"/>
                  <a:pt x="1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2"/>
          <p:cNvSpPr/>
          <p:nvPr/>
        </p:nvSpPr>
        <p:spPr>
          <a:xfrm>
            <a:off x="5577857" y="3912425"/>
            <a:ext cx="23399" cy="21574"/>
          </a:xfrm>
          <a:custGeom>
            <a:avLst/>
            <a:gdLst/>
            <a:ahLst/>
            <a:cxnLst/>
            <a:rect l="l" t="t" r="r" b="b"/>
            <a:pathLst>
              <a:path w="269" h="248" extrusionOk="0">
                <a:moveTo>
                  <a:pt x="141" y="0"/>
                </a:moveTo>
                <a:cubicBezTo>
                  <a:pt x="131" y="0"/>
                  <a:pt x="121" y="4"/>
                  <a:pt x="108" y="10"/>
                </a:cubicBezTo>
                <a:lnTo>
                  <a:pt x="94" y="10"/>
                </a:lnTo>
                <a:cubicBezTo>
                  <a:pt x="81" y="10"/>
                  <a:pt x="81" y="24"/>
                  <a:pt x="67" y="24"/>
                </a:cubicBezTo>
                <a:cubicBezTo>
                  <a:pt x="54" y="37"/>
                  <a:pt x="40" y="37"/>
                  <a:pt x="28" y="51"/>
                </a:cubicBezTo>
                <a:cubicBezTo>
                  <a:pt x="28" y="63"/>
                  <a:pt x="14" y="63"/>
                  <a:pt x="14" y="77"/>
                </a:cubicBezTo>
                <a:cubicBezTo>
                  <a:pt x="14" y="90"/>
                  <a:pt x="1" y="104"/>
                  <a:pt x="1" y="131"/>
                </a:cubicBezTo>
                <a:cubicBezTo>
                  <a:pt x="14" y="131"/>
                  <a:pt x="14" y="144"/>
                  <a:pt x="14" y="158"/>
                </a:cubicBezTo>
                <a:cubicBezTo>
                  <a:pt x="14" y="170"/>
                  <a:pt x="14" y="170"/>
                  <a:pt x="28" y="184"/>
                </a:cubicBezTo>
                <a:cubicBezTo>
                  <a:pt x="28" y="197"/>
                  <a:pt x="40" y="211"/>
                  <a:pt x="54" y="211"/>
                </a:cubicBezTo>
                <a:cubicBezTo>
                  <a:pt x="67" y="224"/>
                  <a:pt x="81" y="238"/>
                  <a:pt x="94" y="238"/>
                </a:cubicBezTo>
                <a:lnTo>
                  <a:pt x="108" y="238"/>
                </a:lnTo>
                <a:cubicBezTo>
                  <a:pt x="121" y="244"/>
                  <a:pt x="131" y="247"/>
                  <a:pt x="141" y="247"/>
                </a:cubicBezTo>
                <a:cubicBezTo>
                  <a:pt x="151" y="247"/>
                  <a:pt x="161" y="244"/>
                  <a:pt x="174" y="238"/>
                </a:cubicBezTo>
                <a:cubicBezTo>
                  <a:pt x="188" y="238"/>
                  <a:pt x="215" y="224"/>
                  <a:pt x="228" y="211"/>
                </a:cubicBezTo>
                <a:cubicBezTo>
                  <a:pt x="228" y="197"/>
                  <a:pt x="242" y="197"/>
                  <a:pt x="242" y="184"/>
                </a:cubicBezTo>
                <a:cubicBezTo>
                  <a:pt x="254" y="170"/>
                  <a:pt x="268" y="144"/>
                  <a:pt x="268" y="131"/>
                </a:cubicBezTo>
                <a:cubicBezTo>
                  <a:pt x="268" y="104"/>
                  <a:pt x="254" y="90"/>
                  <a:pt x="254" y="77"/>
                </a:cubicBezTo>
                <a:cubicBezTo>
                  <a:pt x="242" y="63"/>
                  <a:pt x="242" y="51"/>
                  <a:pt x="228" y="37"/>
                </a:cubicBezTo>
                <a:cubicBezTo>
                  <a:pt x="215" y="24"/>
                  <a:pt x="188" y="10"/>
                  <a:pt x="174" y="10"/>
                </a:cubicBezTo>
                <a:cubicBezTo>
                  <a:pt x="161" y="4"/>
                  <a:pt x="151" y="0"/>
                  <a:pt x="1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2"/>
          <p:cNvSpPr/>
          <p:nvPr/>
        </p:nvSpPr>
        <p:spPr>
          <a:xfrm>
            <a:off x="5527841" y="3834134"/>
            <a:ext cx="30271" cy="30360"/>
          </a:xfrm>
          <a:custGeom>
            <a:avLst/>
            <a:gdLst/>
            <a:ahLst/>
            <a:cxnLst/>
            <a:rect l="l" t="t" r="r" b="b"/>
            <a:pathLst>
              <a:path w="348" h="349" extrusionOk="0">
                <a:moveTo>
                  <a:pt x="187" y="0"/>
                </a:moveTo>
                <a:cubicBezTo>
                  <a:pt x="175" y="14"/>
                  <a:pt x="148" y="14"/>
                  <a:pt x="134" y="14"/>
                </a:cubicBezTo>
                <a:cubicBezTo>
                  <a:pt x="107" y="14"/>
                  <a:pt x="94" y="27"/>
                  <a:pt x="68" y="54"/>
                </a:cubicBezTo>
                <a:lnTo>
                  <a:pt x="54" y="68"/>
                </a:lnTo>
                <a:cubicBezTo>
                  <a:pt x="41" y="81"/>
                  <a:pt x="41" y="95"/>
                  <a:pt x="27" y="107"/>
                </a:cubicBezTo>
                <a:cubicBezTo>
                  <a:pt x="14" y="121"/>
                  <a:pt x="14" y="134"/>
                  <a:pt x="14" y="148"/>
                </a:cubicBezTo>
                <a:lnTo>
                  <a:pt x="14" y="161"/>
                </a:lnTo>
                <a:cubicBezTo>
                  <a:pt x="0" y="188"/>
                  <a:pt x="0" y="214"/>
                  <a:pt x="14" y="241"/>
                </a:cubicBezTo>
                <a:cubicBezTo>
                  <a:pt x="14" y="268"/>
                  <a:pt x="27" y="282"/>
                  <a:pt x="54" y="309"/>
                </a:cubicBezTo>
                <a:cubicBezTo>
                  <a:pt x="68" y="321"/>
                  <a:pt x="94" y="335"/>
                  <a:pt x="121" y="348"/>
                </a:cubicBezTo>
                <a:lnTo>
                  <a:pt x="214" y="348"/>
                </a:lnTo>
                <a:cubicBezTo>
                  <a:pt x="228" y="335"/>
                  <a:pt x="241" y="335"/>
                  <a:pt x="255" y="321"/>
                </a:cubicBezTo>
                <a:cubicBezTo>
                  <a:pt x="268" y="321"/>
                  <a:pt x="268" y="309"/>
                  <a:pt x="282" y="295"/>
                </a:cubicBezTo>
                <a:cubicBezTo>
                  <a:pt x="294" y="295"/>
                  <a:pt x="294" y="295"/>
                  <a:pt x="294" y="282"/>
                </a:cubicBezTo>
                <a:cubicBezTo>
                  <a:pt x="321" y="268"/>
                  <a:pt x="321" y="255"/>
                  <a:pt x="335" y="228"/>
                </a:cubicBezTo>
                <a:cubicBezTo>
                  <a:pt x="348" y="214"/>
                  <a:pt x="348" y="188"/>
                  <a:pt x="348" y="175"/>
                </a:cubicBezTo>
                <a:cubicBezTo>
                  <a:pt x="348" y="148"/>
                  <a:pt x="348" y="121"/>
                  <a:pt x="335" y="107"/>
                </a:cubicBezTo>
                <a:cubicBezTo>
                  <a:pt x="321" y="81"/>
                  <a:pt x="321" y="68"/>
                  <a:pt x="294" y="54"/>
                </a:cubicBezTo>
                <a:cubicBezTo>
                  <a:pt x="294" y="41"/>
                  <a:pt x="282" y="41"/>
                  <a:pt x="268" y="27"/>
                </a:cubicBezTo>
                <a:cubicBezTo>
                  <a:pt x="241" y="14"/>
                  <a:pt x="214" y="0"/>
                  <a:pt x="1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2"/>
          <p:cNvSpPr/>
          <p:nvPr/>
        </p:nvSpPr>
        <p:spPr>
          <a:xfrm>
            <a:off x="7497703" y="1961935"/>
            <a:ext cx="45406" cy="43060"/>
          </a:xfrm>
          <a:custGeom>
            <a:avLst/>
            <a:gdLst/>
            <a:ahLst/>
            <a:cxnLst/>
            <a:rect l="l" t="t" r="r" b="b"/>
            <a:pathLst>
              <a:path w="522" h="495" extrusionOk="0">
                <a:moveTo>
                  <a:pt x="188" y="0"/>
                </a:moveTo>
                <a:cubicBezTo>
                  <a:pt x="147" y="13"/>
                  <a:pt x="121" y="27"/>
                  <a:pt x="94" y="54"/>
                </a:cubicBezTo>
                <a:cubicBezTo>
                  <a:pt x="67" y="67"/>
                  <a:pt x="54" y="94"/>
                  <a:pt x="28" y="120"/>
                </a:cubicBezTo>
                <a:cubicBezTo>
                  <a:pt x="14" y="147"/>
                  <a:pt x="1" y="174"/>
                  <a:pt x="1" y="215"/>
                </a:cubicBezTo>
                <a:cubicBezTo>
                  <a:pt x="1" y="241"/>
                  <a:pt x="1" y="281"/>
                  <a:pt x="14" y="308"/>
                </a:cubicBezTo>
                <a:cubicBezTo>
                  <a:pt x="14" y="334"/>
                  <a:pt x="28" y="348"/>
                  <a:pt x="28" y="375"/>
                </a:cubicBezTo>
                <a:cubicBezTo>
                  <a:pt x="54" y="415"/>
                  <a:pt x="81" y="441"/>
                  <a:pt x="121" y="468"/>
                </a:cubicBezTo>
                <a:cubicBezTo>
                  <a:pt x="147" y="468"/>
                  <a:pt x="161" y="482"/>
                  <a:pt x="188" y="495"/>
                </a:cubicBezTo>
                <a:lnTo>
                  <a:pt x="322" y="495"/>
                </a:lnTo>
                <a:cubicBezTo>
                  <a:pt x="335" y="482"/>
                  <a:pt x="361" y="468"/>
                  <a:pt x="375" y="455"/>
                </a:cubicBezTo>
                <a:lnTo>
                  <a:pt x="388" y="455"/>
                </a:lnTo>
                <a:cubicBezTo>
                  <a:pt x="388" y="455"/>
                  <a:pt x="402" y="455"/>
                  <a:pt x="402" y="441"/>
                </a:cubicBezTo>
                <a:cubicBezTo>
                  <a:pt x="415" y="429"/>
                  <a:pt x="429" y="415"/>
                  <a:pt x="442" y="415"/>
                </a:cubicBezTo>
                <a:cubicBezTo>
                  <a:pt x="468" y="388"/>
                  <a:pt x="482" y="361"/>
                  <a:pt x="495" y="334"/>
                </a:cubicBezTo>
                <a:cubicBezTo>
                  <a:pt x="509" y="308"/>
                  <a:pt x="509" y="295"/>
                  <a:pt x="509" y="268"/>
                </a:cubicBezTo>
                <a:cubicBezTo>
                  <a:pt x="522" y="241"/>
                  <a:pt x="522" y="201"/>
                  <a:pt x="509" y="174"/>
                </a:cubicBezTo>
                <a:cubicBezTo>
                  <a:pt x="509" y="161"/>
                  <a:pt x="495" y="134"/>
                  <a:pt x="482" y="120"/>
                </a:cubicBezTo>
                <a:cubicBezTo>
                  <a:pt x="468" y="94"/>
                  <a:pt x="456" y="81"/>
                  <a:pt x="442" y="67"/>
                </a:cubicBezTo>
                <a:cubicBezTo>
                  <a:pt x="429" y="40"/>
                  <a:pt x="402" y="27"/>
                  <a:pt x="375" y="13"/>
                </a:cubicBezTo>
                <a:cubicBezTo>
                  <a:pt x="349" y="0"/>
                  <a:pt x="308" y="0"/>
                  <a:pt x="28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2"/>
          <p:cNvSpPr/>
          <p:nvPr/>
        </p:nvSpPr>
        <p:spPr>
          <a:xfrm>
            <a:off x="7433682" y="2024742"/>
            <a:ext cx="28009" cy="27402"/>
          </a:xfrm>
          <a:custGeom>
            <a:avLst/>
            <a:gdLst/>
            <a:ahLst/>
            <a:cxnLst/>
            <a:rect l="l" t="t" r="r" b="b"/>
            <a:pathLst>
              <a:path w="322" h="315" extrusionOk="0">
                <a:moveTo>
                  <a:pt x="134" y="1"/>
                </a:moveTo>
                <a:cubicBezTo>
                  <a:pt x="121" y="1"/>
                  <a:pt x="108" y="1"/>
                  <a:pt x="95" y="14"/>
                </a:cubicBezTo>
                <a:cubicBezTo>
                  <a:pt x="81" y="14"/>
                  <a:pt x="68" y="14"/>
                  <a:pt x="68" y="28"/>
                </a:cubicBezTo>
                <a:cubicBezTo>
                  <a:pt x="41" y="40"/>
                  <a:pt x="27" y="54"/>
                  <a:pt x="14" y="67"/>
                </a:cubicBezTo>
                <a:cubicBezTo>
                  <a:pt x="1" y="94"/>
                  <a:pt x="1" y="121"/>
                  <a:pt x="1" y="147"/>
                </a:cubicBezTo>
                <a:cubicBezTo>
                  <a:pt x="1" y="188"/>
                  <a:pt x="1" y="215"/>
                  <a:pt x="14" y="228"/>
                </a:cubicBezTo>
                <a:cubicBezTo>
                  <a:pt x="27" y="242"/>
                  <a:pt x="41" y="254"/>
                  <a:pt x="41" y="268"/>
                </a:cubicBezTo>
                <a:cubicBezTo>
                  <a:pt x="54" y="281"/>
                  <a:pt x="68" y="281"/>
                  <a:pt x="81" y="295"/>
                </a:cubicBezTo>
                <a:cubicBezTo>
                  <a:pt x="95" y="295"/>
                  <a:pt x="108" y="308"/>
                  <a:pt x="121" y="308"/>
                </a:cubicBezTo>
                <a:cubicBezTo>
                  <a:pt x="130" y="308"/>
                  <a:pt x="145" y="314"/>
                  <a:pt x="158" y="314"/>
                </a:cubicBezTo>
                <a:cubicBezTo>
                  <a:pt x="164" y="314"/>
                  <a:pt x="170" y="313"/>
                  <a:pt x="175" y="308"/>
                </a:cubicBezTo>
                <a:cubicBezTo>
                  <a:pt x="188" y="308"/>
                  <a:pt x="202" y="308"/>
                  <a:pt x="215" y="295"/>
                </a:cubicBezTo>
                <a:cubicBezTo>
                  <a:pt x="228" y="295"/>
                  <a:pt x="241" y="295"/>
                  <a:pt x="255" y="281"/>
                </a:cubicBezTo>
                <a:cubicBezTo>
                  <a:pt x="268" y="268"/>
                  <a:pt x="282" y="268"/>
                  <a:pt x="282" y="254"/>
                </a:cubicBezTo>
                <a:cubicBezTo>
                  <a:pt x="295" y="242"/>
                  <a:pt x="309" y="228"/>
                  <a:pt x="309" y="215"/>
                </a:cubicBezTo>
                <a:lnTo>
                  <a:pt x="309" y="201"/>
                </a:lnTo>
                <a:cubicBezTo>
                  <a:pt x="322" y="188"/>
                  <a:pt x="322" y="174"/>
                  <a:pt x="322" y="147"/>
                </a:cubicBezTo>
                <a:lnTo>
                  <a:pt x="322" y="121"/>
                </a:lnTo>
                <a:cubicBezTo>
                  <a:pt x="309" y="108"/>
                  <a:pt x="309" y="94"/>
                  <a:pt x="295" y="81"/>
                </a:cubicBezTo>
                <a:lnTo>
                  <a:pt x="295" y="67"/>
                </a:lnTo>
                <a:cubicBezTo>
                  <a:pt x="282" y="67"/>
                  <a:pt x="282" y="54"/>
                  <a:pt x="268" y="40"/>
                </a:cubicBezTo>
                <a:lnTo>
                  <a:pt x="241" y="14"/>
                </a:lnTo>
                <a:cubicBezTo>
                  <a:pt x="215" y="1"/>
                  <a:pt x="202" y="1"/>
                  <a:pt x="1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2"/>
          <p:cNvSpPr/>
          <p:nvPr/>
        </p:nvSpPr>
        <p:spPr>
          <a:xfrm>
            <a:off x="7496485" y="2058494"/>
            <a:ext cx="25748" cy="20965"/>
          </a:xfrm>
          <a:custGeom>
            <a:avLst/>
            <a:gdLst/>
            <a:ahLst/>
            <a:cxnLst/>
            <a:rect l="l" t="t" r="r" b="b"/>
            <a:pathLst>
              <a:path w="296" h="241" extrusionOk="0">
                <a:moveTo>
                  <a:pt x="149" y="0"/>
                </a:moveTo>
                <a:cubicBezTo>
                  <a:pt x="1" y="0"/>
                  <a:pt x="1" y="241"/>
                  <a:pt x="149" y="241"/>
                </a:cubicBezTo>
                <a:cubicBezTo>
                  <a:pt x="295" y="241"/>
                  <a:pt x="295" y="0"/>
                  <a:pt x="1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2"/>
          <p:cNvSpPr/>
          <p:nvPr/>
        </p:nvSpPr>
        <p:spPr>
          <a:xfrm>
            <a:off x="7279023" y="1513067"/>
            <a:ext cx="33750" cy="35840"/>
          </a:xfrm>
          <a:custGeom>
            <a:avLst/>
            <a:gdLst/>
            <a:ahLst/>
            <a:cxnLst/>
            <a:rect l="l" t="t" r="r" b="b"/>
            <a:pathLst>
              <a:path w="388" h="412" extrusionOk="0">
                <a:moveTo>
                  <a:pt x="174" y="0"/>
                </a:moveTo>
                <a:cubicBezTo>
                  <a:pt x="161" y="0"/>
                  <a:pt x="147" y="4"/>
                  <a:pt x="134" y="10"/>
                </a:cubicBezTo>
                <a:cubicBezTo>
                  <a:pt x="120" y="10"/>
                  <a:pt x="107" y="24"/>
                  <a:pt x="93" y="24"/>
                </a:cubicBezTo>
                <a:cubicBezTo>
                  <a:pt x="66" y="37"/>
                  <a:pt x="54" y="64"/>
                  <a:pt x="40" y="78"/>
                </a:cubicBezTo>
                <a:cubicBezTo>
                  <a:pt x="13" y="104"/>
                  <a:pt x="13" y="117"/>
                  <a:pt x="0" y="144"/>
                </a:cubicBezTo>
                <a:lnTo>
                  <a:pt x="0" y="197"/>
                </a:lnTo>
                <a:cubicBezTo>
                  <a:pt x="0" y="238"/>
                  <a:pt x="0" y="265"/>
                  <a:pt x="27" y="304"/>
                </a:cubicBezTo>
                <a:lnTo>
                  <a:pt x="54" y="345"/>
                </a:lnTo>
                <a:cubicBezTo>
                  <a:pt x="66" y="345"/>
                  <a:pt x="80" y="358"/>
                  <a:pt x="80" y="372"/>
                </a:cubicBezTo>
                <a:lnTo>
                  <a:pt x="93" y="372"/>
                </a:lnTo>
                <a:cubicBezTo>
                  <a:pt x="107" y="385"/>
                  <a:pt x="107" y="385"/>
                  <a:pt x="134" y="399"/>
                </a:cubicBezTo>
                <a:cubicBezTo>
                  <a:pt x="147" y="399"/>
                  <a:pt x="173" y="411"/>
                  <a:pt x="187" y="411"/>
                </a:cubicBezTo>
                <a:cubicBezTo>
                  <a:pt x="200" y="411"/>
                  <a:pt x="227" y="399"/>
                  <a:pt x="241" y="399"/>
                </a:cubicBezTo>
                <a:cubicBezTo>
                  <a:pt x="254" y="399"/>
                  <a:pt x="268" y="385"/>
                  <a:pt x="280" y="385"/>
                </a:cubicBezTo>
                <a:cubicBezTo>
                  <a:pt x="280" y="385"/>
                  <a:pt x="280" y="372"/>
                  <a:pt x="294" y="372"/>
                </a:cubicBezTo>
                <a:cubicBezTo>
                  <a:pt x="307" y="358"/>
                  <a:pt x="321" y="358"/>
                  <a:pt x="334" y="345"/>
                </a:cubicBezTo>
                <a:cubicBezTo>
                  <a:pt x="348" y="318"/>
                  <a:pt x="361" y="304"/>
                  <a:pt x="375" y="278"/>
                </a:cubicBezTo>
                <a:cubicBezTo>
                  <a:pt x="387" y="251"/>
                  <a:pt x="387" y="224"/>
                  <a:pt x="387" y="197"/>
                </a:cubicBezTo>
                <a:lnTo>
                  <a:pt x="387" y="144"/>
                </a:lnTo>
                <a:cubicBezTo>
                  <a:pt x="375" y="117"/>
                  <a:pt x="361" y="104"/>
                  <a:pt x="348" y="78"/>
                </a:cubicBezTo>
                <a:cubicBezTo>
                  <a:pt x="334" y="64"/>
                  <a:pt x="321" y="37"/>
                  <a:pt x="294" y="24"/>
                </a:cubicBezTo>
                <a:cubicBezTo>
                  <a:pt x="268" y="10"/>
                  <a:pt x="241" y="10"/>
                  <a:pt x="214" y="10"/>
                </a:cubicBezTo>
                <a:cubicBezTo>
                  <a:pt x="201" y="4"/>
                  <a:pt x="187" y="0"/>
                  <a:pt x="1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2"/>
          <p:cNvSpPr/>
          <p:nvPr/>
        </p:nvSpPr>
        <p:spPr>
          <a:xfrm>
            <a:off x="7339999" y="1557431"/>
            <a:ext cx="34098" cy="26010"/>
          </a:xfrm>
          <a:custGeom>
            <a:avLst/>
            <a:gdLst/>
            <a:ahLst/>
            <a:cxnLst/>
            <a:rect l="l" t="t" r="r" b="b"/>
            <a:pathLst>
              <a:path w="392" h="299" extrusionOk="0">
                <a:moveTo>
                  <a:pt x="212" y="1"/>
                </a:moveTo>
                <a:cubicBezTo>
                  <a:pt x="179" y="1"/>
                  <a:pt x="145" y="15"/>
                  <a:pt x="114" y="49"/>
                </a:cubicBezTo>
                <a:cubicBezTo>
                  <a:pt x="0" y="163"/>
                  <a:pt x="124" y="298"/>
                  <a:pt x="233" y="298"/>
                </a:cubicBezTo>
                <a:cubicBezTo>
                  <a:pt x="278" y="298"/>
                  <a:pt x="319" y="276"/>
                  <a:pt x="342" y="222"/>
                </a:cubicBezTo>
                <a:cubicBezTo>
                  <a:pt x="392" y="123"/>
                  <a:pt x="308" y="1"/>
                  <a:pt x="2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2"/>
          <p:cNvSpPr/>
          <p:nvPr/>
        </p:nvSpPr>
        <p:spPr>
          <a:xfrm>
            <a:off x="7404629" y="1579092"/>
            <a:ext cx="28009" cy="19921"/>
          </a:xfrm>
          <a:custGeom>
            <a:avLst/>
            <a:gdLst/>
            <a:ahLst/>
            <a:cxnLst/>
            <a:rect l="l" t="t" r="r" b="b"/>
            <a:pathLst>
              <a:path w="322" h="229" extrusionOk="0">
                <a:moveTo>
                  <a:pt x="147" y="0"/>
                </a:moveTo>
                <a:cubicBezTo>
                  <a:pt x="4" y="0"/>
                  <a:pt x="1" y="229"/>
                  <a:pt x="136" y="229"/>
                </a:cubicBezTo>
                <a:cubicBezTo>
                  <a:pt x="140" y="229"/>
                  <a:pt x="143" y="228"/>
                  <a:pt x="147" y="228"/>
                </a:cubicBezTo>
                <a:lnTo>
                  <a:pt x="174" y="228"/>
                </a:lnTo>
                <a:cubicBezTo>
                  <a:pt x="322" y="228"/>
                  <a:pt x="322" y="14"/>
                  <a:pt x="1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2"/>
          <p:cNvSpPr/>
          <p:nvPr/>
        </p:nvSpPr>
        <p:spPr>
          <a:xfrm>
            <a:off x="6878718" y="1526724"/>
            <a:ext cx="36099" cy="36101"/>
          </a:xfrm>
          <a:custGeom>
            <a:avLst/>
            <a:gdLst/>
            <a:ahLst/>
            <a:cxnLst/>
            <a:rect l="l" t="t" r="r" b="b"/>
            <a:pathLst>
              <a:path w="415" h="415" extrusionOk="0">
                <a:moveTo>
                  <a:pt x="188" y="1"/>
                </a:moveTo>
                <a:cubicBezTo>
                  <a:pt x="161" y="1"/>
                  <a:pt x="147" y="14"/>
                  <a:pt x="134" y="28"/>
                </a:cubicBezTo>
                <a:cubicBezTo>
                  <a:pt x="108" y="28"/>
                  <a:pt x="81" y="40"/>
                  <a:pt x="67" y="67"/>
                </a:cubicBezTo>
                <a:lnTo>
                  <a:pt x="27" y="108"/>
                </a:lnTo>
                <a:lnTo>
                  <a:pt x="13" y="147"/>
                </a:lnTo>
                <a:lnTo>
                  <a:pt x="13" y="161"/>
                </a:lnTo>
                <a:cubicBezTo>
                  <a:pt x="1" y="174"/>
                  <a:pt x="13" y="174"/>
                  <a:pt x="1" y="188"/>
                </a:cubicBezTo>
                <a:lnTo>
                  <a:pt x="1" y="242"/>
                </a:lnTo>
                <a:cubicBezTo>
                  <a:pt x="1" y="254"/>
                  <a:pt x="1" y="268"/>
                  <a:pt x="13" y="268"/>
                </a:cubicBezTo>
                <a:lnTo>
                  <a:pt x="13" y="295"/>
                </a:lnTo>
                <a:cubicBezTo>
                  <a:pt x="27" y="322"/>
                  <a:pt x="40" y="335"/>
                  <a:pt x="54" y="361"/>
                </a:cubicBezTo>
                <a:cubicBezTo>
                  <a:pt x="67" y="375"/>
                  <a:pt x="81" y="375"/>
                  <a:pt x="94" y="388"/>
                </a:cubicBezTo>
                <a:lnTo>
                  <a:pt x="147" y="402"/>
                </a:lnTo>
                <a:lnTo>
                  <a:pt x="147" y="415"/>
                </a:lnTo>
                <a:lnTo>
                  <a:pt x="201" y="415"/>
                </a:lnTo>
                <a:cubicBezTo>
                  <a:pt x="227" y="415"/>
                  <a:pt x="241" y="415"/>
                  <a:pt x="268" y="402"/>
                </a:cubicBezTo>
                <a:cubicBezTo>
                  <a:pt x="268" y="402"/>
                  <a:pt x="281" y="402"/>
                  <a:pt x="295" y="388"/>
                </a:cubicBezTo>
                <a:cubicBezTo>
                  <a:pt x="308" y="388"/>
                  <a:pt x="334" y="375"/>
                  <a:pt x="348" y="349"/>
                </a:cubicBezTo>
                <a:lnTo>
                  <a:pt x="388" y="308"/>
                </a:lnTo>
                <a:lnTo>
                  <a:pt x="402" y="268"/>
                </a:lnTo>
                <a:cubicBezTo>
                  <a:pt x="415" y="242"/>
                  <a:pt x="415" y="201"/>
                  <a:pt x="415" y="174"/>
                </a:cubicBezTo>
                <a:cubicBezTo>
                  <a:pt x="415" y="161"/>
                  <a:pt x="402" y="147"/>
                  <a:pt x="402" y="135"/>
                </a:cubicBezTo>
                <a:cubicBezTo>
                  <a:pt x="388" y="108"/>
                  <a:pt x="375" y="81"/>
                  <a:pt x="348" y="67"/>
                </a:cubicBezTo>
                <a:lnTo>
                  <a:pt x="308" y="28"/>
                </a:lnTo>
                <a:lnTo>
                  <a:pt x="268" y="14"/>
                </a:lnTo>
                <a:cubicBezTo>
                  <a:pt x="241" y="1"/>
                  <a:pt x="215" y="1"/>
                  <a:pt x="18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2"/>
          <p:cNvSpPr/>
          <p:nvPr/>
        </p:nvSpPr>
        <p:spPr>
          <a:xfrm>
            <a:off x="6889156" y="1613105"/>
            <a:ext cx="23312" cy="24183"/>
          </a:xfrm>
          <a:custGeom>
            <a:avLst/>
            <a:gdLst/>
            <a:ahLst/>
            <a:cxnLst/>
            <a:rect l="l" t="t" r="r" b="b"/>
            <a:pathLst>
              <a:path w="268" h="278" extrusionOk="0">
                <a:moveTo>
                  <a:pt x="161" y="1"/>
                </a:moveTo>
                <a:cubicBezTo>
                  <a:pt x="151" y="1"/>
                  <a:pt x="141" y="4"/>
                  <a:pt x="134" y="10"/>
                </a:cubicBezTo>
                <a:cubicBezTo>
                  <a:pt x="121" y="10"/>
                  <a:pt x="107" y="10"/>
                  <a:pt x="95" y="24"/>
                </a:cubicBezTo>
                <a:cubicBezTo>
                  <a:pt x="95" y="24"/>
                  <a:pt x="81" y="24"/>
                  <a:pt x="81" y="37"/>
                </a:cubicBezTo>
                <a:lnTo>
                  <a:pt x="54" y="37"/>
                </a:lnTo>
                <a:cubicBezTo>
                  <a:pt x="54" y="37"/>
                  <a:pt x="54" y="51"/>
                  <a:pt x="41" y="51"/>
                </a:cubicBezTo>
                <a:cubicBezTo>
                  <a:pt x="41" y="51"/>
                  <a:pt x="27" y="64"/>
                  <a:pt x="27" y="78"/>
                </a:cubicBezTo>
                <a:cubicBezTo>
                  <a:pt x="14" y="91"/>
                  <a:pt x="14" y="78"/>
                  <a:pt x="14" y="105"/>
                </a:cubicBezTo>
                <a:cubicBezTo>
                  <a:pt x="0" y="117"/>
                  <a:pt x="0" y="131"/>
                  <a:pt x="0" y="144"/>
                </a:cubicBezTo>
                <a:lnTo>
                  <a:pt x="0" y="158"/>
                </a:lnTo>
                <a:cubicBezTo>
                  <a:pt x="0" y="171"/>
                  <a:pt x="0" y="185"/>
                  <a:pt x="14" y="198"/>
                </a:cubicBezTo>
                <a:cubicBezTo>
                  <a:pt x="14" y="212"/>
                  <a:pt x="27" y="224"/>
                  <a:pt x="27" y="238"/>
                </a:cubicBezTo>
                <a:cubicBezTo>
                  <a:pt x="41" y="251"/>
                  <a:pt x="54" y="251"/>
                  <a:pt x="54" y="251"/>
                </a:cubicBezTo>
                <a:cubicBezTo>
                  <a:pt x="81" y="265"/>
                  <a:pt x="95" y="278"/>
                  <a:pt x="121" y="278"/>
                </a:cubicBezTo>
                <a:cubicBezTo>
                  <a:pt x="134" y="278"/>
                  <a:pt x="148" y="278"/>
                  <a:pt x="161" y="265"/>
                </a:cubicBezTo>
                <a:lnTo>
                  <a:pt x="188" y="251"/>
                </a:lnTo>
                <a:cubicBezTo>
                  <a:pt x="202" y="251"/>
                  <a:pt x="202" y="238"/>
                  <a:pt x="214" y="238"/>
                </a:cubicBezTo>
                <a:cubicBezTo>
                  <a:pt x="214" y="224"/>
                  <a:pt x="228" y="224"/>
                  <a:pt x="228" y="212"/>
                </a:cubicBezTo>
                <a:lnTo>
                  <a:pt x="241" y="198"/>
                </a:lnTo>
                <a:cubicBezTo>
                  <a:pt x="241" y="185"/>
                  <a:pt x="255" y="185"/>
                  <a:pt x="255" y="171"/>
                </a:cubicBezTo>
                <a:cubicBezTo>
                  <a:pt x="255" y="171"/>
                  <a:pt x="268" y="158"/>
                  <a:pt x="268" y="144"/>
                </a:cubicBezTo>
                <a:lnTo>
                  <a:pt x="268" y="105"/>
                </a:lnTo>
                <a:cubicBezTo>
                  <a:pt x="268" y="91"/>
                  <a:pt x="268" y="78"/>
                  <a:pt x="255" y="78"/>
                </a:cubicBezTo>
                <a:cubicBezTo>
                  <a:pt x="255" y="64"/>
                  <a:pt x="241" y="51"/>
                  <a:pt x="241" y="37"/>
                </a:cubicBezTo>
                <a:cubicBezTo>
                  <a:pt x="228" y="24"/>
                  <a:pt x="214" y="24"/>
                  <a:pt x="214" y="24"/>
                </a:cubicBezTo>
                <a:cubicBezTo>
                  <a:pt x="202" y="10"/>
                  <a:pt x="188" y="10"/>
                  <a:pt x="188" y="10"/>
                </a:cubicBezTo>
                <a:cubicBezTo>
                  <a:pt x="181" y="4"/>
                  <a:pt x="171" y="1"/>
                  <a:pt x="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2"/>
          <p:cNvSpPr/>
          <p:nvPr/>
        </p:nvSpPr>
        <p:spPr>
          <a:xfrm>
            <a:off x="6417958" y="1593010"/>
            <a:ext cx="28009" cy="26880"/>
          </a:xfrm>
          <a:custGeom>
            <a:avLst/>
            <a:gdLst/>
            <a:ahLst/>
            <a:cxnLst/>
            <a:rect l="l" t="t" r="r" b="b"/>
            <a:pathLst>
              <a:path w="322" h="309" extrusionOk="0">
                <a:moveTo>
                  <a:pt x="161" y="1"/>
                </a:moveTo>
                <a:cubicBezTo>
                  <a:pt x="134" y="1"/>
                  <a:pt x="120" y="1"/>
                  <a:pt x="108" y="15"/>
                </a:cubicBezTo>
                <a:cubicBezTo>
                  <a:pt x="81" y="15"/>
                  <a:pt x="67" y="27"/>
                  <a:pt x="54" y="41"/>
                </a:cubicBezTo>
                <a:cubicBezTo>
                  <a:pt x="40" y="54"/>
                  <a:pt x="27" y="68"/>
                  <a:pt x="13" y="95"/>
                </a:cubicBezTo>
                <a:cubicBezTo>
                  <a:pt x="13" y="108"/>
                  <a:pt x="1" y="134"/>
                  <a:pt x="1" y="161"/>
                </a:cubicBezTo>
                <a:cubicBezTo>
                  <a:pt x="1" y="175"/>
                  <a:pt x="13" y="188"/>
                  <a:pt x="13" y="202"/>
                </a:cubicBezTo>
                <a:cubicBezTo>
                  <a:pt x="13" y="229"/>
                  <a:pt x="27" y="241"/>
                  <a:pt x="54" y="268"/>
                </a:cubicBezTo>
                <a:lnTo>
                  <a:pt x="81" y="295"/>
                </a:lnTo>
                <a:cubicBezTo>
                  <a:pt x="108" y="309"/>
                  <a:pt x="134" y="309"/>
                  <a:pt x="161" y="309"/>
                </a:cubicBezTo>
                <a:cubicBezTo>
                  <a:pt x="188" y="309"/>
                  <a:pt x="201" y="309"/>
                  <a:pt x="227" y="295"/>
                </a:cubicBezTo>
                <a:cubicBezTo>
                  <a:pt x="241" y="295"/>
                  <a:pt x="254" y="282"/>
                  <a:pt x="281" y="268"/>
                </a:cubicBezTo>
                <a:cubicBezTo>
                  <a:pt x="295" y="255"/>
                  <a:pt x="308" y="241"/>
                  <a:pt x="308" y="215"/>
                </a:cubicBezTo>
                <a:cubicBezTo>
                  <a:pt x="322" y="202"/>
                  <a:pt x="322" y="175"/>
                  <a:pt x="322" y="161"/>
                </a:cubicBezTo>
                <a:lnTo>
                  <a:pt x="322" y="108"/>
                </a:lnTo>
                <a:cubicBezTo>
                  <a:pt x="308" y="81"/>
                  <a:pt x="295" y="68"/>
                  <a:pt x="281" y="41"/>
                </a:cubicBezTo>
                <a:cubicBezTo>
                  <a:pt x="268" y="27"/>
                  <a:pt x="254" y="27"/>
                  <a:pt x="241" y="15"/>
                </a:cubicBezTo>
                <a:cubicBezTo>
                  <a:pt x="215" y="1"/>
                  <a:pt x="188" y="1"/>
                  <a:pt x="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2"/>
          <p:cNvSpPr/>
          <p:nvPr/>
        </p:nvSpPr>
        <p:spPr>
          <a:xfrm>
            <a:off x="6459885" y="1540729"/>
            <a:ext cx="30271" cy="23313"/>
          </a:xfrm>
          <a:custGeom>
            <a:avLst/>
            <a:gdLst/>
            <a:ahLst/>
            <a:cxnLst/>
            <a:rect l="l" t="t" r="r" b="b"/>
            <a:pathLst>
              <a:path w="348" h="268" extrusionOk="0">
                <a:moveTo>
                  <a:pt x="173" y="0"/>
                </a:moveTo>
                <a:cubicBezTo>
                  <a:pt x="0" y="0"/>
                  <a:pt x="0" y="268"/>
                  <a:pt x="173" y="268"/>
                </a:cubicBezTo>
                <a:cubicBezTo>
                  <a:pt x="348" y="268"/>
                  <a:pt x="348" y="0"/>
                  <a:pt x="1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2"/>
          <p:cNvSpPr/>
          <p:nvPr/>
        </p:nvSpPr>
        <p:spPr>
          <a:xfrm>
            <a:off x="7657059" y="1679130"/>
            <a:ext cx="115342" cy="131877"/>
          </a:xfrm>
          <a:custGeom>
            <a:avLst/>
            <a:gdLst/>
            <a:ahLst/>
            <a:cxnLst/>
            <a:rect l="l" t="t" r="r" b="b"/>
            <a:pathLst>
              <a:path w="1326" h="1516" extrusionOk="0">
                <a:moveTo>
                  <a:pt x="1098" y="1"/>
                </a:moveTo>
                <a:lnTo>
                  <a:pt x="1098" y="1"/>
                </a:lnTo>
                <a:cubicBezTo>
                  <a:pt x="710" y="27"/>
                  <a:pt x="1" y="1151"/>
                  <a:pt x="536" y="1445"/>
                </a:cubicBezTo>
                <a:cubicBezTo>
                  <a:pt x="622" y="1494"/>
                  <a:pt x="698" y="1515"/>
                  <a:pt x="765" y="1515"/>
                </a:cubicBezTo>
                <a:cubicBezTo>
                  <a:pt x="1325" y="1515"/>
                  <a:pt x="1265" y="1"/>
                  <a:pt x="1098" y="1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2"/>
          <p:cNvSpPr/>
          <p:nvPr/>
        </p:nvSpPr>
        <p:spPr>
          <a:xfrm>
            <a:off x="7680545" y="1893126"/>
            <a:ext cx="152050" cy="111782"/>
          </a:xfrm>
          <a:custGeom>
            <a:avLst/>
            <a:gdLst/>
            <a:ahLst/>
            <a:cxnLst/>
            <a:rect l="l" t="t" r="r" b="b"/>
            <a:pathLst>
              <a:path w="1748" h="1285" extrusionOk="0">
                <a:moveTo>
                  <a:pt x="1513" y="1"/>
                </a:moveTo>
                <a:cubicBezTo>
                  <a:pt x="1095" y="1"/>
                  <a:pt x="0" y="643"/>
                  <a:pt x="574" y="1193"/>
                </a:cubicBezTo>
                <a:cubicBezTo>
                  <a:pt x="641" y="1256"/>
                  <a:pt x="712" y="1284"/>
                  <a:pt x="785" y="1284"/>
                </a:cubicBezTo>
                <a:cubicBezTo>
                  <a:pt x="1243" y="1284"/>
                  <a:pt x="1748" y="169"/>
                  <a:pt x="1644" y="42"/>
                </a:cubicBezTo>
                <a:cubicBezTo>
                  <a:pt x="1619" y="14"/>
                  <a:pt x="1573" y="1"/>
                  <a:pt x="1513" y="1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2"/>
          <p:cNvSpPr/>
          <p:nvPr/>
        </p:nvSpPr>
        <p:spPr>
          <a:xfrm>
            <a:off x="7745349" y="1679565"/>
            <a:ext cx="223812" cy="137444"/>
          </a:xfrm>
          <a:custGeom>
            <a:avLst/>
            <a:gdLst/>
            <a:ahLst/>
            <a:cxnLst/>
            <a:rect l="l" t="t" r="r" b="b"/>
            <a:pathLst>
              <a:path w="2573" h="1580" extrusionOk="0">
                <a:moveTo>
                  <a:pt x="419" y="0"/>
                </a:moveTo>
                <a:cubicBezTo>
                  <a:pt x="340" y="0"/>
                  <a:pt x="268" y="12"/>
                  <a:pt x="204" y="36"/>
                </a:cubicBezTo>
                <a:cubicBezTo>
                  <a:pt x="1" y="119"/>
                  <a:pt x="1155" y="1580"/>
                  <a:pt x="1835" y="1580"/>
                </a:cubicBezTo>
                <a:cubicBezTo>
                  <a:pt x="1919" y="1580"/>
                  <a:pt x="1996" y="1558"/>
                  <a:pt x="2062" y="1508"/>
                </a:cubicBezTo>
                <a:cubicBezTo>
                  <a:pt x="2572" y="1106"/>
                  <a:pt x="1197" y="0"/>
                  <a:pt x="419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2"/>
          <p:cNvSpPr/>
          <p:nvPr/>
        </p:nvSpPr>
        <p:spPr>
          <a:xfrm>
            <a:off x="7815285" y="1894953"/>
            <a:ext cx="101425" cy="127614"/>
          </a:xfrm>
          <a:custGeom>
            <a:avLst/>
            <a:gdLst/>
            <a:ahLst/>
            <a:cxnLst/>
            <a:rect l="l" t="t" r="r" b="b"/>
            <a:pathLst>
              <a:path w="1166" h="1467" extrusionOk="0">
                <a:moveTo>
                  <a:pt x="244" y="0"/>
                </a:moveTo>
                <a:cubicBezTo>
                  <a:pt x="208" y="0"/>
                  <a:pt x="180" y="11"/>
                  <a:pt x="162" y="34"/>
                </a:cubicBezTo>
                <a:cubicBezTo>
                  <a:pt x="1" y="209"/>
                  <a:pt x="175" y="1466"/>
                  <a:pt x="737" y="1466"/>
                </a:cubicBezTo>
                <a:cubicBezTo>
                  <a:pt x="1165" y="1466"/>
                  <a:pt x="1151" y="944"/>
                  <a:pt x="937" y="556"/>
                </a:cubicBezTo>
                <a:cubicBezTo>
                  <a:pt x="750" y="247"/>
                  <a:pt x="415" y="0"/>
                  <a:pt x="244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2"/>
          <p:cNvSpPr/>
          <p:nvPr/>
        </p:nvSpPr>
        <p:spPr>
          <a:xfrm>
            <a:off x="7643142" y="2085374"/>
            <a:ext cx="129434" cy="67678"/>
          </a:xfrm>
          <a:custGeom>
            <a:avLst/>
            <a:gdLst/>
            <a:ahLst/>
            <a:cxnLst/>
            <a:rect l="l" t="t" r="r" b="b"/>
            <a:pathLst>
              <a:path w="1488" h="778" extrusionOk="0">
                <a:moveTo>
                  <a:pt x="902" y="0"/>
                </a:moveTo>
                <a:cubicBezTo>
                  <a:pt x="761" y="0"/>
                  <a:pt x="609" y="16"/>
                  <a:pt x="469" y="53"/>
                </a:cubicBezTo>
                <a:cubicBezTo>
                  <a:pt x="14" y="173"/>
                  <a:pt x="0" y="748"/>
                  <a:pt x="402" y="775"/>
                </a:cubicBezTo>
                <a:cubicBezTo>
                  <a:pt x="416" y="777"/>
                  <a:pt x="431" y="777"/>
                  <a:pt x="446" y="777"/>
                </a:cubicBezTo>
                <a:cubicBezTo>
                  <a:pt x="832" y="777"/>
                  <a:pt x="1367" y="301"/>
                  <a:pt x="1432" y="173"/>
                </a:cubicBezTo>
                <a:cubicBezTo>
                  <a:pt x="1488" y="80"/>
                  <a:pt x="1222" y="0"/>
                  <a:pt x="902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2"/>
          <p:cNvSpPr/>
          <p:nvPr/>
        </p:nvSpPr>
        <p:spPr>
          <a:xfrm>
            <a:off x="7763007" y="2079371"/>
            <a:ext cx="78547" cy="118219"/>
          </a:xfrm>
          <a:custGeom>
            <a:avLst/>
            <a:gdLst/>
            <a:ahLst/>
            <a:cxnLst/>
            <a:rect l="l" t="t" r="r" b="b"/>
            <a:pathLst>
              <a:path w="903" h="1359" extrusionOk="0">
                <a:moveTo>
                  <a:pt x="255" y="0"/>
                </a:moveTo>
                <a:cubicBezTo>
                  <a:pt x="237" y="0"/>
                  <a:pt x="223" y="9"/>
                  <a:pt x="215" y="28"/>
                </a:cubicBezTo>
                <a:cubicBezTo>
                  <a:pt x="134" y="149"/>
                  <a:pt x="1" y="911"/>
                  <a:pt x="227" y="1232"/>
                </a:cubicBezTo>
                <a:cubicBezTo>
                  <a:pt x="293" y="1320"/>
                  <a:pt x="378" y="1358"/>
                  <a:pt x="465" y="1358"/>
                </a:cubicBezTo>
                <a:cubicBezTo>
                  <a:pt x="681" y="1358"/>
                  <a:pt x="902" y="1116"/>
                  <a:pt x="816" y="791"/>
                </a:cubicBezTo>
                <a:cubicBezTo>
                  <a:pt x="699" y="405"/>
                  <a:pt x="379" y="0"/>
                  <a:pt x="255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2"/>
          <p:cNvSpPr/>
          <p:nvPr/>
        </p:nvSpPr>
        <p:spPr>
          <a:xfrm>
            <a:off x="7207956" y="1289415"/>
            <a:ext cx="626031" cy="918962"/>
          </a:xfrm>
          <a:custGeom>
            <a:avLst/>
            <a:gdLst/>
            <a:ahLst/>
            <a:cxnLst/>
            <a:rect l="l" t="t" r="r" b="b"/>
            <a:pathLst>
              <a:path w="7197" h="10564" extrusionOk="0">
                <a:moveTo>
                  <a:pt x="41" y="0"/>
                </a:moveTo>
                <a:cubicBezTo>
                  <a:pt x="27" y="0"/>
                  <a:pt x="14" y="0"/>
                  <a:pt x="1" y="13"/>
                </a:cubicBezTo>
                <a:cubicBezTo>
                  <a:pt x="1" y="27"/>
                  <a:pt x="1" y="40"/>
                  <a:pt x="14" y="54"/>
                </a:cubicBezTo>
                <a:cubicBezTo>
                  <a:pt x="1017" y="735"/>
                  <a:pt x="2087" y="1311"/>
                  <a:pt x="3157" y="1886"/>
                </a:cubicBezTo>
                <a:cubicBezTo>
                  <a:pt x="3680" y="2180"/>
                  <a:pt x="4201" y="2488"/>
                  <a:pt x="4682" y="2863"/>
                </a:cubicBezTo>
                <a:cubicBezTo>
                  <a:pt x="5151" y="3223"/>
                  <a:pt x="5579" y="3638"/>
                  <a:pt x="5927" y="4133"/>
                </a:cubicBezTo>
                <a:lnTo>
                  <a:pt x="6047" y="4320"/>
                </a:lnTo>
                <a:cubicBezTo>
                  <a:pt x="6087" y="4374"/>
                  <a:pt x="6127" y="4441"/>
                  <a:pt x="6168" y="4507"/>
                </a:cubicBezTo>
                <a:lnTo>
                  <a:pt x="6275" y="4708"/>
                </a:lnTo>
                <a:cubicBezTo>
                  <a:pt x="6287" y="4735"/>
                  <a:pt x="6301" y="4775"/>
                  <a:pt x="6328" y="4802"/>
                </a:cubicBezTo>
                <a:lnTo>
                  <a:pt x="6368" y="4909"/>
                </a:lnTo>
                <a:cubicBezTo>
                  <a:pt x="6435" y="5042"/>
                  <a:pt x="6501" y="5176"/>
                  <a:pt x="6555" y="5310"/>
                </a:cubicBezTo>
                <a:lnTo>
                  <a:pt x="6703" y="5738"/>
                </a:lnTo>
                <a:cubicBezTo>
                  <a:pt x="6903" y="6300"/>
                  <a:pt x="7010" y="6888"/>
                  <a:pt x="6970" y="7477"/>
                </a:cubicBezTo>
                <a:cubicBezTo>
                  <a:pt x="6943" y="8065"/>
                  <a:pt x="6769" y="8654"/>
                  <a:pt x="6462" y="9162"/>
                </a:cubicBezTo>
                <a:cubicBezTo>
                  <a:pt x="6168" y="9684"/>
                  <a:pt x="5766" y="10139"/>
                  <a:pt x="5298" y="10514"/>
                </a:cubicBezTo>
                <a:cubicBezTo>
                  <a:pt x="5285" y="10527"/>
                  <a:pt x="5285" y="10540"/>
                  <a:pt x="5298" y="10553"/>
                </a:cubicBezTo>
                <a:cubicBezTo>
                  <a:pt x="5298" y="10560"/>
                  <a:pt x="5301" y="10564"/>
                  <a:pt x="5306" y="10564"/>
                </a:cubicBezTo>
                <a:cubicBezTo>
                  <a:pt x="5311" y="10564"/>
                  <a:pt x="5318" y="10560"/>
                  <a:pt x="5324" y="10553"/>
                </a:cubicBezTo>
                <a:cubicBezTo>
                  <a:pt x="6355" y="9898"/>
                  <a:pt x="7077" y="8734"/>
                  <a:pt x="7157" y="7491"/>
                </a:cubicBezTo>
                <a:cubicBezTo>
                  <a:pt x="7197" y="6875"/>
                  <a:pt x="7104" y="6246"/>
                  <a:pt x="6903" y="5672"/>
                </a:cubicBezTo>
                <a:cubicBezTo>
                  <a:pt x="6703" y="5083"/>
                  <a:pt x="6435" y="4534"/>
                  <a:pt x="6073" y="4026"/>
                </a:cubicBezTo>
                <a:cubicBezTo>
                  <a:pt x="5713" y="3531"/>
                  <a:pt x="5258" y="3103"/>
                  <a:pt x="4763" y="2742"/>
                </a:cubicBezTo>
                <a:cubicBezTo>
                  <a:pt x="4643" y="2649"/>
                  <a:pt x="4522" y="2554"/>
                  <a:pt x="4388" y="2474"/>
                </a:cubicBezTo>
                <a:lnTo>
                  <a:pt x="4013" y="2220"/>
                </a:lnTo>
                <a:cubicBezTo>
                  <a:pt x="3746" y="2073"/>
                  <a:pt x="3492" y="1912"/>
                  <a:pt x="3225" y="1766"/>
                </a:cubicBezTo>
                <a:cubicBezTo>
                  <a:pt x="2957" y="1605"/>
                  <a:pt x="2690" y="1457"/>
                  <a:pt x="2435" y="1311"/>
                </a:cubicBezTo>
                <a:lnTo>
                  <a:pt x="1632" y="883"/>
                </a:lnTo>
                <a:cubicBezTo>
                  <a:pt x="1365" y="735"/>
                  <a:pt x="1111" y="589"/>
                  <a:pt x="844" y="441"/>
                </a:cubicBezTo>
                <a:lnTo>
                  <a:pt x="41" y="0"/>
                </a:ln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2"/>
          <p:cNvSpPr/>
          <p:nvPr/>
        </p:nvSpPr>
        <p:spPr>
          <a:xfrm>
            <a:off x="7664105" y="2232996"/>
            <a:ext cx="39578" cy="38537"/>
          </a:xfrm>
          <a:custGeom>
            <a:avLst/>
            <a:gdLst/>
            <a:ahLst/>
            <a:cxnLst/>
            <a:rect l="l" t="t" r="r" b="b"/>
            <a:pathLst>
              <a:path w="455" h="443" extrusionOk="0">
                <a:moveTo>
                  <a:pt x="228" y="1"/>
                </a:moveTo>
                <a:cubicBezTo>
                  <a:pt x="201" y="1"/>
                  <a:pt x="174" y="1"/>
                  <a:pt x="148" y="15"/>
                </a:cubicBezTo>
                <a:cubicBezTo>
                  <a:pt x="121" y="27"/>
                  <a:pt x="94" y="41"/>
                  <a:pt x="67" y="68"/>
                </a:cubicBezTo>
                <a:cubicBezTo>
                  <a:pt x="54" y="81"/>
                  <a:pt x="41" y="108"/>
                  <a:pt x="27" y="134"/>
                </a:cubicBezTo>
                <a:cubicBezTo>
                  <a:pt x="14" y="161"/>
                  <a:pt x="0" y="188"/>
                  <a:pt x="0" y="215"/>
                </a:cubicBezTo>
                <a:cubicBezTo>
                  <a:pt x="14" y="241"/>
                  <a:pt x="14" y="255"/>
                  <a:pt x="14" y="282"/>
                </a:cubicBezTo>
                <a:cubicBezTo>
                  <a:pt x="27" y="322"/>
                  <a:pt x="41" y="348"/>
                  <a:pt x="67" y="375"/>
                </a:cubicBezTo>
                <a:cubicBezTo>
                  <a:pt x="80" y="389"/>
                  <a:pt x="107" y="402"/>
                  <a:pt x="121" y="416"/>
                </a:cubicBezTo>
                <a:cubicBezTo>
                  <a:pt x="148" y="429"/>
                  <a:pt x="187" y="443"/>
                  <a:pt x="228" y="443"/>
                </a:cubicBezTo>
                <a:cubicBezTo>
                  <a:pt x="255" y="443"/>
                  <a:pt x="282" y="443"/>
                  <a:pt x="308" y="429"/>
                </a:cubicBezTo>
                <a:cubicBezTo>
                  <a:pt x="335" y="416"/>
                  <a:pt x="362" y="402"/>
                  <a:pt x="389" y="375"/>
                </a:cubicBezTo>
                <a:cubicBezTo>
                  <a:pt x="401" y="362"/>
                  <a:pt x="415" y="336"/>
                  <a:pt x="428" y="309"/>
                </a:cubicBezTo>
                <a:cubicBezTo>
                  <a:pt x="442" y="282"/>
                  <a:pt x="455" y="255"/>
                  <a:pt x="442" y="215"/>
                </a:cubicBezTo>
                <a:lnTo>
                  <a:pt x="442" y="161"/>
                </a:lnTo>
                <a:cubicBezTo>
                  <a:pt x="428" y="122"/>
                  <a:pt x="415" y="95"/>
                  <a:pt x="389" y="68"/>
                </a:cubicBezTo>
                <a:cubicBezTo>
                  <a:pt x="375" y="54"/>
                  <a:pt x="348" y="41"/>
                  <a:pt x="335" y="27"/>
                </a:cubicBezTo>
                <a:cubicBezTo>
                  <a:pt x="308" y="15"/>
                  <a:pt x="268" y="1"/>
                  <a:pt x="228" y="1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2"/>
          <p:cNvSpPr/>
          <p:nvPr/>
        </p:nvSpPr>
        <p:spPr>
          <a:xfrm>
            <a:off x="7730475" y="2219077"/>
            <a:ext cx="30271" cy="30012"/>
          </a:xfrm>
          <a:custGeom>
            <a:avLst/>
            <a:gdLst/>
            <a:ahLst/>
            <a:cxnLst/>
            <a:rect l="l" t="t" r="r" b="b"/>
            <a:pathLst>
              <a:path w="348" h="345" extrusionOk="0">
                <a:moveTo>
                  <a:pt x="120" y="0"/>
                </a:moveTo>
                <a:cubicBezTo>
                  <a:pt x="93" y="14"/>
                  <a:pt x="66" y="27"/>
                  <a:pt x="54" y="54"/>
                </a:cubicBezTo>
                <a:cubicBezTo>
                  <a:pt x="27" y="68"/>
                  <a:pt x="13" y="94"/>
                  <a:pt x="0" y="121"/>
                </a:cubicBezTo>
                <a:lnTo>
                  <a:pt x="0" y="214"/>
                </a:lnTo>
                <a:cubicBezTo>
                  <a:pt x="13" y="241"/>
                  <a:pt x="27" y="268"/>
                  <a:pt x="54" y="294"/>
                </a:cubicBezTo>
                <a:cubicBezTo>
                  <a:pt x="66" y="308"/>
                  <a:pt x="93" y="321"/>
                  <a:pt x="120" y="335"/>
                </a:cubicBezTo>
                <a:lnTo>
                  <a:pt x="147" y="335"/>
                </a:lnTo>
                <a:cubicBezTo>
                  <a:pt x="154" y="341"/>
                  <a:pt x="160" y="345"/>
                  <a:pt x="167" y="345"/>
                </a:cubicBezTo>
                <a:cubicBezTo>
                  <a:pt x="174" y="345"/>
                  <a:pt x="180" y="341"/>
                  <a:pt x="187" y="335"/>
                </a:cubicBezTo>
                <a:lnTo>
                  <a:pt x="227" y="335"/>
                </a:lnTo>
                <a:lnTo>
                  <a:pt x="254" y="321"/>
                </a:lnTo>
                <a:cubicBezTo>
                  <a:pt x="280" y="308"/>
                  <a:pt x="294" y="294"/>
                  <a:pt x="307" y="282"/>
                </a:cubicBezTo>
                <a:cubicBezTo>
                  <a:pt x="321" y="255"/>
                  <a:pt x="334" y="241"/>
                  <a:pt x="334" y="228"/>
                </a:cubicBezTo>
                <a:lnTo>
                  <a:pt x="334" y="214"/>
                </a:lnTo>
                <a:lnTo>
                  <a:pt x="334" y="187"/>
                </a:lnTo>
                <a:cubicBezTo>
                  <a:pt x="348" y="175"/>
                  <a:pt x="348" y="161"/>
                  <a:pt x="334" y="148"/>
                </a:cubicBezTo>
                <a:lnTo>
                  <a:pt x="334" y="121"/>
                </a:lnTo>
                <a:cubicBezTo>
                  <a:pt x="321" y="94"/>
                  <a:pt x="307" y="68"/>
                  <a:pt x="294" y="54"/>
                </a:cubicBezTo>
                <a:cubicBezTo>
                  <a:pt x="268" y="27"/>
                  <a:pt x="241" y="14"/>
                  <a:pt x="214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2"/>
          <p:cNvSpPr/>
          <p:nvPr/>
        </p:nvSpPr>
        <p:spPr>
          <a:xfrm>
            <a:off x="7752482" y="2181846"/>
            <a:ext cx="21050" cy="22182"/>
          </a:xfrm>
          <a:custGeom>
            <a:avLst/>
            <a:gdLst/>
            <a:ahLst/>
            <a:cxnLst/>
            <a:rect l="l" t="t" r="r" b="b"/>
            <a:pathLst>
              <a:path w="242" h="255" extrusionOk="0">
                <a:moveTo>
                  <a:pt x="122" y="0"/>
                </a:moveTo>
                <a:cubicBezTo>
                  <a:pt x="108" y="0"/>
                  <a:pt x="95" y="0"/>
                  <a:pt x="68" y="14"/>
                </a:cubicBezTo>
                <a:cubicBezTo>
                  <a:pt x="54" y="14"/>
                  <a:pt x="41" y="27"/>
                  <a:pt x="27" y="41"/>
                </a:cubicBezTo>
                <a:cubicBezTo>
                  <a:pt x="27" y="54"/>
                  <a:pt x="15" y="67"/>
                  <a:pt x="15" y="80"/>
                </a:cubicBezTo>
                <a:cubicBezTo>
                  <a:pt x="1" y="94"/>
                  <a:pt x="1" y="107"/>
                  <a:pt x="1" y="121"/>
                </a:cubicBezTo>
                <a:lnTo>
                  <a:pt x="1" y="161"/>
                </a:lnTo>
                <a:cubicBezTo>
                  <a:pt x="15" y="187"/>
                  <a:pt x="15" y="201"/>
                  <a:pt x="27" y="214"/>
                </a:cubicBezTo>
                <a:cubicBezTo>
                  <a:pt x="41" y="228"/>
                  <a:pt x="54" y="228"/>
                  <a:pt x="54" y="241"/>
                </a:cubicBezTo>
                <a:cubicBezTo>
                  <a:pt x="81" y="241"/>
                  <a:pt x="95" y="255"/>
                  <a:pt x="122" y="255"/>
                </a:cubicBezTo>
                <a:cubicBezTo>
                  <a:pt x="134" y="255"/>
                  <a:pt x="148" y="255"/>
                  <a:pt x="175" y="241"/>
                </a:cubicBezTo>
                <a:cubicBezTo>
                  <a:pt x="188" y="241"/>
                  <a:pt x="202" y="228"/>
                  <a:pt x="215" y="214"/>
                </a:cubicBezTo>
                <a:cubicBezTo>
                  <a:pt x="215" y="201"/>
                  <a:pt x="229" y="187"/>
                  <a:pt x="229" y="174"/>
                </a:cubicBezTo>
                <a:cubicBezTo>
                  <a:pt x="241" y="161"/>
                  <a:pt x="241" y="148"/>
                  <a:pt x="241" y="121"/>
                </a:cubicBezTo>
                <a:lnTo>
                  <a:pt x="241" y="94"/>
                </a:lnTo>
                <a:cubicBezTo>
                  <a:pt x="241" y="67"/>
                  <a:pt x="229" y="54"/>
                  <a:pt x="215" y="41"/>
                </a:cubicBezTo>
                <a:cubicBezTo>
                  <a:pt x="202" y="27"/>
                  <a:pt x="188" y="27"/>
                  <a:pt x="188" y="14"/>
                </a:cubicBezTo>
                <a:cubicBezTo>
                  <a:pt x="161" y="14"/>
                  <a:pt x="148" y="0"/>
                  <a:pt x="122" y="0"/>
                </a:cubicBezTo>
                <a:close/>
              </a:path>
            </a:pathLst>
          </a:custGeom>
          <a:solidFill>
            <a:srgbClr val="92CC7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2"/>
          <p:cNvSpPr/>
          <p:nvPr/>
        </p:nvSpPr>
        <p:spPr>
          <a:xfrm>
            <a:off x="5153196" y="3934955"/>
            <a:ext cx="144395" cy="70723"/>
          </a:xfrm>
          <a:custGeom>
            <a:avLst/>
            <a:gdLst/>
            <a:ahLst/>
            <a:cxnLst/>
            <a:rect l="l" t="t" r="r" b="b"/>
            <a:pathLst>
              <a:path w="1660" h="813" extrusionOk="0">
                <a:moveTo>
                  <a:pt x="1031" y="1"/>
                </a:moveTo>
                <a:cubicBezTo>
                  <a:pt x="618" y="1"/>
                  <a:pt x="114" y="219"/>
                  <a:pt x="41" y="446"/>
                </a:cubicBezTo>
                <a:cubicBezTo>
                  <a:pt x="0" y="551"/>
                  <a:pt x="628" y="812"/>
                  <a:pt x="1098" y="812"/>
                </a:cubicBezTo>
                <a:cubicBezTo>
                  <a:pt x="1415" y="812"/>
                  <a:pt x="1659" y="693"/>
                  <a:pt x="1578" y="327"/>
                </a:cubicBezTo>
                <a:cubicBezTo>
                  <a:pt x="1526" y="91"/>
                  <a:pt x="1297" y="1"/>
                  <a:pt x="10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2"/>
          <p:cNvSpPr/>
          <p:nvPr/>
        </p:nvSpPr>
        <p:spPr>
          <a:xfrm>
            <a:off x="5333342" y="4021075"/>
            <a:ext cx="154311" cy="88469"/>
          </a:xfrm>
          <a:custGeom>
            <a:avLst/>
            <a:gdLst/>
            <a:ahLst/>
            <a:cxnLst/>
            <a:rect l="l" t="t" r="r" b="b"/>
            <a:pathLst>
              <a:path w="1774" h="1017" extrusionOk="0">
                <a:moveTo>
                  <a:pt x="1137" y="1"/>
                </a:moveTo>
                <a:cubicBezTo>
                  <a:pt x="645" y="1"/>
                  <a:pt x="1" y="775"/>
                  <a:pt x="123" y="969"/>
                </a:cubicBezTo>
                <a:cubicBezTo>
                  <a:pt x="144" y="1001"/>
                  <a:pt x="227" y="1017"/>
                  <a:pt x="342" y="1017"/>
                </a:cubicBezTo>
                <a:cubicBezTo>
                  <a:pt x="799" y="1017"/>
                  <a:pt x="1773" y="764"/>
                  <a:pt x="1528" y="273"/>
                </a:cubicBezTo>
                <a:cubicBezTo>
                  <a:pt x="1432" y="78"/>
                  <a:pt x="1292" y="1"/>
                  <a:pt x="11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2"/>
          <p:cNvSpPr/>
          <p:nvPr/>
        </p:nvSpPr>
        <p:spPr>
          <a:xfrm>
            <a:off x="5120838" y="3982713"/>
            <a:ext cx="139524" cy="148492"/>
          </a:xfrm>
          <a:custGeom>
            <a:avLst/>
            <a:gdLst/>
            <a:ahLst/>
            <a:cxnLst/>
            <a:rect l="l" t="t" r="r" b="b"/>
            <a:pathLst>
              <a:path w="1604" h="1707" extrusionOk="0">
                <a:moveTo>
                  <a:pt x="451" y="1"/>
                </a:moveTo>
                <a:cubicBezTo>
                  <a:pt x="435" y="1"/>
                  <a:pt x="422" y="7"/>
                  <a:pt x="413" y="18"/>
                </a:cubicBezTo>
                <a:cubicBezTo>
                  <a:pt x="0" y="536"/>
                  <a:pt x="344" y="1706"/>
                  <a:pt x="816" y="1706"/>
                </a:cubicBezTo>
                <a:cubicBezTo>
                  <a:pt x="880" y="1706"/>
                  <a:pt x="947" y="1685"/>
                  <a:pt x="1014" y="1636"/>
                </a:cubicBezTo>
                <a:cubicBezTo>
                  <a:pt x="1603" y="1224"/>
                  <a:pt x="690" y="1"/>
                  <a:pt x="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2"/>
          <p:cNvSpPr/>
          <p:nvPr/>
        </p:nvSpPr>
        <p:spPr>
          <a:xfrm>
            <a:off x="5328906" y="4109022"/>
            <a:ext cx="131608" cy="107694"/>
          </a:xfrm>
          <a:custGeom>
            <a:avLst/>
            <a:gdLst/>
            <a:ahLst/>
            <a:cxnLst/>
            <a:rect l="l" t="t" r="r" b="b"/>
            <a:pathLst>
              <a:path w="1513" h="1238" extrusionOk="0">
                <a:moveTo>
                  <a:pt x="224" y="0"/>
                </a:moveTo>
                <a:cubicBezTo>
                  <a:pt x="198" y="0"/>
                  <a:pt x="176" y="4"/>
                  <a:pt x="161" y="11"/>
                </a:cubicBezTo>
                <a:cubicBezTo>
                  <a:pt x="0" y="91"/>
                  <a:pt x="147" y="600"/>
                  <a:pt x="441" y="907"/>
                </a:cubicBezTo>
                <a:cubicBezTo>
                  <a:pt x="613" y="1102"/>
                  <a:pt x="853" y="1238"/>
                  <a:pt x="1049" y="1238"/>
                </a:cubicBezTo>
                <a:cubicBezTo>
                  <a:pt x="1190" y="1238"/>
                  <a:pt x="1309" y="1168"/>
                  <a:pt x="1365" y="1001"/>
                </a:cubicBezTo>
                <a:cubicBezTo>
                  <a:pt x="1513" y="495"/>
                  <a:pt x="534" y="0"/>
                  <a:pt x="2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2"/>
          <p:cNvSpPr/>
          <p:nvPr/>
        </p:nvSpPr>
        <p:spPr>
          <a:xfrm>
            <a:off x="5542193" y="4007853"/>
            <a:ext cx="93509" cy="103431"/>
          </a:xfrm>
          <a:custGeom>
            <a:avLst/>
            <a:gdLst/>
            <a:ahLst/>
            <a:cxnLst/>
            <a:rect l="l" t="t" r="r" b="b"/>
            <a:pathLst>
              <a:path w="1075" h="1189" extrusionOk="0">
                <a:moveTo>
                  <a:pt x="697" y="1"/>
                </a:moveTo>
                <a:cubicBezTo>
                  <a:pt x="561" y="1"/>
                  <a:pt x="414" y="68"/>
                  <a:pt x="317" y="224"/>
                </a:cubicBezTo>
                <a:cubicBezTo>
                  <a:pt x="71" y="612"/>
                  <a:pt x="0" y="1189"/>
                  <a:pt x="130" y="1189"/>
                </a:cubicBezTo>
                <a:cubicBezTo>
                  <a:pt x="134" y="1189"/>
                  <a:pt x="139" y="1188"/>
                  <a:pt x="143" y="1187"/>
                </a:cubicBezTo>
                <a:cubicBezTo>
                  <a:pt x="290" y="1160"/>
                  <a:pt x="946" y="759"/>
                  <a:pt x="1026" y="371"/>
                </a:cubicBezTo>
                <a:cubicBezTo>
                  <a:pt x="1074" y="148"/>
                  <a:pt x="898" y="1"/>
                  <a:pt x="6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2"/>
          <p:cNvSpPr/>
          <p:nvPr/>
        </p:nvSpPr>
        <p:spPr>
          <a:xfrm>
            <a:off x="5518533" y="4117634"/>
            <a:ext cx="129086" cy="77682"/>
          </a:xfrm>
          <a:custGeom>
            <a:avLst/>
            <a:gdLst/>
            <a:ahLst/>
            <a:cxnLst/>
            <a:rect l="l" t="t" r="r" b="b"/>
            <a:pathLst>
              <a:path w="1484" h="893" extrusionOk="0">
                <a:moveTo>
                  <a:pt x="227" y="1"/>
                </a:moveTo>
                <a:cubicBezTo>
                  <a:pt x="199" y="1"/>
                  <a:pt x="176" y="2"/>
                  <a:pt x="161" y="5"/>
                </a:cubicBezTo>
                <a:cubicBezTo>
                  <a:pt x="0" y="46"/>
                  <a:pt x="321" y="554"/>
                  <a:pt x="722" y="808"/>
                </a:cubicBezTo>
                <a:cubicBezTo>
                  <a:pt x="813" y="867"/>
                  <a:pt x="905" y="892"/>
                  <a:pt x="991" y="892"/>
                </a:cubicBezTo>
                <a:cubicBezTo>
                  <a:pt x="1274" y="892"/>
                  <a:pt x="1483" y="616"/>
                  <a:pt x="1298" y="380"/>
                </a:cubicBezTo>
                <a:cubicBezTo>
                  <a:pt x="1094" y="105"/>
                  <a:pt x="464" y="1"/>
                  <a:pt x="2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2"/>
          <p:cNvSpPr/>
          <p:nvPr/>
        </p:nvSpPr>
        <p:spPr>
          <a:xfrm>
            <a:off x="5022806" y="3440852"/>
            <a:ext cx="663348" cy="692092"/>
          </a:xfrm>
          <a:custGeom>
            <a:avLst/>
            <a:gdLst/>
            <a:ahLst/>
            <a:cxnLst/>
            <a:rect l="l" t="t" r="r" b="b"/>
            <a:pathLst>
              <a:path w="7626" h="7956" extrusionOk="0">
                <a:moveTo>
                  <a:pt x="161" y="0"/>
                </a:moveTo>
                <a:cubicBezTo>
                  <a:pt x="135" y="0"/>
                  <a:pt x="122" y="14"/>
                  <a:pt x="122" y="27"/>
                </a:cubicBezTo>
                <a:cubicBezTo>
                  <a:pt x="28" y="576"/>
                  <a:pt x="1" y="1124"/>
                  <a:pt x="15" y="1673"/>
                </a:cubicBezTo>
                <a:cubicBezTo>
                  <a:pt x="15" y="1953"/>
                  <a:pt x="42" y="2235"/>
                  <a:pt x="68" y="2502"/>
                </a:cubicBezTo>
                <a:cubicBezTo>
                  <a:pt x="108" y="2782"/>
                  <a:pt x="161" y="3050"/>
                  <a:pt x="215" y="3317"/>
                </a:cubicBezTo>
                <a:cubicBezTo>
                  <a:pt x="336" y="3853"/>
                  <a:pt x="496" y="4388"/>
                  <a:pt x="737" y="4896"/>
                </a:cubicBezTo>
                <a:cubicBezTo>
                  <a:pt x="964" y="5404"/>
                  <a:pt x="1258" y="5886"/>
                  <a:pt x="1633" y="6301"/>
                </a:cubicBezTo>
                <a:cubicBezTo>
                  <a:pt x="1994" y="6715"/>
                  <a:pt x="2435" y="7077"/>
                  <a:pt x="2917" y="7357"/>
                </a:cubicBezTo>
                <a:cubicBezTo>
                  <a:pt x="3158" y="7505"/>
                  <a:pt x="3412" y="7625"/>
                  <a:pt x="3680" y="7719"/>
                </a:cubicBezTo>
                <a:cubicBezTo>
                  <a:pt x="3933" y="7812"/>
                  <a:pt x="4215" y="7879"/>
                  <a:pt x="4495" y="7919"/>
                </a:cubicBezTo>
                <a:cubicBezTo>
                  <a:pt x="4665" y="7944"/>
                  <a:pt x="4838" y="7956"/>
                  <a:pt x="5011" y="7956"/>
                </a:cubicBezTo>
                <a:cubicBezTo>
                  <a:pt x="5396" y="7956"/>
                  <a:pt x="5785" y="7896"/>
                  <a:pt x="6154" y="7785"/>
                </a:cubicBezTo>
                <a:cubicBezTo>
                  <a:pt x="6689" y="7625"/>
                  <a:pt x="7197" y="7371"/>
                  <a:pt x="7613" y="7009"/>
                </a:cubicBezTo>
                <a:cubicBezTo>
                  <a:pt x="7625" y="6996"/>
                  <a:pt x="7625" y="6983"/>
                  <a:pt x="7625" y="6970"/>
                </a:cubicBezTo>
                <a:cubicBezTo>
                  <a:pt x="7619" y="6963"/>
                  <a:pt x="7612" y="6959"/>
                  <a:pt x="7606" y="6959"/>
                </a:cubicBezTo>
                <a:cubicBezTo>
                  <a:pt x="7599" y="6959"/>
                  <a:pt x="7592" y="6963"/>
                  <a:pt x="7586" y="6970"/>
                </a:cubicBezTo>
                <a:cubicBezTo>
                  <a:pt x="7131" y="7277"/>
                  <a:pt x="6635" y="7505"/>
                  <a:pt x="6114" y="7639"/>
                </a:cubicBezTo>
                <a:cubicBezTo>
                  <a:pt x="5784" y="7731"/>
                  <a:pt x="5443" y="7776"/>
                  <a:pt x="5105" y="7776"/>
                </a:cubicBezTo>
                <a:cubicBezTo>
                  <a:pt x="4909" y="7776"/>
                  <a:pt x="4714" y="7761"/>
                  <a:pt x="4522" y="7732"/>
                </a:cubicBezTo>
                <a:cubicBezTo>
                  <a:pt x="3987" y="7651"/>
                  <a:pt x="3479" y="7451"/>
                  <a:pt x="3011" y="7184"/>
                </a:cubicBezTo>
                <a:cubicBezTo>
                  <a:pt x="2542" y="6916"/>
                  <a:pt x="2128" y="6581"/>
                  <a:pt x="1767" y="6180"/>
                </a:cubicBezTo>
                <a:cubicBezTo>
                  <a:pt x="1392" y="5779"/>
                  <a:pt x="1098" y="5324"/>
                  <a:pt x="871" y="4830"/>
                </a:cubicBezTo>
                <a:cubicBezTo>
                  <a:pt x="630" y="4348"/>
                  <a:pt x="470" y="3826"/>
                  <a:pt x="363" y="3291"/>
                </a:cubicBezTo>
                <a:cubicBezTo>
                  <a:pt x="149" y="2221"/>
                  <a:pt x="95" y="1124"/>
                  <a:pt x="175" y="41"/>
                </a:cubicBezTo>
                <a:cubicBezTo>
                  <a:pt x="188" y="14"/>
                  <a:pt x="175" y="0"/>
                  <a:pt x="161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2"/>
          <p:cNvSpPr/>
          <p:nvPr/>
        </p:nvSpPr>
        <p:spPr>
          <a:xfrm>
            <a:off x="7598171" y="2460388"/>
            <a:ext cx="523302" cy="460003"/>
          </a:xfrm>
          <a:custGeom>
            <a:avLst/>
            <a:gdLst/>
            <a:ahLst/>
            <a:cxnLst/>
            <a:rect l="l" t="t" r="r" b="b"/>
            <a:pathLst>
              <a:path w="6016" h="5288" extrusionOk="0">
                <a:moveTo>
                  <a:pt x="1089" y="0"/>
                </a:moveTo>
                <a:cubicBezTo>
                  <a:pt x="863" y="0"/>
                  <a:pt x="627" y="20"/>
                  <a:pt x="384" y="62"/>
                </a:cubicBezTo>
                <a:cubicBezTo>
                  <a:pt x="0" y="138"/>
                  <a:pt x="801" y="5288"/>
                  <a:pt x="3353" y="5288"/>
                </a:cubicBezTo>
                <a:cubicBezTo>
                  <a:pt x="3474" y="5288"/>
                  <a:pt x="3599" y="5276"/>
                  <a:pt x="3728" y="5252"/>
                </a:cubicBezTo>
                <a:cubicBezTo>
                  <a:pt x="6016" y="4812"/>
                  <a:pt x="4630" y="0"/>
                  <a:pt x="10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2"/>
          <p:cNvSpPr/>
          <p:nvPr/>
        </p:nvSpPr>
        <p:spPr>
          <a:xfrm>
            <a:off x="7579208" y="2446034"/>
            <a:ext cx="374731" cy="434515"/>
          </a:xfrm>
          <a:custGeom>
            <a:avLst/>
            <a:gdLst/>
            <a:ahLst/>
            <a:cxnLst/>
            <a:rect l="l" t="t" r="r" b="b"/>
            <a:pathLst>
              <a:path w="4308" h="4995" extrusionOk="0">
                <a:moveTo>
                  <a:pt x="40" y="0"/>
                </a:moveTo>
                <a:cubicBezTo>
                  <a:pt x="27" y="0"/>
                  <a:pt x="13" y="0"/>
                  <a:pt x="0" y="13"/>
                </a:cubicBezTo>
                <a:cubicBezTo>
                  <a:pt x="0" y="27"/>
                  <a:pt x="0" y="54"/>
                  <a:pt x="27" y="54"/>
                </a:cubicBezTo>
                <a:cubicBezTo>
                  <a:pt x="268" y="161"/>
                  <a:pt x="521" y="307"/>
                  <a:pt x="749" y="455"/>
                </a:cubicBezTo>
                <a:cubicBezTo>
                  <a:pt x="869" y="521"/>
                  <a:pt x="976" y="601"/>
                  <a:pt x="1083" y="682"/>
                </a:cubicBezTo>
                <a:cubicBezTo>
                  <a:pt x="1204" y="762"/>
                  <a:pt x="1311" y="842"/>
                  <a:pt x="1418" y="922"/>
                </a:cubicBezTo>
                <a:cubicBezTo>
                  <a:pt x="1859" y="1270"/>
                  <a:pt x="2233" y="1685"/>
                  <a:pt x="2568" y="2126"/>
                </a:cubicBezTo>
                <a:lnTo>
                  <a:pt x="2809" y="2461"/>
                </a:lnTo>
                <a:lnTo>
                  <a:pt x="3036" y="2809"/>
                </a:lnTo>
                <a:lnTo>
                  <a:pt x="3157" y="2970"/>
                </a:lnTo>
                <a:cubicBezTo>
                  <a:pt x="3197" y="3036"/>
                  <a:pt x="3237" y="3089"/>
                  <a:pt x="3264" y="3157"/>
                </a:cubicBezTo>
                <a:lnTo>
                  <a:pt x="3478" y="3505"/>
                </a:lnTo>
                <a:cubicBezTo>
                  <a:pt x="3625" y="3745"/>
                  <a:pt x="3745" y="3999"/>
                  <a:pt x="3879" y="4240"/>
                </a:cubicBezTo>
                <a:cubicBezTo>
                  <a:pt x="3999" y="4494"/>
                  <a:pt x="4120" y="4735"/>
                  <a:pt x="4254" y="4976"/>
                </a:cubicBezTo>
                <a:lnTo>
                  <a:pt x="4254" y="4989"/>
                </a:lnTo>
                <a:cubicBezTo>
                  <a:pt x="4262" y="4989"/>
                  <a:pt x="4271" y="4995"/>
                  <a:pt x="4280" y="4995"/>
                </a:cubicBezTo>
                <a:cubicBezTo>
                  <a:pt x="4285" y="4995"/>
                  <a:pt x="4289" y="4993"/>
                  <a:pt x="4293" y="4989"/>
                </a:cubicBezTo>
                <a:cubicBezTo>
                  <a:pt x="4307" y="4989"/>
                  <a:pt x="4307" y="4976"/>
                  <a:pt x="4307" y="4962"/>
                </a:cubicBezTo>
                <a:cubicBezTo>
                  <a:pt x="4227" y="4695"/>
                  <a:pt x="4120" y="4427"/>
                  <a:pt x="4013" y="4173"/>
                </a:cubicBezTo>
                <a:lnTo>
                  <a:pt x="3839" y="3785"/>
                </a:lnTo>
                <a:lnTo>
                  <a:pt x="3745" y="3598"/>
                </a:lnTo>
                <a:lnTo>
                  <a:pt x="3705" y="3505"/>
                </a:lnTo>
                <a:lnTo>
                  <a:pt x="3651" y="3410"/>
                </a:lnTo>
                <a:lnTo>
                  <a:pt x="3437" y="3050"/>
                </a:lnTo>
                <a:cubicBezTo>
                  <a:pt x="3398" y="2982"/>
                  <a:pt x="3371" y="2929"/>
                  <a:pt x="3330" y="2863"/>
                </a:cubicBezTo>
                <a:lnTo>
                  <a:pt x="3210" y="2688"/>
                </a:lnTo>
                <a:lnTo>
                  <a:pt x="2970" y="2340"/>
                </a:lnTo>
                <a:lnTo>
                  <a:pt x="2702" y="2006"/>
                </a:lnTo>
                <a:cubicBezTo>
                  <a:pt x="2340" y="1578"/>
                  <a:pt x="1953" y="1177"/>
                  <a:pt x="1511" y="815"/>
                </a:cubicBezTo>
                <a:cubicBezTo>
                  <a:pt x="1297" y="628"/>
                  <a:pt x="1070" y="468"/>
                  <a:pt x="829" y="321"/>
                </a:cubicBezTo>
                <a:cubicBezTo>
                  <a:pt x="575" y="187"/>
                  <a:pt x="321" y="66"/>
                  <a:pt x="40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2"/>
          <p:cNvSpPr/>
          <p:nvPr/>
        </p:nvSpPr>
        <p:spPr>
          <a:xfrm>
            <a:off x="7864171" y="2761025"/>
            <a:ext cx="135088" cy="133530"/>
          </a:xfrm>
          <a:custGeom>
            <a:avLst/>
            <a:gdLst/>
            <a:ahLst/>
            <a:cxnLst/>
            <a:rect l="l" t="t" r="r" b="b"/>
            <a:pathLst>
              <a:path w="1553" h="1535" extrusionOk="0">
                <a:moveTo>
                  <a:pt x="426" y="1"/>
                </a:moveTo>
                <a:cubicBezTo>
                  <a:pt x="389" y="1"/>
                  <a:pt x="347" y="36"/>
                  <a:pt x="336" y="71"/>
                </a:cubicBezTo>
                <a:lnTo>
                  <a:pt x="255" y="431"/>
                </a:lnTo>
                <a:cubicBezTo>
                  <a:pt x="229" y="552"/>
                  <a:pt x="202" y="672"/>
                  <a:pt x="161" y="779"/>
                </a:cubicBezTo>
                <a:cubicBezTo>
                  <a:pt x="122" y="900"/>
                  <a:pt x="81" y="1020"/>
                  <a:pt x="54" y="1141"/>
                </a:cubicBezTo>
                <a:cubicBezTo>
                  <a:pt x="28" y="1261"/>
                  <a:pt x="1" y="1382"/>
                  <a:pt x="1" y="1502"/>
                </a:cubicBezTo>
                <a:cubicBezTo>
                  <a:pt x="1" y="1515"/>
                  <a:pt x="15" y="1528"/>
                  <a:pt x="15" y="1528"/>
                </a:cubicBezTo>
                <a:cubicBezTo>
                  <a:pt x="18" y="1532"/>
                  <a:pt x="23" y="1534"/>
                  <a:pt x="29" y="1534"/>
                </a:cubicBezTo>
                <a:cubicBezTo>
                  <a:pt x="41" y="1534"/>
                  <a:pt x="54" y="1525"/>
                  <a:pt x="54" y="1515"/>
                </a:cubicBezTo>
                <a:cubicBezTo>
                  <a:pt x="122" y="1408"/>
                  <a:pt x="161" y="1301"/>
                  <a:pt x="202" y="1181"/>
                </a:cubicBezTo>
                <a:cubicBezTo>
                  <a:pt x="242" y="1061"/>
                  <a:pt x="268" y="940"/>
                  <a:pt x="295" y="820"/>
                </a:cubicBezTo>
                <a:cubicBezTo>
                  <a:pt x="336" y="713"/>
                  <a:pt x="362" y="592"/>
                  <a:pt x="402" y="472"/>
                </a:cubicBezTo>
                <a:lnTo>
                  <a:pt x="491" y="217"/>
                </a:lnTo>
                <a:lnTo>
                  <a:pt x="491" y="217"/>
                </a:lnTo>
                <a:cubicBezTo>
                  <a:pt x="557" y="240"/>
                  <a:pt x="630" y="266"/>
                  <a:pt x="696" y="285"/>
                </a:cubicBezTo>
                <a:cubicBezTo>
                  <a:pt x="777" y="324"/>
                  <a:pt x="871" y="365"/>
                  <a:pt x="964" y="405"/>
                </a:cubicBezTo>
                <a:cubicBezTo>
                  <a:pt x="1058" y="445"/>
                  <a:pt x="1151" y="485"/>
                  <a:pt x="1231" y="538"/>
                </a:cubicBezTo>
                <a:cubicBezTo>
                  <a:pt x="1326" y="579"/>
                  <a:pt x="1406" y="633"/>
                  <a:pt x="1513" y="672"/>
                </a:cubicBezTo>
                <a:cubicBezTo>
                  <a:pt x="1513" y="679"/>
                  <a:pt x="1516" y="683"/>
                  <a:pt x="1521" y="683"/>
                </a:cubicBezTo>
                <a:cubicBezTo>
                  <a:pt x="1526" y="683"/>
                  <a:pt x="1533" y="679"/>
                  <a:pt x="1540" y="672"/>
                </a:cubicBezTo>
                <a:cubicBezTo>
                  <a:pt x="1552" y="672"/>
                  <a:pt x="1552" y="645"/>
                  <a:pt x="1540" y="633"/>
                </a:cubicBezTo>
                <a:cubicBezTo>
                  <a:pt x="1472" y="552"/>
                  <a:pt x="1406" y="472"/>
                  <a:pt x="1312" y="405"/>
                </a:cubicBezTo>
                <a:cubicBezTo>
                  <a:pt x="1231" y="351"/>
                  <a:pt x="1138" y="285"/>
                  <a:pt x="1044" y="231"/>
                </a:cubicBezTo>
                <a:cubicBezTo>
                  <a:pt x="964" y="178"/>
                  <a:pt x="857" y="137"/>
                  <a:pt x="764" y="98"/>
                </a:cubicBezTo>
                <a:cubicBezTo>
                  <a:pt x="657" y="57"/>
                  <a:pt x="563" y="30"/>
                  <a:pt x="456" y="3"/>
                </a:cubicBezTo>
                <a:lnTo>
                  <a:pt x="443" y="3"/>
                </a:lnTo>
                <a:cubicBezTo>
                  <a:pt x="437" y="2"/>
                  <a:pt x="432" y="1"/>
                  <a:pt x="426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2"/>
          <p:cNvSpPr/>
          <p:nvPr/>
        </p:nvSpPr>
        <p:spPr>
          <a:xfrm>
            <a:off x="7789712" y="2652810"/>
            <a:ext cx="200239" cy="180678"/>
          </a:xfrm>
          <a:custGeom>
            <a:avLst/>
            <a:gdLst/>
            <a:ahLst/>
            <a:cxnLst/>
            <a:rect l="l" t="t" r="r" b="b"/>
            <a:pathLst>
              <a:path w="2302" h="2077" extrusionOk="0">
                <a:moveTo>
                  <a:pt x="515" y="0"/>
                </a:moveTo>
                <a:cubicBezTo>
                  <a:pt x="483" y="0"/>
                  <a:pt x="453" y="26"/>
                  <a:pt x="443" y="70"/>
                </a:cubicBezTo>
                <a:cubicBezTo>
                  <a:pt x="389" y="245"/>
                  <a:pt x="362" y="405"/>
                  <a:pt x="322" y="566"/>
                </a:cubicBezTo>
                <a:cubicBezTo>
                  <a:pt x="282" y="726"/>
                  <a:pt x="241" y="887"/>
                  <a:pt x="202" y="1060"/>
                </a:cubicBezTo>
                <a:cubicBezTo>
                  <a:pt x="148" y="1221"/>
                  <a:pt x="108" y="1381"/>
                  <a:pt x="81" y="1542"/>
                </a:cubicBezTo>
                <a:cubicBezTo>
                  <a:pt x="41" y="1702"/>
                  <a:pt x="15" y="1877"/>
                  <a:pt x="1" y="2037"/>
                </a:cubicBezTo>
                <a:cubicBezTo>
                  <a:pt x="1" y="2050"/>
                  <a:pt x="15" y="2064"/>
                  <a:pt x="15" y="2077"/>
                </a:cubicBezTo>
                <a:cubicBezTo>
                  <a:pt x="41" y="2077"/>
                  <a:pt x="54" y="2077"/>
                  <a:pt x="54" y="2050"/>
                </a:cubicBezTo>
                <a:cubicBezTo>
                  <a:pt x="122" y="1903"/>
                  <a:pt x="175" y="1743"/>
                  <a:pt x="229" y="1582"/>
                </a:cubicBezTo>
                <a:cubicBezTo>
                  <a:pt x="268" y="1422"/>
                  <a:pt x="309" y="1247"/>
                  <a:pt x="336" y="1087"/>
                </a:cubicBezTo>
                <a:cubicBezTo>
                  <a:pt x="375" y="926"/>
                  <a:pt x="416" y="766"/>
                  <a:pt x="469" y="605"/>
                </a:cubicBezTo>
                <a:cubicBezTo>
                  <a:pt x="501" y="476"/>
                  <a:pt x="542" y="338"/>
                  <a:pt x="585" y="212"/>
                </a:cubicBezTo>
                <a:lnTo>
                  <a:pt x="585" y="212"/>
                </a:lnTo>
                <a:cubicBezTo>
                  <a:pt x="707" y="245"/>
                  <a:pt x="829" y="281"/>
                  <a:pt x="951" y="325"/>
                </a:cubicBezTo>
                <a:cubicBezTo>
                  <a:pt x="1098" y="365"/>
                  <a:pt x="1245" y="405"/>
                  <a:pt x="1392" y="459"/>
                </a:cubicBezTo>
                <a:cubicBezTo>
                  <a:pt x="1540" y="512"/>
                  <a:pt x="1673" y="552"/>
                  <a:pt x="1820" y="605"/>
                </a:cubicBezTo>
                <a:cubicBezTo>
                  <a:pt x="1968" y="659"/>
                  <a:pt x="2114" y="726"/>
                  <a:pt x="2262" y="766"/>
                </a:cubicBezTo>
                <a:cubicBezTo>
                  <a:pt x="2275" y="766"/>
                  <a:pt x="2289" y="766"/>
                  <a:pt x="2289" y="753"/>
                </a:cubicBezTo>
                <a:cubicBezTo>
                  <a:pt x="2301" y="753"/>
                  <a:pt x="2301" y="726"/>
                  <a:pt x="2289" y="726"/>
                </a:cubicBezTo>
                <a:cubicBezTo>
                  <a:pt x="2168" y="619"/>
                  <a:pt x="2021" y="539"/>
                  <a:pt x="1887" y="472"/>
                </a:cubicBezTo>
                <a:cubicBezTo>
                  <a:pt x="1740" y="405"/>
                  <a:pt x="1593" y="338"/>
                  <a:pt x="1445" y="284"/>
                </a:cubicBezTo>
                <a:cubicBezTo>
                  <a:pt x="1299" y="218"/>
                  <a:pt x="1151" y="177"/>
                  <a:pt x="1004" y="124"/>
                </a:cubicBezTo>
                <a:cubicBezTo>
                  <a:pt x="857" y="84"/>
                  <a:pt x="710" y="44"/>
                  <a:pt x="550" y="4"/>
                </a:cubicBezTo>
                <a:lnTo>
                  <a:pt x="536" y="4"/>
                </a:lnTo>
                <a:cubicBezTo>
                  <a:pt x="529" y="2"/>
                  <a:pt x="522" y="0"/>
                  <a:pt x="515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2"/>
          <p:cNvSpPr/>
          <p:nvPr/>
        </p:nvSpPr>
        <p:spPr>
          <a:xfrm>
            <a:off x="7721167" y="2550683"/>
            <a:ext cx="223464" cy="204948"/>
          </a:xfrm>
          <a:custGeom>
            <a:avLst/>
            <a:gdLst/>
            <a:ahLst/>
            <a:cxnLst/>
            <a:rect l="l" t="t" r="r" b="b"/>
            <a:pathLst>
              <a:path w="2569" h="2356" extrusionOk="0">
                <a:moveTo>
                  <a:pt x="428" y="1"/>
                </a:moveTo>
                <a:cubicBezTo>
                  <a:pt x="414" y="14"/>
                  <a:pt x="401" y="14"/>
                  <a:pt x="387" y="14"/>
                </a:cubicBezTo>
                <a:lnTo>
                  <a:pt x="361" y="28"/>
                </a:lnTo>
                <a:cubicBezTo>
                  <a:pt x="348" y="28"/>
                  <a:pt x="334" y="40"/>
                  <a:pt x="334" y="40"/>
                </a:cubicBezTo>
                <a:cubicBezTo>
                  <a:pt x="321" y="40"/>
                  <a:pt x="280" y="94"/>
                  <a:pt x="280" y="94"/>
                </a:cubicBezTo>
                <a:lnTo>
                  <a:pt x="254" y="147"/>
                </a:lnTo>
                <a:cubicBezTo>
                  <a:pt x="241" y="174"/>
                  <a:pt x="241" y="201"/>
                  <a:pt x="241" y="228"/>
                </a:cubicBezTo>
                <a:cubicBezTo>
                  <a:pt x="227" y="268"/>
                  <a:pt x="227" y="322"/>
                  <a:pt x="214" y="361"/>
                </a:cubicBezTo>
                <a:lnTo>
                  <a:pt x="173" y="643"/>
                </a:lnTo>
                <a:lnTo>
                  <a:pt x="93" y="1205"/>
                </a:lnTo>
                <a:cubicBezTo>
                  <a:pt x="40" y="1579"/>
                  <a:pt x="0" y="1940"/>
                  <a:pt x="0" y="2328"/>
                </a:cubicBezTo>
                <a:cubicBezTo>
                  <a:pt x="0" y="2341"/>
                  <a:pt x="13" y="2355"/>
                  <a:pt x="27" y="2355"/>
                </a:cubicBezTo>
                <a:cubicBezTo>
                  <a:pt x="40" y="2355"/>
                  <a:pt x="66" y="2341"/>
                  <a:pt x="66" y="2328"/>
                </a:cubicBezTo>
                <a:cubicBezTo>
                  <a:pt x="161" y="1967"/>
                  <a:pt x="200" y="1592"/>
                  <a:pt x="241" y="1218"/>
                </a:cubicBezTo>
                <a:cubicBezTo>
                  <a:pt x="268" y="1030"/>
                  <a:pt x="294" y="857"/>
                  <a:pt x="321" y="670"/>
                </a:cubicBezTo>
                <a:cubicBezTo>
                  <a:pt x="334" y="576"/>
                  <a:pt x="348" y="482"/>
                  <a:pt x="375" y="402"/>
                </a:cubicBezTo>
                <a:cubicBezTo>
                  <a:pt x="387" y="349"/>
                  <a:pt x="387" y="308"/>
                  <a:pt x="401" y="268"/>
                </a:cubicBezTo>
                <a:cubicBezTo>
                  <a:pt x="414" y="242"/>
                  <a:pt x="414" y="215"/>
                  <a:pt x="428" y="201"/>
                </a:cubicBezTo>
                <a:cubicBezTo>
                  <a:pt x="428" y="188"/>
                  <a:pt x="482" y="188"/>
                  <a:pt x="521" y="188"/>
                </a:cubicBezTo>
                <a:cubicBezTo>
                  <a:pt x="562" y="188"/>
                  <a:pt x="601" y="201"/>
                  <a:pt x="642" y="201"/>
                </a:cubicBezTo>
                <a:cubicBezTo>
                  <a:pt x="735" y="215"/>
                  <a:pt x="829" y="228"/>
                  <a:pt x="910" y="242"/>
                </a:cubicBezTo>
                <a:cubicBezTo>
                  <a:pt x="1097" y="281"/>
                  <a:pt x="1270" y="322"/>
                  <a:pt x="1458" y="361"/>
                </a:cubicBezTo>
                <a:cubicBezTo>
                  <a:pt x="1632" y="402"/>
                  <a:pt x="1819" y="456"/>
                  <a:pt x="1993" y="495"/>
                </a:cubicBezTo>
                <a:cubicBezTo>
                  <a:pt x="2167" y="549"/>
                  <a:pt x="2354" y="602"/>
                  <a:pt x="2542" y="643"/>
                </a:cubicBezTo>
                <a:cubicBezTo>
                  <a:pt x="2542" y="643"/>
                  <a:pt x="2554" y="643"/>
                  <a:pt x="2568" y="629"/>
                </a:cubicBezTo>
                <a:cubicBezTo>
                  <a:pt x="2568" y="616"/>
                  <a:pt x="2568" y="602"/>
                  <a:pt x="2554" y="589"/>
                </a:cubicBezTo>
                <a:cubicBezTo>
                  <a:pt x="2394" y="495"/>
                  <a:pt x="2221" y="415"/>
                  <a:pt x="2046" y="361"/>
                </a:cubicBezTo>
                <a:cubicBezTo>
                  <a:pt x="1859" y="295"/>
                  <a:pt x="1685" y="228"/>
                  <a:pt x="1498" y="174"/>
                </a:cubicBezTo>
                <a:cubicBezTo>
                  <a:pt x="1324" y="121"/>
                  <a:pt x="1136" y="81"/>
                  <a:pt x="949" y="40"/>
                </a:cubicBezTo>
                <a:lnTo>
                  <a:pt x="669" y="1"/>
                </a:ln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2"/>
          <p:cNvSpPr/>
          <p:nvPr/>
        </p:nvSpPr>
        <p:spPr>
          <a:xfrm>
            <a:off x="7858430" y="3110725"/>
            <a:ext cx="510863" cy="919397"/>
          </a:xfrm>
          <a:custGeom>
            <a:avLst/>
            <a:gdLst/>
            <a:ahLst/>
            <a:cxnLst/>
            <a:rect l="l" t="t" r="r" b="b"/>
            <a:pathLst>
              <a:path w="5873" h="10569" extrusionOk="0">
                <a:moveTo>
                  <a:pt x="1991" y="0"/>
                </a:moveTo>
                <a:cubicBezTo>
                  <a:pt x="1892" y="0"/>
                  <a:pt x="1806" y="16"/>
                  <a:pt x="1739" y="50"/>
                </a:cubicBezTo>
                <a:cubicBezTo>
                  <a:pt x="937" y="451"/>
                  <a:pt x="402" y="2244"/>
                  <a:pt x="669" y="2966"/>
                </a:cubicBezTo>
                <a:cubicBezTo>
                  <a:pt x="818" y="3347"/>
                  <a:pt x="1153" y="3405"/>
                  <a:pt x="1344" y="3405"/>
                </a:cubicBezTo>
                <a:cubicBezTo>
                  <a:pt x="1428" y="3405"/>
                  <a:pt x="1485" y="3394"/>
                  <a:pt x="1485" y="3394"/>
                </a:cubicBezTo>
                <a:lnTo>
                  <a:pt x="1485" y="3394"/>
                </a:lnTo>
                <a:cubicBezTo>
                  <a:pt x="1485" y="3394"/>
                  <a:pt x="589" y="4598"/>
                  <a:pt x="750" y="5280"/>
                </a:cubicBezTo>
                <a:cubicBezTo>
                  <a:pt x="850" y="5654"/>
                  <a:pt x="1218" y="5699"/>
                  <a:pt x="1392" y="5699"/>
                </a:cubicBezTo>
                <a:cubicBezTo>
                  <a:pt x="1449" y="5699"/>
                  <a:pt x="1485" y="5695"/>
                  <a:pt x="1485" y="5695"/>
                </a:cubicBezTo>
                <a:lnTo>
                  <a:pt x="1485" y="5695"/>
                </a:lnTo>
                <a:cubicBezTo>
                  <a:pt x="1485" y="5695"/>
                  <a:pt x="0" y="7340"/>
                  <a:pt x="174" y="8129"/>
                </a:cubicBezTo>
                <a:cubicBezTo>
                  <a:pt x="303" y="8767"/>
                  <a:pt x="712" y="8828"/>
                  <a:pt x="865" y="8828"/>
                </a:cubicBezTo>
                <a:cubicBezTo>
                  <a:pt x="901" y="8828"/>
                  <a:pt x="923" y="8825"/>
                  <a:pt x="923" y="8825"/>
                </a:cubicBezTo>
                <a:lnTo>
                  <a:pt x="923" y="8825"/>
                </a:lnTo>
                <a:cubicBezTo>
                  <a:pt x="923" y="8825"/>
                  <a:pt x="509" y="10230"/>
                  <a:pt x="1231" y="10524"/>
                </a:cubicBezTo>
                <a:cubicBezTo>
                  <a:pt x="1309" y="10554"/>
                  <a:pt x="1399" y="10568"/>
                  <a:pt x="1497" y="10568"/>
                </a:cubicBezTo>
                <a:cubicBezTo>
                  <a:pt x="2320" y="10568"/>
                  <a:pt x="3725" y="9542"/>
                  <a:pt x="3773" y="7929"/>
                </a:cubicBezTo>
                <a:cubicBezTo>
                  <a:pt x="3773" y="7929"/>
                  <a:pt x="3970" y="8139"/>
                  <a:pt x="4223" y="8139"/>
                </a:cubicBezTo>
                <a:cubicBezTo>
                  <a:pt x="4342" y="8139"/>
                  <a:pt x="4473" y="8093"/>
                  <a:pt x="4602" y="7956"/>
                </a:cubicBezTo>
                <a:cubicBezTo>
                  <a:pt x="5110" y="7380"/>
                  <a:pt x="4428" y="5602"/>
                  <a:pt x="4427" y="5602"/>
                </a:cubicBezTo>
                <a:lnTo>
                  <a:pt x="4427" y="5602"/>
                </a:lnTo>
                <a:cubicBezTo>
                  <a:pt x="4428" y="5602"/>
                  <a:pt x="4854" y="6103"/>
                  <a:pt x="5192" y="6103"/>
                </a:cubicBezTo>
                <a:cubicBezTo>
                  <a:pt x="5329" y="6103"/>
                  <a:pt x="5451" y="6020"/>
                  <a:pt x="5524" y="5789"/>
                </a:cubicBezTo>
                <a:cubicBezTo>
                  <a:pt x="5872" y="4705"/>
                  <a:pt x="5043" y="3528"/>
                  <a:pt x="5043" y="3528"/>
                </a:cubicBezTo>
                <a:lnTo>
                  <a:pt x="5043" y="3528"/>
                </a:lnTo>
                <a:cubicBezTo>
                  <a:pt x="5043" y="3528"/>
                  <a:pt x="5044" y="3528"/>
                  <a:pt x="5046" y="3528"/>
                </a:cubicBezTo>
                <a:cubicBezTo>
                  <a:pt x="5093" y="3528"/>
                  <a:pt x="5743" y="3515"/>
                  <a:pt x="5485" y="2805"/>
                </a:cubicBezTo>
                <a:cubicBezTo>
                  <a:pt x="4931" y="1289"/>
                  <a:pt x="2883" y="0"/>
                  <a:pt x="199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2"/>
          <p:cNvSpPr/>
          <p:nvPr/>
        </p:nvSpPr>
        <p:spPr>
          <a:xfrm>
            <a:off x="7999171" y="2995202"/>
            <a:ext cx="153702" cy="950714"/>
          </a:xfrm>
          <a:custGeom>
            <a:avLst/>
            <a:gdLst/>
            <a:ahLst/>
            <a:cxnLst/>
            <a:rect l="l" t="t" r="r" b="b"/>
            <a:pathLst>
              <a:path w="1767" h="10929" extrusionOk="0">
                <a:moveTo>
                  <a:pt x="27" y="1"/>
                </a:moveTo>
                <a:cubicBezTo>
                  <a:pt x="14" y="1"/>
                  <a:pt x="0" y="27"/>
                  <a:pt x="14" y="40"/>
                </a:cubicBezTo>
                <a:cubicBezTo>
                  <a:pt x="214" y="964"/>
                  <a:pt x="482" y="1859"/>
                  <a:pt x="803" y="2756"/>
                </a:cubicBezTo>
                <a:cubicBezTo>
                  <a:pt x="1138" y="3639"/>
                  <a:pt x="1405" y="4535"/>
                  <a:pt x="1512" y="5458"/>
                </a:cubicBezTo>
                <a:cubicBezTo>
                  <a:pt x="1606" y="6394"/>
                  <a:pt x="1525" y="7331"/>
                  <a:pt x="1298" y="8226"/>
                </a:cubicBezTo>
                <a:cubicBezTo>
                  <a:pt x="1245" y="8454"/>
                  <a:pt x="1178" y="8681"/>
                  <a:pt x="1124" y="8909"/>
                </a:cubicBezTo>
                <a:cubicBezTo>
                  <a:pt x="1058" y="9136"/>
                  <a:pt x="977" y="9350"/>
                  <a:pt x="897" y="9578"/>
                </a:cubicBezTo>
                <a:lnTo>
                  <a:pt x="656" y="10233"/>
                </a:lnTo>
                <a:cubicBezTo>
                  <a:pt x="562" y="10447"/>
                  <a:pt x="482" y="10675"/>
                  <a:pt x="402" y="10889"/>
                </a:cubicBezTo>
                <a:cubicBezTo>
                  <a:pt x="389" y="10902"/>
                  <a:pt x="402" y="10916"/>
                  <a:pt x="416" y="10928"/>
                </a:cubicBezTo>
                <a:cubicBezTo>
                  <a:pt x="428" y="10928"/>
                  <a:pt x="442" y="10928"/>
                  <a:pt x="442" y="10916"/>
                </a:cubicBezTo>
                <a:cubicBezTo>
                  <a:pt x="562" y="10702"/>
                  <a:pt x="656" y="10488"/>
                  <a:pt x="763" y="10286"/>
                </a:cubicBezTo>
                <a:cubicBezTo>
                  <a:pt x="857" y="10060"/>
                  <a:pt x="951" y="9846"/>
                  <a:pt x="1044" y="9632"/>
                </a:cubicBezTo>
                <a:cubicBezTo>
                  <a:pt x="1124" y="9404"/>
                  <a:pt x="1204" y="9190"/>
                  <a:pt x="1285" y="8963"/>
                </a:cubicBezTo>
                <a:cubicBezTo>
                  <a:pt x="1352" y="8735"/>
                  <a:pt x="1432" y="8508"/>
                  <a:pt x="1486" y="8280"/>
                </a:cubicBezTo>
                <a:cubicBezTo>
                  <a:pt x="1512" y="8160"/>
                  <a:pt x="1552" y="8053"/>
                  <a:pt x="1566" y="7932"/>
                </a:cubicBezTo>
                <a:lnTo>
                  <a:pt x="1632" y="7584"/>
                </a:lnTo>
                <a:cubicBezTo>
                  <a:pt x="1659" y="7465"/>
                  <a:pt x="1673" y="7344"/>
                  <a:pt x="1686" y="7224"/>
                </a:cubicBezTo>
                <a:cubicBezTo>
                  <a:pt x="1700" y="7103"/>
                  <a:pt x="1727" y="6996"/>
                  <a:pt x="1727" y="6876"/>
                </a:cubicBezTo>
                <a:cubicBezTo>
                  <a:pt x="1766" y="6394"/>
                  <a:pt x="1753" y="5913"/>
                  <a:pt x="1686" y="5444"/>
                </a:cubicBezTo>
                <a:cubicBezTo>
                  <a:pt x="1566" y="4495"/>
                  <a:pt x="1258" y="3598"/>
                  <a:pt x="951" y="2703"/>
                </a:cubicBezTo>
                <a:cubicBezTo>
                  <a:pt x="643" y="1820"/>
                  <a:pt x="375" y="910"/>
                  <a:pt x="68" y="27"/>
                </a:cubicBezTo>
                <a:cubicBezTo>
                  <a:pt x="68" y="1"/>
                  <a:pt x="41" y="1"/>
                  <a:pt x="27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2"/>
          <p:cNvSpPr/>
          <p:nvPr/>
        </p:nvSpPr>
        <p:spPr>
          <a:xfrm>
            <a:off x="8124865" y="2972672"/>
            <a:ext cx="95423" cy="93601"/>
          </a:xfrm>
          <a:custGeom>
            <a:avLst/>
            <a:gdLst/>
            <a:ahLst/>
            <a:cxnLst/>
            <a:rect l="l" t="t" r="r" b="b"/>
            <a:pathLst>
              <a:path w="1097" h="1076" extrusionOk="0">
                <a:moveTo>
                  <a:pt x="594" y="0"/>
                </a:moveTo>
                <a:cubicBezTo>
                  <a:pt x="569" y="0"/>
                  <a:pt x="545" y="2"/>
                  <a:pt x="522" y="5"/>
                </a:cubicBezTo>
                <a:cubicBezTo>
                  <a:pt x="469" y="19"/>
                  <a:pt x="415" y="32"/>
                  <a:pt x="375" y="58"/>
                </a:cubicBezTo>
                <a:cubicBezTo>
                  <a:pt x="201" y="112"/>
                  <a:pt x="54" y="260"/>
                  <a:pt x="27" y="447"/>
                </a:cubicBezTo>
                <a:cubicBezTo>
                  <a:pt x="0" y="661"/>
                  <a:pt x="80" y="861"/>
                  <a:pt x="255" y="982"/>
                </a:cubicBezTo>
                <a:cubicBezTo>
                  <a:pt x="340" y="1046"/>
                  <a:pt x="441" y="1075"/>
                  <a:pt x="542" y="1075"/>
                </a:cubicBezTo>
                <a:cubicBezTo>
                  <a:pt x="631" y="1075"/>
                  <a:pt x="721" y="1052"/>
                  <a:pt x="803" y="1009"/>
                </a:cubicBezTo>
                <a:cubicBezTo>
                  <a:pt x="977" y="915"/>
                  <a:pt x="1097" y="727"/>
                  <a:pt x="1084" y="527"/>
                </a:cubicBezTo>
                <a:cubicBezTo>
                  <a:pt x="1084" y="340"/>
                  <a:pt x="990" y="139"/>
                  <a:pt x="817" y="46"/>
                </a:cubicBezTo>
                <a:cubicBezTo>
                  <a:pt x="746" y="15"/>
                  <a:pt x="668" y="0"/>
                  <a:pt x="5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2"/>
          <p:cNvSpPr/>
          <p:nvPr/>
        </p:nvSpPr>
        <p:spPr>
          <a:xfrm>
            <a:off x="8222549" y="3066186"/>
            <a:ext cx="28009" cy="28011"/>
          </a:xfrm>
          <a:custGeom>
            <a:avLst/>
            <a:gdLst/>
            <a:ahLst/>
            <a:cxnLst/>
            <a:rect l="l" t="t" r="r" b="b"/>
            <a:pathLst>
              <a:path w="322" h="322" extrusionOk="0">
                <a:moveTo>
                  <a:pt x="122" y="0"/>
                </a:moveTo>
                <a:cubicBezTo>
                  <a:pt x="95" y="14"/>
                  <a:pt x="68" y="27"/>
                  <a:pt x="54" y="41"/>
                </a:cubicBezTo>
                <a:cubicBezTo>
                  <a:pt x="41" y="54"/>
                  <a:pt x="41" y="67"/>
                  <a:pt x="27" y="67"/>
                </a:cubicBezTo>
                <a:cubicBezTo>
                  <a:pt x="15" y="94"/>
                  <a:pt x="15" y="121"/>
                  <a:pt x="15" y="148"/>
                </a:cubicBezTo>
                <a:cubicBezTo>
                  <a:pt x="1" y="148"/>
                  <a:pt x="1" y="161"/>
                  <a:pt x="1" y="161"/>
                </a:cubicBezTo>
                <a:cubicBezTo>
                  <a:pt x="15" y="174"/>
                  <a:pt x="15" y="187"/>
                  <a:pt x="15" y="201"/>
                </a:cubicBezTo>
                <a:cubicBezTo>
                  <a:pt x="15" y="214"/>
                  <a:pt x="27" y="228"/>
                  <a:pt x="27" y="241"/>
                </a:cubicBezTo>
                <a:cubicBezTo>
                  <a:pt x="41" y="268"/>
                  <a:pt x="54" y="281"/>
                  <a:pt x="81" y="294"/>
                </a:cubicBezTo>
                <a:cubicBezTo>
                  <a:pt x="108" y="308"/>
                  <a:pt x="134" y="321"/>
                  <a:pt x="161" y="321"/>
                </a:cubicBezTo>
                <a:cubicBezTo>
                  <a:pt x="188" y="321"/>
                  <a:pt x="215" y="308"/>
                  <a:pt x="241" y="294"/>
                </a:cubicBezTo>
                <a:cubicBezTo>
                  <a:pt x="268" y="281"/>
                  <a:pt x="282" y="268"/>
                  <a:pt x="295" y="241"/>
                </a:cubicBezTo>
                <a:cubicBezTo>
                  <a:pt x="295" y="241"/>
                  <a:pt x="295" y="228"/>
                  <a:pt x="309" y="228"/>
                </a:cubicBezTo>
                <a:lnTo>
                  <a:pt x="309" y="187"/>
                </a:lnTo>
                <a:cubicBezTo>
                  <a:pt x="322" y="174"/>
                  <a:pt x="322" y="174"/>
                  <a:pt x="322" y="161"/>
                </a:cubicBezTo>
                <a:lnTo>
                  <a:pt x="322" y="148"/>
                </a:lnTo>
                <a:cubicBezTo>
                  <a:pt x="322" y="134"/>
                  <a:pt x="309" y="107"/>
                  <a:pt x="309" y="94"/>
                </a:cubicBezTo>
                <a:cubicBezTo>
                  <a:pt x="295" y="67"/>
                  <a:pt x="282" y="54"/>
                  <a:pt x="268" y="41"/>
                </a:cubicBezTo>
                <a:cubicBezTo>
                  <a:pt x="255" y="27"/>
                  <a:pt x="241" y="14"/>
                  <a:pt x="215" y="14"/>
                </a:cubicBezTo>
                <a:cubicBezTo>
                  <a:pt x="202" y="0"/>
                  <a:pt x="188" y="0"/>
                  <a:pt x="16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2"/>
          <p:cNvSpPr/>
          <p:nvPr/>
        </p:nvSpPr>
        <p:spPr>
          <a:xfrm>
            <a:off x="5101962" y="2940398"/>
            <a:ext cx="135088" cy="135704"/>
          </a:xfrm>
          <a:custGeom>
            <a:avLst/>
            <a:gdLst/>
            <a:ahLst/>
            <a:cxnLst/>
            <a:rect l="l" t="t" r="r" b="b"/>
            <a:pathLst>
              <a:path w="1553" h="1560" extrusionOk="0">
                <a:moveTo>
                  <a:pt x="1346" y="1"/>
                </a:moveTo>
                <a:cubicBezTo>
                  <a:pt x="1301" y="1"/>
                  <a:pt x="1255" y="19"/>
                  <a:pt x="1218" y="42"/>
                </a:cubicBezTo>
                <a:cubicBezTo>
                  <a:pt x="964" y="96"/>
                  <a:pt x="763" y="229"/>
                  <a:pt x="576" y="403"/>
                </a:cubicBezTo>
                <a:cubicBezTo>
                  <a:pt x="389" y="563"/>
                  <a:pt x="188" y="750"/>
                  <a:pt x="81" y="978"/>
                </a:cubicBezTo>
                <a:cubicBezTo>
                  <a:pt x="0" y="1166"/>
                  <a:pt x="0" y="1500"/>
                  <a:pt x="255" y="1553"/>
                </a:cubicBezTo>
                <a:cubicBezTo>
                  <a:pt x="275" y="1557"/>
                  <a:pt x="295" y="1559"/>
                  <a:pt x="314" y="1559"/>
                </a:cubicBezTo>
                <a:cubicBezTo>
                  <a:pt x="542" y="1559"/>
                  <a:pt x="733" y="1286"/>
                  <a:pt x="857" y="1125"/>
                </a:cubicBezTo>
                <a:cubicBezTo>
                  <a:pt x="1031" y="898"/>
                  <a:pt x="1178" y="643"/>
                  <a:pt x="1338" y="390"/>
                </a:cubicBezTo>
                <a:cubicBezTo>
                  <a:pt x="1392" y="310"/>
                  <a:pt x="1552" y="135"/>
                  <a:pt x="1445" y="42"/>
                </a:cubicBezTo>
                <a:cubicBezTo>
                  <a:pt x="1416" y="12"/>
                  <a:pt x="1381" y="1"/>
                  <a:pt x="134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2"/>
          <p:cNvSpPr/>
          <p:nvPr/>
        </p:nvSpPr>
        <p:spPr>
          <a:xfrm>
            <a:off x="5228786" y="2905602"/>
            <a:ext cx="30358" cy="32621"/>
          </a:xfrm>
          <a:custGeom>
            <a:avLst/>
            <a:gdLst/>
            <a:ahLst/>
            <a:cxnLst/>
            <a:rect l="l" t="t" r="r" b="b"/>
            <a:pathLst>
              <a:path w="349" h="375" extrusionOk="0">
                <a:moveTo>
                  <a:pt x="174" y="0"/>
                </a:moveTo>
                <a:cubicBezTo>
                  <a:pt x="148" y="0"/>
                  <a:pt x="135" y="0"/>
                  <a:pt x="108" y="14"/>
                </a:cubicBezTo>
                <a:cubicBezTo>
                  <a:pt x="94" y="14"/>
                  <a:pt x="81" y="27"/>
                  <a:pt x="67" y="41"/>
                </a:cubicBezTo>
                <a:cubicBezTo>
                  <a:pt x="54" y="41"/>
                  <a:pt x="41" y="54"/>
                  <a:pt x="41" y="68"/>
                </a:cubicBezTo>
                <a:cubicBezTo>
                  <a:pt x="28" y="80"/>
                  <a:pt x="28" y="94"/>
                  <a:pt x="14" y="107"/>
                </a:cubicBezTo>
                <a:cubicBezTo>
                  <a:pt x="14" y="121"/>
                  <a:pt x="1" y="134"/>
                  <a:pt x="1" y="148"/>
                </a:cubicBezTo>
                <a:lnTo>
                  <a:pt x="1" y="201"/>
                </a:lnTo>
                <a:cubicBezTo>
                  <a:pt x="1" y="214"/>
                  <a:pt x="14" y="228"/>
                  <a:pt x="14" y="241"/>
                </a:cubicBezTo>
                <a:cubicBezTo>
                  <a:pt x="28" y="255"/>
                  <a:pt x="28" y="268"/>
                  <a:pt x="41" y="282"/>
                </a:cubicBezTo>
                <a:cubicBezTo>
                  <a:pt x="54" y="294"/>
                  <a:pt x="67" y="321"/>
                  <a:pt x="94" y="321"/>
                </a:cubicBezTo>
                <a:lnTo>
                  <a:pt x="94" y="335"/>
                </a:lnTo>
                <a:lnTo>
                  <a:pt x="108" y="335"/>
                </a:lnTo>
                <a:cubicBezTo>
                  <a:pt x="108" y="348"/>
                  <a:pt x="121" y="348"/>
                  <a:pt x="135" y="348"/>
                </a:cubicBezTo>
                <a:cubicBezTo>
                  <a:pt x="135" y="362"/>
                  <a:pt x="148" y="362"/>
                  <a:pt x="162" y="362"/>
                </a:cubicBezTo>
                <a:cubicBezTo>
                  <a:pt x="174" y="362"/>
                  <a:pt x="188" y="362"/>
                  <a:pt x="201" y="375"/>
                </a:cubicBezTo>
                <a:cubicBezTo>
                  <a:pt x="215" y="375"/>
                  <a:pt x="242" y="362"/>
                  <a:pt x="255" y="362"/>
                </a:cubicBezTo>
                <a:cubicBezTo>
                  <a:pt x="255" y="348"/>
                  <a:pt x="269" y="348"/>
                  <a:pt x="281" y="335"/>
                </a:cubicBezTo>
                <a:cubicBezTo>
                  <a:pt x="295" y="335"/>
                  <a:pt x="308" y="321"/>
                  <a:pt x="308" y="308"/>
                </a:cubicBezTo>
                <a:cubicBezTo>
                  <a:pt x="308" y="308"/>
                  <a:pt x="308" y="294"/>
                  <a:pt x="322" y="294"/>
                </a:cubicBezTo>
                <a:cubicBezTo>
                  <a:pt x="322" y="282"/>
                  <a:pt x="322" y="282"/>
                  <a:pt x="335" y="268"/>
                </a:cubicBezTo>
                <a:cubicBezTo>
                  <a:pt x="335" y="255"/>
                  <a:pt x="335" y="255"/>
                  <a:pt x="349" y="241"/>
                </a:cubicBezTo>
                <a:lnTo>
                  <a:pt x="349" y="228"/>
                </a:lnTo>
                <a:lnTo>
                  <a:pt x="349" y="175"/>
                </a:lnTo>
                <a:lnTo>
                  <a:pt x="349" y="134"/>
                </a:lnTo>
                <a:cubicBezTo>
                  <a:pt x="335" y="121"/>
                  <a:pt x="335" y="94"/>
                  <a:pt x="335" y="80"/>
                </a:cubicBezTo>
                <a:cubicBezTo>
                  <a:pt x="322" y="80"/>
                  <a:pt x="308" y="68"/>
                  <a:pt x="308" y="54"/>
                </a:cubicBezTo>
                <a:cubicBezTo>
                  <a:pt x="295" y="41"/>
                  <a:pt x="281" y="27"/>
                  <a:pt x="269" y="27"/>
                </a:cubicBezTo>
                <a:lnTo>
                  <a:pt x="22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2"/>
          <p:cNvSpPr/>
          <p:nvPr/>
        </p:nvSpPr>
        <p:spPr>
          <a:xfrm>
            <a:off x="6211978" y="926754"/>
            <a:ext cx="229379" cy="203992"/>
          </a:xfrm>
          <a:custGeom>
            <a:avLst/>
            <a:gdLst/>
            <a:ahLst/>
            <a:cxnLst/>
            <a:rect l="l" t="t" r="r" b="b"/>
            <a:pathLst>
              <a:path w="2637" h="2345" extrusionOk="0">
                <a:moveTo>
                  <a:pt x="1595" y="0"/>
                </a:moveTo>
                <a:cubicBezTo>
                  <a:pt x="1295" y="0"/>
                  <a:pt x="955" y="115"/>
                  <a:pt x="630" y="383"/>
                </a:cubicBezTo>
                <a:cubicBezTo>
                  <a:pt x="0" y="905"/>
                  <a:pt x="41" y="2042"/>
                  <a:pt x="402" y="2229"/>
                </a:cubicBezTo>
                <a:cubicBezTo>
                  <a:pt x="561" y="2309"/>
                  <a:pt x="730" y="2344"/>
                  <a:pt x="900" y="2344"/>
                </a:cubicBezTo>
                <a:cubicBezTo>
                  <a:pt x="1755" y="2344"/>
                  <a:pt x="2636" y="1438"/>
                  <a:pt x="2502" y="691"/>
                </a:cubicBezTo>
                <a:cubicBezTo>
                  <a:pt x="2429" y="276"/>
                  <a:pt x="2060" y="0"/>
                  <a:pt x="15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2"/>
          <p:cNvSpPr/>
          <p:nvPr/>
        </p:nvSpPr>
        <p:spPr>
          <a:xfrm>
            <a:off x="6189883" y="1013570"/>
            <a:ext cx="165358" cy="183897"/>
          </a:xfrm>
          <a:custGeom>
            <a:avLst/>
            <a:gdLst/>
            <a:ahLst/>
            <a:cxnLst/>
            <a:rect l="l" t="t" r="r" b="b"/>
            <a:pathLst>
              <a:path w="1901" h="2114" extrusionOk="0">
                <a:moveTo>
                  <a:pt x="1847" y="0"/>
                </a:moveTo>
                <a:cubicBezTo>
                  <a:pt x="1592" y="41"/>
                  <a:pt x="1365" y="148"/>
                  <a:pt x="1164" y="282"/>
                </a:cubicBezTo>
                <a:cubicBezTo>
                  <a:pt x="964" y="402"/>
                  <a:pt x="777" y="576"/>
                  <a:pt x="629" y="763"/>
                </a:cubicBezTo>
                <a:cubicBezTo>
                  <a:pt x="468" y="951"/>
                  <a:pt x="349" y="1165"/>
                  <a:pt x="242" y="1379"/>
                </a:cubicBezTo>
                <a:cubicBezTo>
                  <a:pt x="188" y="1486"/>
                  <a:pt x="147" y="1593"/>
                  <a:pt x="108" y="1712"/>
                </a:cubicBezTo>
                <a:cubicBezTo>
                  <a:pt x="67" y="1819"/>
                  <a:pt x="40" y="1940"/>
                  <a:pt x="14" y="2047"/>
                </a:cubicBezTo>
                <a:cubicBezTo>
                  <a:pt x="1" y="2074"/>
                  <a:pt x="14" y="2101"/>
                  <a:pt x="28" y="2114"/>
                </a:cubicBezTo>
                <a:cubicBezTo>
                  <a:pt x="54" y="2114"/>
                  <a:pt x="81" y="2114"/>
                  <a:pt x="94" y="2087"/>
                </a:cubicBezTo>
                <a:cubicBezTo>
                  <a:pt x="147" y="1980"/>
                  <a:pt x="201" y="1873"/>
                  <a:pt x="242" y="1766"/>
                </a:cubicBezTo>
                <a:cubicBezTo>
                  <a:pt x="295" y="1659"/>
                  <a:pt x="349" y="1552"/>
                  <a:pt x="402" y="1459"/>
                </a:cubicBezTo>
                <a:cubicBezTo>
                  <a:pt x="468" y="1365"/>
                  <a:pt x="509" y="1258"/>
                  <a:pt x="575" y="1165"/>
                </a:cubicBezTo>
                <a:cubicBezTo>
                  <a:pt x="616" y="1124"/>
                  <a:pt x="643" y="1070"/>
                  <a:pt x="682" y="1031"/>
                </a:cubicBezTo>
                <a:lnTo>
                  <a:pt x="789" y="897"/>
                </a:lnTo>
                <a:cubicBezTo>
                  <a:pt x="923" y="723"/>
                  <a:pt x="1084" y="562"/>
                  <a:pt x="1271" y="428"/>
                </a:cubicBezTo>
                <a:cubicBezTo>
                  <a:pt x="1445" y="295"/>
                  <a:pt x="1646" y="175"/>
                  <a:pt x="1860" y="107"/>
                </a:cubicBezTo>
                <a:cubicBezTo>
                  <a:pt x="1886" y="94"/>
                  <a:pt x="1900" y="68"/>
                  <a:pt x="1900" y="54"/>
                </a:cubicBezTo>
                <a:cubicBezTo>
                  <a:pt x="1900" y="27"/>
                  <a:pt x="1874" y="0"/>
                  <a:pt x="1847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2"/>
          <p:cNvSpPr/>
          <p:nvPr/>
        </p:nvSpPr>
        <p:spPr>
          <a:xfrm>
            <a:off x="6241292" y="1059762"/>
            <a:ext cx="305839" cy="177286"/>
          </a:xfrm>
          <a:custGeom>
            <a:avLst/>
            <a:gdLst/>
            <a:ahLst/>
            <a:cxnLst/>
            <a:rect l="l" t="t" r="r" b="b"/>
            <a:pathLst>
              <a:path w="3516" h="2038" extrusionOk="0">
                <a:moveTo>
                  <a:pt x="1808" y="1"/>
                </a:moveTo>
                <a:cubicBezTo>
                  <a:pt x="1283" y="1"/>
                  <a:pt x="1149" y="527"/>
                  <a:pt x="1149" y="527"/>
                </a:cubicBezTo>
                <a:cubicBezTo>
                  <a:pt x="1149" y="527"/>
                  <a:pt x="952" y="408"/>
                  <a:pt x="726" y="408"/>
                </a:cubicBezTo>
                <a:cubicBezTo>
                  <a:pt x="613" y="408"/>
                  <a:pt x="493" y="437"/>
                  <a:pt x="386" y="527"/>
                </a:cubicBezTo>
                <a:cubicBezTo>
                  <a:pt x="1" y="819"/>
                  <a:pt x="475" y="2038"/>
                  <a:pt x="1742" y="2038"/>
                </a:cubicBezTo>
                <a:cubicBezTo>
                  <a:pt x="1750" y="2038"/>
                  <a:pt x="1757" y="2038"/>
                  <a:pt x="1764" y="2038"/>
                </a:cubicBezTo>
                <a:cubicBezTo>
                  <a:pt x="3048" y="2025"/>
                  <a:pt x="3516" y="807"/>
                  <a:pt x="3222" y="620"/>
                </a:cubicBezTo>
                <a:cubicBezTo>
                  <a:pt x="3079" y="534"/>
                  <a:pt x="2948" y="503"/>
                  <a:pt x="2832" y="503"/>
                </a:cubicBezTo>
                <a:cubicBezTo>
                  <a:pt x="2513" y="503"/>
                  <a:pt x="2312" y="741"/>
                  <a:pt x="2312" y="741"/>
                </a:cubicBezTo>
                <a:cubicBezTo>
                  <a:pt x="2312" y="741"/>
                  <a:pt x="2513" y="58"/>
                  <a:pt x="1884" y="4"/>
                </a:cubicBezTo>
                <a:cubicBezTo>
                  <a:pt x="1858" y="2"/>
                  <a:pt x="1833" y="1"/>
                  <a:pt x="18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2"/>
          <p:cNvSpPr/>
          <p:nvPr/>
        </p:nvSpPr>
        <p:spPr>
          <a:xfrm>
            <a:off x="6309749" y="1103170"/>
            <a:ext cx="125693" cy="90905"/>
          </a:xfrm>
          <a:custGeom>
            <a:avLst/>
            <a:gdLst/>
            <a:ahLst/>
            <a:cxnLst/>
            <a:rect l="l" t="t" r="r" b="b"/>
            <a:pathLst>
              <a:path w="1445" h="1045" extrusionOk="0">
                <a:moveTo>
                  <a:pt x="790" y="1"/>
                </a:moveTo>
                <a:cubicBezTo>
                  <a:pt x="722" y="1"/>
                  <a:pt x="656" y="28"/>
                  <a:pt x="603" y="81"/>
                </a:cubicBezTo>
                <a:cubicBezTo>
                  <a:pt x="549" y="135"/>
                  <a:pt x="522" y="215"/>
                  <a:pt x="508" y="295"/>
                </a:cubicBezTo>
                <a:cubicBezTo>
                  <a:pt x="496" y="361"/>
                  <a:pt x="482" y="415"/>
                  <a:pt x="469" y="468"/>
                </a:cubicBezTo>
                <a:cubicBezTo>
                  <a:pt x="401" y="388"/>
                  <a:pt x="321" y="322"/>
                  <a:pt x="214" y="281"/>
                </a:cubicBezTo>
                <a:lnTo>
                  <a:pt x="187" y="281"/>
                </a:lnTo>
                <a:cubicBezTo>
                  <a:pt x="94" y="281"/>
                  <a:pt x="0" y="375"/>
                  <a:pt x="41" y="468"/>
                </a:cubicBezTo>
                <a:cubicBezTo>
                  <a:pt x="94" y="629"/>
                  <a:pt x="174" y="789"/>
                  <a:pt x="321" y="884"/>
                </a:cubicBezTo>
                <a:lnTo>
                  <a:pt x="362" y="964"/>
                </a:lnTo>
                <a:cubicBezTo>
                  <a:pt x="415" y="1030"/>
                  <a:pt x="496" y="1044"/>
                  <a:pt x="576" y="1044"/>
                </a:cubicBezTo>
                <a:cubicBezTo>
                  <a:pt x="603" y="1044"/>
                  <a:pt x="642" y="1030"/>
                  <a:pt x="669" y="1030"/>
                </a:cubicBezTo>
                <a:lnTo>
                  <a:pt x="763" y="1030"/>
                </a:lnTo>
                <a:cubicBezTo>
                  <a:pt x="763" y="1017"/>
                  <a:pt x="763" y="1017"/>
                  <a:pt x="776" y="1017"/>
                </a:cubicBezTo>
                <a:cubicBezTo>
                  <a:pt x="829" y="1003"/>
                  <a:pt x="897" y="991"/>
                  <a:pt x="950" y="977"/>
                </a:cubicBezTo>
                <a:cubicBezTo>
                  <a:pt x="1043" y="950"/>
                  <a:pt x="1124" y="910"/>
                  <a:pt x="1204" y="857"/>
                </a:cubicBezTo>
                <a:cubicBezTo>
                  <a:pt x="1298" y="803"/>
                  <a:pt x="1391" y="736"/>
                  <a:pt x="1418" y="629"/>
                </a:cubicBezTo>
                <a:cubicBezTo>
                  <a:pt x="1445" y="509"/>
                  <a:pt x="1378" y="361"/>
                  <a:pt x="1257" y="335"/>
                </a:cubicBezTo>
                <a:cubicBezTo>
                  <a:pt x="1245" y="335"/>
                  <a:pt x="1218" y="322"/>
                  <a:pt x="1204" y="322"/>
                </a:cubicBezTo>
                <a:cubicBezTo>
                  <a:pt x="1150" y="322"/>
                  <a:pt x="1097" y="349"/>
                  <a:pt x="1043" y="388"/>
                </a:cubicBezTo>
                <a:cubicBezTo>
                  <a:pt x="1057" y="228"/>
                  <a:pt x="1031" y="54"/>
                  <a:pt x="856" y="14"/>
                </a:cubicBezTo>
                <a:cubicBezTo>
                  <a:pt x="843" y="1"/>
                  <a:pt x="817" y="1"/>
                  <a:pt x="79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2"/>
          <p:cNvSpPr/>
          <p:nvPr/>
        </p:nvSpPr>
        <p:spPr>
          <a:xfrm>
            <a:off x="7052079" y="1167107"/>
            <a:ext cx="189714" cy="134139"/>
          </a:xfrm>
          <a:custGeom>
            <a:avLst/>
            <a:gdLst/>
            <a:ahLst/>
            <a:cxnLst/>
            <a:rect l="l" t="t" r="r" b="b"/>
            <a:pathLst>
              <a:path w="2181" h="1542" extrusionOk="0">
                <a:moveTo>
                  <a:pt x="887" y="1"/>
                </a:moveTo>
                <a:cubicBezTo>
                  <a:pt x="271" y="1"/>
                  <a:pt x="12" y="609"/>
                  <a:pt x="0" y="643"/>
                </a:cubicBezTo>
                <a:cubicBezTo>
                  <a:pt x="456" y="1314"/>
                  <a:pt x="948" y="1542"/>
                  <a:pt x="1384" y="1542"/>
                </a:cubicBezTo>
                <a:cubicBezTo>
                  <a:pt x="1409" y="1542"/>
                  <a:pt x="1434" y="1541"/>
                  <a:pt x="1459" y="1540"/>
                </a:cubicBezTo>
                <a:cubicBezTo>
                  <a:pt x="1459" y="1540"/>
                  <a:pt x="2181" y="363"/>
                  <a:pt x="1218" y="54"/>
                </a:cubicBezTo>
                <a:cubicBezTo>
                  <a:pt x="1098" y="17"/>
                  <a:pt x="988" y="1"/>
                  <a:pt x="887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2"/>
          <p:cNvSpPr/>
          <p:nvPr/>
        </p:nvSpPr>
        <p:spPr>
          <a:xfrm>
            <a:off x="7021808" y="1073158"/>
            <a:ext cx="263043" cy="227914"/>
          </a:xfrm>
          <a:custGeom>
            <a:avLst/>
            <a:gdLst/>
            <a:ahLst/>
            <a:cxnLst/>
            <a:rect l="l" t="t" r="r" b="b"/>
            <a:pathLst>
              <a:path w="3024" h="2620" extrusionOk="0">
                <a:moveTo>
                  <a:pt x="919" y="0"/>
                </a:moveTo>
                <a:cubicBezTo>
                  <a:pt x="886" y="0"/>
                  <a:pt x="852" y="4"/>
                  <a:pt x="817" y="11"/>
                </a:cubicBezTo>
                <a:cubicBezTo>
                  <a:pt x="309" y="105"/>
                  <a:pt x="0" y="1188"/>
                  <a:pt x="255" y="1589"/>
                </a:cubicBezTo>
                <a:cubicBezTo>
                  <a:pt x="282" y="1630"/>
                  <a:pt x="321" y="1683"/>
                  <a:pt x="348" y="1723"/>
                </a:cubicBezTo>
                <a:cubicBezTo>
                  <a:pt x="360" y="1689"/>
                  <a:pt x="619" y="1081"/>
                  <a:pt x="1235" y="1081"/>
                </a:cubicBezTo>
                <a:cubicBezTo>
                  <a:pt x="1336" y="1081"/>
                  <a:pt x="1446" y="1097"/>
                  <a:pt x="1566" y="1134"/>
                </a:cubicBezTo>
                <a:cubicBezTo>
                  <a:pt x="2529" y="1443"/>
                  <a:pt x="1807" y="2620"/>
                  <a:pt x="1807" y="2620"/>
                </a:cubicBezTo>
                <a:cubicBezTo>
                  <a:pt x="2435" y="2579"/>
                  <a:pt x="2916" y="2098"/>
                  <a:pt x="2957" y="1803"/>
                </a:cubicBezTo>
                <a:cubicBezTo>
                  <a:pt x="3023" y="1309"/>
                  <a:pt x="2542" y="1215"/>
                  <a:pt x="2542" y="1215"/>
                </a:cubicBezTo>
                <a:cubicBezTo>
                  <a:pt x="2542" y="1215"/>
                  <a:pt x="2984" y="733"/>
                  <a:pt x="2475" y="385"/>
                </a:cubicBezTo>
                <a:cubicBezTo>
                  <a:pt x="2365" y="308"/>
                  <a:pt x="2259" y="277"/>
                  <a:pt x="2162" y="277"/>
                </a:cubicBezTo>
                <a:cubicBezTo>
                  <a:pt x="1826" y="277"/>
                  <a:pt x="1593" y="640"/>
                  <a:pt x="1593" y="640"/>
                </a:cubicBezTo>
                <a:cubicBezTo>
                  <a:pt x="1593" y="640"/>
                  <a:pt x="1371" y="0"/>
                  <a:pt x="919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2"/>
          <p:cNvSpPr/>
          <p:nvPr/>
        </p:nvSpPr>
        <p:spPr>
          <a:xfrm>
            <a:off x="7065996" y="1098559"/>
            <a:ext cx="58280" cy="60545"/>
          </a:xfrm>
          <a:custGeom>
            <a:avLst/>
            <a:gdLst/>
            <a:ahLst/>
            <a:cxnLst/>
            <a:rect l="l" t="t" r="r" b="b"/>
            <a:pathLst>
              <a:path w="670" h="696" extrusionOk="0">
                <a:moveTo>
                  <a:pt x="509" y="0"/>
                </a:moveTo>
                <a:cubicBezTo>
                  <a:pt x="443" y="0"/>
                  <a:pt x="375" y="54"/>
                  <a:pt x="362" y="120"/>
                </a:cubicBezTo>
                <a:cubicBezTo>
                  <a:pt x="348" y="134"/>
                  <a:pt x="348" y="147"/>
                  <a:pt x="348" y="161"/>
                </a:cubicBezTo>
                <a:cubicBezTo>
                  <a:pt x="309" y="107"/>
                  <a:pt x="241" y="81"/>
                  <a:pt x="188" y="81"/>
                </a:cubicBezTo>
                <a:cubicBezTo>
                  <a:pt x="161" y="81"/>
                  <a:pt x="134" y="81"/>
                  <a:pt x="108" y="93"/>
                </a:cubicBezTo>
                <a:cubicBezTo>
                  <a:pt x="1" y="147"/>
                  <a:pt x="1" y="295"/>
                  <a:pt x="1" y="414"/>
                </a:cubicBezTo>
                <a:cubicBezTo>
                  <a:pt x="1" y="455"/>
                  <a:pt x="1" y="509"/>
                  <a:pt x="15" y="548"/>
                </a:cubicBezTo>
                <a:cubicBezTo>
                  <a:pt x="15" y="575"/>
                  <a:pt x="15" y="602"/>
                  <a:pt x="27" y="628"/>
                </a:cubicBezTo>
                <a:cubicBezTo>
                  <a:pt x="54" y="655"/>
                  <a:pt x="81" y="682"/>
                  <a:pt x="122" y="682"/>
                </a:cubicBezTo>
                <a:cubicBezTo>
                  <a:pt x="122" y="682"/>
                  <a:pt x="134" y="682"/>
                  <a:pt x="148" y="669"/>
                </a:cubicBezTo>
                <a:cubicBezTo>
                  <a:pt x="202" y="655"/>
                  <a:pt x="215" y="602"/>
                  <a:pt x="229" y="548"/>
                </a:cubicBezTo>
                <a:lnTo>
                  <a:pt x="229" y="535"/>
                </a:lnTo>
                <a:cubicBezTo>
                  <a:pt x="255" y="602"/>
                  <a:pt x="295" y="655"/>
                  <a:pt x="362" y="682"/>
                </a:cubicBezTo>
                <a:cubicBezTo>
                  <a:pt x="389" y="696"/>
                  <a:pt x="416" y="696"/>
                  <a:pt x="429" y="696"/>
                </a:cubicBezTo>
                <a:cubicBezTo>
                  <a:pt x="496" y="696"/>
                  <a:pt x="562" y="655"/>
                  <a:pt x="576" y="575"/>
                </a:cubicBezTo>
                <a:cubicBezTo>
                  <a:pt x="603" y="455"/>
                  <a:pt x="630" y="321"/>
                  <a:pt x="657" y="188"/>
                </a:cubicBezTo>
                <a:cubicBezTo>
                  <a:pt x="669" y="107"/>
                  <a:pt x="616" y="27"/>
                  <a:pt x="536" y="13"/>
                </a:cubicBezTo>
                <a:cubicBezTo>
                  <a:pt x="523" y="0"/>
                  <a:pt x="523" y="0"/>
                  <a:pt x="5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2"/>
          <p:cNvSpPr/>
          <p:nvPr/>
        </p:nvSpPr>
        <p:spPr>
          <a:xfrm>
            <a:off x="7162637" y="1112478"/>
            <a:ext cx="73328" cy="62981"/>
          </a:xfrm>
          <a:custGeom>
            <a:avLst/>
            <a:gdLst/>
            <a:ahLst/>
            <a:cxnLst/>
            <a:rect l="l" t="t" r="r" b="b"/>
            <a:pathLst>
              <a:path w="843" h="724" extrusionOk="0">
                <a:moveTo>
                  <a:pt x="441" y="1"/>
                </a:moveTo>
                <a:cubicBezTo>
                  <a:pt x="402" y="1"/>
                  <a:pt x="361" y="14"/>
                  <a:pt x="321" y="40"/>
                </a:cubicBezTo>
                <a:cubicBezTo>
                  <a:pt x="254" y="81"/>
                  <a:pt x="201" y="121"/>
                  <a:pt x="147" y="174"/>
                </a:cubicBezTo>
                <a:cubicBezTo>
                  <a:pt x="120" y="201"/>
                  <a:pt x="94" y="228"/>
                  <a:pt x="81" y="254"/>
                </a:cubicBezTo>
                <a:cubicBezTo>
                  <a:pt x="67" y="268"/>
                  <a:pt x="54" y="281"/>
                  <a:pt x="40" y="308"/>
                </a:cubicBezTo>
                <a:cubicBezTo>
                  <a:pt x="27" y="322"/>
                  <a:pt x="27" y="322"/>
                  <a:pt x="27" y="335"/>
                </a:cubicBezTo>
                <a:lnTo>
                  <a:pt x="13" y="349"/>
                </a:lnTo>
                <a:lnTo>
                  <a:pt x="13" y="375"/>
                </a:lnTo>
                <a:cubicBezTo>
                  <a:pt x="0" y="415"/>
                  <a:pt x="27" y="468"/>
                  <a:pt x="54" y="482"/>
                </a:cubicBezTo>
                <a:cubicBezTo>
                  <a:pt x="67" y="495"/>
                  <a:pt x="94" y="495"/>
                  <a:pt x="107" y="495"/>
                </a:cubicBezTo>
                <a:cubicBezTo>
                  <a:pt x="134" y="495"/>
                  <a:pt x="147" y="495"/>
                  <a:pt x="161" y="482"/>
                </a:cubicBezTo>
                <a:lnTo>
                  <a:pt x="161" y="495"/>
                </a:lnTo>
                <a:cubicBezTo>
                  <a:pt x="174" y="589"/>
                  <a:pt x="254" y="656"/>
                  <a:pt x="334" y="670"/>
                </a:cubicBezTo>
                <a:lnTo>
                  <a:pt x="348" y="670"/>
                </a:lnTo>
                <a:cubicBezTo>
                  <a:pt x="375" y="670"/>
                  <a:pt x="388" y="656"/>
                  <a:pt x="415" y="656"/>
                </a:cubicBezTo>
                <a:cubicBezTo>
                  <a:pt x="441" y="696"/>
                  <a:pt x="482" y="723"/>
                  <a:pt x="522" y="723"/>
                </a:cubicBezTo>
                <a:cubicBezTo>
                  <a:pt x="548" y="723"/>
                  <a:pt x="575" y="709"/>
                  <a:pt x="589" y="696"/>
                </a:cubicBezTo>
                <a:cubicBezTo>
                  <a:pt x="642" y="656"/>
                  <a:pt x="696" y="602"/>
                  <a:pt x="736" y="549"/>
                </a:cubicBezTo>
                <a:cubicBezTo>
                  <a:pt x="789" y="495"/>
                  <a:pt x="843" y="429"/>
                  <a:pt x="830" y="335"/>
                </a:cubicBezTo>
                <a:cubicBezTo>
                  <a:pt x="830" y="281"/>
                  <a:pt x="789" y="228"/>
                  <a:pt x="736" y="201"/>
                </a:cubicBezTo>
                <a:cubicBezTo>
                  <a:pt x="723" y="201"/>
                  <a:pt x="696" y="188"/>
                  <a:pt x="669" y="188"/>
                </a:cubicBezTo>
                <a:cubicBezTo>
                  <a:pt x="642" y="188"/>
                  <a:pt x="616" y="201"/>
                  <a:pt x="589" y="215"/>
                </a:cubicBezTo>
                <a:cubicBezTo>
                  <a:pt x="602" y="174"/>
                  <a:pt x="602" y="147"/>
                  <a:pt x="589" y="108"/>
                </a:cubicBezTo>
                <a:cubicBezTo>
                  <a:pt x="575" y="54"/>
                  <a:pt x="522" y="14"/>
                  <a:pt x="4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2"/>
          <p:cNvSpPr/>
          <p:nvPr/>
        </p:nvSpPr>
        <p:spPr>
          <a:xfrm>
            <a:off x="7210304" y="1198598"/>
            <a:ext cx="46624" cy="68722"/>
          </a:xfrm>
          <a:custGeom>
            <a:avLst/>
            <a:gdLst/>
            <a:ahLst/>
            <a:cxnLst/>
            <a:rect l="l" t="t" r="r" b="b"/>
            <a:pathLst>
              <a:path w="536" h="790" extrusionOk="0">
                <a:moveTo>
                  <a:pt x="282" y="1"/>
                </a:moveTo>
                <a:cubicBezTo>
                  <a:pt x="268" y="1"/>
                  <a:pt x="255" y="1"/>
                  <a:pt x="241" y="13"/>
                </a:cubicBezTo>
                <a:cubicBezTo>
                  <a:pt x="201" y="54"/>
                  <a:pt x="161" y="81"/>
                  <a:pt x="134" y="121"/>
                </a:cubicBezTo>
                <a:cubicBezTo>
                  <a:pt x="94" y="161"/>
                  <a:pt x="68" y="201"/>
                  <a:pt x="41" y="241"/>
                </a:cubicBezTo>
                <a:cubicBezTo>
                  <a:pt x="14" y="268"/>
                  <a:pt x="0" y="295"/>
                  <a:pt x="0" y="335"/>
                </a:cubicBezTo>
                <a:cubicBezTo>
                  <a:pt x="14" y="361"/>
                  <a:pt x="27" y="402"/>
                  <a:pt x="54" y="429"/>
                </a:cubicBezTo>
                <a:lnTo>
                  <a:pt x="134" y="468"/>
                </a:lnTo>
                <a:cubicBezTo>
                  <a:pt x="107" y="495"/>
                  <a:pt x="94" y="522"/>
                  <a:pt x="68" y="549"/>
                </a:cubicBezTo>
                <a:cubicBezTo>
                  <a:pt x="54" y="575"/>
                  <a:pt x="41" y="602"/>
                  <a:pt x="41" y="643"/>
                </a:cubicBezTo>
                <a:cubicBezTo>
                  <a:pt x="41" y="696"/>
                  <a:pt x="68" y="736"/>
                  <a:pt x="94" y="763"/>
                </a:cubicBezTo>
                <a:cubicBezTo>
                  <a:pt x="121" y="776"/>
                  <a:pt x="148" y="789"/>
                  <a:pt x="175" y="789"/>
                </a:cubicBezTo>
                <a:cubicBezTo>
                  <a:pt x="188" y="789"/>
                  <a:pt x="201" y="789"/>
                  <a:pt x="214" y="776"/>
                </a:cubicBezTo>
                <a:cubicBezTo>
                  <a:pt x="255" y="776"/>
                  <a:pt x="282" y="750"/>
                  <a:pt x="308" y="709"/>
                </a:cubicBezTo>
                <a:cubicBezTo>
                  <a:pt x="335" y="682"/>
                  <a:pt x="348" y="656"/>
                  <a:pt x="362" y="629"/>
                </a:cubicBezTo>
                <a:cubicBezTo>
                  <a:pt x="375" y="616"/>
                  <a:pt x="389" y="602"/>
                  <a:pt x="389" y="589"/>
                </a:cubicBezTo>
                <a:cubicBezTo>
                  <a:pt x="402" y="589"/>
                  <a:pt x="402" y="575"/>
                  <a:pt x="402" y="575"/>
                </a:cubicBezTo>
                <a:cubicBezTo>
                  <a:pt x="428" y="549"/>
                  <a:pt x="442" y="522"/>
                  <a:pt x="455" y="495"/>
                </a:cubicBezTo>
                <a:cubicBezTo>
                  <a:pt x="482" y="455"/>
                  <a:pt x="509" y="415"/>
                  <a:pt x="523" y="375"/>
                </a:cubicBezTo>
                <a:cubicBezTo>
                  <a:pt x="535" y="268"/>
                  <a:pt x="469" y="174"/>
                  <a:pt x="375" y="161"/>
                </a:cubicBezTo>
                <a:lnTo>
                  <a:pt x="362" y="161"/>
                </a:lnTo>
                <a:cubicBezTo>
                  <a:pt x="362" y="134"/>
                  <a:pt x="375" y="121"/>
                  <a:pt x="375" y="108"/>
                </a:cubicBezTo>
                <a:cubicBezTo>
                  <a:pt x="389" y="67"/>
                  <a:pt x="375" y="40"/>
                  <a:pt x="335" y="13"/>
                </a:cubicBezTo>
                <a:cubicBezTo>
                  <a:pt x="321" y="1"/>
                  <a:pt x="308" y="1"/>
                  <a:pt x="2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2"/>
          <p:cNvSpPr/>
          <p:nvPr/>
        </p:nvSpPr>
        <p:spPr>
          <a:xfrm>
            <a:off x="6685611" y="1082205"/>
            <a:ext cx="222247" cy="139445"/>
          </a:xfrm>
          <a:custGeom>
            <a:avLst/>
            <a:gdLst/>
            <a:ahLst/>
            <a:cxnLst/>
            <a:rect l="l" t="t" r="r" b="b"/>
            <a:pathLst>
              <a:path w="2555" h="1603" extrusionOk="0">
                <a:moveTo>
                  <a:pt x="411" y="1"/>
                </a:moveTo>
                <a:cubicBezTo>
                  <a:pt x="408" y="1"/>
                  <a:pt x="405" y="1"/>
                  <a:pt x="401" y="1"/>
                </a:cubicBezTo>
                <a:cubicBezTo>
                  <a:pt x="0" y="14"/>
                  <a:pt x="0" y="415"/>
                  <a:pt x="0" y="456"/>
                </a:cubicBezTo>
                <a:cubicBezTo>
                  <a:pt x="147" y="804"/>
                  <a:pt x="388" y="1137"/>
                  <a:pt x="735" y="1325"/>
                </a:cubicBezTo>
                <a:cubicBezTo>
                  <a:pt x="1136" y="1521"/>
                  <a:pt x="1512" y="1602"/>
                  <a:pt x="1856" y="1602"/>
                </a:cubicBezTo>
                <a:cubicBezTo>
                  <a:pt x="2075" y="1602"/>
                  <a:pt x="2282" y="1569"/>
                  <a:pt x="2474" y="1512"/>
                </a:cubicBezTo>
                <a:cubicBezTo>
                  <a:pt x="2555" y="1061"/>
                  <a:pt x="2290" y="958"/>
                  <a:pt x="2033" y="958"/>
                </a:cubicBezTo>
                <a:cubicBezTo>
                  <a:pt x="1817" y="958"/>
                  <a:pt x="1605" y="1030"/>
                  <a:pt x="1605" y="1030"/>
                </a:cubicBezTo>
                <a:cubicBezTo>
                  <a:pt x="1605" y="1030"/>
                  <a:pt x="1819" y="402"/>
                  <a:pt x="1391" y="255"/>
                </a:cubicBezTo>
                <a:cubicBezTo>
                  <a:pt x="1361" y="242"/>
                  <a:pt x="1328" y="237"/>
                  <a:pt x="1293" y="237"/>
                </a:cubicBezTo>
                <a:cubicBezTo>
                  <a:pt x="1026" y="237"/>
                  <a:pt x="669" y="563"/>
                  <a:pt x="669" y="563"/>
                </a:cubicBezTo>
                <a:cubicBezTo>
                  <a:pt x="669" y="563"/>
                  <a:pt x="681" y="1"/>
                  <a:pt x="411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2"/>
          <p:cNvSpPr/>
          <p:nvPr/>
        </p:nvSpPr>
        <p:spPr>
          <a:xfrm>
            <a:off x="6668040" y="948762"/>
            <a:ext cx="370121" cy="265059"/>
          </a:xfrm>
          <a:custGeom>
            <a:avLst/>
            <a:gdLst/>
            <a:ahLst/>
            <a:cxnLst/>
            <a:rect l="l" t="t" r="r" b="b"/>
            <a:pathLst>
              <a:path w="4255" h="3047" extrusionOk="0">
                <a:moveTo>
                  <a:pt x="1471" y="1"/>
                </a:moveTo>
                <a:cubicBezTo>
                  <a:pt x="997" y="1"/>
                  <a:pt x="844" y="732"/>
                  <a:pt x="844" y="732"/>
                </a:cubicBezTo>
                <a:cubicBezTo>
                  <a:pt x="844" y="732"/>
                  <a:pt x="657" y="494"/>
                  <a:pt x="448" y="494"/>
                </a:cubicBezTo>
                <a:cubicBezTo>
                  <a:pt x="337" y="494"/>
                  <a:pt x="220" y="562"/>
                  <a:pt x="122" y="772"/>
                </a:cubicBezTo>
                <a:cubicBezTo>
                  <a:pt x="1" y="1040"/>
                  <a:pt x="15" y="1521"/>
                  <a:pt x="202" y="1990"/>
                </a:cubicBezTo>
                <a:cubicBezTo>
                  <a:pt x="202" y="1949"/>
                  <a:pt x="202" y="1548"/>
                  <a:pt x="603" y="1535"/>
                </a:cubicBezTo>
                <a:cubicBezTo>
                  <a:pt x="607" y="1535"/>
                  <a:pt x="610" y="1535"/>
                  <a:pt x="613" y="1535"/>
                </a:cubicBezTo>
                <a:cubicBezTo>
                  <a:pt x="883" y="1535"/>
                  <a:pt x="871" y="2097"/>
                  <a:pt x="871" y="2097"/>
                </a:cubicBezTo>
                <a:cubicBezTo>
                  <a:pt x="871" y="2097"/>
                  <a:pt x="1228" y="1771"/>
                  <a:pt x="1495" y="1771"/>
                </a:cubicBezTo>
                <a:cubicBezTo>
                  <a:pt x="1530" y="1771"/>
                  <a:pt x="1563" y="1776"/>
                  <a:pt x="1593" y="1789"/>
                </a:cubicBezTo>
                <a:cubicBezTo>
                  <a:pt x="2021" y="1936"/>
                  <a:pt x="1807" y="2564"/>
                  <a:pt x="1807" y="2564"/>
                </a:cubicBezTo>
                <a:cubicBezTo>
                  <a:pt x="1807" y="2564"/>
                  <a:pt x="2019" y="2492"/>
                  <a:pt x="2235" y="2492"/>
                </a:cubicBezTo>
                <a:cubicBezTo>
                  <a:pt x="2492" y="2492"/>
                  <a:pt x="2757" y="2595"/>
                  <a:pt x="2676" y="3046"/>
                </a:cubicBezTo>
                <a:cubicBezTo>
                  <a:pt x="3693" y="2752"/>
                  <a:pt x="4255" y="1762"/>
                  <a:pt x="3907" y="1455"/>
                </a:cubicBezTo>
                <a:cubicBezTo>
                  <a:pt x="3788" y="1352"/>
                  <a:pt x="3665" y="1313"/>
                  <a:pt x="3546" y="1313"/>
                </a:cubicBezTo>
                <a:cubicBezTo>
                  <a:pt x="3167" y="1313"/>
                  <a:pt x="2824" y="1711"/>
                  <a:pt x="2783" y="1762"/>
                </a:cubicBezTo>
                <a:cubicBezTo>
                  <a:pt x="2837" y="1682"/>
                  <a:pt x="3359" y="933"/>
                  <a:pt x="2863" y="518"/>
                </a:cubicBezTo>
                <a:cubicBezTo>
                  <a:pt x="2781" y="451"/>
                  <a:pt x="2696" y="422"/>
                  <a:pt x="2611" y="422"/>
                </a:cubicBezTo>
                <a:cubicBezTo>
                  <a:pt x="2163" y="422"/>
                  <a:pt x="1727" y="1227"/>
                  <a:pt x="1727" y="1227"/>
                </a:cubicBezTo>
                <a:cubicBezTo>
                  <a:pt x="1727" y="1227"/>
                  <a:pt x="2102" y="103"/>
                  <a:pt x="1567" y="10"/>
                </a:cubicBezTo>
                <a:cubicBezTo>
                  <a:pt x="1533" y="4"/>
                  <a:pt x="1501" y="1"/>
                  <a:pt x="14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2"/>
          <p:cNvSpPr/>
          <p:nvPr/>
        </p:nvSpPr>
        <p:spPr>
          <a:xfrm>
            <a:off x="6747196" y="972859"/>
            <a:ext cx="44275" cy="121090"/>
          </a:xfrm>
          <a:custGeom>
            <a:avLst/>
            <a:gdLst/>
            <a:ahLst/>
            <a:cxnLst/>
            <a:rect l="l" t="t" r="r" b="b"/>
            <a:pathLst>
              <a:path w="509" h="1392" extrusionOk="0">
                <a:moveTo>
                  <a:pt x="429" y="1"/>
                </a:moveTo>
                <a:cubicBezTo>
                  <a:pt x="416" y="1"/>
                  <a:pt x="389" y="14"/>
                  <a:pt x="375" y="27"/>
                </a:cubicBezTo>
                <a:cubicBezTo>
                  <a:pt x="268" y="228"/>
                  <a:pt x="175" y="455"/>
                  <a:pt x="121" y="682"/>
                </a:cubicBezTo>
                <a:cubicBezTo>
                  <a:pt x="95" y="789"/>
                  <a:pt x="68" y="896"/>
                  <a:pt x="54" y="1017"/>
                </a:cubicBezTo>
                <a:cubicBezTo>
                  <a:pt x="27" y="1124"/>
                  <a:pt x="1" y="1258"/>
                  <a:pt x="54" y="1351"/>
                </a:cubicBezTo>
                <a:cubicBezTo>
                  <a:pt x="54" y="1378"/>
                  <a:pt x="81" y="1392"/>
                  <a:pt x="95" y="1392"/>
                </a:cubicBezTo>
                <a:cubicBezTo>
                  <a:pt x="121" y="1392"/>
                  <a:pt x="134" y="1378"/>
                  <a:pt x="148" y="1351"/>
                </a:cubicBezTo>
                <a:cubicBezTo>
                  <a:pt x="188" y="1312"/>
                  <a:pt x="188" y="1258"/>
                  <a:pt x="202" y="1205"/>
                </a:cubicBezTo>
                <a:cubicBezTo>
                  <a:pt x="215" y="1151"/>
                  <a:pt x="215" y="1084"/>
                  <a:pt x="228" y="1030"/>
                </a:cubicBezTo>
                <a:cubicBezTo>
                  <a:pt x="255" y="923"/>
                  <a:pt x="268" y="816"/>
                  <a:pt x="295" y="709"/>
                </a:cubicBezTo>
                <a:cubicBezTo>
                  <a:pt x="362" y="495"/>
                  <a:pt x="429" y="295"/>
                  <a:pt x="496" y="81"/>
                </a:cubicBezTo>
                <a:cubicBezTo>
                  <a:pt x="509" y="27"/>
                  <a:pt x="469" y="1"/>
                  <a:pt x="42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2"/>
          <p:cNvSpPr/>
          <p:nvPr/>
        </p:nvSpPr>
        <p:spPr>
          <a:xfrm>
            <a:off x="6780946" y="998434"/>
            <a:ext cx="24530" cy="69940"/>
          </a:xfrm>
          <a:custGeom>
            <a:avLst/>
            <a:gdLst/>
            <a:ahLst/>
            <a:cxnLst/>
            <a:rect l="l" t="t" r="r" b="b"/>
            <a:pathLst>
              <a:path w="282" h="804" extrusionOk="0">
                <a:moveTo>
                  <a:pt x="215" y="1"/>
                </a:moveTo>
                <a:cubicBezTo>
                  <a:pt x="188" y="1"/>
                  <a:pt x="174" y="14"/>
                  <a:pt x="162" y="41"/>
                </a:cubicBezTo>
                <a:cubicBezTo>
                  <a:pt x="148" y="148"/>
                  <a:pt x="121" y="255"/>
                  <a:pt x="94" y="362"/>
                </a:cubicBezTo>
                <a:cubicBezTo>
                  <a:pt x="81" y="415"/>
                  <a:pt x="67" y="469"/>
                  <a:pt x="41" y="522"/>
                </a:cubicBezTo>
                <a:cubicBezTo>
                  <a:pt x="28" y="576"/>
                  <a:pt x="14" y="629"/>
                  <a:pt x="1" y="697"/>
                </a:cubicBezTo>
                <a:cubicBezTo>
                  <a:pt x="1" y="736"/>
                  <a:pt x="14" y="777"/>
                  <a:pt x="54" y="790"/>
                </a:cubicBezTo>
                <a:cubicBezTo>
                  <a:pt x="67" y="790"/>
                  <a:pt x="81" y="804"/>
                  <a:pt x="94" y="804"/>
                </a:cubicBezTo>
                <a:cubicBezTo>
                  <a:pt x="121" y="804"/>
                  <a:pt x="148" y="790"/>
                  <a:pt x="162" y="750"/>
                </a:cubicBezTo>
                <a:cubicBezTo>
                  <a:pt x="215" y="643"/>
                  <a:pt x="242" y="522"/>
                  <a:pt x="255" y="402"/>
                </a:cubicBezTo>
                <a:cubicBezTo>
                  <a:pt x="269" y="281"/>
                  <a:pt x="281" y="174"/>
                  <a:pt x="281" y="54"/>
                </a:cubicBezTo>
                <a:cubicBezTo>
                  <a:pt x="281" y="14"/>
                  <a:pt x="242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2"/>
          <p:cNvSpPr/>
          <p:nvPr/>
        </p:nvSpPr>
        <p:spPr>
          <a:xfrm>
            <a:off x="6830963" y="1012439"/>
            <a:ext cx="54801" cy="70984"/>
          </a:xfrm>
          <a:custGeom>
            <a:avLst/>
            <a:gdLst/>
            <a:ahLst/>
            <a:cxnLst/>
            <a:rect l="l" t="t" r="r" b="b"/>
            <a:pathLst>
              <a:path w="630" h="816" extrusionOk="0">
                <a:moveTo>
                  <a:pt x="536" y="0"/>
                </a:moveTo>
                <a:cubicBezTo>
                  <a:pt x="536" y="0"/>
                  <a:pt x="523" y="0"/>
                  <a:pt x="509" y="13"/>
                </a:cubicBezTo>
                <a:cubicBezTo>
                  <a:pt x="443" y="40"/>
                  <a:pt x="375" y="94"/>
                  <a:pt x="336" y="147"/>
                </a:cubicBezTo>
                <a:cubicBezTo>
                  <a:pt x="282" y="201"/>
                  <a:pt x="229" y="268"/>
                  <a:pt x="175" y="334"/>
                </a:cubicBezTo>
                <a:cubicBezTo>
                  <a:pt x="134" y="388"/>
                  <a:pt x="108" y="455"/>
                  <a:pt x="68" y="522"/>
                </a:cubicBezTo>
                <a:cubicBezTo>
                  <a:pt x="27" y="602"/>
                  <a:pt x="1" y="682"/>
                  <a:pt x="15" y="762"/>
                </a:cubicBezTo>
                <a:cubicBezTo>
                  <a:pt x="27" y="803"/>
                  <a:pt x="54" y="816"/>
                  <a:pt x="81" y="816"/>
                </a:cubicBezTo>
                <a:cubicBezTo>
                  <a:pt x="95" y="816"/>
                  <a:pt x="108" y="816"/>
                  <a:pt x="122" y="803"/>
                </a:cubicBezTo>
                <a:cubicBezTo>
                  <a:pt x="188" y="762"/>
                  <a:pt x="215" y="696"/>
                  <a:pt x="255" y="629"/>
                </a:cubicBezTo>
                <a:cubicBezTo>
                  <a:pt x="295" y="575"/>
                  <a:pt x="336" y="509"/>
                  <a:pt x="362" y="455"/>
                </a:cubicBezTo>
                <a:cubicBezTo>
                  <a:pt x="402" y="388"/>
                  <a:pt x="443" y="334"/>
                  <a:pt x="482" y="281"/>
                </a:cubicBezTo>
                <a:cubicBezTo>
                  <a:pt x="523" y="227"/>
                  <a:pt x="576" y="161"/>
                  <a:pt x="603" y="107"/>
                </a:cubicBezTo>
                <a:cubicBezTo>
                  <a:pt x="630" y="54"/>
                  <a:pt x="589" y="0"/>
                  <a:pt x="5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2"/>
          <p:cNvSpPr/>
          <p:nvPr/>
        </p:nvSpPr>
        <p:spPr>
          <a:xfrm>
            <a:off x="6858885" y="1026357"/>
            <a:ext cx="44275" cy="69940"/>
          </a:xfrm>
          <a:custGeom>
            <a:avLst/>
            <a:gdLst/>
            <a:ahLst/>
            <a:cxnLst/>
            <a:rect l="l" t="t" r="r" b="b"/>
            <a:pathLst>
              <a:path w="509" h="804" extrusionOk="0">
                <a:moveTo>
                  <a:pt x="429" y="1"/>
                </a:moveTo>
                <a:cubicBezTo>
                  <a:pt x="416" y="1"/>
                  <a:pt x="389" y="14"/>
                  <a:pt x="375" y="41"/>
                </a:cubicBezTo>
                <a:cubicBezTo>
                  <a:pt x="309" y="148"/>
                  <a:pt x="229" y="255"/>
                  <a:pt x="161" y="376"/>
                </a:cubicBezTo>
                <a:cubicBezTo>
                  <a:pt x="134" y="429"/>
                  <a:pt x="95" y="483"/>
                  <a:pt x="68" y="549"/>
                </a:cubicBezTo>
                <a:cubicBezTo>
                  <a:pt x="27" y="616"/>
                  <a:pt x="1" y="670"/>
                  <a:pt x="1" y="750"/>
                </a:cubicBezTo>
                <a:cubicBezTo>
                  <a:pt x="1" y="777"/>
                  <a:pt x="27" y="804"/>
                  <a:pt x="68" y="804"/>
                </a:cubicBezTo>
                <a:lnTo>
                  <a:pt x="95" y="804"/>
                </a:lnTo>
                <a:cubicBezTo>
                  <a:pt x="148" y="763"/>
                  <a:pt x="188" y="697"/>
                  <a:pt x="229" y="643"/>
                </a:cubicBezTo>
                <a:cubicBezTo>
                  <a:pt x="255" y="576"/>
                  <a:pt x="282" y="522"/>
                  <a:pt x="322" y="469"/>
                </a:cubicBezTo>
                <a:cubicBezTo>
                  <a:pt x="375" y="349"/>
                  <a:pt x="429" y="228"/>
                  <a:pt x="496" y="108"/>
                </a:cubicBezTo>
                <a:cubicBezTo>
                  <a:pt x="509" y="54"/>
                  <a:pt x="469" y="1"/>
                  <a:pt x="42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2"/>
          <p:cNvSpPr/>
          <p:nvPr/>
        </p:nvSpPr>
        <p:spPr>
          <a:xfrm>
            <a:off x="6888025" y="1041494"/>
            <a:ext cx="24443" cy="48975"/>
          </a:xfrm>
          <a:custGeom>
            <a:avLst/>
            <a:gdLst/>
            <a:ahLst/>
            <a:cxnLst/>
            <a:rect l="l" t="t" r="r" b="b"/>
            <a:pathLst>
              <a:path w="281" h="563" extrusionOk="0">
                <a:moveTo>
                  <a:pt x="227" y="0"/>
                </a:moveTo>
                <a:cubicBezTo>
                  <a:pt x="201" y="0"/>
                  <a:pt x="188" y="27"/>
                  <a:pt x="174" y="41"/>
                </a:cubicBezTo>
                <a:cubicBezTo>
                  <a:pt x="161" y="121"/>
                  <a:pt x="134" y="188"/>
                  <a:pt x="94" y="268"/>
                </a:cubicBezTo>
                <a:cubicBezTo>
                  <a:pt x="81" y="295"/>
                  <a:pt x="67" y="335"/>
                  <a:pt x="54" y="362"/>
                </a:cubicBezTo>
                <a:cubicBezTo>
                  <a:pt x="40" y="389"/>
                  <a:pt x="27" y="416"/>
                  <a:pt x="27" y="428"/>
                </a:cubicBezTo>
                <a:cubicBezTo>
                  <a:pt x="13" y="455"/>
                  <a:pt x="13" y="482"/>
                  <a:pt x="1" y="509"/>
                </a:cubicBezTo>
                <a:cubicBezTo>
                  <a:pt x="1" y="523"/>
                  <a:pt x="27" y="549"/>
                  <a:pt x="40" y="562"/>
                </a:cubicBezTo>
                <a:lnTo>
                  <a:pt x="67" y="562"/>
                </a:lnTo>
                <a:cubicBezTo>
                  <a:pt x="94" y="562"/>
                  <a:pt x="108" y="562"/>
                  <a:pt x="120" y="549"/>
                </a:cubicBezTo>
                <a:cubicBezTo>
                  <a:pt x="134" y="535"/>
                  <a:pt x="147" y="509"/>
                  <a:pt x="161" y="496"/>
                </a:cubicBezTo>
                <a:cubicBezTo>
                  <a:pt x="174" y="469"/>
                  <a:pt x="188" y="455"/>
                  <a:pt x="188" y="428"/>
                </a:cubicBezTo>
                <a:lnTo>
                  <a:pt x="227" y="309"/>
                </a:lnTo>
                <a:cubicBezTo>
                  <a:pt x="254" y="228"/>
                  <a:pt x="268" y="148"/>
                  <a:pt x="281" y="68"/>
                </a:cubicBezTo>
                <a:cubicBezTo>
                  <a:pt x="281" y="41"/>
                  <a:pt x="268" y="14"/>
                  <a:pt x="241" y="14"/>
                </a:cubicBezTo>
                <a:lnTo>
                  <a:pt x="22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2"/>
          <p:cNvSpPr/>
          <p:nvPr/>
        </p:nvSpPr>
        <p:spPr>
          <a:xfrm>
            <a:off x="6889156" y="1103170"/>
            <a:ext cx="65239" cy="39667"/>
          </a:xfrm>
          <a:custGeom>
            <a:avLst/>
            <a:gdLst/>
            <a:ahLst/>
            <a:cxnLst/>
            <a:rect l="l" t="t" r="r" b="b"/>
            <a:pathLst>
              <a:path w="750" h="456" extrusionOk="0">
                <a:moveTo>
                  <a:pt x="643" y="1"/>
                </a:moveTo>
                <a:cubicBezTo>
                  <a:pt x="616" y="1"/>
                  <a:pt x="589" y="14"/>
                  <a:pt x="549" y="14"/>
                </a:cubicBezTo>
                <a:cubicBezTo>
                  <a:pt x="523" y="28"/>
                  <a:pt x="496" y="40"/>
                  <a:pt x="455" y="54"/>
                </a:cubicBezTo>
                <a:cubicBezTo>
                  <a:pt x="402" y="81"/>
                  <a:pt x="348" y="121"/>
                  <a:pt x="295" y="161"/>
                </a:cubicBezTo>
                <a:cubicBezTo>
                  <a:pt x="188" y="228"/>
                  <a:pt x="81" y="308"/>
                  <a:pt x="14" y="429"/>
                </a:cubicBezTo>
                <a:cubicBezTo>
                  <a:pt x="0" y="429"/>
                  <a:pt x="0" y="442"/>
                  <a:pt x="0" y="456"/>
                </a:cubicBezTo>
                <a:cubicBezTo>
                  <a:pt x="148" y="375"/>
                  <a:pt x="295" y="308"/>
                  <a:pt x="442" y="268"/>
                </a:cubicBezTo>
                <a:cubicBezTo>
                  <a:pt x="469" y="254"/>
                  <a:pt x="509" y="228"/>
                  <a:pt x="535" y="215"/>
                </a:cubicBezTo>
                <a:cubicBezTo>
                  <a:pt x="589" y="188"/>
                  <a:pt x="643" y="147"/>
                  <a:pt x="696" y="121"/>
                </a:cubicBezTo>
                <a:cubicBezTo>
                  <a:pt x="750" y="81"/>
                  <a:pt x="723" y="1"/>
                  <a:pt x="6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2"/>
          <p:cNvSpPr/>
          <p:nvPr/>
        </p:nvSpPr>
        <p:spPr>
          <a:xfrm>
            <a:off x="6478413" y="858467"/>
            <a:ext cx="157182" cy="148318"/>
          </a:xfrm>
          <a:custGeom>
            <a:avLst/>
            <a:gdLst/>
            <a:ahLst/>
            <a:cxnLst/>
            <a:rect l="l" t="t" r="r" b="b"/>
            <a:pathLst>
              <a:path w="1807" h="1705" extrusionOk="0">
                <a:moveTo>
                  <a:pt x="673" y="0"/>
                </a:moveTo>
                <a:cubicBezTo>
                  <a:pt x="433" y="0"/>
                  <a:pt x="218" y="129"/>
                  <a:pt x="148" y="472"/>
                </a:cubicBezTo>
                <a:cubicBezTo>
                  <a:pt x="1" y="1123"/>
                  <a:pt x="753" y="1705"/>
                  <a:pt x="1199" y="1705"/>
                </a:cubicBezTo>
                <a:cubicBezTo>
                  <a:pt x="1240" y="1705"/>
                  <a:pt x="1277" y="1700"/>
                  <a:pt x="1312" y="1690"/>
                </a:cubicBezTo>
                <a:cubicBezTo>
                  <a:pt x="1606" y="1596"/>
                  <a:pt x="1806" y="861"/>
                  <a:pt x="1392" y="353"/>
                </a:cubicBezTo>
                <a:cubicBezTo>
                  <a:pt x="1231" y="156"/>
                  <a:pt x="937" y="0"/>
                  <a:pt x="6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2"/>
          <p:cNvSpPr/>
          <p:nvPr/>
        </p:nvSpPr>
        <p:spPr>
          <a:xfrm>
            <a:off x="6548262" y="911444"/>
            <a:ext cx="64021" cy="152754"/>
          </a:xfrm>
          <a:custGeom>
            <a:avLst/>
            <a:gdLst/>
            <a:ahLst/>
            <a:cxnLst/>
            <a:rect l="l" t="t" r="r" b="b"/>
            <a:pathLst>
              <a:path w="736" h="1756" extrusionOk="0">
                <a:moveTo>
                  <a:pt x="49" y="1"/>
                </a:moveTo>
                <a:cubicBezTo>
                  <a:pt x="41" y="1"/>
                  <a:pt x="34" y="4"/>
                  <a:pt x="27" y="11"/>
                </a:cubicBezTo>
                <a:cubicBezTo>
                  <a:pt x="1" y="38"/>
                  <a:pt x="1" y="65"/>
                  <a:pt x="27" y="91"/>
                </a:cubicBezTo>
                <a:cubicBezTo>
                  <a:pt x="134" y="184"/>
                  <a:pt x="241" y="305"/>
                  <a:pt x="308" y="425"/>
                </a:cubicBezTo>
                <a:cubicBezTo>
                  <a:pt x="388" y="546"/>
                  <a:pt x="442" y="680"/>
                  <a:pt x="482" y="814"/>
                </a:cubicBezTo>
                <a:cubicBezTo>
                  <a:pt x="522" y="960"/>
                  <a:pt x="536" y="1094"/>
                  <a:pt x="549" y="1242"/>
                </a:cubicBezTo>
                <a:lnTo>
                  <a:pt x="549" y="1469"/>
                </a:lnTo>
                <a:cubicBezTo>
                  <a:pt x="549" y="1549"/>
                  <a:pt x="536" y="1616"/>
                  <a:pt x="536" y="1697"/>
                </a:cubicBezTo>
                <a:cubicBezTo>
                  <a:pt x="536" y="1723"/>
                  <a:pt x="549" y="1736"/>
                  <a:pt x="575" y="1750"/>
                </a:cubicBezTo>
                <a:cubicBezTo>
                  <a:pt x="579" y="1753"/>
                  <a:pt x="585" y="1755"/>
                  <a:pt x="591" y="1755"/>
                </a:cubicBezTo>
                <a:cubicBezTo>
                  <a:pt x="608" y="1755"/>
                  <a:pt x="629" y="1743"/>
                  <a:pt x="629" y="1723"/>
                </a:cubicBezTo>
                <a:cubicBezTo>
                  <a:pt x="656" y="1643"/>
                  <a:pt x="670" y="1563"/>
                  <a:pt x="696" y="1482"/>
                </a:cubicBezTo>
                <a:cubicBezTo>
                  <a:pt x="709" y="1415"/>
                  <a:pt x="723" y="1335"/>
                  <a:pt x="723" y="1255"/>
                </a:cubicBezTo>
                <a:cubicBezTo>
                  <a:pt x="736" y="1081"/>
                  <a:pt x="723" y="921"/>
                  <a:pt x="682" y="760"/>
                </a:cubicBezTo>
                <a:cubicBezTo>
                  <a:pt x="629" y="600"/>
                  <a:pt x="563" y="452"/>
                  <a:pt x="456" y="318"/>
                </a:cubicBezTo>
                <a:cubicBezTo>
                  <a:pt x="361" y="184"/>
                  <a:pt x="228" y="77"/>
                  <a:pt x="81" y="11"/>
                </a:cubicBezTo>
                <a:cubicBezTo>
                  <a:pt x="68" y="4"/>
                  <a:pt x="57" y="1"/>
                  <a:pt x="49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2"/>
          <p:cNvSpPr/>
          <p:nvPr/>
        </p:nvSpPr>
        <p:spPr>
          <a:xfrm>
            <a:off x="5988600" y="1486361"/>
            <a:ext cx="149005" cy="137357"/>
          </a:xfrm>
          <a:custGeom>
            <a:avLst/>
            <a:gdLst/>
            <a:ahLst/>
            <a:cxnLst/>
            <a:rect l="l" t="t" r="r" b="b"/>
            <a:pathLst>
              <a:path w="1713" h="1579" extrusionOk="0">
                <a:moveTo>
                  <a:pt x="1158" y="0"/>
                </a:moveTo>
                <a:cubicBezTo>
                  <a:pt x="706" y="0"/>
                  <a:pt x="0" y="398"/>
                  <a:pt x="0" y="1000"/>
                </a:cubicBezTo>
                <a:cubicBezTo>
                  <a:pt x="0" y="1421"/>
                  <a:pt x="277" y="1578"/>
                  <a:pt x="583" y="1578"/>
                </a:cubicBezTo>
                <a:cubicBezTo>
                  <a:pt x="801" y="1578"/>
                  <a:pt x="1035" y="1497"/>
                  <a:pt x="1191" y="1374"/>
                </a:cubicBezTo>
                <a:cubicBezTo>
                  <a:pt x="1712" y="959"/>
                  <a:pt x="1673" y="197"/>
                  <a:pt x="1391" y="50"/>
                </a:cubicBezTo>
                <a:cubicBezTo>
                  <a:pt x="1329" y="16"/>
                  <a:pt x="1249" y="0"/>
                  <a:pt x="115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2"/>
          <p:cNvSpPr/>
          <p:nvPr/>
        </p:nvSpPr>
        <p:spPr>
          <a:xfrm>
            <a:off x="6049055" y="1434341"/>
            <a:ext cx="83854" cy="140141"/>
          </a:xfrm>
          <a:custGeom>
            <a:avLst/>
            <a:gdLst/>
            <a:ahLst/>
            <a:cxnLst/>
            <a:rect l="l" t="t" r="r" b="b"/>
            <a:pathLst>
              <a:path w="964" h="1611" extrusionOk="0">
                <a:moveTo>
                  <a:pt x="889" y="0"/>
                </a:moveTo>
                <a:cubicBezTo>
                  <a:pt x="871" y="0"/>
                  <a:pt x="857" y="13"/>
                  <a:pt x="857" y="32"/>
                </a:cubicBezTo>
                <a:lnTo>
                  <a:pt x="857" y="46"/>
                </a:lnTo>
                <a:cubicBezTo>
                  <a:pt x="844" y="113"/>
                  <a:pt x="830" y="193"/>
                  <a:pt x="817" y="273"/>
                </a:cubicBezTo>
                <a:cubicBezTo>
                  <a:pt x="803" y="340"/>
                  <a:pt x="790" y="421"/>
                  <a:pt x="777" y="487"/>
                </a:cubicBezTo>
                <a:cubicBezTo>
                  <a:pt x="737" y="635"/>
                  <a:pt x="683" y="768"/>
                  <a:pt x="616" y="902"/>
                </a:cubicBezTo>
                <a:cubicBezTo>
                  <a:pt x="550" y="1022"/>
                  <a:pt x="469" y="1143"/>
                  <a:pt x="375" y="1250"/>
                </a:cubicBezTo>
                <a:cubicBezTo>
                  <a:pt x="268" y="1343"/>
                  <a:pt x="161" y="1450"/>
                  <a:pt x="28" y="1518"/>
                </a:cubicBezTo>
                <a:cubicBezTo>
                  <a:pt x="1" y="1530"/>
                  <a:pt x="1" y="1544"/>
                  <a:pt x="1" y="1571"/>
                </a:cubicBezTo>
                <a:cubicBezTo>
                  <a:pt x="1" y="1598"/>
                  <a:pt x="28" y="1611"/>
                  <a:pt x="54" y="1611"/>
                </a:cubicBezTo>
                <a:cubicBezTo>
                  <a:pt x="229" y="1571"/>
                  <a:pt x="375" y="1491"/>
                  <a:pt x="496" y="1384"/>
                </a:cubicBezTo>
                <a:cubicBezTo>
                  <a:pt x="616" y="1263"/>
                  <a:pt x="723" y="1129"/>
                  <a:pt x="803" y="995"/>
                </a:cubicBezTo>
                <a:cubicBezTo>
                  <a:pt x="871" y="835"/>
                  <a:pt x="924" y="688"/>
                  <a:pt x="951" y="528"/>
                </a:cubicBezTo>
                <a:cubicBezTo>
                  <a:pt x="964" y="447"/>
                  <a:pt x="964" y="367"/>
                  <a:pt x="964" y="287"/>
                </a:cubicBezTo>
                <a:cubicBezTo>
                  <a:pt x="964" y="207"/>
                  <a:pt x="964" y="126"/>
                  <a:pt x="951" y="46"/>
                </a:cubicBezTo>
                <a:cubicBezTo>
                  <a:pt x="951" y="19"/>
                  <a:pt x="937" y="6"/>
                  <a:pt x="910" y="6"/>
                </a:cubicBezTo>
                <a:cubicBezTo>
                  <a:pt x="903" y="2"/>
                  <a:pt x="896" y="0"/>
                  <a:pt x="889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2"/>
          <p:cNvSpPr/>
          <p:nvPr/>
        </p:nvSpPr>
        <p:spPr>
          <a:xfrm>
            <a:off x="7230137" y="1217301"/>
            <a:ext cx="286268" cy="204079"/>
          </a:xfrm>
          <a:custGeom>
            <a:avLst/>
            <a:gdLst/>
            <a:ahLst/>
            <a:cxnLst/>
            <a:rect l="l" t="t" r="r" b="b"/>
            <a:pathLst>
              <a:path w="3291" h="2346" extrusionOk="0">
                <a:moveTo>
                  <a:pt x="1610" y="1"/>
                </a:moveTo>
                <a:cubicBezTo>
                  <a:pt x="755" y="1"/>
                  <a:pt x="0" y="913"/>
                  <a:pt x="0" y="1284"/>
                </a:cubicBezTo>
                <a:cubicBezTo>
                  <a:pt x="23" y="1824"/>
                  <a:pt x="803" y="2345"/>
                  <a:pt x="1528" y="2345"/>
                </a:cubicBezTo>
                <a:cubicBezTo>
                  <a:pt x="1665" y="2345"/>
                  <a:pt x="1799" y="2327"/>
                  <a:pt x="1926" y="2286"/>
                </a:cubicBezTo>
                <a:cubicBezTo>
                  <a:pt x="2581" y="2072"/>
                  <a:pt x="3291" y="1002"/>
                  <a:pt x="2381" y="280"/>
                </a:cubicBezTo>
                <a:cubicBezTo>
                  <a:pt x="2127" y="81"/>
                  <a:pt x="1864" y="1"/>
                  <a:pt x="161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2"/>
          <p:cNvSpPr/>
          <p:nvPr/>
        </p:nvSpPr>
        <p:spPr>
          <a:xfrm>
            <a:off x="7089308" y="1267494"/>
            <a:ext cx="320105" cy="76638"/>
          </a:xfrm>
          <a:custGeom>
            <a:avLst/>
            <a:gdLst/>
            <a:ahLst/>
            <a:cxnLst/>
            <a:rect l="l" t="t" r="r" b="b"/>
            <a:pathLst>
              <a:path w="3680" h="881" extrusionOk="0">
                <a:moveTo>
                  <a:pt x="54" y="1"/>
                </a:moveTo>
                <a:cubicBezTo>
                  <a:pt x="44" y="1"/>
                  <a:pt x="34" y="4"/>
                  <a:pt x="27" y="11"/>
                </a:cubicBezTo>
                <a:cubicBezTo>
                  <a:pt x="0" y="38"/>
                  <a:pt x="0" y="65"/>
                  <a:pt x="27" y="91"/>
                </a:cubicBezTo>
                <a:cubicBezTo>
                  <a:pt x="80" y="145"/>
                  <a:pt x="148" y="185"/>
                  <a:pt x="214" y="238"/>
                </a:cubicBezTo>
                <a:cubicBezTo>
                  <a:pt x="268" y="292"/>
                  <a:pt x="335" y="345"/>
                  <a:pt x="401" y="386"/>
                </a:cubicBezTo>
                <a:lnTo>
                  <a:pt x="615" y="520"/>
                </a:lnTo>
                <a:cubicBezTo>
                  <a:pt x="683" y="559"/>
                  <a:pt x="749" y="586"/>
                  <a:pt x="830" y="627"/>
                </a:cubicBezTo>
                <a:cubicBezTo>
                  <a:pt x="977" y="707"/>
                  <a:pt x="1138" y="734"/>
                  <a:pt x="1284" y="787"/>
                </a:cubicBezTo>
                <a:cubicBezTo>
                  <a:pt x="1445" y="827"/>
                  <a:pt x="1605" y="867"/>
                  <a:pt x="1766" y="867"/>
                </a:cubicBezTo>
                <a:cubicBezTo>
                  <a:pt x="1871" y="876"/>
                  <a:pt x="1975" y="880"/>
                  <a:pt x="2078" y="880"/>
                </a:cubicBezTo>
                <a:cubicBezTo>
                  <a:pt x="2303" y="880"/>
                  <a:pt x="2523" y="859"/>
                  <a:pt x="2743" y="814"/>
                </a:cubicBezTo>
                <a:cubicBezTo>
                  <a:pt x="3050" y="746"/>
                  <a:pt x="3358" y="639"/>
                  <a:pt x="3639" y="479"/>
                </a:cubicBezTo>
                <a:cubicBezTo>
                  <a:pt x="3665" y="466"/>
                  <a:pt x="3679" y="439"/>
                  <a:pt x="3665" y="413"/>
                </a:cubicBezTo>
                <a:cubicBezTo>
                  <a:pt x="3656" y="393"/>
                  <a:pt x="3639" y="380"/>
                  <a:pt x="3620" y="380"/>
                </a:cubicBezTo>
                <a:cubicBezTo>
                  <a:pt x="3613" y="380"/>
                  <a:pt x="3606" y="382"/>
                  <a:pt x="3599" y="386"/>
                </a:cubicBezTo>
                <a:cubicBezTo>
                  <a:pt x="3451" y="439"/>
                  <a:pt x="3305" y="493"/>
                  <a:pt x="3157" y="532"/>
                </a:cubicBezTo>
                <a:cubicBezTo>
                  <a:pt x="3091" y="559"/>
                  <a:pt x="3010" y="573"/>
                  <a:pt x="2930" y="586"/>
                </a:cubicBezTo>
                <a:cubicBezTo>
                  <a:pt x="2863" y="613"/>
                  <a:pt x="2782" y="627"/>
                  <a:pt x="2702" y="639"/>
                </a:cubicBezTo>
                <a:cubicBezTo>
                  <a:pt x="2505" y="666"/>
                  <a:pt x="2307" y="680"/>
                  <a:pt x="2112" y="680"/>
                </a:cubicBezTo>
                <a:cubicBezTo>
                  <a:pt x="2004" y="680"/>
                  <a:pt x="1898" y="676"/>
                  <a:pt x="1793" y="666"/>
                </a:cubicBezTo>
                <a:cubicBezTo>
                  <a:pt x="1632" y="666"/>
                  <a:pt x="1485" y="627"/>
                  <a:pt x="1338" y="600"/>
                </a:cubicBezTo>
                <a:cubicBezTo>
                  <a:pt x="1191" y="559"/>
                  <a:pt x="1044" y="520"/>
                  <a:pt x="897" y="466"/>
                </a:cubicBezTo>
                <a:cubicBezTo>
                  <a:pt x="603" y="359"/>
                  <a:pt x="348" y="185"/>
                  <a:pt x="94" y="11"/>
                </a:cubicBezTo>
                <a:lnTo>
                  <a:pt x="80" y="11"/>
                </a:lnTo>
                <a:cubicBezTo>
                  <a:pt x="74" y="4"/>
                  <a:pt x="64" y="1"/>
                  <a:pt x="54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2"/>
          <p:cNvSpPr/>
          <p:nvPr/>
        </p:nvSpPr>
        <p:spPr>
          <a:xfrm>
            <a:off x="5903877" y="1064633"/>
            <a:ext cx="436143" cy="411637"/>
          </a:xfrm>
          <a:custGeom>
            <a:avLst/>
            <a:gdLst/>
            <a:ahLst/>
            <a:cxnLst/>
            <a:rect l="l" t="t" r="r" b="b"/>
            <a:pathLst>
              <a:path w="5014" h="4732" extrusionOk="0">
                <a:moveTo>
                  <a:pt x="2142" y="0"/>
                </a:moveTo>
                <a:cubicBezTo>
                  <a:pt x="2123" y="0"/>
                  <a:pt x="2104" y="1"/>
                  <a:pt x="2085" y="2"/>
                </a:cubicBezTo>
                <a:cubicBezTo>
                  <a:pt x="1068" y="55"/>
                  <a:pt x="1416" y="1273"/>
                  <a:pt x="1550" y="1661"/>
                </a:cubicBezTo>
                <a:cubicBezTo>
                  <a:pt x="1550" y="1661"/>
                  <a:pt x="1359" y="1612"/>
                  <a:pt x="1116" y="1612"/>
                </a:cubicBezTo>
                <a:cubicBezTo>
                  <a:pt x="747" y="1612"/>
                  <a:pt x="258" y="1724"/>
                  <a:pt x="145" y="2290"/>
                </a:cubicBezTo>
                <a:cubicBezTo>
                  <a:pt x="1" y="3067"/>
                  <a:pt x="659" y="3245"/>
                  <a:pt x="1024" y="3245"/>
                </a:cubicBezTo>
                <a:cubicBezTo>
                  <a:pt x="1099" y="3245"/>
                  <a:pt x="1161" y="3237"/>
                  <a:pt x="1202" y="3226"/>
                </a:cubicBezTo>
                <a:lnTo>
                  <a:pt x="1202" y="3226"/>
                </a:lnTo>
                <a:cubicBezTo>
                  <a:pt x="1202" y="3226"/>
                  <a:pt x="373" y="4002"/>
                  <a:pt x="921" y="4510"/>
                </a:cubicBezTo>
                <a:cubicBezTo>
                  <a:pt x="1099" y="4671"/>
                  <a:pt x="1288" y="4731"/>
                  <a:pt x="1471" y="4731"/>
                </a:cubicBezTo>
                <a:cubicBezTo>
                  <a:pt x="1999" y="4731"/>
                  <a:pt x="2472" y="4229"/>
                  <a:pt x="2472" y="4229"/>
                </a:cubicBezTo>
                <a:cubicBezTo>
                  <a:pt x="2472" y="4229"/>
                  <a:pt x="2773" y="4624"/>
                  <a:pt x="3289" y="4624"/>
                </a:cubicBezTo>
                <a:cubicBezTo>
                  <a:pt x="3444" y="4624"/>
                  <a:pt x="3619" y="4589"/>
                  <a:pt x="3810" y="4496"/>
                </a:cubicBezTo>
                <a:cubicBezTo>
                  <a:pt x="4639" y="4109"/>
                  <a:pt x="4131" y="3092"/>
                  <a:pt x="4131" y="3092"/>
                </a:cubicBezTo>
                <a:cubicBezTo>
                  <a:pt x="4131" y="3092"/>
                  <a:pt x="5014" y="2611"/>
                  <a:pt x="4787" y="1687"/>
                </a:cubicBezTo>
                <a:cubicBezTo>
                  <a:pt x="4682" y="1235"/>
                  <a:pt x="4328" y="978"/>
                  <a:pt x="3949" y="978"/>
                </a:cubicBezTo>
                <a:cubicBezTo>
                  <a:pt x="3701" y="978"/>
                  <a:pt x="3442" y="1088"/>
                  <a:pt x="3235" y="1327"/>
                </a:cubicBezTo>
                <a:cubicBezTo>
                  <a:pt x="3235" y="1327"/>
                  <a:pt x="3107" y="0"/>
                  <a:pt x="214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2"/>
          <p:cNvSpPr/>
          <p:nvPr/>
        </p:nvSpPr>
        <p:spPr>
          <a:xfrm>
            <a:off x="6045662" y="1215126"/>
            <a:ext cx="160661" cy="124222"/>
          </a:xfrm>
          <a:custGeom>
            <a:avLst/>
            <a:gdLst/>
            <a:ahLst/>
            <a:cxnLst/>
            <a:rect l="l" t="t" r="r" b="b"/>
            <a:pathLst>
              <a:path w="1847" h="1428" extrusionOk="0">
                <a:moveTo>
                  <a:pt x="1160" y="0"/>
                </a:moveTo>
                <a:cubicBezTo>
                  <a:pt x="975" y="0"/>
                  <a:pt x="768" y="61"/>
                  <a:pt x="575" y="185"/>
                </a:cubicBezTo>
                <a:cubicBezTo>
                  <a:pt x="174" y="453"/>
                  <a:pt x="0" y="908"/>
                  <a:pt x="187" y="1202"/>
                </a:cubicBezTo>
                <a:cubicBezTo>
                  <a:pt x="287" y="1350"/>
                  <a:pt x="472" y="1428"/>
                  <a:pt x="685" y="1428"/>
                </a:cubicBezTo>
                <a:cubicBezTo>
                  <a:pt x="873" y="1428"/>
                  <a:pt x="1082" y="1367"/>
                  <a:pt x="1270" y="1241"/>
                </a:cubicBezTo>
                <a:cubicBezTo>
                  <a:pt x="1672" y="974"/>
                  <a:pt x="1846" y="533"/>
                  <a:pt x="1659" y="239"/>
                </a:cubicBezTo>
                <a:cubicBezTo>
                  <a:pt x="1559" y="81"/>
                  <a:pt x="1374" y="0"/>
                  <a:pt x="11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2"/>
          <p:cNvSpPr/>
          <p:nvPr/>
        </p:nvSpPr>
        <p:spPr>
          <a:xfrm>
            <a:off x="5946673" y="1232350"/>
            <a:ext cx="72198" cy="92035"/>
          </a:xfrm>
          <a:custGeom>
            <a:avLst/>
            <a:gdLst/>
            <a:ahLst/>
            <a:cxnLst/>
            <a:rect l="l" t="t" r="r" b="b"/>
            <a:pathLst>
              <a:path w="830" h="1058" extrusionOk="0">
                <a:moveTo>
                  <a:pt x="536" y="0"/>
                </a:moveTo>
                <a:cubicBezTo>
                  <a:pt x="496" y="0"/>
                  <a:pt x="443" y="14"/>
                  <a:pt x="389" y="27"/>
                </a:cubicBezTo>
                <a:cubicBezTo>
                  <a:pt x="268" y="54"/>
                  <a:pt x="122" y="94"/>
                  <a:pt x="54" y="201"/>
                </a:cubicBezTo>
                <a:cubicBezTo>
                  <a:pt x="1" y="294"/>
                  <a:pt x="15" y="401"/>
                  <a:pt x="81" y="482"/>
                </a:cubicBezTo>
                <a:cubicBezTo>
                  <a:pt x="108" y="508"/>
                  <a:pt x="134" y="522"/>
                  <a:pt x="161" y="549"/>
                </a:cubicBezTo>
                <a:cubicBezTo>
                  <a:pt x="134" y="562"/>
                  <a:pt x="122" y="576"/>
                  <a:pt x="95" y="589"/>
                </a:cubicBezTo>
                <a:cubicBezTo>
                  <a:pt x="41" y="669"/>
                  <a:pt x="1" y="763"/>
                  <a:pt x="41" y="856"/>
                </a:cubicBezTo>
                <a:cubicBezTo>
                  <a:pt x="81" y="1004"/>
                  <a:pt x="229" y="1057"/>
                  <a:pt x="375" y="1057"/>
                </a:cubicBezTo>
                <a:lnTo>
                  <a:pt x="402" y="1057"/>
                </a:lnTo>
                <a:cubicBezTo>
                  <a:pt x="469" y="1057"/>
                  <a:pt x="550" y="1043"/>
                  <a:pt x="616" y="1017"/>
                </a:cubicBezTo>
                <a:cubicBezTo>
                  <a:pt x="643" y="990"/>
                  <a:pt x="669" y="977"/>
                  <a:pt x="696" y="950"/>
                </a:cubicBezTo>
                <a:lnTo>
                  <a:pt x="737" y="910"/>
                </a:lnTo>
                <a:cubicBezTo>
                  <a:pt x="750" y="883"/>
                  <a:pt x="750" y="870"/>
                  <a:pt x="750" y="856"/>
                </a:cubicBezTo>
                <a:lnTo>
                  <a:pt x="764" y="843"/>
                </a:lnTo>
                <a:cubicBezTo>
                  <a:pt x="776" y="817"/>
                  <a:pt x="764" y="776"/>
                  <a:pt x="737" y="749"/>
                </a:cubicBezTo>
                <a:cubicBezTo>
                  <a:pt x="790" y="722"/>
                  <a:pt x="817" y="669"/>
                  <a:pt x="830" y="615"/>
                </a:cubicBezTo>
                <a:cubicBezTo>
                  <a:pt x="830" y="549"/>
                  <a:pt x="803" y="469"/>
                  <a:pt x="737" y="442"/>
                </a:cubicBezTo>
                <a:lnTo>
                  <a:pt x="496" y="321"/>
                </a:lnTo>
                <a:cubicBezTo>
                  <a:pt x="509" y="321"/>
                  <a:pt x="536" y="308"/>
                  <a:pt x="550" y="308"/>
                </a:cubicBezTo>
                <a:cubicBezTo>
                  <a:pt x="562" y="308"/>
                  <a:pt x="603" y="294"/>
                  <a:pt x="603" y="294"/>
                </a:cubicBezTo>
                <a:lnTo>
                  <a:pt x="710" y="294"/>
                </a:lnTo>
                <a:cubicBezTo>
                  <a:pt x="750" y="294"/>
                  <a:pt x="790" y="268"/>
                  <a:pt x="817" y="214"/>
                </a:cubicBezTo>
                <a:cubicBezTo>
                  <a:pt x="830" y="174"/>
                  <a:pt x="830" y="121"/>
                  <a:pt x="790" y="94"/>
                </a:cubicBezTo>
                <a:cubicBezTo>
                  <a:pt x="737" y="41"/>
                  <a:pt x="669" y="14"/>
                  <a:pt x="603" y="14"/>
                </a:cubicBezTo>
                <a:cubicBezTo>
                  <a:pt x="589" y="0"/>
                  <a:pt x="562" y="0"/>
                  <a:pt x="5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2"/>
          <p:cNvSpPr/>
          <p:nvPr/>
        </p:nvSpPr>
        <p:spPr>
          <a:xfrm>
            <a:off x="5990862" y="1353353"/>
            <a:ext cx="94379" cy="104823"/>
          </a:xfrm>
          <a:custGeom>
            <a:avLst/>
            <a:gdLst/>
            <a:ahLst/>
            <a:cxnLst/>
            <a:rect l="l" t="t" r="r" b="b"/>
            <a:pathLst>
              <a:path w="1085" h="1205" extrusionOk="0">
                <a:moveTo>
                  <a:pt x="470" y="0"/>
                </a:moveTo>
                <a:cubicBezTo>
                  <a:pt x="443" y="0"/>
                  <a:pt x="402" y="14"/>
                  <a:pt x="375" y="27"/>
                </a:cubicBezTo>
                <a:cubicBezTo>
                  <a:pt x="282" y="107"/>
                  <a:pt x="202" y="187"/>
                  <a:pt x="135" y="282"/>
                </a:cubicBezTo>
                <a:cubicBezTo>
                  <a:pt x="68" y="389"/>
                  <a:pt x="1" y="522"/>
                  <a:pt x="15" y="642"/>
                </a:cubicBezTo>
                <a:cubicBezTo>
                  <a:pt x="28" y="736"/>
                  <a:pt x="95" y="803"/>
                  <a:pt x="175" y="817"/>
                </a:cubicBezTo>
                <a:cubicBezTo>
                  <a:pt x="202" y="829"/>
                  <a:pt x="215" y="829"/>
                  <a:pt x="229" y="829"/>
                </a:cubicBezTo>
                <a:cubicBezTo>
                  <a:pt x="256" y="829"/>
                  <a:pt x="268" y="829"/>
                  <a:pt x="295" y="817"/>
                </a:cubicBezTo>
                <a:lnTo>
                  <a:pt x="295" y="817"/>
                </a:lnTo>
                <a:cubicBezTo>
                  <a:pt x="282" y="856"/>
                  <a:pt x="268" y="897"/>
                  <a:pt x="256" y="950"/>
                </a:cubicBezTo>
                <a:cubicBezTo>
                  <a:pt x="242" y="1044"/>
                  <a:pt x="295" y="1164"/>
                  <a:pt x="402" y="1164"/>
                </a:cubicBezTo>
                <a:lnTo>
                  <a:pt x="416" y="1164"/>
                </a:lnTo>
                <a:cubicBezTo>
                  <a:pt x="482" y="1151"/>
                  <a:pt x="536" y="1138"/>
                  <a:pt x="589" y="1097"/>
                </a:cubicBezTo>
                <a:cubicBezTo>
                  <a:pt x="616" y="1164"/>
                  <a:pt x="684" y="1204"/>
                  <a:pt x="750" y="1204"/>
                </a:cubicBezTo>
                <a:cubicBezTo>
                  <a:pt x="791" y="1204"/>
                  <a:pt x="844" y="1177"/>
                  <a:pt x="871" y="1124"/>
                </a:cubicBezTo>
                <a:cubicBezTo>
                  <a:pt x="937" y="1017"/>
                  <a:pt x="978" y="910"/>
                  <a:pt x="1018" y="803"/>
                </a:cubicBezTo>
                <a:cubicBezTo>
                  <a:pt x="1044" y="710"/>
                  <a:pt x="1085" y="576"/>
                  <a:pt x="1085" y="469"/>
                </a:cubicBezTo>
                <a:cubicBezTo>
                  <a:pt x="1071" y="375"/>
                  <a:pt x="991" y="321"/>
                  <a:pt x="924" y="321"/>
                </a:cubicBezTo>
                <a:cubicBezTo>
                  <a:pt x="884" y="321"/>
                  <a:pt x="844" y="335"/>
                  <a:pt x="804" y="375"/>
                </a:cubicBezTo>
                <a:cubicBezTo>
                  <a:pt x="804" y="335"/>
                  <a:pt x="791" y="308"/>
                  <a:pt x="764" y="282"/>
                </a:cubicBezTo>
                <a:cubicBezTo>
                  <a:pt x="737" y="255"/>
                  <a:pt x="684" y="228"/>
                  <a:pt x="643" y="228"/>
                </a:cubicBezTo>
                <a:cubicBezTo>
                  <a:pt x="616" y="228"/>
                  <a:pt x="589" y="241"/>
                  <a:pt x="563" y="255"/>
                </a:cubicBezTo>
                <a:cubicBezTo>
                  <a:pt x="536" y="268"/>
                  <a:pt x="509" y="294"/>
                  <a:pt x="482" y="308"/>
                </a:cubicBezTo>
                <a:cubicBezTo>
                  <a:pt x="523" y="268"/>
                  <a:pt x="550" y="228"/>
                  <a:pt x="577" y="175"/>
                </a:cubicBezTo>
                <a:cubicBezTo>
                  <a:pt x="603" y="134"/>
                  <a:pt x="589" y="54"/>
                  <a:pt x="536" y="27"/>
                </a:cubicBezTo>
                <a:cubicBezTo>
                  <a:pt x="523" y="0"/>
                  <a:pt x="496" y="0"/>
                  <a:pt x="4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2"/>
          <p:cNvSpPr/>
          <p:nvPr/>
        </p:nvSpPr>
        <p:spPr>
          <a:xfrm>
            <a:off x="6142129" y="1360312"/>
            <a:ext cx="88551" cy="80379"/>
          </a:xfrm>
          <a:custGeom>
            <a:avLst/>
            <a:gdLst/>
            <a:ahLst/>
            <a:cxnLst/>
            <a:rect l="l" t="t" r="r" b="b"/>
            <a:pathLst>
              <a:path w="1018" h="924" extrusionOk="0">
                <a:moveTo>
                  <a:pt x="643" y="0"/>
                </a:moveTo>
                <a:cubicBezTo>
                  <a:pt x="616" y="0"/>
                  <a:pt x="589" y="14"/>
                  <a:pt x="563" y="27"/>
                </a:cubicBezTo>
                <a:cubicBezTo>
                  <a:pt x="523" y="54"/>
                  <a:pt x="482" y="107"/>
                  <a:pt x="482" y="161"/>
                </a:cubicBezTo>
                <a:lnTo>
                  <a:pt x="470" y="161"/>
                </a:lnTo>
                <a:cubicBezTo>
                  <a:pt x="389" y="161"/>
                  <a:pt x="295" y="241"/>
                  <a:pt x="322" y="348"/>
                </a:cubicBezTo>
                <a:cubicBezTo>
                  <a:pt x="336" y="402"/>
                  <a:pt x="349" y="442"/>
                  <a:pt x="349" y="482"/>
                </a:cubicBezTo>
                <a:lnTo>
                  <a:pt x="309" y="402"/>
                </a:lnTo>
                <a:cubicBezTo>
                  <a:pt x="295" y="389"/>
                  <a:pt x="282" y="362"/>
                  <a:pt x="282" y="348"/>
                </a:cubicBezTo>
                <a:lnTo>
                  <a:pt x="268" y="335"/>
                </a:lnTo>
                <a:lnTo>
                  <a:pt x="268" y="309"/>
                </a:lnTo>
                <a:lnTo>
                  <a:pt x="229" y="188"/>
                </a:lnTo>
                <a:cubicBezTo>
                  <a:pt x="215" y="134"/>
                  <a:pt x="175" y="95"/>
                  <a:pt x="122" y="95"/>
                </a:cubicBezTo>
                <a:cubicBezTo>
                  <a:pt x="68" y="95"/>
                  <a:pt x="15" y="134"/>
                  <a:pt x="15" y="188"/>
                </a:cubicBezTo>
                <a:cubicBezTo>
                  <a:pt x="1" y="214"/>
                  <a:pt x="1" y="255"/>
                  <a:pt x="1" y="282"/>
                </a:cubicBezTo>
                <a:cubicBezTo>
                  <a:pt x="1" y="321"/>
                  <a:pt x="15" y="348"/>
                  <a:pt x="15" y="389"/>
                </a:cubicBezTo>
                <a:cubicBezTo>
                  <a:pt x="28" y="442"/>
                  <a:pt x="54" y="496"/>
                  <a:pt x="68" y="562"/>
                </a:cubicBezTo>
                <a:cubicBezTo>
                  <a:pt x="122" y="656"/>
                  <a:pt x="202" y="749"/>
                  <a:pt x="282" y="830"/>
                </a:cubicBezTo>
                <a:cubicBezTo>
                  <a:pt x="336" y="870"/>
                  <a:pt x="402" y="924"/>
                  <a:pt x="482" y="924"/>
                </a:cubicBezTo>
                <a:lnTo>
                  <a:pt x="523" y="924"/>
                </a:lnTo>
                <a:cubicBezTo>
                  <a:pt x="630" y="897"/>
                  <a:pt x="657" y="803"/>
                  <a:pt x="670" y="710"/>
                </a:cubicBezTo>
                <a:cubicBezTo>
                  <a:pt x="684" y="723"/>
                  <a:pt x="710" y="737"/>
                  <a:pt x="737" y="737"/>
                </a:cubicBezTo>
                <a:cubicBezTo>
                  <a:pt x="750" y="737"/>
                  <a:pt x="764" y="749"/>
                  <a:pt x="777" y="749"/>
                </a:cubicBezTo>
                <a:cubicBezTo>
                  <a:pt x="857" y="749"/>
                  <a:pt x="924" y="710"/>
                  <a:pt x="951" y="642"/>
                </a:cubicBezTo>
                <a:cubicBezTo>
                  <a:pt x="1017" y="535"/>
                  <a:pt x="964" y="428"/>
                  <a:pt x="924" y="321"/>
                </a:cubicBezTo>
                <a:cubicBezTo>
                  <a:pt x="884" y="241"/>
                  <a:pt x="830" y="161"/>
                  <a:pt x="777" y="81"/>
                </a:cubicBezTo>
                <a:cubicBezTo>
                  <a:pt x="750" y="41"/>
                  <a:pt x="696" y="0"/>
                  <a:pt x="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2"/>
          <p:cNvSpPr/>
          <p:nvPr/>
        </p:nvSpPr>
        <p:spPr>
          <a:xfrm>
            <a:off x="6056100" y="1107867"/>
            <a:ext cx="97771" cy="94297"/>
          </a:xfrm>
          <a:custGeom>
            <a:avLst/>
            <a:gdLst/>
            <a:ahLst/>
            <a:cxnLst/>
            <a:rect l="l" t="t" r="r" b="b"/>
            <a:pathLst>
              <a:path w="1124" h="1084" extrusionOk="0">
                <a:moveTo>
                  <a:pt x="535" y="0"/>
                </a:moveTo>
                <a:cubicBezTo>
                  <a:pt x="469" y="0"/>
                  <a:pt x="388" y="40"/>
                  <a:pt x="375" y="120"/>
                </a:cubicBezTo>
                <a:cubicBezTo>
                  <a:pt x="362" y="174"/>
                  <a:pt x="362" y="227"/>
                  <a:pt x="362" y="268"/>
                </a:cubicBezTo>
                <a:lnTo>
                  <a:pt x="281" y="188"/>
                </a:lnTo>
                <a:cubicBezTo>
                  <a:pt x="241" y="161"/>
                  <a:pt x="201" y="147"/>
                  <a:pt x="161" y="147"/>
                </a:cubicBezTo>
                <a:cubicBezTo>
                  <a:pt x="148" y="147"/>
                  <a:pt x="121" y="147"/>
                  <a:pt x="107" y="161"/>
                </a:cubicBezTo>
                <a:cubicBezTo>
                  <a:pt x="41" y="188"/>
                  <a:pt x="14" y="241"/>
                  <a:pt x="14" y="295"/>
                </a:cubicBezTo>
                <a:cubicBezTo>
                  <a:pt x="0" y="428"/>
                  <a:pt x="14" y="562"/>
                  <a:pt x="41" y="696"/>
                </a:cubicBezTo>
                <a:cubicBezTo>
                  <a:pt x="54" y="762"/>
                  <a:pt x="67" y="816"/>
                  <a:pt x="94" y="883"/>
                </a:cubicBezTo>
                <a:cubicBezTo>
                  <a:pt x="121" y="949"/>
                  <a:pt x="134" y="1003"/>
                  <a:pt x="187" y="1056"/>
                </a:cubicBezTo>
                <a:cubicBezTo>
                  <a:pt x="214" y="1070"/>
                  <a:pt x="241" y="1083"/>
                  <a:pt x="268" y="1083"/>
                </a:cubicBezTo>
                <a:cubicBezTo>
                  <a:pt x="321" y="1083"/>
                  <a:pt x="375" y="1044"/>
                  <a:pt x="375" y="976"/>
                </a:cubicBezTo>
                <a:cubicBezTo>
                  <a:pt x="375" y="937"/>
                  <a:pt x="375" y="910"/>
                  <a:pt x="362" y="869"/>
                </a:cubicBezTo>
                <a:lnTo>
                  <a:pt x="362" y="830"/>
                </a:lnTo>
                <a:lnTo>
                  <a:pt x="348" y="803"/>
                </a:lnTo>
                <a:lnTo>
                  <a:pt x="348" y="776"/>
                </a:lnTo>
                <a:cubicBezTo>
                  <a:pt x="362" y="803"/>
                  <a:pt x="388" y="842"/>
                  <a:pt x="401" y="869"/>
                </a:cubicBezTo>
                <a:cubicBezTo>
                  <a:pt x="428" y="923"/>
                  <a:pt x="495" y="949"/>
                  <a:pt x="549" y="949"/>
                </a:cubicBezTo>
                <a:cubicBezTo>
                  <a:pt x="602" y="949"/>
                  <a:pt x="656" y="923"/>
                  <a:pt x="683" y="869"/>
                </a:cubicBezTo>
                <a:cubicBezTo>
                  <a:pt x="696" y="842"/>
                  <a:pt x="696" y="816"/>
                  <a:pt x="709" y="789"/>
                </a:cubicBezTo>
                <a:cubicBezTo>
                  <a:pt x="736" y="816"/>
                  <a:pt x="763" y="816"/>
                  <a:pt x="803" y="816"/>
                </a:cubicBezTo>
                <a:lnTo>
                  <a:pt x="817" y="816"/>
                </a:lnTo>
                <a:cubicBezTo>
                  <a:pt x="829" y="830"/>
                  <a:pt x="829" y="842"/>
                  <a:pt x="843" y="856"/>
                </a:cubicBezTo>
                <a:cubicBezTo>
                  <a:pt x="870" y="883"/>
                  <a:pt x="910" y="896"/>
                  <a:pt x="950" y="896"/>
                </a:cubicBezTo>
                <a:cubicBezTo>
                  <a:pt x="963" y="896"/>
                  <a:pt x="977" y="896"/>
                  <a:pt x="990" y="883"/>
                </a:cubicBezTo>
                <a:cubicBezTo>
                  <a:pt x="1031" y="869"/>
                  <a:pt x="1070" y="842"/>
                  <a:pt x="1084" y="789"/>
                </a:cubicBezTo>
                <a:cubicBezTo>
                  <a:pt x="1124" y="655"/>
                  <a:pt x="1057" y="509"/>
                  <a:pt x="1004" y="402"/>
                </a:cubicBezTo>
                <a:cubicBezTo>
                  <a:pt x="950" y="281"/>
                  <a:pt x="883" y="188"/>
                  <a:pt x="817" y="93"/>
                </a:cubicBezTo>
                <a:cubicBezTo>
                  <a:pt x="790" y="67"/>
                  <a:pt x="749" y="54"/>
                  <a:pt x="696" y="54"/>
                </a:cubicBezTo>
                <a:lnTo>
                  <a:pt x="656" y="54"/>
                </a:lnTo>
                <a:cubicBezTo>
                  <a:pt x="615" y="27"/>
                  <a:pt x="576" y="0"/>
                  <a:pt x="53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2"/>
          <p:cNvSpPr/>
          <p:nvPr/>
        </p:nvSpPr>
        <p:spPr>
          <a:xfrm>
            <a:off x="6202670" y="1170674"/>
            <a:ext cx="62890" cy="68722"/>
          </a:xfrm>
          <a:custGeom>
            <a:avLst/>
            <a:gdLst/>
            <a:ahLst/>
            <a:cxnLst/>
            <a:rect l="l" t="t" r="r" b="b"/>
            <a:pathLst>
              <a:path w="723" h="790" extrusionOk="0">
                <a:moveTo>
                  <a:pt x="469" y="1"/>
                </a:moveTo>
                <a:cubicBezTo>
                  <a:pt x="455" y="1"/>
                  <a:pt x="442" y="1"/>
                  <a:pt x="428" y="13"/>
                </a:cubicBezTo>
                <a:cubicBezTo>
                  <a:pt x="375" y="27"/>
                  <a:pt x="335" y="40"/>
                  <a:pt x="295" y="54"/>
                </a:cubicBezTo>
                <a:cubicBezTo>
                  <a:pt x="255" y="67"/>
                  <a:pt x="228" y="94"/>
                  <a:pt x="188" y="108"/>
                </a:cubicBezTo>
                <a:cubicBezTo>
                  <a:pt x="121" y="161"/>
                  <a:pt x="54" y="241"/>
                  <a:pt x="14" y="322"/>
                </a:cubicBezTo>
                <a:cubicBezTo>
                  <a:pt x="0" y="361"/>
                  <a:pt x="0" y="415"/>
                  <a:pt x="41" y="442"/>
                </a:cubicBezTo>
                <a:cubicBezTo>
                  <a:pt x="54" y="455"/>
                  <a:pt x="81" y="455"/>
                  <a:pt x="107" y="455"/>
                </a:cubicBezTo>
                <a:cubicBezTo>
                  <a:pt x="121" y="455"/>
                  <a:pt x="148" y="455"/>
                  <a:pt x="161" y="429"/>
                </a:cubicBezTo>
                <a:lnTo>
                  <a:pt x="161" y="429"/>
                </a:lnTo>
                <a:cubicBezTo>
                  <a:pt x="148" y="468"/>
                  <a:pt x="134" y="509"/>
                  <a:pt x="107" y="549"/>
                </a:cubicBezTo>
                <a:cubicBezTo>
                  <a:pt x="68" y="602"/>
                  <a:pt x="81" y="696"/>
                  <a:pt x="134" y="736"/>
                </a:cubicBezTo>
                <a:cubicBezTo>
                  <a:pt x="148" y="763"/>
                  <a:pt x="175" y="776"/>
                  <a:pt x="202" y="776"/>
                </a:cubicBezTo>
                <a:cubicBezTo>
                  <a:pt x="214" y="789"/>
                  <a:pt x="228" y="789"/>
                  <a:pt x="241" y="789"/>
                </a:cubicBezTo>
                <a:cubicBezTo>
                  <a:pt x="282" y="789"/>
                  <a:pt x="309" y="776"/>
                  <a:pt x="335" y="763"/>
                </a:cubicBezTo>
                <a:cubicBezTo>
                  <a:pt x="389" y="723"/>
                  <a:pt x="442" y="696"/>
                  <a:pt x="496" y="656"/>
                </a:cubicBezTo>
                <a:cubicBezTo>
                  <a:pt x="523" y="643"/>
                  <a:pt x="535" y="616"/>
                  <a:pt x="562" y="602"/>
                </a:cubicBezTo>
                <a:cubicBezTo>
                  <a:pt x="616" y="575"/>
                  <a:pt x="656" y="549"/>
                  <a:pt x="683" y="495"/>
                </a:cubicBezTo>
                <a:cubicBezTo>
                  <a:pt x="723" y="442"/>
                  <a:pt x="710" y="375"/>
                  <a:pt x="683" y="322"/>
                </a:cubicBezTo>
                <a:cubicBezTo>
                  <a:pt x="656" y="295"/>
                  <a:pt x="642" y="281"/>
                  <a:pt x="616" y="268"/>
                </a:cubicBezTo>
                <a:lnTo>
                  <a:pt x="589" y="268"/>
                </a:lnTo>
                <a:cubicBezTo>
                  <a:pt x="589" y="241"/>
                  <a:pt x="603" y="215"/>
                  <a:pt x="603" y="188"/>
                </a:cubicBezTo>
                <a:cubicBezTo>
                  <a:pt x="616" y="161"/>
                  <a:pt x="616" y="134"/>
                  <a:pt x="603" y="108"/>
                </a:cubicBezTo>
                <a:cubicBezTo>
                  <a:pt x="603" y="94"/>
                  <a:pt x="589" y="67"/>
                  <a:pt x="562" y="54"/>
                </a:cubicBezTo>
                <a:cubicBezTo>
                  <a:pt x="535" y="27"/>
                  <a:pt x="496" y="1"/>
                  <a:pt x="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2"/>
          <p:cNvSpPr/>
          <p:nvPr/>
        </p:nvSpPr>
        <p:spPr>
          <a:xfrm>
            <a:off x="6313228" y="1259143"/>
            <a:ext cx="129173" cy="73333"/>
          </a:xfrm>
          <a:custGeom>
            <a:avLst/>
            <a:gdLst/>
            <a:ahLst/>
            <a:cxnLst/>
            <a:rect l="l" t="t" r="r" b="b"/>
            <a:pathLst>
              <a:path w="1485" h="843" extrusionOk="0">
                <a:moveTo>
                  <a:pt x="723" y="0"/>
                </a:moveTo>
                <a:cubicBezTo>
                  <a:pt x="308" y="0"/>
                  <a:pt x="1" y="361"/>
                  <a:pt x="1" y="361"/>
                </a:cubicBezTo>
                <a:cubicBezTo>
                  <a:pt x="27" y="414"/>
                  <a:pt x="40" y="468"/>
                  <a:pt x="40" y="535"/>
                </a:cubicBezTo>
                <a:cubicBezTo>
                  <a:pt x="40" y="535"/>
                  <a:pt x="442" y="548"/>
                  <a:pt x="656" y="842"/>
                </a:cubicBezTo>
                <a:lnTo>
                  <a:pt x="670" y="830"/>
                </a:lnTo>
                <a:cubicBezTo>
                  <a:pt x="670" y="830"/>
                  <a:pt x="750" y="628"/>
                  <a:pt x="937" y="575"/>
                </a:cubicBezTo>
                <a:cubicBezTo>
                  <a:pt x="982" y="562"/>
                  <a:pt x="1026" y="556"/>
                  <a:pt x="1068" y="556"/>
                </a:cubicBezTo>
                <a:cubicBezTo>
                  <a:pt x="1282" y="556"/>
                  <a:pt x="1458" y="696"/>
                  <a:pt x="1458" y="696"/>
                </a:cubicBezTo>
                <a:cubicBezTo>
                  <a:pt x="1458" y="696"/>
                  <a:pt x="1458" y="548"/>
                  <a:pt x="1485" y="361"/>
                </a:cubicBezTo>
                <a:cubicBezTo>
                  <a:pt x="1485" y="361"/>
                  <a:pt x="1271" y="0"/>
                  <a:pt x="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2"/>
          <p:cNvSpPr/>
          <p:nvPr/>
        </p:nvSpPr>
        <p:spPr>
          <a:xfrm>
            <a:off x="6238769" y="1197380"/>
            <a:ext cx="274699" cy="93166"/>
          </a:xfrm>
          <a:custGeom>
            <a:avLst/>
            <a:gdLst/>
            <a:ahLst/>
            <a:cxnLst/>
            <a:rect l="l" t="t" r="r" b="b"/>
            <a:pathLst>
              <a:path w="3158" h="1071" extrusionOk="0">
                <a:moveTo>
                  <a:pt x="1779" y="1"/>
                </a:moveTo>
                <a:cubicBezTo>
                  <a:pt x="1431" y="1"/>
                  <a:pt x="1285" y="375"/>
                  <a:pt x="1285" y="375"/>
                </a:cubicBezTo>
                <a:cubicBezTo>
                  <a:pt x="1285" y="375"/>
                  <a:pt x="1041" y="155"/>
                  <a:pt x="758" y="155"/>
                </a:cubicBezTo>
                <a:cubicBezTo>
                  <a:pt x="672" y="155"/>
                  <a:pt x="582" y="176"/>
                  <a:pt x="495" y="229"/>
                </a:cubicBezTo>
                <a:cubicBezTo>
                  <a:pt x="120" y="443"/>
                  <a:pt x="13" y="871"/>
                  <a:pt x="1" y="910"/>
                </a:cubicBezTo>
                <a:cubicBezTo>
                  <a:pt x="27" y="884"/>
                  <a:pt x="67" y="857"/>
                  <a:pt x="94" y="844"/>
                </a:cubicBezTo>
                <a:cubicBezTo>
                  <a:pt x="193" y="794"/>
                  <a:pt x="287" y="773"/>
                  <a:pt x="375" y="773"/>
                </a:cubicBezTo>
                <a:cubicBezTo>
                  <a:pt x="595" y="773"/>
                  <a:pt x="770" y="908"/>
                  <a:pt x="857" y="1071"/>
                </a:cubicBezTo>
                <a:cubicBezTo>
                  <a:pt x="857" y="1071"/>
                  <a:pt x="1164" y="710"/>
                  <a:pt x="1579" y="710"/>
                </a:cubicBezTo>
                <a:cubicBezTo>
                  <a:pt x="2127" y="710"/>
                  <a:pt x="2341" y="1071"/>
                  <a:pt x="2341" y="1071"/>
                </a:cubicBezTo>
                <a:cubicBezTo>
                  <a:pt x="2392" y="763"/>
                  <a:pt x="2530" y="333"/>
                  <a:pt x="2905" y="333"/>
                </a:cubicBezTo>
                <a:cubicBezTo>
                  <a:pt x="2922" y="333"/>
                  <a:pt x="2939" y="334"/>
                  <a:pt x="2956" y="336"/>
                </a:cubicBezTo>
                <a:cubicBezTo>
                  <a:pt x="3037" y="336"/>
                  <a:pt x="3104" y="362"/>
                  <a:pt x="3157" y="402"/>
                </a:cubicBezTo>
                <a:cubicBezTo>
                  <a:pt x="3004" y="205"/>
                  <a:pt x="2829" y="147"/>
                  <a:pt x="2675" y="147"/>
                </a:cubicBezTo>
                <a:cubicBezTo>
                  <a:pt x="2452" y="147"/>
                  <a:pt x="2275" y="268"/>
                  <a:pt x="2275" y="268"/>
                </a:cubicBezTo>
                <a:cubicBezTo>
                  <a:pt x="2275" y="268"/>
                  <a:pt x="2087" y="1"/>
                  <a:pt x="177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2"/>
          <p:cNvSpPr/>
          <p:nvPr/>
        </p:nvSpPr>
        <p:spPr>
          <a:xfrm>
            <a:off x="6370203" y="1226348"/>
            <a:ext cx="176927" cy="228349"/>
          </a:xfrm>
          <a:custGeom>
            <a:avLst/>
            <a:gdLst/>
            <a:ahLst/>
            <a:cxnLst/>
            <a:rect l="l" t="t" r="r" b="b"/>
            <a:pathLst>
              <a:path w="2034" h="2625" extrusionOk="0">
                <a:moveTo>
                  <a:pt x="1394" y="0"/>
                </a:moveTo>
                <a:cubicBezTo>
                  <a:pt x="1019" y="0"/>
                  <a:pt x="881" y="430"/>
                  <a:pt x="830" y="738"/>
                </a:cubicBezTo>
                <a:cubicBezTo>
                  <a:pt x="803" y="925"/>
                  <a:pt x="803" y="1073"/>
                  <a:pt x="803" y="1073"/>
                </a:cubicBezTo>
                <a:cubicBezTo>
                  <a:pt x="803" y="1073"/>
                  <a:pt x="627" y="933"/>
                  <a:pt x="413" y="933"/>
                </a:cubicBezTo>
                <a:cubicBezTo>
                  <a:pt x="371" y="933"/>
                  <a:pt x="327" y="939"/>
                  <a:pt x="282" y="952"/>
                </a:cubicBezTo>
                <a:cubicBezTo>
                  <a:pt x="95" y="1005"/>
                  <a:pt x="15" y="1207"/>
                  <a:pt x="15" y="1207"/>
                </a:cubicBezTo>
                <a:lnTo>
                  <a:pt x="1" y="1219"/>
                </a:lnTo>
                <a:cubicBezTo>
                  <a:pt x="81" y="1314"/>
                  <a:pt x="134" y="1433"/>
                  <a:pt x="161" y="1594"/>
                </a:cubicBezTo>
                <a:cubicBezTo>
                  <a:pt x="161" y="1594"/>
                  <a:pt x="225" y="1560"/>
                  <a:pt x="318" y="1560"/>
                </a:cubicBezTo>
                <a:cubicBezTo>
                  <a:pt x="402" y="1560"/>
                  <a:pt x="509" y="1587"/>
                  <a:pt x="616" y="1688"/>
                </a:cubicBezTo>
                <a:cubicBezTo>
                  <a:pt x="897" y="1956"/>
                  <a:pt x="776" y="2584"/>
                  <a:pt x="764" y="2624"/>
                </a:cubicBezTo>
                <a:cubicBezTo>
                  <a:pt x="1419" y="2384"/>
                  <a:pt x="1793" y="1822"/>
                  <a:pt x="1900" y="1421"/>
                </a:cubicBezTo>
                <a:cubicBezTo>
                  <a:pt x="2034" y="939"/>
                  <a:pt x="1994" y="283"/>
                  <a:pt x="1646" y="69"/>
                </a:cubicBezTo>
                <a:cubicBezTo>
                  <a:pt x="1593" y="29"/>
                  <a:pt x="1526" y="3"/>
                  <a:pt x="1445" y="3"/>
                </a:cubicBezTo>
                <a:cubicBezTo>
                  <a:pt x="1428" y="1"/>
                  <a:pt x="1411" y="0"/>
                  <a:pt x="1394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2"/>
          <p:cNvSpPr/>
          <p:nvPr/>
        </p:nvSpPr>
        <p:spPr>
          <a:xfrm>
            <a:off x="6209629" y="1264536"/>
            <a:ext cx="238687" cy="199642"/>
          </a:xfrm>
          <a:custGeom>
            <a:avLst/>
            <a:gdLst/>
            <a:ahLst/>
            <a:cxnLst/>
            <a:rect l="l" t="t" r="r" b="b"/>
            <a:pathLst>
              <a:path w="2744" h="2295" extrusionOk="0">
                <a:moveTo>
                  <a:pt x="710" y="1"/>
                </a:moveTo>
                <a:cubicBezTo>
                  <a:pt x="622" y="1"/>
                  <a:pt x="528" y="22"/>
                  <a:pt x="429" y="72"/>
                </a:cubicBezTo>
                <a:cubicBezTo>
                  <a:pt x="402" y="85"/>
                  <a:pt x="362" y="112"/>
                  <a:pt x="336" y="138"/>
                </a:cubicBezTo>
                <a:cubicBezTo>
                  <a:pt x="1" y="513"/>
                  <a:pt x="81" y="1945"/>
                  <a:pt x="1406" y="2239"/>
                </a:cubicBezTo>
                <a:cubicBezTo>
                  <a:pt x="1596" y="2277"/>
                  <a:pt x="1775" y="2295"/>
                  <a:pt x="1944" y="2295"/>
                </a:cubicBezTo>
                <a:cubicBezTo>
                  <a:pt x="2189" y="2295"/>
                  <a:pt x="2411" y="2257"/>
                  <a:pt x="2610" y="2185"/>
                </a:cubicBezTo>
                <a:cubicBezTo>
                  <a:pt x="2622" y="2145"/>
                  <a:pt x="2743" y="1517"/>
                  <a:pt x="2462" y="1249"/>
                </a:cubicBezTo>
                <a:cubicBezTo>
                  <a:pt x="2355" y="1148"/>
                  <a:pt x="2248" y="1121"/>
                  <a:pt x="2164" y="1121"/>
                </a:cubicBezTo>
                <a:cubicBezTo>
                  <a:pt x="2071" y="1121"/>
                  <a:pt x="2007" y="1155"/>
                  <a:pt x="2007" y="1155"/>
                </a:cubicBezTo>
                <a:cubicBezTo>
                  <a:pt x="1980" y="994"/>
                  <a:pt x="1927" y="875"/>
                  <a:pt x="1847" y="780"/>
                </a:cubicBezTo>
                <a:cubicBezTo>
                  <a:pt x="1633" y="486"/>
                  <a:pt x="1231" y="473"/>
                  <a:pt x="1231" y="473"/>
                </a:cubicBezTo>
                <a:cubicBezTo>
                  <a:pt x="1231" y="406"/>
                  <a:pt x="1218" y="352"/>
                  <a:pt x="1192" y="299"/>
                </a:cubicBezTo>
                <a:cubicBezTo>
                  <a:pt x="1105" y="136"/>
                  <a:pt x="930" y="1"/>
                  <a:pt x="710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2"/>
          <p:cNvSpPr/>
          <p:nvPr/>
        </p:nvSpPr>
        <p:spPr>
          <a:xfrm>
            <a:off x="6253817" y="1328909"/>
            <a:ext cx="142047" cy="114131"/>
          </a:xfrm>
          <a:custGeom>
            <a:avLst/>
            <a:gdLst/>
            <a:ahLst/>
            <a:cxnLst/>
            <a:rect l="l" t="t" r="r" b="b"/>
            <a:pathLst>
              <a:path w="1633" h="1312" extrusionOk="0">
                <a:moveTo>
                  <a:pt x="215" y="1"/>
                </a:moveTo>
                <a:cubicBezTo>
                  <a:pt x="122" y="1"/>
                  <a:pt x="42" y="67"/>
                  <a:pt x="15" y="161"/>
                </a:cubicBezTo>
                <a:cubicBezTo>
                  <a:pt x="1" y="254"/>
                  <a:pt x="15" y="349"/>
                  <a:pt x="42" y="442"/>
                </a:cubicBezTo>
                <a:cubicBezTo>
                  <a:pt x="68" y="616"/>
                  <a:pt x="149" y="763"/>
                  <a:pt x="256" y="896"/>
                </a:cubicBezTo>
                <a:cubicBezTo>
                  <a:pt x="282" y="991"/>
                  <a:pt x="376" y="1044"/>
                  <a:pt x="456" y="1084"/>
                </a:cubicBezTo>
                <a:cubicBezTo>
                  <a:pt x="616" y="1178"/>
                  <a:pt x="791" y="1244"/>
                  <a:pt x="964" y="1285"/>
                </a:cubicBezTo>
                <a:cubicBezTo>
                  <a:pt x="1044" y="1298"/>
                  <a:pt x="1151" y="1312"/>
                  <a:pt x="1258" y="1312"/>
                </a:cubicBezTo>
                <a:cubicBezTo>
                  <a:pt x="1392" y="1312"/>
                  <a:pt x="1526" y="1285"/>
                  <a:pt x="1567" y="1151"/>
                </a:cubicBezTo>
                <a:cubicBezTo>
                  <a:pt x="1633" y="950"/>
                  <a:pt x="1499" y="736"/>
                  <a:pt x="1312" y="670"/>
                </a:cubicBezTo>
                <a:cubicBezTo>
                  <a:pt x="1272" y="656"/>
                  <a:pt x="1246" y="656"/>
                  <a:pt x="1205" y="656"/>
                </a:cubicBezTo>
                <a:cubicBezTo>
                  <a:pt x="1139" y="656"/>
                  <a:pt x="1071" y="670"/>
                  <a:pt x="1018" y="709"/>
                </a:cubicBezTo>
                <a:cubicBezTo>
                  <a:pt x="1005" y="656"/>
                  <a:pt x="991" y="616"/>
                  <a:pt x="991" y="575"/>
                </a:cubicBezTo>
                <a:cubicBezTo>
                  <a:pt x="964" y="429"/>
                  <a:pt x="951" y="254"/>
                  <a:pt x="777" y="242"/>
                </a:cubicBezTo>
                <a:lnTo>
                  <a:pt x="750" y="242"/>
                </a:lnTo>
                <a:cubicBezTo>
                  <a:pt x="657" y="242"/>
                  <a:pt x="590" y="295"/>
                  <a:pt x="536" y="361"/>
                </a:cubicBezTo>
                <a:cubicBezTo>
                  <a:pt x="496" y="228"/>
                  <a:pt x="443" y="94"/>
                  <a:pt x="309" y="28"/>
                </a:cubicBezTo>
                <a:cubicBezTo>
                  <a:pt x="282" y="14"/>
                  <a:pt x="256" y="1"/>
                  <a:pt x="2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2"/>
          <p:cNvSpPr/>
          <p:nvPr/>
        </p:nvSpPr>
        <p:spPr>
          <a:xfrm>
            <a:off x="6442314" y="1291677"/>
            <a:ext cx="76895" cy="115262"/>
          </a:xfrm>
          <a:custGeom>
            <a:avLst/>
            <a:gdLst/>
            <a:ahLst/>
            <a:cxnLst/>
            <a:rect l="l" t="t" r="r" b="b"/>
            <a:pathLst>
              <a:path w="884" h="1325" extrusionOk="0">
                <a:moveTo>
                  <a:pt x="563" y="1"/>
                </a:moveTo>
                <a:cubicBezTo>
                  <a:pt x="523" y="1"/>
                  <a:pt x="482" y="14"/>
                  <a:pt x="456" y="28"/>
                </a:cubicBezTo>
                <a:cubicBezTo>
                  <a:pt x="363" y="94"/>
                  <a:pt x="336" y="201"/>
                  <a:pt x="309" y="295"/>
                </a:cubicBezTo>
                <a:cubicBezTo>
                  <a:pt x="295" y="388"/>
                  <a:pt x="282" y="468"/>
                  <a:pt x="268" y="563"/>
                </a:cubicBezTo>
                <a:lnTo>
                  <a:pt x="268" y="629"/>
                </a:lnTo>
                <a:cubicBezTo>
                  <a:pt x="242" y="616"/>
                  <a:pt x="215" y="602"/>
                  <a:pt x="175" y="602"/>
                </a:cubicBezTo>
                <a:lnTo>
                  <a:pt x="149" y="602"/>
                </a:lnTo>
                <a:cubicBezTo>
                  <a:pt x="81" y="616"/>
                  <a:pt x="28" y="670"/>
                  <a:pt x="15" y="736"/>
                </a:cubicBezTo>
                <a:cubicBezTo>
                  <a:pt x="1" y="789"/>
                  <a:pt x="1" y="843"/>
                  <a:pt x="28" y="896"/>
                </a:cubicBezTo>
                <a:cubicBezTo>
                  <a:pt x="54" y="991"/>
                  <a:pt x="81" y="1098"/>
                  <a:pt x="149" y="1178"/>
                </a:cubicBezTo>
                <a:cubicBezTo>
                  <a:pt x="161" y="1231"/>
                  <a:pt x="175" y="1271"/>
                  <a:pt x="242" y="1298"/>
                </a:cubicBezTo>
                <a:cubicBezTo>
                  <a:pt x="268" y="1312"/>
                  <a:pt x="295" y="1324"/>
                  <a:pt x="322" y="1324"/>
                </a:cubicBezTo>
                <a:cubicBezTo>
                  <a:pt x="363" y="1324"/>
                  <a:pt x="416" y="1298"/>
                  <a:pt x="456" y="1271"/>
                </a:cubicBezTo>
                <a:cubicBezTo>
                  <a:pt x="456" y="1258"/>
                  <a:pt x="470" y="1244"/>
                  <a:pt x="482" y="1231"/>
                </a:cubicBezTo>
                <a:cubicBezTo>
                  <a:pt x="509" y="1231"/>
                  <a:pt x="536" y="1217"/>
                  <a:pt x="550" y="1191"/>
                </a:cubicBezTo>
                <a:cubicBezTo>
                  <a:pt x="791" y="977"/>
                  <a:pt x="884" y="643"/>
                  <a:pt x="830" y="335"/>
                </a:cubicBezTo>
                <a:cubicBezTo>
                  <a:pt x="817" y="268"/>
                  <a:pt x="804" y="188"/>
                  <a:pt x="764" y="121"/>
                </a:cubicBezTo>
                <a:cubicBezTo>
                  <a:pt x="723" y="40"/>
                  <a:pt x="643" y="1"/>
                  <a:pt x="5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2"/>
          <p:cNvSpPr/>
          <p:nvPr/>
        </p:nvSpPr>
        <p:spPr>
          <a:xfrm>
            <a:off x="6429005" y="1045147"/>
            <a:ext cx="384300" cy="311163"/>
          </a:xfrm>
          <a:custGeom>
            <a:avLst/>
            <a:gdLst/>
            <a:ahLst/>
            <a:cxnLst/>
            <a:rect l="l" t="t" r="r" b="b"/>
            <a:pathLst>
              <a:path w="4418" h="3577" extrusionOk="0">
                <a:moveTo>
                  <a:pt x="1411" y="0"/>
                </a:moveTo>
                <a:cubicBezTo>
                  <a:pt x="1340" y="0"/>
                  <a:pt x="1265" y="12"/>
                  <a:pt x="1184" y="39"/>
                </a:cubicBezTo>
                <a:cubicBezTo>
                  <a:pt x="421" y="293"/>
                  <a:pt x="850" y="1310"/>
                  <a:pt x="850" y="1310"/>
                </a:cubicBezTo>
                <a:cubicBezTo>
                  <a:pt x="850" y="1310"/>
                  <a:pt x="777" y="1282"/>
                  <a:pt x="675" y="1282"/>
                </a:cubicBezTo>
                <a:cubicBezTo>
                  <a:pt x="524" y="1282"/>
                  <a:pt x="309" y="1345"/>
                  <a:pt x="181" y="1658"/>
                </a:cubicBezTo>
                <a:cubicBezTo>
                  <a:pt x="0" y="2086"/>
                  <a:pt x="353" y="2581"/>
                  <a:pt x="925" y="2581"/>
                </a:cubicBezTo>
                <a:cubicBezTo>
                  <a:pt x="1031" y="2581"/>
                  <a:pt x="1145" y="2564"/>
                  <a:pt x="1265" y="2527"/>
                </a:cubicBezTo>
                <a:lnTo>
                  <a:pt x="1265" y="2527"/>
                </a:lnTo>
                <a:cubicBezTo>
                  <a:pt x="1265" y="2527"/>
                  <a:pt x="1064" y="3463"/>
                  <a:pt x="1880" y="3570"/>
                </a:cubicBezTo>
                <a:cubicBezTo>
                  <a:pt x="1916" y="3575"/>
                  <a:pt x="1952" y="3577"/>
                  <a:pt x="1986" y="3577"/>
                </a:cubicBezTo>
                <a:cubicBezTo>
                  <a:pt x="2728" y="3577"/>
                  <a:pt x="2923" y="2514"/>
                  <a:pt x="2923" y="2514"/>
                </a:cubicBezTo>
                <a:cubicBezTo>
                  <a:pt x="2923" y="2514"/>
                  <a:pt x="3044" y="2533"/>
                  <a:pt x="3214" y="2533"/>
                </a:cubicBezTo>
                <a:cubicBezTo>
                  <a:pt x="3578" y="2533"/>
                  <a:pt x="4169" y="2446"/>
                  <a:pt x="4288" y="1898"/>
                </a:cubicBezTo>
                <a:cubicBezTo>
                  <a:pt x="4418" y="1296"/>
                  <a:pt x="3803" y="1221"/>
                  <a:pt x="3488" y="1221"/>
                </a:cubicBezTo>
                <a:cubicBezTo>
                  <a:pt x="3383" y="1221"/>
                  <a:pt x="3311" y="1230"/>
                  <a:pt x="3311" y="1230"/>
                </a:cubicBezTo>
                <a:cubicBezTo>
                  <a:pt x="3311" y="1230"/>
                  <a:pt x="3792" y="641"/>
                  <a:pt x="3391" y="293"/>
                </a:cubicBezTo>
                <a:cubicBezTo>
                  <a:pt x="3265" y="186"/>
                  <a:pt x="3129" y="145"/>
                  <a:pt x="2996" y="145"/>
                </a:cubicBezTo>
                <a:cubicBezTo>
                  <a:pt x="2566" y="145"/>
                  <a:pt x="2160" y="574"/>
                  <a:pt x="2160" y="574"/>
                </a:cubicBezTo>
                <a:cubicBezTo>
                  <a:pt x="2160" y="574"/>
                  <a:pt x="1905" y="0"/>
                  <a:pt x="14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2"/>
          <p:cNvSpPr/>
          <p:nvPr/>
        </p:nvSpPr>
        <p:spPr>
          <a:xfrm>
            <a:off x="6565659" y="1156756"/>
            <a:ext cx="110732" cy="80292"/>
          </a:xfrm>
          <a:custGeom>
            <a:avLst/>
            <a:gdLst/>
            <a:ahLst/>
            <a:cxnLst/>
            <a:rect l="l" t="t" r="r" b="b"/>
            <a:pathLst>
              <a:path w="1273" h="923" extrusionOk="0">
                <a:moveTo>
                  <a:pt x="630" y="0"/>
                </a:moveTo>
                <a:cubicBezTo>
                  <a:pt x="282" y="0"/>
                  <a:pt x="1" y="214"/>
                  <a:pt x="1" y="468"/>
                </a:cubicBezTo>
                <a:cubicBezTo>
                  <a:pt x="1" y="722"/>
                  <a:pt x="282" y="923"/>
                  <a:pt x="630" y="923"/>
                </a:cubicBezTo>
                <a:cubicBezTo>
                  <a:pt x="978" y="923"/>
                  <a:pt x="1272" y="722"/>
                  <a:pt x="1272" y="468"/>
                </a:cubicBezTo>
                <a:cubicBezTo>
                  <a:pt x="1272" y="214"/>
                  <a:pt x="978" y="0"/>
                  <a:pt x="6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2"/>
          <p:cNvSpPr/>
          <p:nvPr/>
        </p:nvSpPr>
        <p:spPr>
          <a:xfrm>
            <a:off x="6515729" y="1079943"/>
            <a:ext cx="79156" cy="82641"/>
          </a:xfrm>
          <a:custGeom>
            <a:avLst/>
            <a:gdLst/>
            <a:ahLst/>
            <a:cxnLst/>
            <a:rect l="l" t="t" r="r" b="b"/>
            <a:pathLst>
              <a:path w="910" h="950" extrusionOk="0">
                <a:moveTo>
                  <a:pt x="468" y="0"/>
                </a:moveTo>
                <a:cubicBezTo>
                  <a:pt x="414" y="0"/>
                  <a:pt x="375" y="27"/>
                  <a:pt x="334" y="54"/>
                </a:cubicBezTo>
                <a:lnTo>
                  <a:pt x="307" y="54"/>
                </a:lnTo>
                <a:cubicBezTo>
                  <a:pt x="281" y="54"/>
                  <a:pt x="254" y="67"/>
                  <a:pt x="227" y="81"/>
                </a:cubicBezTo>
                <a:cubicBezTo>
                  <a:pt x="214" y="81"/>
                  <a:pt x="214" y="93"/>
                  <a:pt x="200" y="107"/>
                </a:cubicBezTo>
                <a:lnTo>
                  <a:pt x="134" y="107"/>
                </a:lnTo>
                <a:cubicBezTo>
                  <a:pt x="54" y="134"/>
                  <a:pt x="13" y="188"/>
                  <a:pt x="13" y="268"/>
                </a:cubicBezTo>
                <a:cubicBezTo>
                  <a:pt x="0" y="388"/>
                  <a:pt x="13" y="509"/>
                  <a:pt x="54" y="616"/>
                </a:cubicBezTo>
                <a:cubicBezTo>
                  <a:pt x="80" y="669"/>
                  <a:pt x="93" y="735"/>
                  <a:pt x="134" y="776"/>
                </a:cubicBezTo>
                <a:cubicBezTo>
                  <a:pt x="174" y="830"/>
                  <a:pt x="214" y="883"/>
                  <a:pt x="254" y="923"/>
                </a:cubicBezTo>
                <a:cubicBezTo>
                  <a:pt x="281" y="937"/>
                  <a:pt x="321" y="949"/>
                  <a:pt x="348" y="949"/>
                </a:cubicBezTo>
                <a:cubicBezTo>
                  <a:pt x="375" y="949"/>
                  <a:pt x="401" y="949"/>
                  <a:pt x="428" y="923"/>
                </a:cubicBezTo>
                <a:cubicBezTo>
                  <a:pt x="455" y="910"/>
                  <a:pt x="468" y="869"/>
                  <a:pt x="468" y="842"/>
                </a:cubicBezTo>
                <a:lnTo>
                  <a:pt x="508" y="842"/>
                </a:lnTo>
                <a:cubicBezTo>
                  <a:pt x="535" y="842"/>
                  <a:pt x="562" y="842"/>
                  <a:pt x="589" y="830"/>
                </a:cubicBezTo>
                <a:lnTo>
                  <a:pt x="642" y="776"/>
                </a:lnTo>
                <a:lnTo>
                  <a:pt x="655" y="776"/>
                </a:lnTo>
                <a:cubicBezTo>
                  <a:pt x="709" y="762"/>
                  <a:pt x="749" y="735"/>
                  <a:pt x="776" y="682"/>
                </a:cubicBezTo>
                <a:cubicBezTo>
                  <a:pt x="830" y="669"/>
                  <a:pt x="883" y="628"/>
                  <a:pt x="896" y="575"/>
                </a:cubicBezTo>
                <a:cubicBezTo>
                  <a:pt x="896" y="535"/>
                  <a:pt x="910" y="495"/>
                  <a:pt x="896" y="441"/>
                </a:cubicBezTo>
                <a:cubicBezTo>
                  <a:pt x="883" y="414"/>
                  <a:pt x="869" y="375"/>
                  <a:pt x="856" y="348"/>
                </a:cubicBezTo>
                <a:cubicBezTo>
                  <a:pt x="842" y="307"/>
                  <a:pt x="803" y="254"/>
                  <a:pt x="776" y="214"/>
                </a:cubicBezTo>
                <a:cubicBezTo>
                  <a:pt x="709" y="147"/>
                  <a:pt x="628" y="81"/>
                  <a:pt x="535" y="27"/>
                </a:cubicBezTo>
                <a:cubicBezTo>
                  <a:pt x="521" y="13"/>
                  <a:pt x="495" y="0"/>
                  <a:pt x="46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2"/>
          <p:cNvSpPr/>
          <p:nvPr/>
        </p:nvSpPr>
        <p:spPr>
          <a:xfrm>
            <a:off x="6630810" y="1086903"/>
            <a:ext cx="74546" cy="68722"/>
          </a:xfrm>
          <a:custGeom>
            <a:avLst/>
            <a:gdLst/>
            <a:ahLst/>
            <a:cxnLst/>
            <a:rect l="l" t="t" r="r" b="b"/>
            <a:pathLst>
              <a:path w="857" h="790" extrusionOk="0">
                <a:moveTo>
                  <a:pt x="456" y="1"/>
                </a:moveTo>
                <a:cubicBezTo>
                  <a:pt x="349" y="40"/>
                  <a:pt x="256" y="94"/>
                  <a:pt x="175" y="174"/>
                </a:cubicBezTo>
                <a:cubicBezTo>
                  <a:pt x="135" y="201"/>
                  <a:pt x="108" y="241"/>
                  <a:pt x="81" y="281"/>
                </a:cubicBezTo>
                <a:cubicBezTo>
                  <a:pt x="54" y="295"/>
                  <a:pt x="54" y="322"/>
                  <a:pt x="42" y="348"/>
                </a:cubicBezTo>
                <a:cubicBezTo>
                  <a:pt x="28" y="361"/>
                  <a:pt x="15" y="388"/>
                  <a:pt x="15" y="402"/>
                </a:cubicBezTo>
                <a:cubicBezTo>
                  <a:pt x="1" y="429"/>
                  <a:pt x="15" y="455"/>
                  <a:pt x="15" y="468"/>
                </a:cubicBezTo>
                <a:cubicBezTo>
                  <a:pt x="28" y="522"/>
                  <a:pt x="68" y="548"/>
                  <a:pt x="122" y="548"/>
                </a:cubicBezTo>
                <a:lnTo>
                  <a:pt x="149" y="548"/>
                </a:lnTo>
                <a:lnTo>
                  <a:pt x="161" y="536"/>
                </a:lnTo>
                <a:cubicBezTo>
                  <a:pt x="161" y="562"/>
                  <a:pt x="175" y="575"/>
                  <a:pt x="188" y="589"/>
                </a:cubicBezTo>
                <a:cubicBezTo>
                  <a:pt x="229" y="629"/>
                  <a:pt x="282" y="655"/>
                  <a:pt x="336" y="655"/>
                </a:cubicBezTo>
                <a:lnTo>
                  <a:pt x="363" y="655"/>
                </a:lnTo>
                <a:cubicBezTo>
                  <a:pt x="363" y="669"/>
                  <a:pt x="363" y="696"/>
                  <a:pt x="375" y="709"/>
                </a:cubicBezTo>
                <a:cubicBezTo>
                  <a:pt x="402" y="762"/>
                  <a:pt x="456" y="789"/>
                  <a:pt x="509" y="789"/>
                </a:cubicBezTo>
                <a:cubicBezTo>
                  <a:pt x="523" y="789"/>
                  <a:pt x="536" y="789"/>
                  <a:pt x="536" y="776"/>
                </a:cubicBezTo>
                <a:cubicBezTo>
                  <a:pt x="603" y="776"/>
                  <a:pt x="657" y="723"/>
                  <a:pt x="696" y="682"/>
                </a:cubicBezTo>
                <a:cubicBezTo>
                  <a:pt x="723" y="655"/>
                  <a:pt x="764" y="616"/>
                  <a:pt x="791" y="562"/>
                </a:cubicBezTo>
                <a:cubicBezTo>
                  <a:pt x="830" y="482"/>
                  <a:pt x="857" y="375"/>
                  <a:pt x="844" y="268"/>
                </a:cubicBezTo>
                <a:cubicBezTo>
                  <a:pt x="844" y="215"/>
                  <a:pt x="817" y="174"/>
                  <a:pt x="777" y="147"/>
                </a:cubicBezTo>
                <a:cubicBezTo>
                  <a:pt x="750" y="134"/>
                  <a:pt x="723" y="120"/>
                  <a:pt x="696" y="120"/>
                </a:cubicBezTo>
                <a:cubicBezTo>
                  <a:pt x="684" y="120"/>
                  <a:pt x="657" y="120"/>
                  <a:pt x="643" y="134"/>
                </a:cubicBezTo>
                <a:cubicBezTo>
                  <a:pt x="630" y="94"/>
                  <a:pt x="616" y="67"/>
                  <a:pt x="589" y="40"/>
                </a:cubicBezTo>
                <a:cubicBezTo>
                  <a:pt x="563" y="13"/>
                  <a:pt x="536" y="1"/>
                  <a:pt x="4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2"/>
          <p:cNvSpPr/>
          <p:nvPr/>
        </p:nvSpPr>
        <p:spPr>
          <a:xfrm>
            <a:off x="6478500" y="1171805"/>
            <a:ext cx="53583" cy="40885"/>
          </a:xfrm>
          <a:custGeom>
            <a:avLst/>
            <a:gdLst/>
            <a:ahLst/>
            <a:cxnLst/>
            <a:rect l="l" t="t" r="r" b="b"/>
            <a:pathLst>
              <a:path w="616" h="470" extrusionOk="0">
                <a:moveTo>
                  <a:pt x="307" y="0"/>
                </a:moveTo>
                <a:cubicBezTo>
                  <a:pt x="268" y="0"/>
                  <a:pt x="241" y="14"/>
                  <a:pt x="200" y="14"/>
                </a:cubicBezTo>
                <a:cubicBezTo>
                  <a:pt x="161" y="14"/>
                  <a:pt x="134" y="27"/>
                  <a:pt x="107" y="41"/>
                </a:cubicBezTo>
                <a:cubicBezTo>
                  <a:pt x="80" y="54"/>
                  <a:pt x="66" y="68"/>
                  <a:pt x="54" y="81"/>
                </a:cubicBezTo>
                <a:cubicBezTo>
                  <a:pt x="27" y="107"/>
                  <a:pt x="13" y="148"/>
                  <a:pt x="0" y="188"/>
                </a:cubicBezTo>
                <a:cubicBezTo>
                  <a:pt x="0" y="228"/>
                  <a:pt x="0" y="255"/>
                  <a:pt x="13" y="295"/>
                </a:cubicBezTo>
                <a:cubicBezTo>
                  <a:pt x="27" y="309"/>
                  <a:pt x="40" y="335"/>
                  <a:pt x="66" y="362"/>
                </a:cubicBezTo>
                <a:cubicBezTo>
                  <a:pt x="107" y="389"/>
                  <a:pt x="147" y="402"/>
                  <a:pt x="187" y="429"/>
                </a:cubicBezTo>
                <a:cubicBezTo>
                  <a:pt x="214" y="442"/>
                  <a:pt x="241" y="442"/>
                  <a:pt x="254" y="442"/>
                </a:cubicBezTo>
                <a:cubicBezTo>
                  <a:pt x="294" y="455"/>
                  <a:pt x="334" y="455"/>
                  <a:pt x="375" y="469"/>
                </a:cubicBezTo>
                <a:lnTo>
                  <a:pt x="388" y="469"/>
                </a:lnTo>
                <a:cubicBezTo>
                  <a:pt x="428" y="469"/>
                  <a:pt x="468" y="455"/>
                  <a:pt x="495" y="455"/>
                </a:cubicBezTo>
                <a:lnTo>
                  <a:pt x="535" y="429"/>
                </a:lnTo>
                <a:cubicBezTo>
                  <a:pt x="562" y="429"/>
                  <a:pt x="575" y="416"/>
                  <a:pt x="589" y="389"/>
                </a:cubicBezTo>
                <a:cubicBezTo>
                  <a:pt x="602" y="362"/>
                  <a:pt x="615" y="335"/>
                  <a:pt x="615" y="295"/>
                </a:cubicBezTo>
                <a:cubicBezTo>
                  <a:pt x="615" y="255"/>
                  <a:pt x="589" y="202"/>
                  <a:pt x="562" y="175"/>
                </a:cubicBezTo>
                <a:lnTo>
                  <a:pt x="562" y="148"/>
                </a:lnTo>
                <a:cubicBezTo>
                  <a:pt x="562" y="107"/>
                  <a:pt x="548" y="68"/>
                  <a:pt x="508" y="54"/>
                </a:cubicBezTo>
                <a:cubicBezTo>
                  <a:pt x="482" y="41"/>
                  <a:pt x="455" y="14"/>
                  <a:pt x="428" y="14"/>
                </a:cubicBezTo>
                <a:cubicBezTo>
                  <a:pt x="388" y="14"/>
                  <a:pt x="348" y="0"/>
                  <a:pt x="32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2"/>
          <p:cNvSpPr/>
          <p:nvPr/>
        </p:nvSpPr>
        <p:spPr>
          <a:xfrm>
            <a:off x="6561048" y="1259143"/>
            <a:ext cx="67587" cy="62894"/>
          </a:xfrm>
          <a:custGeom>
            <a:avLst/>
            <a:gdLst/>
            <a:ahLst/>
            <a:cxnLst/>
            <a:rect l="l" t="t" r="r" b="b"/>
            <a:pathLst>
              <a:path w="777" h="723" extrusionOk="0">
                <a:moveTo>
                  <a:pt x="241" y="0"/>
                </a:moveTo>
                <a:cubicBezTo>
                  <a:pt x="214" y="0"/>
                  <a:pt x="188" y="13"/>
                  <a:pt x="161" y="40"/>
                </a:cubicBezTo>
                <a:cubicBezTo>
                  <a:pt x="41" y="187"/>
                  <a:pt x="0" y="414"/>
                  <a:pt x="107" y="589"/>
                </a:cubicBezTo>
                <a:cubicBezTo>
                  <a:pt x="134" y="628"/>
                  <a:pt x="175" y="642"/>
                  <a:pt x="228" y="642"/>
                </a:cubicBezTo>
                <a:cubicBezTo>
                  <a:pt x="255" y="642"/>
                  <a:pt x="295" y="628"/>
                  <a:pt x="321" y="616"/>
                </a:cubicBezTo>
                <a:lnTo>
                  <a:pt x="321" y="602"/>
                </a:lnTo>
                <a:cubicBezTo>
                  <a:pt x="348" y="669"/>
                  <a:pt x="416" y="723"/>
                  <a:pt x="496" y="723"/>
                </a:cubicBezTo>
                <a:cubicBezTo>
                  <a:pt x="509" y="723"/>
                  <a:pt x="523" y="709"/>
                  <a:pt x="535" y="709"/>
                </a:cubicBezTo>
                <a:cubicBezTo>
                  <a:pt x="603" y="696"/>
                  <a:pt x="642" y="642"/>
                  <a:pt x="669" y="575"/>
                </a:cubicBezTo>
                <a:cubicBezTo>
                  <a:pt x="696" y="535"/>
                  <a:pt x="710" y="482"/>
                  <a:pt x="737" y="428"/>
                </a:cubicBezTo>
                <a:cubicBezTo>
                  <a:pt x="749" y="388"/>
                  <a:pt x="749" y="348"/>
                  <a:pt x="763" y="307"/>
                </a:cubicBezTo>
                <a:cubicBezTo>
                  <a:pt x="763" y="268"/>
                  <a:pt x="776" y="227"/>
                  <a:pt x="763" y="187"/>
                </a:cubicBezTo>
                <a:cubicBezTo>
                  <a:pt x="763" y="161"/>
                  <a:pt x="749" y="134"/>
                  <a:pt x="723" y="107"/>
                </a:cubicBezTo>
                <a:cubicBezTo>
                  <a:pt x="710" y="80"/>
                  <a:pt x="683" y="67"/>
                  <a:pt x="642" y="54"/>
                </a:cubicBezTo>
                <a:lnTo>
                  <a:pt x="630" y="54"/>
                </a:lnTo>
                <a:cubicBezTo>
                  <a:pt x="603" y="54"/>
                  <a:pt x="576" y="67"/>
                  <a:pt x="562" y="93"/>
                </a:cubicBezTo>
                <a:cubicBezTo>
                  <a:pt x="549" y="93"/>
                  <a:pt x="535" y="107"/>
                  <a:pt x="535" y="120"/>
                </a:cubicBezTo>
                <a:lnTo>
                  <a:pt x="496" y="80"/>
                </a:lnTo>
                <a:cubicBezTo>
                  <a:pt x="469" y="54"/>
                  <a:pt x="428" y="40"/>
                  <a:pt x="389" y="40"/>
                </a:cubicBezTo>
                <a:cubicBezTo>
                  <a:pt x="375" y="40"/>
                  <a:pt x="362" y="40"/>
                  <a:pt x="335" y="54"/>
                </a:cubicBezTo>
                <a:lnTo>
                  <a:pt x="309" y="27"/>
                </a:lnTo>
                <a:cubicBezTo>
                  <a:pt x="282" y="13"/>
                  <a:pt x="268" y="0"/>
                  <a:pt x="2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2"/>
          <p:cNvSpPr/>
          <p:nvPr/>
        </p:nvSpPr>
        <p:spPr>
          <a:xfrm>
            <a:off x="6704226" y="1170674"/>
            <a:ext cx="67500" cy="72202"/>
          </a:xfrm>
          <a:custGeom>
            <a:avLst/>
            <a:gdLst/>
            <a:ahLst/>
            <a:cxnLst/>
            <a:rect l="l" t="t" r="r" b="b"/>
            <a:pathLst>
              <a:path w="776" h="830" extrusionOk="0">
                <a:moveTo>
                  <a:pt x="268" y="1"/>
                </a:moveTo>
                <a:cubicBezTo>
                  <a:pt x="214" y="13"/>
                  <a:pt x="174" y="27"/>
                  <a:pt x="120" y="54"/>
                </a:cubicBezTo>
                <a:cubicBezTo>
                  <a:pt x="66" y="81"/>
                  <a:pt x="54" y="147"/>
                  <a:pt x="80" y="201"/>
                </a:cubicBezTo>
                <a:cubicBezTo>
                  <a:pt x="93" y="227"/>
                  <a:pt x="120" y="254"/>
                  <a:pt x="161" y="254"/>
                </a:cubicBezTo>
                <a:cubicBezTo>
                  <a:pt x="107" y="295"/>
                  <a:pt x="80" y="334"/>
                  <a:pt x="80" y="402"/>
                </a:cubicBezTo>
                <a:cubicBezTo>
                  <a:pt x="80" y="429"/>
                  <a:pt x="93" y="468"/>
                  <a:pt x="107" y="495"/>
                </a:cubicBezTo>
                <a:cubicBezTo>
                  <a:pt x="54" y="522"/>
                  <a:pt x="0" y="575"/>
                  <a:pt x="13" y="643"/>
                </a:cubicBezTo>
                <a:cubicBezTo>
                  <a:pt x="13" y="682"/>
                  <a:pt x="13" y="709"/>
                  <a:pt x="27" y="736"/>
                </a:cubicBezTo>
                <a:cubicBezTo>
                  <a:pt x="54" y="776"/>
                  <a:pt x="93" y="789"/>
                  <a:pt x="134" y="816"/>
                </a:cubicBezTo>
                <a:cubicBezTo>
                  <a:pt x="161" y="816"/>
                  <a:pt x="187" y="830"/>
                  <a:pt x="214" y="830"/>
                </a:cubicBezTo>
                <a:cubicBezTo>
                  <a:pt x="241" y="830"/>
                  <a:pt x="268" y="816"/>
                  <a:pt x="294" y="816"/>
                </a:cubicBezTo>
                <a:cubicBezTo>
                  <a:pt x="348" y="816"/>
                  <a:pt x="401" y="803"/>
                  <a:pt x="441" y="789"/>
                </a:cubicBezTo>
                <a:cubicBezTo>
                  <a:pt x="495" y="776"/>
                  <a:pt x="535" y="750"/>
                  <a:pt x="589" y="736"/>
                </a:cubicBezTo>
                <a:cubicBezTo>
                  <a:pt x="628" y="709"/>
                  <a:pt x="669" y="682"/>
                  <a:pt x="696" y="643"/>
                </a:cubicBezTo>
                <a:cubicBezTo>
                  <a:pt x="776" y="562"/>
                  <a:pt x="776" y="442"/>
                  <a:pt x="696" y="375"/>
                </a:cubicBezTo>
                <a:cubicBezTo>
                  <a:pt x="696" y="361"/>
                  <a:pt x="682" y="348"/>
                  <a:pt x="669" y="348"/>
                </a:cubicBezTo>
                <a:cubicBezTo>
                  <a:pt x="682" y="334"/>
                  <a:pt x="696" y="334"/>
                  <a:pt x="709" y="322"/>
                </a:cubicBezTo>
                <a:cubicBezTo>
                  <a:pt x="749" y="295"/>
                  <a:pt x="776" y="254"/>
                  <a:pt x="776" y="201"/>
                </a:cubicBezTo>
                <a:cubicBezTo>
                  <a:pt x="776" y="147"/>
                  <a:pt x="762" y="94"/>
                  <a:pt x="709" y="81"/>
                </a:cubicBezTo>
                <a:cubicBezTo>
                  <a:pt x="615" y="27"/>
                  <a:pt x="521" y="1"/>
                  <a:pt x="4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2"/>
          <p:cNvSpPr/>
          <p:nvPr/>
        </p:nvSpPr>
        <p:spPr>
          <a:xfrm>
            <a:off x="6962484" y="1213734"/>
            <a:ext cx="62890" cy="105954"/>
          </a:xfrm>
          <a:custGeom>
            <a:avLst/>
            <a:gdLst/>
            <a:ahLst/>
            <a:cxnLst/>
            <a:rect l="l" t="t" r="r" b="b"/>
            <a:pathLst>
              <a:path w="723" h="1218" extrusionOk="0">
                <a:moveTo>
                  <a:pt x="241" y="0"/>
                </a:moveTo>
                <a:cubicBezTo>
                  <a:pt x="108" y="121"/>
                  <a:pt x="1" y="201"/>
                  <a:pt x="1" y="201"/>
                </a:cubicBezTo>
                <a:cubicBezTo>
                  <a:pt x="1" y="201"/>
                  <a:pt x="442" y="268"/>
                  <a:pt x="281" y="990"/>
                </a:cubicBezTo>
                <a:cubicBezTo>
                  <a:pt x="268" y="1070"/>
                  <a:pt x="228" y="1150"/>
                  <a:pt x="174" y="1218"/>
                </a:cubicBezTo>
                <a:cubicBezTo>
                  <a:pt x="536" y="1124"/>
                  <a:pt x="723" y="642"/>
                  <a:pt x="616" y="375"/>
                </a:cubicBezTo>
                <a:cubicBezTo>
                  <a:pt x="522" y="121"/>
                  <a:pt x="268" y="0"/>
                  <a:pt x="2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2"/>
          <p:cNvSpPr/>
          <p:nvPr/>
        </p:nvSpPr>
        <p:spPr>
          <a:xfrm>
            <a:off x="6961266" y="1163715"/>
            <a:ext cx="99076" cy="186246"/>
          </a:xfrm>
          <a:custGeom>
            <a:avLst/>
            <a:gdLst/>
            <a:ahLst/>
            <a:cxnLst/>
            <a:rect l="l" t="t" r="r" b="b"/>
            <a:pathLst>
              <a:path w="1139" h="2141" extrusionOk="0">
                <a:moveTo>
                  <a:pt x="589" y="0"/>
                </a:moveTo>
                <a:cubicBezTo>
                  <a:pt x="550" y="227"/>
                  <a:pt x="389" y="428"/>
                  <a:pt x="255" y="575"/>
                </a:cubicBezTo>
                <a:cubicBezTo>
                  <a:pt x="282" y="575"/>
                  <a:pt x="536" y="696"/>
                  <a:pt x="630" y="950"/>
                </a:cubicBezTo>
                <a:cubicBezTo>
                  <a:pt x="737" y="1217"/>
                  <a:pt x="550" y="1699"/>
                  <a:pt x="188" y="1793"/>
                </a:cubicBezTo>
                <a:cubicBezTo>
                  <a:pt x="135" y="1859"/>
                  <a:pt x="81" y="1913"/>
                  <a:pt x="1" y="1966"/>
                </a:cubicBezTo>
                <a:lnTo>
                  <a:pt x="15" y="1993"/>
                </a:lnTo>
                <a:cubicBezTo>
                  <a:pt x="188" y="1993"/>
                  <a:pt x="322" y="2046"/>
                  <a:pt x="429" y="2141"/>
                </a:cubicBezTo>
                <a:cubicBezTo>
                  <a:pt x="456" y="2127"/>
                  <a:pt x="764" y="2034"/>
                  <a:pt x="951" y="1659"/>
                </a:cubicBezTo>
                <a:cubicBezTo>
                  <a:pt x="1138" y="1271"/>
                  <a:pt x="910" y="923"/>
                  <a:pt x="910" y="923"/>
                </a:cubicBezTo>
                <a:cubicBezTo>
                  <a:pt x="910" y="923"/>
                  <a:pt x="1044" y="762"/>
                  <a:pt x="964" y="441"/>
                </a:cubicBezTo>
                <a:cubicBezTo>
                  <a:pt x="884" y="107"/>
                  <a:pt x="589" y="0"/>
                  <a:pt x="589" y="0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2"/>
          <p:cNvSpPr/>
          <p:nvPr/>
        </p:nvSpPr>
        <p:spPr>
          <a:xfrm>
            <a:off x="6957874" y="1113695"/>
            <a:ext cx="157095" cy="269930"/>
          </a:xfrm>
          <a:custGeom>
            <a:avLst/>
            <a:gdLst/>
            <a:ahLst/>
            <a:cxnLst/>
            <a:rect l="l" t="t" r="r" b="b"/>
            <a:pathLst>
              <a:path w="1806" h="3103" extrusionOk="0">
                <a:moveTo>
                  <a:pt x="579" y="0"/>
                </a:moveTo>
                <a:cubicBezTo>
                  <a:pt x="422" y="0"/>
                  <a:pt x="231" y="20"/>
                  <a:pt x="0" y="67"/>
                </a:cubicBezTo>
                <a:cubicBezTo>
                  <a:pt x="55" y="59"/>
                  <a:pt x="108" y="54"/>
                  <a:pt x="158" y="54"/>
                </a:cubicBezTo>
                <a:cubicBezTo>
                  <a:pt x="355" y="54"/>
                  <a:pt x="514" y="121"/>
                  <a:pt x="589" y="281"/>
                </a:cubicBezTo>
                <a:cubicBezTo>
                  <a:pt x="628" y="374"/>
                  <a:pt x="642" y="481"/>
                  <a:pt x="628" y="575"/>
                </a:cubicBezTo>
                <a:cubicBezTo>
                  <a:pt x="628" y="575"/>
                  <a:pt x="923" y="682"/>
                  <a:pt x="1003" y="1016"/>
                </a:cubicBezTo>
                <a:cubicBezTo>
                  <a:pt x="1083" y="1337"/>
                  <a:pt x="949" y="1498"/>
                  <a:pt x="949" y="1498"/>
                </a:cubicBezTo>
                <a:cubicBezTo>
                  <a:pt x="949" y="1498"/>
                  <a:pt x="1177" y="1846"/>
                  <a:pt x="990" y="2234"/>
                </a:cubicBezTo>
                <a:cubicBezTo>
                  <a:pt x="803" y="2609"/>
                  <a:pt x="495" y="2702"/>
                  <a:pt x="468" y="2716"/>
                </a:cubicBezTo>
                <a:cubicBezTo>
                  <a:pt x="682" y="2876"/>
                  <a:pt x="762" y="3103"/>
                  <a:pt x="762" y="3103"/>
                </a:cubicBezTo>
                <a:cubicBezTo>
                  <a:pt x="1793" y="2742"/>
                  <a:pt x="1284" y="1979"/>
                  <a:pt x="1284" y="1979"/>
                </a:cubicBezTo>
                <a:cubicBezTo>
                  <a:pt x="1284" y="1979"/>
                  <a:pt x="1805" y="1859"/>
                  <a:pt x="1793" y="1230"/>
                </a:cubicBezTo>
                <a:cubicBezTo>
                  <a:pt x="1779" y="870"/>
                  <a:pt x="1270" y="682"/>
                  <a:pt x="1270" y="682"/>
                </a:cubicBezTo>
                <a:cubicBezTo>
                  <a:pt x="1270" y="682"/>
                  <a:pt x="1495" y="0"/>
                  <a:pt x="57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2"/>
          <p:cNvSpPr/>
          <p:nvPr/>
        </p:nvSpPr>
        <p:spPr>
          <a:xfrm>
            <a:off x="6793733" y="1303334"/>
            <a:ext cx="230510" cy="102474"/>
          </a:xfrm>
          <a:custGeom>
            <a:avLst/>
            <a:gdLst/>
            <a:ahLst/>
            <a:cxnLst/>
            <a:rect l="l" t="t" r="r" b="b"/>
            <a:pathLst>
              <a:path w="2650" h="1178" extrusionOk="0">
                <a:moveTo>
                  <a:pt x="1" y="1"/>
                </a:moveTo>
                <a:lnTo>
                  <a:pt x="1" y="13"/>
                </a:lnTo>
                <a:cubicBezTo>
                  <a:pt x="133" y="252"/>
                  <a:pt x="702" y="1178"/>
                  <a:pt x="1692" y="1178"/>
                </a:cubicBezTo>
                <a:cubicBezTo>
                  <a:pt x="1699" y="1178"/>
                  <a:pt x="1706" y="1178"/>
                  <a:pt x="1713" y="1178"/>
                </a:cubicBezTo>
                <a:cubicBezTo>
                  <a:pt x="2476" y="1164"/>
                  <a:pt x="2649" y="923"/>
                  <a:pt x="2649" y="923"/>
                </a:cubicBezTo>
                <a:cubicBezTo>
                  <a:pt x="2649" y="923"/>
                  <a:pt x="2569" y="696"/>
                  <a:pt x="2355" y="536"/>
                </a:cubicBezTo>
                <a:cubicBezTo>
                  <a:pt x="2248" y="441"/>
                  <a:pt x="2114" y="388"/>
                  <a:pt x="1941" y="388"/>
                </a:cubicBezTo>
                <a:lnTo>
                  <a:pt x="1927" y="361"/>
                </a:lnTo>
                <a:cubicBezTo>
                  <a:pt x="1596" y="568"/>
                  <a:pt x="1107" y="591"/>
                  <a:pt x="901" y="591"/>
                </a:cubicBezTo>
                <a:cubicBezTo>
                  <a:pt x="839" y="591"/>
                  <a:pt x="803" y="589"/>
                  <a:pt x="803" y="589"/>
                </a:cubicBezTo>
                <a:cubicBezTo>
                  <a:pt x="469" y="522"/>
                  <a:pt x="161" y="308"/>
                  <a:pt x="1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>
            <a:off x="6776336" y="1118393"/>
            <a:ext cx="237469" cy="236439"/>
          </a:xfrm>
          <a:custGeom>
            <a:avLst/>
            <a:gdLst/>
            <a:ahLst/>
            <a:cxnLst/>
            <a:rect l="l" t="t" r="r" b="b"/>
            <a:pathLst>
              <a:path w="2730" h="2718" extrusionOk="0">
                <a:moveTo>
                  <a:pt x="2245" y="0"/>
                </a:moveTo>
                <a:cubicBezTo>
                  <a:pt x="2195" y="0"/>
                  <a:pt x="2142" y="5"/>
                  <a:pt x="2087" y="13"/>
                </a:cubicBezTo>
                <a:lnTo>
                  <a:pt x="2073" y="13"/>
                </a:lnTo>
                <a:cubicBezTo>
                  <a:pt x="1592" y="79"/>
                  <a:pt x="950" y="414"/>
                  <a:pt x="562" y="775"/>
                </a:cubicBezTo>
                <a:cubicBezTo>
                  <a:pt x="40" y="1283"/>
                  <a:pt x="0" y="1765"/>
                  <a:pt x="201" y="2127"/>
                </a:cubicBezTo>
                <a:cubicBezTo>
                  <a:pt x="361" y="2434"/>
                  <a:pt x="669" y="2648"/>
                  <a:pt x="1003" y="2715"/>
                </a:cubicBezTo>
                <a:cubicBezTo>
                  <a:pt x="1003" y="2715"/>
                  <a:pt x="1039" y="2717"/>
                  <a:pt x="1101" y="2717"/>
                </a:cubicBezTo>
                <a:cubicBezTo>
                  <a:pt x="1307" y="2717"/>
                  <a:pt x="1796" y="2694"/>
                  <a:pt x="2127" y="2487"/>
                </a:cubicBezTo>
                <a:cubicBezTo>
                  <a:pt x="2207" y="2434"/>
                  <a:pt x="2261" y="2380"/>
                  <a:pt x="2314" y="2314"/>
                </a:cubicBezTo>
                <a:cubicBezTo>
                  <a:pt x="2368" y="2246"/>
                  <a:pt x="2408" y="2166"/>
                  <a:pt x="2421" y="2086"/>
                </a:cubicBezTo>
                <a:cubicBezTo>
                  <a:pt x="2582" y="1364"/>
                  <a:pt x="2141" y="1297"/>
                  <a:pt x="2141" y="1297"/>
                </a:cubicBezTo>
                <a:cubicBezTo>
                  <a:pt x="2141" y="1297"/>
                  <a:pt x="2248" y="1217"/>
                  <a:pt x="2381" y="1096"/>
                </a:cubicBezTo>
                <a:cubicBezTo>
                  <a:pt x="2515" y="949"/>
                  <a:pt x="2676" y="748"/>
                  <a:pt x="2715" y="521"/>
                </a:cubicBezTo>
                <a:cubicBezTo>
                  <a:pt x="2729" y="427"/>
                  <a:pt x="2715" y="320"/>
                  <a:pt x="2676" y="227"/>
                </a:cubicBezTo>
                <a:cubicBezTo>
                  <a:pt x="2601" y="67"/>
                  <a:pt x="2442" y="0"/>
                  <a:pt x="224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2"/>
          <p:cNvSpPr/>
          <p:nvPr/>
        </p:nvSpPr>
        <p:spPr>
          <a:xfrm>
            <a:off x="6825222" y="1163715"/>
            <a:ext cx="112907" cy="154755"/>
          </a:xfrm>
          <a:custGeom>
            <a:avLst/>
            <a:gdLst/>
            <a:ahLst/>
            <a:cxnLst/>
            <a:rect l="l" t="t" r="r" b="b"/>
            <a:pathLst>
              <a:path w="1298" h="1779" extrusionOk="0">
                <a:moveTo>
                  <a:pt x="976" y="0"/>
                </a:moveTo>
                <a:cubicBezTo>
                  <a:pt x="803" y="0"/>
                  <a:pt x="628" y="107"/>
                  <a:pt x="495" y="188"/>
                </a:cubicBezTo>
                <a:cubicBezTo>
                  <a:pt x="307" y="281"/>
                  <a:pt x="147" y="428"/>
                  <a:pt x="40" y="616"/>
                </a:cubicBezTo>
                <a:cubicBezTo>
                  <a:pt x="27" y="629"/>
                  <a:pt x="27" y="655"/>
                  <a:pt x="27" y="669"/>
                </a:cubicBezTo>
                <a:cubicBezTo>
                  <a:pt x="13" y="709"/>
                  <a:pt x="0" y="749"/>
                  <a:pt x="0" y="789"/>
                </a:cubicBezTo>
                <a:cubicBezTo>
                  <a:pt x="13" y="869"/>
                  <a:pt x="81" y="950"/>
                  <a:pt x="120" y="1030"/>
                </a:cubicBezTo>
                <a:cubicBezTo>
                  <a:pt x="161" y="1097"/>
                  <a:pt x="200" y="1177"/>
                  <a:pt x="241" y="1244"/>
                </a:cubicBezTo>
                <a:cubicBezTo>
                  <a:pt x="334" y="1392"/>
                  <a:pt x="414" y="1552"/>
                  <a:pt x="509" y="1699"/>
                </a:cubicBezTo>
                <a:cubicBezTo>
                  <a:pt x="535" y="1752"/>
                  <a:pt x="589" y="1779"/>
                  <a:pt x="642" y="1779"/>
                </a:cubicBezTo>
                <a:cubicBezTo>
                  <a:pt x="682" y="1779"/>
                  <a:pt x="709" y="1766"/>
                  <a:pt x="735" y="1752"/>
                </a:cubicBezTo>
                <a:cubicBezTo>
                  <a:pt x="963" y="1592"/>
                  <a:pt x="1190" y="1365"/>
                  <a:pt x="1124" y="1070"/>
                </a:cubicBezTo>
                <a:cubicBezTo>
                  <a:pt x="1097" y="937"/>
                  <a:pt x="1030" y="830"/>
                  <a:pt x="910" y="762"/>
                </a:cubicBezTo>
                <a:cubicBezTo>
                  <a:pt x="963" y="723"/>
                  <a:pt x="1030" y="669"/>
                  <a:pt x="1083" y="616"/>
                </a:cubicBezTo>
                <a:cubicBezTo>
                  <a:pt x="1163" y="535"/>
                  <a:pt x="1244" y="455"/>
                  <a:pt x="1270" y="334"/>
                </a:cubicBezTo>
                <a:cubicBezTo>
                  <a:pt x="1297" y="214"/>
                  <a:pt x="1231" y="93"/>
                  <a:pt x="1124" y="40"/>
                </a:cubicBezTo>
                <a:cubicBezTo>
                  <a:pt x="1070" y="13"/>
                  <a:pt x="1030" y="0"/>
                  <a:pt x="9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2"/>
          <p:cNvSpPr/>
          <p:nvPr/>
        </p:nvSpPr>
        <p:spPr>
          <a:xfrm>
            <a:off x="6711098" y="1277411"/>
            <a:ext cx="222334" cy="174937"/>
          </a:xfrm>
          <a:custGeom>
            <a:avLst/>
            <a:gdLst/>
            <a:ahLst/>
            <a:cxnLst/>
            <a:rect l="l" t="t" r="r" b="b"/>
            <a:pathLst>
              <a:path w="2556" h="2011" extrusionOk="0">
                <a:moveTo>
                  <a:pt x="425" y="1"/>
                </a:moveTo>
                <a:cubicBezTo>
                  <a:pt x="286" y="1"/>
                  <a:pt x="185" y="21"/>
                  <a:pt x="135" y="44"/>
                </a:cubicBezTo>
                <a:cubicBezTo>
                  <a:pt x="0" y="105"/>
                  <a:pt x="537" y="2011"/>
                  <a:pt x="1856" y="2011"/>
                </a:cubicBezTo>
                <a:cubicBezTo>
                  <a:pt x="1980" y="2011"/>
                  <a:pt x="2111" y="1994"/>
                  <a:pt x="2249" y="1957"/>
                </a:cubicBezTo>
                <a:cubicBezTo>
                  <a:pt x="2556" y="1863"/>
                  <a:pt x="2302" y="860"/>
                  <a:pt x="1593" y="392"/>
                </a:cubicBezTo>
                <a:cubicBezTo>
                  <a:pt x="1123" y="82"/>
                  <a:pt x="700" y="1"/>
                  <a:pt x="42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2"/>
          <p:cNvSpPr/>
          <p:nvPr/>
        </p:nvSpPr>
        <p:spPr>
          <a:xfrm>
            <a:off x="6677347" y="1264884"/>
            <a:ext cx="213113" cy="161540"/>
          </a:xfrm>
          <a:custGeom>
            <a:avLst/>
            <a:gdLst/>
            <a:ahLst/>
            <a:cxnLst/>
            <a:rect l="l" t="t" r="r" b="b"/>
            <a:pathLst>
              <a:path w="2450" h="1857" extrusionOk="0">
                <a:moveTo>
                  <a:pt x="42" y="1"/>
                </a:moveTo>
                <a:cubicBezTo>
                  <a:pt x="28" y="1"/>
                  <a:pt x="15" y="1"/>
                  <a:pt x="1" y="27"/>
                </a:cubicBezTo>
                <a:cubicBezTo>
                  <a:pt x="1" y="41"/>
                  <a:pt x="1" y="68"/>
                  <a:pt x="28" y="68"/>
                </a:cubicBezTo>
                <a:cubicBezTo>
                  <a:pt x="81" y="95"/>
                  <a:pt x="149" y="121"/>
                  <a:pt x="202" y="134"/>
                </a:cubicBezTo>
                <a:lnTo>
                  <a:pt x="295" y="161"/>
                </a:lnTo>
                <a:lnTo>
                  <a:pt x="375" y="202"/>
                </a:lnTo>
                <a:lnTo>
                  <a:pt x="550" y="282"/>
                </a:lnTo>
                <a:lnTo>
                  <a:pt x="710" y="362"/>
                </a:lnTo>
                <a:cubicBezTo>
                  <a:pt x="924" y="482"/>
                  <a:pt x="1138" y="616"/>
                  <a:pt x="1339" y="776"/>
                </a:cubicBezTo>
                <a:cubicBezTo>
                  <a:pt x="1526" y="924"/>
                  <a:pt x="1713" y="1097"/>
                  <a:pt x="1888" y="1272"/>
                </a:cubicBezTo>
                <a:cubicBezTo>
                  <a:pt x="1981" y="1365"/>
                  <a:pt x="2061" y="1459"/>
                  <a:pt x="2141" y="1552"/>
                </a:cubicBezTo>
                <a:cubicBezTo>
                  <a:pt x="2235" y="1646"/>
                  <a:pt x="2302" y="1739"/>
                  <a:pt x="2382" y="1834"/>
                </a:cubicBezTo>
                <a:lnTo>
                  <a:pt x="2382" y="1846"/>
                </a:lnTo>
                <a:cubicBezTo>
                  <a:pt x="2389" y="1853"/>
                  <a:pt x="2396" y="1857"/>
                  <a:pt x="2404" y="1857"/>
                </a:cubicBezTo>
                <a:cubicBezTo>
                  <a:pt x="2412" y="1857"/>
                  <a:pt x="2422" y="1853"/>
                  <a:pt x="2435" y="1846"/>
                </a:cubicBezTo>
                <a:cubicBezTo>
                  <a:pt x="2449" y="1834"/>
                  <a:pt x="2449" y="1820"/>
                  <a:pt x="2449" y="1793"/>
                </a:cubicBezTo>
                <a:cubicBezTo>
                  <a:pt x="2316" y="1579"/>
                  <a:pt x="2155" y="1379"/>
                  <a:pt x="1995" y="1178"/>
                </a:cubicBezTo>
                <a:cubicBezTo>
                  <a:pt x="1820" y="990"/>
                  <a:pt x="1633" y="817"/>
                  <a:pt x="1433" y="657"/>
                </a:cubicBezTo>
                <a:cubicBezTo>
                  <a:pt x="1232" y="496"/>
                  <a:pt x="1005" y="362"/>
                  <a:pt x="777" y="241"/>
                </a:cubicBezTo>
                <a:cubicBezTo>
                  <a:pt x="550" y="134"/>
                  <a:pt x="295" y="54"/>
                  <a:pt x="42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>
            <a:off x="6835660" y="1370838"/>
            <a:ext cx="68718" cy="62894"/>
          </a:xfrm>
          <a:custGeom>
            <a:avLst/>
            <a:gdLst/>
            <a:ahLst/>
            <a:cxnLst/>
            <a:rect l="l" t="t" r="r" b="b"/>
            <a:pathLst>
              <a:path w="790" h="723" extrusionOk="0">
                <a:moveTo>
                  <a:pt x="201" y="0"/>
                </a:moveTo>
                <a:lnTo>
                  <a:pt x="187" y="13"/>
                </a:lnTo>
                <a:lnTo>
                  <a:pt x="175" y="13"/>
                </a:lnTo>
                <a:cubicBezTo>
                  <a:pt x="161" y="13"/>
                  <a:pt x="148" y="27"/>
                  <a:pt x="148" y="27"/>
                </a:cubicBezTo>
                <a:cubicBezTo>
                  <a:pt x="134" y="40"/>
                  <a:pt x="121" y="67"/>
                  <a:pt x="121" y="67"/>
                </a:cubicBezTo>
                <a:cubicBezTo>
                  <a:pt x="80" y="134"/>
                  <a:pt x="80" y="174"/>
                  <a:pt x="68" y="227"/>
                </a:cubicBezTo>
                <a:cubicBezTo>
                  <a:pt x="54" y="281"/>
                  <a:pt x="41" y="334"/>
                  <a:pt x="41" y="375"/>
                </a:cubicBezTo>
                <a:cubicBezTo>
                  <a:pt x="14" y="482"/>
                  <a:pt x="14" y="589"/>
                  <a:pt x="0" y="682"/>
                </a:cubicBezTo>
                <a:cubicBezTo>
                  <a:pt x="0" y="696"/>
                  <a:pt x="14" y="723"/>
                  <a:pt x="27" y="723"/>
                </a:cubicBezTo>
                <a:cubicBezTo>
                  <a:pt x="54" y="723"/>
                  <a:pt x="68" y="723"/>
                  <a:pt x="80" y="696"/>
                </a:cubicBezTo>
                <a:cubicBezTo>
                  <a:pt x="107" y="602"/>
                  <a:pt x="148" y="509"/>
                  <a:pt x="175" y="414"/>
                </a:cubicBezTo>
                <a:lnTo>
                  <a:pt x="214" y="268"/>
                </a:lnTo>
                <a:cubicBezTo>
                  <a:pt x="225" y="226"/>
                  <a:pt x="235" y="192"/>
                  <a:pt x="246" y="161"/>
                </a:cubicBezTo>
                <a:lnTo>
                  <a:pt x="246" y="161"/>
                </a:lnTo>
                <a:cubicBezTo>
                  <a:pt x="260" y="161"/>
                  <a:pt x="284" y="162"/>
                  <a:pt x="308" y="174"/>
                </a:cubicBezTo>
                <a:cubicBezTo>
                  <a:pt x="348" y="174"/>
                  <a:pt x="401" y="200"/>
                  <a:pt x="442" y="214"/>
                </a:cubicBezTo>
                <a:cubicBezTo>
                  <a:pt x="535" y="241"/>
                  <a:pt x="642" y="268"/>
                  <a:pt x="722" y="295"/>
                </a:cubicBezTo>
                <a:lnTo>
                  <a:pt x="736" y="295"/>
                </a:lnTo>
                <a:cubicBezTo>
                  <a:pt x="749" y="295"/>
                  <a:pt x="763" y="295"/>
                  <a:pt x="776" y="281"/>
                </a:cubicBezTo>
                <a:cubicBezTo>
                  <a:pt x="790" y="268"/>
                  <a:pt x="776" y="241"/>
                  <a:pt x="763" y="227"/>
                </a:cubicBezTo>
                <a:cubicBezTo>
                  <a:pt x="669" y="161"/>
                  <a:pt x="589" y="120"/>
                  <a:pt x="496" y="81"/>
                </a:cubicBezTo>
                <a:cubicBezTo>
                  <a:pt x="442" y="54"/>
                  <a:pt x="389" y="40"/>
                  <a:pt x="335" y="27"/>
                </a:cubicBezTo>
                <a:cubicBezTo>
                  <a:pt x="321" y="13"/>
                  <a:pt x="294" y="13"/>
                  <a:pt x="255" y="13"/>
                </a:cubicBezTo>
                <a:cubicBezTo>
                  <a:pt x="241" y="13"/>
                  <a:pt x="228" y="0"/>
                  <a:pt x="201" y="0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>
            <a:off x="6797300" y="1330909"/>
            <a:ext cx="80287" cy="64895"/>
          </a:xfrm>
          <a:custGeom>
            <a:avLst/>
            <a:gdLst/>
            <a:ahLst/>
            <a:cxnLst/>
            <a:rect l="l" t="t" r="r" b="b"/>
            <a:pathLst>
              <a:path w="923" h="746" extrusionOk="0">
                <a:moveTo>
                  <a:pt x="287" y="1"/>
                </a:moveTo>
                <a:cubicBezTo>
                  <a:pt x="264" y="1"/>
                  <a:pt x="240" y="2"/>
                  <a:pt x="214" y="5"/>
                </a:cubicBezTo>
                <a:lnTo>
                  <a:pt x="174" y="5"/>
                </a:lnTo>
                <a:cubicBezTo>
                  <a:pt x="174" y="5"/>
                  <a:pt x="161" y="5"/>
                  <a:pt x="134" y="17"/>
                </a:cubicBezTo>
                <a:cubicBezTo>
                  <a:pt x="93" y="44"/>
                  <a:pt x="81" y="71"/>
                  <a:pt x="81" y="85"/>
                </a:cubicBezTo>
                <a:cubicBezTo>
                  <a:pt x="67" y="124"/>
                  <a:pt x="67" y="151"/>
                  <a:pt x="54" y="178"/>
                </a:cubicBezTo>
                <a:cubicBezTo>
                  <a:pt x="40" y="245"/>
                  <a:pt x="27" y="299"/>
                  <a:pt x="27" y="352"/>
                </a:cubicBezTo>
                <a:cubicBezTo>
                  <a:pt x="13" y="472"/>
                  <a:pt x="0" y="593"/>
                  <a:pt x="0" y="713"/>
                </a:cubicBezTo>
                <a:cubicBezTo>
                  <a:pt x="0" y="727"/>
                  <a:pt x="13" y="740"/>
                  <a:pt x="27" y="740"/>
                </a:cubicBezTo>
                <a:cubicBezTo>
                  <a:pt x="34" y="743"/>
                  <a:pt x="40" y="745"/>
                  <a:pt x="46" y="745"/>
                </a:cubicBezTo>
                <a:cubicBezTo>
                  <a:pt x="61" y="745"/>
                  <a:pt x="70" y="732"/>
                  <a:pt x="81" y="713"/>
                </a:cubicBezTo>
                <a:cubicBezTo>
                  <a:pt x="107" y="606"/>
                  <a:pt x="134" y="499"/>
                  <a:pt x="161" y="379"/>
                </a:cubicBezTo>
                <a:lnTo>
                  <a:pt x="200" y="219"/>
                </a:lnTo>
                <a:cubicBezTo>
                  <a:pt x="200" y="192"/>
                  <a:pt x="214" y="165"/>
                  <a:pt x="214" y="151"/>
                </a:cubicBezTo>
                <a:lnTo>
                  <a:pt x="227" y="151"/>
                </a:lnTo>
                <a:cubicBezTo>
                  <a:pt x="321" y="151"/>
                  <a:pt x="441" y="165"/>
                  <a:pt x="548" y="178"/>
                </a:cubicBezTo>
                <a:cubicBezTo>
                  <a:pt x="655" y="192"/>
                  <a:pt x="776" y="219"/>
                  <a:pt x="856" y="258"/>
                </a:cubicBezTo>
                <a:lnTo>
                  <a:pt x="869" y="258"/>
                </a:lnTo>
                <a:cubicBezTo>
                  <a:pt x="883" y="258"/>
                  <a:pt x="896" y="258"/>
                  <a:pt x="910" y="245"/>
                </a:cubicBezTo>
                <a:cubicBezTo>
                  <a:pt x="923" y="231"/>
                  <a:pt x="923" y="205"/>
                  <a:pt x="910" y="192"/>
                </a:cubicBezTo>
                <a:cubicBezTo>
                  <a:pt x="803" y="112"/>
                  <a:pt x="682" y="85"/>
                  <a:pt x="575" y="44"/>
                </a:cubicBezTo>
                <a:cubicBezTo>
                  <a:pt x="478" y="22"/>
                  <a:pt x="389" y="1"/>
                  <a:pt x="287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>
            <a:off x="6761201" y="1303595"/>
            <a:ext cx="69849" cy="60371"/>
          </a:xfrm>
          <a:custGeom>
            <a:avLst/>
            <a:gdLst/>
            <a:ahLst/>
            <a:cxnLst/>
            <a:rect l="l" t="t" r="r" b="b"/>
            <a:pathLst>
              <a:path w="803" h="694" extrusionOk="0">
                <a:moveTo>
                  <a:pt x="156" y="1"/>
                </a:moveTo>
                <a:cubicBezTo>
                  <a:pt x="147" y="1"/>
                  <a:pt x="141" y="4"/>
                  <a:pt x="134" y="10"/>
                </a:cubicBezTo>
                <a:cubicBezTo>
                  <a:pt x="107" y="10"/>
                  <a:pt x="94" y="24"/>
                  <a:pt x="94" y="37"/>
                </a:cubicBezTo>
                <a:lnTo>
                  <a:pt x="67" y="64"/>
                </a:lnTo>
                <a:cubicBezTo>
                  <a:pt x="67" y="91"/>
                  <a:pt x="54" y="105"/>
                  <a:pt x="54" y="117"/>
                </a:cubicBezTo>
                <a:cubicBezTo>
                  <a:pt x="54" y="144"/>
                  <a:pt x="41" y="171"/>
                  <a:pt x="41" y="198"/>
                </a:cubicBezTo>
                <a:cubicBezTo>
                  <a:pt x="27" y="238"/>
                  <a:pt x="27" y="292"/>
                  <a:pt x="14" y="345"/>
                </a:cubicBezTo>
                <a:cubicBezTo>
                  <a:pt x="0" y="452"/>
                  <a:pt x="0" y="545"/>
                  <a:pt x="0" y="652"/>
                </a:cubicBezTo>
                <a:cubicBezTo>
                  <a:pt x="0" y="666"/>
                  <a:pt x="14" y="679"/>
                  <a:pt x="27" y="693"/>
                </a:cubicBezTo>
                <a:cubicBezTo>
                  <a:pt x="41" y="693"/>
                  <a:pt x="67" y="679"/>
                  <a:pt x="67" y="666"/>
                </a:cubicBezTo>
                <a:cubicBezTo>
                  <a:pt x="107" y="572"/>
                  <a:pt x="121" y="465"/>
                  <a:pt x="148" y="372"/>
                </a:cubicBezTo>
                <a:lnTo>
                  <a:pt x="187" y="224"/>
                </a:lnTo>
                <a:lnTo>
                  <a:pt x="200" y="164"/>
                </a:lnTo>
                <a:lnTo>
                  <a:pt x="200" y="164"/>
                </a:lnTo>
                <a:cubicBezTo>
                  <a:pt x="215" y="164"/>
                  <a:pt x="228" y="165"/>
                  <a:pt x="241" y="171"/>
                </a:cubicBezTo>
                <a:lnTo>
                  <a:pt x="321" y="171"/>
                </a:lnTo>
                <a:lnTo>
                  <a:pt x="469" y="158"/>
                </a:lnTo>
                <a:lnTo>
                  <a:pt x="776" y="158"/>
                </a:lnTo>
                <a:cubicBezTo>
                  <a:pt x="790" y="158"/>
                  <a:pt x="803" y="144"/>
                  <a:pt x="803" y="131"/>
                </a:cubicBezTo>
                <a:cubicBezTo>
                  <a:pt x="803" y="105"/>
                  <a:pt x="803" y="91"/>
                  <a:pt x="776" y="78"/>
                </a:cubicBezTo>
                <a:cubicBezTo>
                  <a:pt x="683" y="51"/>
                  <a:pt x="576" y="37"/>
                  <a:pt x="469" y="24"/>
                </a:cubicBezTo>
                <a:cubicBezTo>
                  <a:pt x="415" y="24"/>
                  <a:pt x="375" y="24"/>
                  <a:pt x="321" y="10"/>
                </a:cubicBezTo>
                <a:lnTo>
                  <a:pt x="187" y="10"/>
                </a:lnTo>
                <a:cubicBezTo>
                  <a:pt x="174" y="4"/>
                  <a:pt x="164" y="1"/>
                  <a:pt x="156" y="1"/>
                </a:cubicBezTo>
                <a:close/>
              </a:path>
            </a:pathLst>
          </a:custGeom>
          <a:solidFill>
            <a:srgbClr val="093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>
            <a:off x="5858297" y="1676782"/>
            <a:ext cx="41927" cy="41755"/>
          </a:xfrm>
          <a:custGeom>
            <a:avLst/>
            <a:gdLst/>
            <a:ahLst/>
            <a:cxnLst/>
            <a:rect l="l" t="t" r="r" b="b"/>
            <a:pathLst>
              <a:path w="482" h="480" extrusionOk="0">
                <a:moveTo>
                  <a:pt x="214" y="1"/>
                </a:moveTo>
                <a:cubicBezTo>
                  <a:pt x="187" y="15"/>
                  <a:pt x="161" y="15"/>
                  <a:pt x="134" y="28"/>
                </a:cubicBezTo>
                <a:lnTo>
                  <a:pt x="121" y="41"/>
                </a:lnTo>
                <a:lnTo>
                  <a:pt x="107" y="41"/>
                </a:lnTo>
                <a:lnTo>
                  <a:pt x="67" y="81"/>
                </a:lnTo>
                <a:cubicBezTo>
                  <a:pt x="54" y="95"/>
                  <a:pt x="41" y="108"/>
                  <a:pt x="27" y="135"/>
                </a:cubicBezTo>
                <a:cubicBezTo>
                  <a:pt x="27" y="135"/>
                  <a:pt x="27" y="148"/>
                  <a:pt x="14" y="161"/>
                </a:cubicBezTo>
                <a:cubicBezTo>
                  <a:pt x="14" y="161"/>
                  <a:pt x="14" y="175"/>
                  <a:pt x="0" y="188"/>
                </a:cubicBezTo>
                <a:lnTo>
                  <a:pt x="0" y="309"/>
                </a:lnTo>
                <a:cubicBezTo>
                  <a:pt x="14" y="349"/>
                  <a:pt x="41" y="375"/>
                  <a:pt x="67" y="416"/>
                </a:cubicBezTo>
                <a:cubicBezTo>
                  <a:pt x="94" y="443"/>
                  <a:pt x="134" y="456"/>
                  <a:pt x="161" y="469"/>
                </a:cubicBezTo>
                <a:cubicBezTo>
                  <a:pt x="181" y="476"/>
                  <a:pt x="204" y="479"/>
                  <a:pt x="228" y="479"/>
                </a:cubicBezTo>
                <a:cubicBezTo>
                  <a:pt x="251" y="479"/>
                  <a:pt x="275" y="476"/>
                  <a:pt x="294" y="469"/>
                </a:cubicBezTo>
                <a:cubicBezTo>
                  <a:pt x="308" y="456"/>
                  <a:pt x="321" y="456"/>
                  <a:pt x="348" y="443"/>
                </a:cubicBezTo>
                <a:cubicBezTo>
                  <a:pt x="348" y="443"/>
                  <a:pt x="362" y="429"/>
                  <a:pt x="375" y="429"/>
                </a:cubicBezTo>
                <a:lnTo>
                  <a:pt x="415" y="389"/>
                </a:lnTo>
                <a:cubicBezTo>
                  <a:pt x="428" y="375"/>
                  <a:pt x="428" y="362"/>
                  <a:pt x="428" y="349"/>
                </a:cubicBezTo>
                <a:cubicBezTo>
                  <a:pt x="442" y="349"/>
                  <a:pt x="442" y="349"/>
                  <a:pt x="442" y="336"/>
                </a:cubicBezTo>
                <a:cubicBezTo>
                  <a:pt x="455" y="322"/>
                  <a:pt x="455" y="309"/>
                  <a:pt x="469" y="282"/>
                </a:cubicBezTo>
                <a:cubicBezTo>
                  <a:pt x="469" y="255"/>
                  <a:pt x="482" y="229"/>
                  <a:pt x="469" y="202"/>
                </a:cubicBezTo>
                <a:cubicBezTo>
                  <a:pt x="469" y="175"/>
                  <a:pt x="469" y="161"/>
                  <a:pt x="455" y="135"/>
                </a:cubicBezTo>
                <a:cubicBezTo>
                  <a:pt x="442" y="108"/>
                  <a:pt x="428" y="95"/>
                  <a:pt x="401" y="68"/>
                </a:cubicBezTo>
                <a:lnTo>
                  <a:pt x="362" y="28"/>
                </a:lnTo>
                <a:lnTo>
                  <a:pt x="308" y="15"/>
                </a:lnTo>
                <a:cubicBezTo>
                  <a:pt x="281" y="1"/>
                  <a:pt x="255" y="1"/>
                  <a:pt x="21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>
            <a:off x="5829244" y="1766468"/>
            <a:ext cx="38447" cy="36101"/>
          </a:xfrm>
          <a:custGeom>
            <a:avLst/>
            <a:gdLst/>
            <a:ahLst/>
            <a:cxnLst/>
            <a:rect l="l" t="t" r="r" b="b"/>
            <a:pathLst>
              <a:path w="442" h="415" extrusionOk="0">
                <a:moveTo>
                  <a:pt x="268" y="0"/>
                </a:moveTo>
                <a:cubicBezTo>
                  <a:pt x="241" y="0"/>
                  <a:pt x="227" y="0"/>
                  <a:pt x="200" y="13"/>
                </a:cubicBezTo>
                <a:lnTo>
                  <a:pt x="147" y="13"/>
                </a:lnTo>
                <a:cubicBezTo>
                  <a:pt x="134" y="13"/>
                  <a:pt x="107" y="27"/>
                  <a:pt x="80" y="54"/>
                </a:cubicBezTo>
                <a:cubicBezTo>
                  <a:pt x="67" y="54"/>
                  <a:pt x="54" y="67"/>
                  <a:pt x="54" y="81"/>
                </a:cubicBezTo>
                <a:cubicBezTo>
                  <a:pt x="40" y="93"/>
                  <a:pt x="27" y="120"/>
                  <a:pt x="27" y="134"/>
                </a:cubicBezTo>
                <a:cubicBezTo>
                  <a:pt x="13" y="147"/>
                  <a:pt x="13" y="161"/>
                  <a:pt x="13" y="188"/>
                </a:cubicBezTo>
                <a:cubicBezTo>
                  <a:pt x="0" y="200"/>
                  <a:pt x="0" y="214"/>
                  <a:pt x="13" y="241"/>
                </a:cubicBezTo>
                <a:cubicBezTo>
                  <a:pt x="13" y="268"/>
                  <a:pt x="13" y="295"/>
                  <a:pt x="27" y="307"/>
                </a:cubicBezTo>
                <a:lnTo>
                  <a:pt x="67" y="348"/>
                </a:lnTo>
                <a:lnTo>
                  <a:pt x="107" y="388"/>
                </a:lnTo>
                <a:cubicBezTo>
                  <a:pt x="120" y="388"/>
                  <a:pt x="134" y="402"/>
                  <a:pt x="147" y="402"/>
                </a:cubicBezTo>
                <a:cubicBezTo>
                  <a:pt x="174" y="414"/>
                  <a:pt x="187" y="414"/>
                  <a:pt x="214" y="414"/>
                </a:cubicBezTo>
                <a:cubicBezTo>
                  <a:pt x="227" y="414"/>
                  <a:pt x="241" y="414"/>
                  <a:pt x="268" y="402"/>
                </a:cubicBezTo>
                <a:cubicBezTo>
                  <a:pt x="294" y="402"/>
                  <a:pt x="307" y="388"/>
                  <a:pt x="334" y="375"/>
                </a:cubicBezTo>
                <a:cubicBezTo>
                  <a:pt x="348" y="361"/>
                  <a:pt x="348" y="348"/>
                  <a:pt x="361" y="334"/>
                </a:cubicBezTo>
                <a:lnTo>
                  <a:pt x="361" y="348"/>
                </a:lnTo>
                <a:cubicBezTo>
                  <a:pt x="361" y="334"/>
                  <a:pt x="375" y="334"/>
                  <a:pt x="375" y="321"/>
                </a:cubicBezTo>
                <a:lnTo>
                  <a:pt x="414" y="281"/>
                </a:lnTo>
                <a:cubicBezTo>
                  <a:pt x="428" y="268"/>
                  <a:pt x="428" y="241"/>
                  <a:pt x="428" y="214"/>
                </a:cubicBezTo>
                <a:cubicBezTo>
                  <a:pt x="441" y="200"/>
                  <a:pt x="441" y="188"/>
                  <a:pt x="428" y="161"/>
                </a:cubicBezTo>
                <a:cubicBezTo>
                  <a:pt x="428" y="134"/>
                  <a:pt x="428" y="120"/>
                  <a:pt x="414" y="93"/>
                </a:cubicBezTo>
                <a:lnTo>
                  <a:pt x="375" y="54"/>
                </a:lnTo>
                <a:cubicBezTo>
                  <a:pt x="375" y="40"/>
                  <a:pt x="361" y="40"/>
                  <a:pt x="348" y="27"/>
                </a:cubicBezTo>
                <a:cubicBezTo>
                  <a:pt x="321" y="13"/>
                  <a:pt x="294" y="0"/>
                  <a:pt x="2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2"/>
          <p:cNvSpPr/>
          <p:nvPr/>
        </p:nvSpPr>
        <p:spPr>
          <a:xfrm>
            <a:off x="5814021" y="1838061"/>
            <a:ext cx="25661" cy="24705"/>
          </a:xfrm>
          <a:custGeom>
            <a:avLst/>
            <a:gdLst/>
            <a:ahLst/>
            <a:cxnLst/>
            <a:rect l="l" t="t" r="r" b="b"/>
            <a:pathLst>
              <a:path w="295" h="284" extrusionOk="0">
                <a:moveTo>
                  <a:pt x="144" y="0"/>
                </a:moveTo>
                <a:cubicBezTo>
                  <a:pt x="138" y="0"/>
                  <a:pt x="131" y="2"/>
                  <a:pt x="122" y="7"/>
                </a:cubicBezTo>
                <a:lnTo>
                  <a:pt x="95" y="7"/>
                </a:lnTo>
                <a:cubicBezTo>
                  <a:pt x="81" y="19"/>
                  <a:pt x="68" y="19"/>
                  <a:pt x="54" y="33"/>
                </a:cubicBezTo>
                <a:cubicBezTo>
                  <a:pt x="41" y="33"/>
                  <a:pt x="41" y="46"/>
                  <a:pt x="27" y="60"/>
                </a:cubicBezTo>
                <a:cubicBezTo>
                  <a:pt x="27" y="60"/>
                  <a:pt x="15" y="73"/>
                  <a:pt x="15" y="87"/>
                </a:cubicBezTo>
                <a:cubicBezTo>
                  <a:pt x="1" y="100"/>
                  <a:pt x="1" y="126"/>
                  <a:pt x="1" y="140"/>
                </a:cubicBezTo>
                <a:lnTo>
                  <a:pt x="1" y="180"/>
                </a:lnTo>
                <a:lnTo>
                  <a:pt x="27" y="207"/>
                </a:lnTo>
                <a:cubicBezTo>
                  <a:pt x="27" y="221"/>
                  <a:pt x="41" y="233"/>
                  <a:pt x="41" y="247"/>
                </a:cubicBezTo>
                <a:cubicBezTo>
                  <a:pt x="54" y="247"/>
                  <a:pt x="68" y="260"/>
                  <a:pt x="68" y="260"/>
                </a:cubicBezTo>
                <a:cubicBezTo>
                  <a:pt x="81" y="274"/>
                  <a:pt x="95" y="274"/>
                  <a:pt x="108" y="274"/>
                </a:cubicBezTo>
                <a:cubicBezTo>
                  <a:pt x="115" y="281"/>
                  <a:pt x="125" y="284"/>
                  <a:pt x="135" y="284"/>
                </a:cubicBezTo>
                <a:cubicBezTo>
                  <a:pt x="145" y="284"/>
                  <a:pt x="155" y="281"/>
                  <a:pt x="161" y="274"/>
                </a:cubicBezTo>
                <a:lnTo>
                  <a:pt x="202" y="274"/>
                </a:lnTo>
                <a:cubicBezTo>
                  <a:pt x="215" y="260"/>
                  <a:pt x="229" y="260"/>
                  <a:pt x="242" y="247"/>
                </a:cubicBezTo>
                <a:cubicBezTo>
                  <a:pt x="255" y="233"/>
                  <a:pt x="255" y="221"/>
                  <a:pt x="268" y="221"/>
                </a:cubicBezTo>
                <a:cubicBezTo>
                  <a:pt x="268" y="207"/>
                  <a:pt x="282" y="194"/>
                  <a:pt x="282" y="180"/>
                </a:cubicBezTo>
                <a:cubicBezTo>
                  <a:pt x="295" y="167"/>
                  <a:pt x="295" y="153"/>
                  <a:pt x="295" y="140"/>
                </a:cubicBezTo>
                <a:lnTo>
                  <a:pt x="295" y="114"/>
                </a:lnTo>
                <a:cubicBezTo>
                  <a:pt x="282" y="100"/>
                  <a:pt x="282" y="87"/>
                  <a:pt x="268" y="73"/>
                </a:cubicBezTo>
                <a:cubicBezTo>
                  <a:pt x="255" y="60"/>
                  <a:pt x="255" y="46"/>
                  <a:pt x="242" y="46"/>
                </a:cubicBezTo>
                <a:lnTo>
                  <a:pt x="215" y="19"/>
                </a:lnTo>
                <a:cubicBezTo>
                  <a:pt x="202" y="19"/>
                  <a:pt x="188" y="7"/>
                  <a:pt x="175" y="7"/>
                </a:cubicBezTo>
                <a:cubicBezTo>
                  <a:pt x="166" y="7"/>
                  <a:pt x="157" y="0"/>
                  <a:pt x="1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2"/>
          <p:cNvSpPr/>
          <p:nvPr/>
        </p:nvSpPr>
        <p:spPr>
          <a:xfrm>
            <a:off x="7723429" y="2982676"/>
            <a:ext cx="39665" cy="38189"/>
          </a:xfrm>
          <a:custGeom>
            <a:avLst/>
            <a:gdLst/>
            <a:ahLst/>
            <a:cxnLst/>
            <a:rect l="l" t="t" r="r" b="b"/>
            <a:pathLst>
              <a:path w="456" h="439" extrusionOk="0">
                <a:moveTo>
                  <a:pt x="233" y="0"/>
                </a:moveTo>
                <a:cubicBezTo>
                  <a:pt x="215" y="0"/>
                  <a:pt x="194" y="4"/>
                  <a:pt x="174" y="11"/>
                </a:cubicBezTo>
                <a:cubicBezTo>
                  <a:pt x="147" y="11"/>
                  <a:pt x="135" y="24"/>
                  <a:pt x="121" y="24"/>
                </a:cubicBezTo>
                <a:cubicBezTo>
                  <a:pt x="81" y="50"/>
                  <a:pt x="54" y="77"/>
                  <a:pt x="40" y="104"/>
                </a:cubicBezTo>
                <a:cubicBezTo>
                  <a:pt x="28" y="131"/>
                  <a:pt x="14" y="157"/>
                  <a:pt x="14" y="184"/>
                </a:cubicBezTo>
                <a:cubicBezTo>
                  <a:pt x="1" y="225"/>
                  <a:pt x="1" y="252"/>
                  <a:pt x="14" y="278"/>
                </a:cubicBezTo>
                <a:cubicBezTo>
                  <a:pt x="28" y="318"/>
                  <a:pt x="40" y="345"/>
                  <a:pt x="67" y="371"/>
                </a:cubicBezTo>
                <a:cubicBezTo>
                  <a:pt x="81" y="385"/>
                  <a:pt x="108" y="398"/>
                  <a:pt x="121" y="412"/>
                </a:cubicBezTo>
                <a:cubicBezTo>
                  <a:pt x="147" y="425"/>
                  <a:pt x="188" y="439"/>
                  <a:pt x="228" y="439"/>
                </a:cubicBezTo>
                <a:lnTo>
                  <a:pt x="281" y="439"/>
                </a:lnTo>
                <a:cubicBezTo>
                  <a:pt x="322" y="425"/>
                  <a:pt x="361" y="398"/>
                  <a:pt x="388" y="371"/>
                </a:cubicBezTo>
                <a:cubicBezTo>
                  <a:pt x="415" y="345"/>
                  <a:pt x="429" y="318"/>
                  <a:pt x="442" y="278"/>
                </a:cubicBezTo>
                <a:cubicBezTo>
                  <a:pt x="442" y="264"/>
                  <a:pt x="442" y="238"/>
                  <a:pt x="456" y="225"/>
                </a:cubicBezTo>
                <a:cubicBezTo>
                  <a:pt x="442" y="198"/>
                  <a:pt x="442" y="184"/>
                  <a:pt x="442" y="171"/>
                </a:cubicBezTo>
                <a:cubicBezTo>
                  <a:pt x="442" y="145"/>
                  <a:pt x="429" y="131"/>
                  <a:pt x="415" y="104"/>
                </a:cubicBezTo>
                <a:cubicBezTo>
                  <a:pt x="402" y="77"/>
                  <a:pt x="388" y="64"/>
                  <a:pt x="361" y="50"/>
                </a:cubicBezTo>
                <a:cubicBezTo>
                  <a:pt x="335" y="24"/>
                  <a:pt x="322" y="11"/>
                  <a:pt x="281" y="11"/>
                </a:cubicBezTo>
                <a:cubicBezTo>
                  <a:pt x="268" y="4"/>
                  <a:pt x="251" y="0"/>
                  <a:pt x="2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2"/>
          <p:cNvSpPr/>
          <p:nvPr/>
        </p:nvSpPr>
        <p:spPr>
          <a:xfrm>
            <a:off x="7780404" y="3069666"/>
            <a:ext cx="37317" cy="37319"/>
          </a:xfrm>
          <a:custGeom>
            <a:avLst/>
            <a:gdLst/>
            <a:ahLst/>
            <a:cxnLst/>
            <a:rect l="l" t="t" r="r" b="b"/>
            <a:pathLst>
              <a:path w="429" h="429" extrusionOk="0">
                <a:moveTo>
                  <a:pt x="215" y="1"/>
                </a:moveTo>
                <a:cubicBezTo>
                  <a:pt x="188" y="1"/>
                  <a:pt x="161" y="14"/>
                  <a:pt x="134" y="27"/>
                </a:cubicBezTo>
                <a:cubicBezTo>
                  <a:pt x="108" y="27"/>
                  <a:pt x="81" y="40"/>
                  <a:pt x="68" y="67"/>
                </a:cubicBezTo>
                <a:cubicBezTo>
                  <a:pt x="41" y="81"/>
                  <a:pt x="27" y="108"/>
                  <a:pt x="27" y="134"/>
                </a:cubicBezTo>
                <a:cubicBezTo>
                  <a:pt x="15" y="161"/>
                  <a:pt x="1" y="188"/>
                  <a:pt x="1" y="215"/>
                </a:cubicBezTo>
                <a:cubicBezTo>
                  <a:pt x="1" y="241"/>
                  <a:pt x="15" y="254"/>
                  <a:pt x="15" y="268"/>
                </a:cubicBezTo>
                <a:cubicBezTo>
                  <a:pt x="27" y="308"/>
                  <a:pt x="41" y="335"/>
                  <a:pt x="68" y="361"/>
                </a:cubicBezTo>
                <a:lnTo>
                  <a:pt x="108" y="402"/>
                </a:lnTo>
                <a:cubicBezTo>
                  <a:pt x="148" y="415"/>
                  <a:pt x="175" y="429"/>
                  <a:pt x="215" y="429"/>
                </a:cubicBezTo>
                <a:cubicBezTo>
                  <a:pt x="241" y="429"/>
                  <a:pt x="268" y="429"/>
                  <a:pt x="295" y="415"/>
                </a:cubicBezTo>
                <a:cubicBezTo>
                  <a:pt x="322" y="402"/>
                  <a:pt x="348" y="388"/>
                  <a:pt x="362" y="361"/>
                </a:cubicBezTo>
                <a:cubicBezTo>
                  <a:pt x="389" y="348"/>
                  <a:pt x="402" y="322"/>
                  <a:pt x="402" y="295"/>
                </a:cubicBezTo>
                <a:cubicBezTo>
                  <a:pt x="416" y="268"/>
                  <a:pt x="429" y="241"/>
                  <a:pt x="429" y="215"/>
                </a:cubicBezTo>
                <a:cubicBezTo>
                  <a:pt x="429" y="201"/>
                  <a:pt x="416" y="174"/>
                  <a:pt x="416" y="161"/>
                </a:cubicBezTo>
                <a:cubicBezTo>
                  <a:pt x="416" y="121"/>
                  <a:pt x="389" y="94"/>
                  <a:pt x="362" y="67"/>
                </a:cubicBezTo>
                <a:cubicBezTo>
                  <a:pt x="348" y="54"/>
                  <a:pt x="336" y="40"/>
                  <a:pt x="322" y="40"/>
                </a:cubicBezTo>
                <a:cubicBezTo>
                  <a:pt x="295" y="14"/>
                  <a:pt x="255" y="1"/>
                  <a:pt x="21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2"/>
          <p:cNvSpPr/>
          <p:nvPr/>
        </p:nvSpPr>
        <p:spPr>
          <a:xfrm>
            <a:off x="7830507" y="3173184"/>
            <a:ext cx="24443" cy="21052"/>
          </a:xfrm>
          <a:custGeom>
            <a:avLst/>
            <a:gdLst/>
            <a:ahLst/>
            <a:cxnLst/>
            <a:rect l="l" t="t" r="r" b="b"/>
            <a:pathLst>
              <a:path w="281" h="242" extrusionOk="0">
                <a:moveTo>
                  <a:pt x="120" y="1"/>
                </a:moveTo>
                <a:cubicBezTo>
                  <a:pt x="94" y="1"/>
                  <a:pt x="81" y="1"/>
                  <a:pt x="67" y="15"/>
                </a:cubicBezTo>
                <a:cubicBezTo>
                  <a:pt x="54" y="15"/>
                  <a:pt x="40" y="27"/>
                  <a:pt x="27" y="27"/>
                </a:cubicBezTo>
                <a:cubicBezTo>
                  <a:pt x="27" y="41"/>
                  <a:pt x="13" y="54"/>
                  <a:pt x="13" y="68"/>
                </a:cubicBezTo>
                <a:cubicBezTo>
                  <a:pt x="0" y="81"/>
                  <a:pt x="0" y="108"/>
                  <a:pt x="0" y="122"/>
                </a:cubicBezTo>
                <a:lnTo>
                  <a:pt x="0" y="148"/>
                </a:lnTo>
                <a:cubicBezTo>
                  <a:pt x="13" y="175"/>
                  <a:pt x="13" y="188"/>
                  <a:pt x="27" y="202"/>
                </a:cubicBezTo>
                <a:cubicBezTo>
                  <a:pt x="40" y="215"/>
                  <a:pt x="54" y="215"/>
                  <a:pt x="54" y="215"/>
                </a:cubicBezTo>
                <a:cubicBezTo>
                  <a:pt x="81" y="229"/>
                  <a:pt x="94" y="241"/>
                  <a:pt x="120" y="241"/>
                </a:cubicBezTo>
                <a:cubicBezTo>
                  <a:pt x="134" y="241"/>
                  <a:pt x="147" y="229"/>
                  <a:pt x="161" y="229"/>
                </a:cubicBezTo>
                <a:lnTo>
                  <a:pt x="201" y="229"/>
                </a:lnTo>
                <a:cubicBezTo>
                  <a:pt x="214" y="215"/>
                  <a:pt x="227" y="215"/>
                  <a:pt x="241" y="202"/>
                </a:cubicBezTo>
                <a:cubicBezTo>
                  <a:pt x="254" y="188"/>
                  <a:pt x="268" y="175"/>
                  <a:pt x="268" y="161"/>
                </a:cubicBezTo>
                <a:cubicBezTo>
                  <a:pt x="281" y="148"/>
                  <a:pt x="281" y="134"/>
                  <a:pt x="281" y="122"/>
                </a:cubicBezTo>
                <a:cubicBezTo>
                  <a:pt x="281" y="108"/>
                  <a:pt x="281" y="95"/>
                  <a:pt x="268" y="81"/>
                </a:cubicBezTo>
                <a:cubicBezTo>
                  <a:pt x="268" y="68"/>
                  <a:pt x="254" y="54"/>
                  <a:pt x="241" y="41"/>
                </a:cubicBezTo>
                <a:cubicBezTo>
                  <a:pt x="241" y="27"/>
                  <a:pt x="227" y="27"/>
                  <a:pt x="214" y="15"/>
                </a:cubicBezTo>
                <a:cubicBezTo>
                  <a:pt x="201" y="1"/>
                  <a:pt x="188" y="1"/>
                  <a:pt x="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2"/>
          <p:cNvSpPr/>
          <p:nvPr/>
        </p:nvSpPr>
        <p:spPr>
          <a:xfrm>
            <a:off x="7543022" y="2540157"/>
            <a:ext cx="31576" cy="36275"/>
          </a:xfrm>
          <a:custGeom>
            <a:avLst/>
            <a:gdLst/>
            <a:ahLst/>
            <a:cxnLst/>
            <a:rect l="l" t="t" r="r" b="b"/>
            <a:pathLst>
              <a:path w="363" h="417" extrusionOk="0">
                <a:moveTo>
                  <a:pt x="215" y="1"/>
                </a:moveTo>
                <a:cubicBezTo>
                  <a:pt x="188" y="1"/>
                  <a:pt x="161" y="1"/>
                  <a:pt x="135" y="15"/>
                </a:cubicBezTo>
                <a:cubicBezTo>
                  <a:pt x="108" y="15"/>
                  <a:pt x="81" y="28"/>
                  <a:pt x="68" y="54"/>
                </a:cubicBezTo>
                <a:cubicBezTo>
                  <a:pt x="42" y="81"/>
                  <a:pt x="28" y="108"/>
                  <a:pt x="15" y="135"/>
                </a:cubicBezTo>
                <a:lnTo>
                  <a:pt x="15" y="161"/>
                </a:lnTo>
                <a:lnTo>
                  <a:pt x="15" y="175"/>
                </a:lnTo>
                <a:cubicBezTo>
                  <a:pt x="1" y="188"/>
                  <a:pt x="1" y="188"/>
                  <a:pt x="1" y="202"/>
                </a:cubicBezTo>
                <a:lnTo>
                  <a:pt x="1" y="229"/>
                </a:lnTo>
                <a:lnTo>
                  <a:pt x="1" y="242"/>
                </a:lnTo>
                <a:lnTo>
                  <a:pt x="1" y="256"/>
                </a:lnTo>
                <a:lnTo>
                  <a:pt x="1" y="282"/>
                </a:lnTo>
                <a:cubicBezTo>
                  <a:pt x="1" y="295"/>
                  <a:pt x="15" y="322"/>
                  <a:pt x="15" y="349"/>
                </a:cubicBezTo>
                <a:cubicBezTo>
                  <a:pt x="28" y="363"/>
                  <a:pt x="54" y="389"/>
                  <a:pt x="68" y="389"/>
                </a:cubicBezTo>
                <a:cubicBezTo>
                  <a:pt x="95" y="402"/>
                  <a:pt x="122" y="416"/>
                  <a:pt x="135" y="416"/>
                </a:cubicBezTo>
                <a:cubicBezTo>
                  <a:pt x="161" y="416"/>
                  <a:pt x="188" y="402"/>
                  <a:pt x="215" y="389"/>
                </a:cubicBezTo>
                <a:cubicBezTo>
                  <a:pt x="229" y="389"/>
                  <a:pt x="242" y="375"/>
                  <a:pt x="268" y="363"/>
                </a:cubicBezTo>
                <a:cubicBezTo>
                  <a:pt x="268" y="349"/>
                  <a:pt x="282" y="349"/>
                  <a:pt x="282" y="336"/>
                </a:cubicBezTo>
                <a:cubicBezTo>
                  <a:pt x="295" y="336"/>
                  <a:pt x="295" y="336"/>
                  <a:pt x="295" y="322"/>
                </a:cubicBezTo>
                <a:cubicBezTo>
                  <a:pt x="309" y="322"/>
                  <a:pt x="309" y="309"/>
                  <a:pt x="309" y="309"/>
                </a:cubicBezTo>
                <a:cubicBezTo>
                  <a:pt x="336" y="282"/>
                  <a:pt x="349" y="256"/>
                  <a:pt x="363" y="229"/>
                </a:cubicBezTo>
                <a:lnTo>
                  <a:pt x="363" y="135"/>
                </a:lnTo>
                <a:cubicBezTo>
                  <a:pt x="349" y="122"/>
                  <a:pt x="349" y="108"/>
                  <a:pt x="336" y="95"/>
                </a:cubicBezTo>
                <a:cubicBezTo>
                  <a:pt x="322" y="68"/>
                  <a:pt x="309" y="42"/>
                  <a:pt x="282" y="28"/>
                </a:cubicBezTo>
                <a:cubicBezTo>
                  <a:pt x="256" y="15"/>
                  <a:pt x="242" y="1"/>
                  <a:pt x="21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2"/>
          <p:cNvSpPr/>
          <p:nvPr/>
        </p:nvSpPr>
        <p:spPr>
          <a:xfrm>
            <a:off x="7550068" y="2625147"/>
            <a:ext cx="19920" cy="21052"/>
          </a:xfrm>
          <a:custGeom>
            <a:avLst/>
            <a:gdLst/>
            <a:ahLst/>
            <a:cxnLst/>
            <a:rect l="l" t="t" r="r" b="b"/>
            <a:pathLst>
              <a:path w="229" h="242" extrusionOk="0">
                <a:moveTo>
                  <a:pt x="80" y="1"/>
                </a:moveTo>
                <a:cubicBezTo>
                  <a:pt x="68" y="1"/>
                  <a:pt x="41" y="14"/>
                  <a:pt x="27" y="28"/>
                </a:cubicBezTo>
                <a:cubicBezTo>
                  <a:pt x="27" y="41"/>
                  <a:pt x="27" y="41"/>
                  <a:pt x="14" y="54"/>
                </a:cubicBezTo>
                <a:cubicBezTo>
                  <a:pt x="0" y="67"/>
                  <a:pt x="0" y="81"/>
                  <a:pt x="0" y="108"/>
                </a:cubicBezTo>
                <a:lnTo>
                  <a:pt x="0" y="121"/>
                </a:lnTo>
                <a:lnTo>
                  <a:pt x="0" y="161"/>
                </a:lnTo>
                <a:cubicBezTo>
                  <a:pt x="14" y="174"/>
                  <a:pt x="14" y="188"/>
                  <a:pt x="27" y="201"/>
                </a:cubicBezTo>
                <a:lnTo>
                  <a:pt x="41" y="215"/>
                </a:lnTo>
                <a:cubicBezTo>
                  <a:pt x="54" y="228"/>
                  <a:pt x="68" y="242"/>
                  <a:pt x="80" y="242"/>
                </a:cubicBezTo>
                <a:lnTo>
                  <a:pt x="134" y="242"/>
                </a:lnTo>
                <a:cubicBezTo>
                  <a:pt x="148" y="242"/>
                  <a:pt x="161" y="228"/>
                  <a:pt x="175" y="215"/>
                </a:cubicBezTo>
                <a:lnTo>
                  <a:pt x="187" y="215"/>
                </a:lnTo>
                <a:cubicBezTo>
                  <a:pt x="201" y="201"/>
                  <a:pt x="214" y="174"/>
                  <a:pt x="214" y="161"/>
                </a:cubicBezTo>
                <a:cubicBezTo>
                  <a:pt x="214" y="148"/>
                  <a:pt x="228" y="135"/>
                  <a:pt x="228" y="121"/>
                </a:cubicBezTo>
                <a:lnTo>
                  <a:pt x="228" y="108"/>
                </a:lnTo>
                <a:cubicBezTo>
                  <a:pt x="228" y="94"/>
                  <a:pt x="228" y="81"/>
                  <a:pt x="214" y="67"/>
                </a:cubicBezTo>
                <a:cubicBezTo>
                  <a:pt x="214" y="54"/>
                  <a:pt x="201" y="41"/>
                  <a:pt x="187" y="28"/>
                </a:cubicBezTo>
                <a:lnTo>
                  <a:pt x="16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2"/>
          <p:cNvSpPr/>
          <p:nvPr/>
        </p:nvSpPr>
        <p:spPr>
          <a:xfrm>
            <a:off x="7825810" y="3973753"/>
            <a:ext cx="37317" cy="37319"/>
          </a:xfrm>
          <a:custGeom>
            <a:avLst/>
            <a:gdLst/>
            <a:ahLst/>
            <a:cxnLst/>
            <a:rect l="l" t="t" r="r" b="b"/>
            <a:pathLst>
              <a:path w="429" h="429" extrusionOk="0">
                <a:moveTo>
                  <a:pt x="215" y="0"/>
                </a:moveTo>
                <a:cubicBezTo>
                  <a:pt x="188" y="0"/>
                  <a:pt x="161" y="0"/>
                  <a:pt x="135" y="14"/>
                </a:cubicBezTo>
                <a:cubicBezTo>
                  <a:pt x="108" y="27"/>
                  <a:pt x="81" y="41"/>
                  <a:pt x="67" y="54"/>
                </a:cubicBezTo>
                <a:cubicBezTo>
                  <a:pt x="41" y="81"/>
                  <a:pt x="28" y="108"/>
                  <a:pt x="14" y="134"/>
                </a:cubicBezTo>
                <a:cubicBezTo>
                  <a:pt x="1" y="161"/>
                  <a:pt x="1" y="188"/>
                  <a:pt x="1" y="215"/>
                </a:cubicBezTo>
                <a:lnTo>
                  <a:pt x="1" y="268"/>
                </a:lnTo>
                <a:cubicBezTo>
                  <a:pt x="14" y="309"/>
                  <a:pt x="41" y="335"/>
                  <a:pt x="67" y="362"/>
                </a:cubicBezTo>
                <a:lnTo>
                  <a:pt x="108" y="402"/>
                </a:lnTo>
                <a:cubicBezTo>
                  <a:pt x="135" y="416"/>
                  <a:pt x="174" y="429"/>
                  <a:pt x="215" y="429"/>
                </a:cubicBezTo>
                <a:cubicBezTo>
                  <a:pt x="242" y="429"/>
                  <a:pt x="268" y="429"/>
                  <a:pt x="295" y="416"/>
                </a:cubicBezTo>
                <a:cubicBezTo>
                  <a:pt x="322" y="402"/>
                  <a:pt x="349" y="389"/>
                  <a:pt x="375" y="362"/>
                </a:cubicBezTo>
                <a:cubicBezTo>
                  <a:pt x="388" y="348"/>
                  <a:pt x="402" y="322"/>
                  <a:pt x="415" y="295"/>
                </a:cubicBezTo>
                <a:cubicBezTo>
                  <a:pt x="429" y="268"/>
                  <a:pt x="429" y="241"/>
                  <a:pt x="429" y="215"/>
                </a:cubicBezTo>
                <a:lnTo>
                  <a:pt x="429" y="161"/>
                </a:lnTo>
                <a:cubicBezTo>
                  <a:pt x="415" y="121"/>
                  <a:pt x="402" y="81"/>
                  <a:pt x="375" y="54"/>
                </a:cubicBezTo>
                <a:cubicBezTo>
                  <a:pt x="349" y="54"/>
                  <a:pt x="335" y="41"/>
                  <a:pt x="322" y="27"/>
                </a:cubicBezTo>
                <a:cubicBezTo>
                  <a:pt x="295" y="0"/>
                  <a:pt x="255" y="0"/>
                  <a:pt x="2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2"/>
          <p:cNvSpPr/>
          <p:nvPr/>
        </p:nvSpPr>
        <p:spPr>
          <a:xfrm>
            <a:off x="7774663" y="4038908"/>
            <a:ext cx="24443" cy="25662"/>
          </a:xfrm>
          <a:custGeom>
            <a:avLst/>
            <a:gdLst/>
            <a:ahLst/>
            <a:cxnLst/>
            <a:rect l="l" t="t" r="r" b="b"/>
            <a:pathLst>
              <a:path w="281" h="295" extrusionOk="0">
                <a:moveTo>
                  <a:pt x="107" y="1"/>
                </a:moveTo>
                <a:cubicBezTo>
                  <a:pt x="93" y="1"/>
                  <a:pt x="81" y="14"/>
                  <a:pt x="67" y="14"/>
                </a:cubicBezTo>
                <a:cubicBezTo>
                  <a:pt x="54" y="27"/>
                  <a:pt x="40" y="27"/>
                  <a:pt x="27" y="54"/>
                </a:cubicBezTo>
                <a:cubicBezTo>
                  <a:pt x="13" y="68"/>
                  <a:pt x="13" y="81"/>
                  <a:pt x="13" y="95"/>
                </a:cubicBezTo>
                <a:cubicBezTo>
                  <a:pt x="0" y="108"/>
                  <a:pt x="0" y="121"/>
                  <a:pt x="0" y="134"/>
                </a:cubicBezTo>
                <a:cubicBezTo>
                  <a:pt x="0" y="148"/>
                  <a:pt x="0" y="161"/>
                  <a:pt x="13" y="188"/>
                </a:cubicBezTo>
                <a:cubicBezTo>
                  <a:pt x="13" y="188"/>
                  <a:pt x="13" y="202"/>
                  <a:pt x="27" y="215"/>
                </a:cubicBezTo>
                <a:cubicBezTo>
                  <a:pt x="27" y="215"/>
                  <a:pt x="27" y="228"/>
                  <a:pt x="40" y="241"/>
                </a:cubicBezTo>
                <a:cubicBezTo>
                  <a:pt x="40" y="255"/>
                  <a:pt x="54" y="268"/>
                  <a:pt x="67" y="268"/>
                </a:cubicBezTo>
                <a:cubicBezTo>
                  <a:pt x="67" y="282"/>
                  <a:pt x="81" y="282"/>
                  <a:pt x="93" y="282"/>
                </a:cubicBezTo>
                <a:cubicBezTo>
                  <a:pt x="107" y="295"/>
                  <a:pt x="120" y="295"/>
                  <a:pt x="134" y="295"/>
                </a:cubicBezTo>
                <a:lnTo>
                  <a:pt x="174" y="295"/>
                </a:lnTo>
                <a:cubicBezTo>
                  <a:pt x="188" y="295"/>
                  <a:pt x="188" y="282"/>
                  <a:pt x="200" y="282"/>
                </a:cubicBezTo>
                <a:cubicBezTo>
                  <a:pt x="214" y="268"/>
                  <a:pt x="227" y="268"/>
                  <a:pt x="241" y="255"/>
                </a:cubicBezTo>
                <a:cubicBezTo>
                  <a:pt x="241" y="241"/>
                  <a:pt x="254" y="228"/>
                  <a:pt x="254" y="215"/>
                </a:cubicBezTo>
                <a:lnTo>
                  <a:pt x="268" y="175"/>
                </a:lnTo>
                <a:lnTo>
                  <a:pt x="268" y="148"/>
                </a:lnTo>
                <a:cubicBezTo>
                  <a:pt x="281" y="134"/>
                  <a:pt x="281" y="121"/>
                  <a:pt x="268" y="95"/>
                </a:cubicBezTo>
                <a:cubicBezTo>
                  <a:pt x="268" y="81"/>
                  <a:pt x="268" y="68"/>
                  <a:pt x="254" y="68"/>
                </a:cubicBezTo>
                <a:cubicBezTo>
                  <a:pt x="254" y="41"/>
                  <a:pt x="241" y="27"/>
                  <a:pt x="227" y="27"/>
                </a:cubicBezTo>
                <a:cubicBezTo>
                  <a:pt x="214" y="14"/>
                  <a:pt x="200" y="14"/>
                  <a:pt x="18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2"/>
          <p:cNvSpPr/>
          <p:nvPr/>
        </p:nvSpPr>
        <p:spPr>
          <a:xfrm>
            <a:off x="7744392" y="3994717"/>
            <a:ext cx="34968" cy="28011"/>
          </a:xfrm>
          <a:custGeom>
            <a:avLst/>
            <a:gdLst/>
            <a:ahLst/>
            <a:cxnLst/>
            <a:rect l="l" t="t" r="r" b="b"/>
            <a:pathLst>
              <a:path w="402" h="322" extrusionOk="0">
                <a:moveTo>
                  <a:pt x="201" y="0"/>
                </a:moveTo>
                <a:cubicBezTo>
                  <a:pt x="1" y="0"/>
                  <a:pt x="1" y="321"/>
                  <a:pt x="201" y="321"/>
                </a:cubicBezTo>
                <a:cubicBezTo>
                  <a:pt x="402" y="321"/>
                  <a:pt x="402" y="0"/>
                  <a:pt x="20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2"/>
          <p:cNvSpPr/>
          <p:nvPr/>
        </p:nvSpPr>
        <p:spPr>
          <a:xfrm>
            <a:off x="7678023" y="4054044"/>
            <a:ext cx="19920" cy="22182"/>
          </a:xfrm>
          <a:custGeom>
            <a:avLst/>
            <a:gdLst/>
            <a:ahLst/>
            <a:cxnLst/>
            <a:rect l="l" t="t" r="r" b="b"/>
            <a:pathLst>
              <a:path w="229" h="255" extrusionOk="0">
                <a:moveTo>
                  <a:pt x="81" y="1"/>
                </a:moveTo>
                <a:cubicBezTo>
                  <a:pt x="81" y="1"/>
                  <a:pt x="68" y="14"/>
                  <a:pt x="54" y="14"/>
                </a:cubicBezTo>
                <a:lnTo>
                  <a:pt x="27" y="41"/>
                </a:lnTo>
                <a:cubicBezTo>
                  <a:pt x="27" y="41"/>
                  <a:pt x="14" y="54"/>
                  <a:pt x="14" y="67"/>
                </a:cubicBezTo>
                <a:cubicBezTo>
                  <a:pt x="14" y="81"/>
                  <a:pt x="1" y="94"/>
                  <a:pt x="1" y="108"/>
                </a:cubicBezTo>
                <a:lnTo>
                  <a:pt x="1" y="174"/>
                </a:lnTo>
                <a:cubicBezTo>
                  <a:pt x="1" y="201"/>
                  <a:pt x="14" y="215"/>
                  <a:pt x="27" y="228"/>
                </a:cubicBezTo>
                <a:cubicBezTo>
                  <a:pt x="41" y="228"/>
                  <a:pt x="41" y="242"/>
                  <a:pt x="54" y="242"/>
                </a:cubicBezTo>
                <a:cubicBezTo>
                  <a:pt x="68" y="255"/>
                  <a:pt x="95" y="255"/>
                  <a:pt x="108" y="255"/>
                </a:cubicBezTo>
                <a:lnTo>
                  <a:pt x="161" y="255"/>
                </a:lnTo>
                <a:cubicBezTo>
                  <a:pt x="175" y="242"/>
                  <a:pt x="188" y="242"/>
                  <a:pt x="188" y="228"/>
                </a:cubicBezTo>
                <a:cubicBezTo>
                  <a:pt x="202" y="215"/>
                  <a:pt x="215" y="201"/>
                  <a:pt x="229" y="174"/>
                </a:cubicBezTo>
                <a:lnTo>
                  <a:pt x="229" y="108"/>
                </a:lnTo>
                <a:cubicBezTo>
                  <a:pt x="215" y="94"/>
                  <a:pt x="215" y="81"/>
                  <a:pt x="215" y="67"/>
                </a:cubicBezTo>
                <a:cubicBezTo>
                  <a:pt x="202" y="67"/>
                  <a:pt x="202" y="54"/>
                  <a:pt x="202" y="41"/>
                </a:cubicBezTo>
                <a:cubicBezTo>
                  <a:pt x="188" y="41"/>
                  <a:pt x="188" y="28"/>
                  <a:pt x="175" y="14"/>
                </a:cubicBezTo>
                <a:cubicBezTo>
                  <a:pt x="161" y="14"/>
                  <a:pt x="161" y="14"/>
                  <a:pt x="1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2"/>
          <p:cNvSpPr/>
          <p:nvPr/>
        </p:nvSpPr>
        <p:spPr>
          <a:xfrm>
            <a:off x="6123514" y="2312157"/>
            <a:ext cx="40883" cy="38537"/>
          </a:xfrm>
          <a:custGeom>
            <a:avLst/>
            <a:gdLst/>
            <a:ahLst/>
            <a:cxnLst/>
            <a:rect l="l" t="t" r="r" b="b"/>
            <a:pathLst>
              <a:path w="470" h="443" extrusionOk="0">
                <a:moveTo>
                  <a:pt x="215" y="0"/>
                </a:moveTo>
                <a:cubicBezTo>
                  <a:pt x="202" y="0"/>
                  <a:pt x="175" y="14"/>
                  <a:pt x="161" y="14"/>
                </a:cubicBezTo>
                <a:lnTo>
                  <a:pt x="122" y="54"/>
                </a:lnTo>
                <a:cubicBezTo>
                  <a:pt x="95" y="54"/>
                  <a:pt x="81" y="68"/>
                  <a:pt x="81" y="80"/>
                </a:cubicBezTo>
                <a:cubicBezTo>
                  <a:pt x="54" y="107"/>
                  <a:pt x="42" y="134"/>
                  <a:pt x="42" y="161"/>
                </a:cubicBezTo>
                <a:cubicBezTo>
                  <a:pt x="28" y="187"/>
                  <a:pt x="15" y="214"/>
                  <a:pt x="1" y="255"/>
                </a:cubicBezTo>
                <a:lnTo>
                  <a:pt x="1" y="321"/>
                </a:lnTo>
                <a:cubicBezTo>
                  <a:pt x="15" y="348"/>
                  <a:pt x="15" y="362"/>
                  <a:pt x="28" y="375"/>
                </a:cubicBezTo>
                <a:lnTo>
                  <a:pt x="68" y="415"/>
                </a:lnTo>
                <a:cubicBezTo>
                  <a:pt x="95" y="428"/>
                  <a:pt x="122" y="428"/>
                  <a:pt x="149" y="428"/>
                </a:cubicBezTo>
                <a:cubicBezTo>
                  <a:pt x="175" y="442"/>
                  <a:pt x="215" y="442"/>
                  <a:pt x="242" y="442"/>
                </a:cubicBezTo>
                <a:cubicBezTo>
                  <a:pt x="268" y="442"/>
                  <a:pt x="282" y="428"/>
                  <a:pt x="309" y="428"/>
                </a:cubicBezTo>
                <a:lnTo>
                  <a:pt x="363" y="415"/>
                </a:lnTo>
                <a:lnTo>
                  <a:pt x="402" y="375"/>
                </a:lnTo>
                <a:lnTo>
                  <a:pt x="443" y="335"/>
                </a:lnTo>
                <a:cubicBezTo>
                  <a:pt x="443" y="308"/>
                  <a:pt x="456" y="294"/>
                  <a:pt x="456" y="282"/>
                </a:cubicBezTo>
                <a:cubicBezTo>
                  <a:pt x="470" y="255"/>
                  <a:pt x="470" y="241"/>
                  <a:pt x="470" y="214"/>
                </a:cubicBezTo>
                <a:cubicBezTo>
                  <a:pt x="470" y="201"/>
                  <a:pt x="470" y="175"/>
                  <a:pt x="456" y="161"/>
                </a:cubicBezTo>
                <a:cubicBezTo>
                  <a:pt x="456" y="134"/>
                  <a:pt x="443" y="107"/>
                  <a:pt x="416" y="80"/>
                </a:cubicBezTo>
                <a:cubicBezTo>
                  <a:pt x="416" y="68"/>
                  <a:pt x="402" y="54"/>
                  <a:pt x="375" y="54"/>
                </a:cubicBezTo>
                <a:lnTo>
                  <a:pt x="336" y="14"/>
                </a:lnTo>
                <a:cubicBezTo>
                  <a:pt x="322" y="14"/>
                  <a:pt x="295" y="0"/>
                  <a:pt x="2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2"/>
          <p:cNvSpPr/>
          <p:nvPr/>
        </p:nvSpPr>
        <p:spPr>
          <a:xfrm>
            <a:off x="6078195" y="2425070"/>
            <a:ext cx="26791" cy="30360"/>
          </a:xfrm>
          <a:custGeom>
            <a:avLst/>
            <a:gdLst/>
            <a:ahLst/>
            <a:cxnLst/>
            <a:rect l="l" t="t" r="r" b="b"/>
            <a:pathLst>
              <a:path w="308" h="349" extrusionOk="0">
                <a:moveTo>
                  <a:pt x="161" y="0"/>
                </a:moveTo>
                <a:lnTo>
                  <a:pt x="134" y="13"/>
                </a:lnTo>
                <a:lnTo>
                  <a:pt x="121" y="13"/>
                </a:lnTo>
                <a:lnTo>
                  <a:pt x="94" y="27"/>
                </a:lnTo>
                <a:cubicBezTo>
                  <a:pt x="81" y="27"/>
                  <a:pt x="67" y="54"/>
                  <a:pt x="54" y="54"/>
                </a:cubicBezTo>
                <a:lnTo>
                  <a:pt x="40" y="80"/>
                </a:lnTo>
                <a:cubicBezTo>
                  <a:pt x="27" y="80"/>
                  <a:pt x="27" y="80"/>
                  <a:pt x="27" y="93"/>
                </a:cubicBezTo>
                <a:cubicBezTo>
                  <a:pt x="27" y="107"/>
                  <a:pt x="14" y="120"/>
                  <a:pt x="14" y="134"/>
                </a:cubicBezTo>
                <a:lnTo>
                  <a:pt x="14" y="147"/>
                </a:lnTo>
                <a:cubicBezTo>
                  <a:pt x="14" y="161"/>
                  <a:pt x="1" y="174"/>
                  <a:pt x="1" y="188"/>
                </a:cubicBezTo>
                <a:lnTo>
                  <a:pt x="1" y="200"/>
                </a:lnTo>
                <a:cubicBezTo>
                  <a:pt x="1" y="214"/>
                  <a:pt x="14" y="227"/>
                  <a:pt x="14" y="241"/>
                </a:cubicBezTo>
                <a:cubicBezTo>
                  <a:pt x="14" y="268"/>
                  <a:pt x="27" y="295"/>
                  <a:pt x="54" y="307"/>
                </a:cubicBezTo>
                <a:cubicBezTo>
                  <a:pt x="54" y="321"/>
                  <a:pt x="67" y="321"/>
                  <a:pt x="81" y="334"/>
                </a:cubicBezTo>
                <a:cubicBezTo>
                  <a:pt x="108" y="348"/>
                  <a:pt x="134" y="348"/>
                  <a:pt x="161" y="348"/>
                </a:cubicBezTo>
                <a:cubicBezTo>
                  <a:pt x="174" y="348"/>
                  <a:pt x="201" y="348"/>
                  <a:pt x="215" y="334"/>
                </a:cubicBezTo>
                <a:cubicBezTo>
                  <a:pt x="241" y="334"/>
                  <a:pt x="254" y="321"/>
                  <a:pt x="268" y="307"/>
                </a:cubicBezTo>
                <a:cubicBezTo>
                  <a:pt x="281" y="295"/>
                  <a:pt x="295" y="281"/>
                  <a:pt x="295" y="254"/>
                </a:cubicBezTo>
                <a:cubicBezTo>
                  <a:pt x="308" y="241"/>
                  <a:pt x="308" y="227"/>
                  <a:pt x="308" y="200"/>
                </a:cubicBezTo>
                <a:lnTo>
                  <a:pt x="308" y="174"/>
                </a:lnTo>
                <a:lnTo>
                  <a:pt x="308" y="147"/>
                </a:lnTo>
                <a:lnTo>
                  <a:pt x="308" y="107"/>
                </a:lnTo>
                <a:cubicBezTo>
                  <a:pt x="308" y="80"/>
                  <a:pt x="295" y="67"/>
                  <a:pt x="281" y="54"/>
                </a:cubicBezTo>
                <a:cubicBezTo>
                  <a:pt x="268" y="40"/>
                  <a:pt x="254" y="40"/>
                  <a:pt x="254" y="27"/>
                </a:cubicBezTo>
                <a:lnTo>
                  <a:pt x="241" y="27"/>
                </a:lnTo>
                <a:cubicBezTo>
                  <a:pt x="241" y="27"/>
                  <a:pt x="228" y="13"/>
                  <a:pt x="215" y="13"/>
                </a:cubicBezTo>
                <a:cubicBezTo>
                  <a:pt x="201" y="13"/>
                  <a:pt x="188" y="0"/>
                  <a:pt x="1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2"/>
          <p:cNvSpPr/>
          <p:nvPr/>
        </p:nvSpPr>
        <p:spPr>
          <a:xfrm>
            <a:off x="6184055" y="2380792"/>
            <a:ext cx="23312" cy="20791"/>
          </a:xfrm>
          <a:custGeom>
            <a:avLst/>
            <a:gdLst/>
            <a:ahLst/>
            <a:cxnLst/>
            <a:rect l="l" t="t" r="r" b="b"/>
            <a:pathLst>
              <a:path w="268" h="239" extrusionOk="0">
                <a:moveTo>
                  <a:pt x="95" y="1"/>
                </a:moveTo>
                <a:lnTo>
                  <a:pt x="81" y="14"/>
                </a:lnTo>
                <a:cubicBezTo>
                  <a:pt x="68" y="14"/>
                  <a:pt x="54" y="14"/>
                  <a:pt x="41" y="41"/>
                </a:cubicBezTo>
                <a:cubicBezTo>
                  <a:pt x="27" y="54"/>
                  <a:pt x="14" y="67"/>
                  <a:pt x="14" y="81"/>
                </a:cubicBezTo>
                <a:cubicBezTo>
                  <a:pt x="14" y="94"/>
                  <a:pt x="0" y="108"/>
                  <a:pt x="0" y="121"/>
                </a:cubicBezTo>
                <a:cubicBezTo>
                  <a:pt x="14" y="121"/>
                  <a:pt x="14" y="135"/>
                  <a:pt x="14" y="148"/>
                </a:cubicBezTo>
                <a:cubicBezTo>
                  <a:pt x="14" y="161"/>
                  <a:pt x="27" y="174"/>
                  <a:pt x="41" y="188"/>
                </a:cubicBezTo>
                <a:lnTo>
                  <a:pt x="41" y="201"/>
                </a:lnTo>
                <a:cubicBezTo>
                  <a:pt x="54" y="201"/>
                  <a:pt x="68" y="215"/>
                  <a:pt x="68" y="215"/>
                </a:cubicBezTo>
                <a:cubicBezTo>
                  <a:pt x="81" y="228"/>
                  <a:pt x="95" y="228"/>
                  <a:pt x="95" y="228"/>
                </a:cubicBezTo>
                <a:lnTo>
                  <a:pt x="107" y="228"/>
                </a:lnTo>
                <a:cubicBezTo>
                  <a:pt x="114" y="235"/>
                  <a:pt x="125" y="238"/>
                  <a:pt x="136" y="238"/>
                </a:cubicBezTo>
                <a:cubicBezTo>
                  <a:pt x="148" y="238"/>
                  <a:pt x="161" y="235"/>
                  <a:pt x="175" y="228"/>
                </a:cubicBezTo>
                <a:cubicBezTo>
                  <a:pt x="188" y="228"/>
                  <a:pt x="202" y="228"/>
                  <a:pt x="202" y="215"/>
                </a:cubicBezTo>
                <a:cubicBezTo>
                  <a:pt x="214" y="215"/>
                  <a:pt x="228" y="201"/>
                  <a:pt x="241" y="188"/>
                </a:cubicBezTo>
                <a:cubicBezTo>
                  <a:pt x="241" y="174"/>
                  <a:pt x="255" y="174"/>
                  <a:pt x="255" y="161"/>
                </a:cubicBezTo>
                <a:cubicBezTo>
                  <a:pt x="268" y="148"/>
                  <a:pt x="268" y="135"/>
                  <a:pt x="268" y="121"/>
                </a:cubicBezTo>
                <a:cubicBezTo>
                  <a:pt x="268" y="108"/>
                  <a:pt x="268" y="94"/>
                  <a:pt x="255" y="81"/>
                </a:cubicBezTo>
                <a:lnTo>
                  <a:pt x="255" y="54"/>
                </a:lnTo>
                <a:cubicBezTo>
                  <a:pt x="241" y="41"/>
                  <a:pt x="228" y="41"/>
                  <a:pt x="214" y="28"/>
                </a:cubicBezTo>
                <a:cubicBezTo>
                  <a:pt x="202" y="14"/>
                  <a:pt x="202" y="14"/>
                  <a:pt x="1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2"/>
          <p:cNvSpPr/>
          <p:nvPr/>
        </p:nvSpPr>
        <p:spPr>
          <a:xfrm>
            <a:off x="6229462" y="3305843"/>
            <a:ext cx="36099" cy="154929"/>
          </a:xfrm>
          <a:custGeom>
            <a:avLst/>
            <a:gdLst/>
            <a:ahLst/>
            <a:cxnLst/>
            <a:rect l="l" t="t" r="r" b="b"/>
            <a:pathLst>
              <a:path w="415" h="1781" extrusionOk="0">
                <a:moveTo>
                  <a:pt x="1" y="1"/>
                </a:moveTo>
                <a:lnTo>
                  <a:pt x="1" y="1780"/>
                </a:lnTo>
                <a:lnTo>
                  <a:pt x="415" y="1780"/>
                </a:lnTo>
                <a:lnTo>
                  <a:pt x="415" y="1"/>
                </a:ln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2"/>
          <p:cNvSpPr/>
          <p:nvPr/>
        </p:nvSpPr>
        <p:spPr>
          <a:xfrm>
            <a:off x="6188666" y="3339596"/>
            <a:ext cx="37317" cy="104823"/>
          </a:xfrm>
          <a:custGeom>
            <a:avLst/>
            <a:gdLst/>
            <a:ahLst/>
            <a:cxnLst/>
            <a:rect l="l" t="t" r="r" b="b"/>
            <a:pathLst>
              <a:path w="429" h="1205" extrusionOk="0">
                <a:moveTo>
                  <a:pt x="215" y="1"/>
                </a:moveTo>
                <a:cubicBezTo>
                  <a:pt x="175" y="1"/>
                  <a:pt x="135" y="14"/>
                  <a:pt x="122" y="54"/>
                </a:cubicBezTo>
                <a:cubicBezTo>
                  <a:pt x="28" y="228"/>
                  <a:pt x="1" y="429"/>
                  <a:pt x="15" y="616"/>
                </a:cubicBezTo>
                <a:cubicBezTo>
                  <a:pt x="15" y="723"/>
                  <a:pt x="42" y="816"/>
                  <a:pt x="68" y="911"/>
                </a:cubicBezTo>
                <a:cubicBezTo>
                  <a:pt x="108" y="1004"/>
                  <a:pt x="161" y="1084"/>
                  <a:pt x="229" y="1164"/>
                </a:cubicBezTo>
                <a:cubicBezTo>
                  <a:pt x="242" y="1191"/>
                  <a:pt x="268" y="1205"/>
                  <a:pt x="295" y="1205"/>
                </a:cubicBezTo>
                <a:cubicBezTo>
                  <a:pt x="363" y="1205"/>
                  <a:pt x="429" y="1137"/>
                  <a:pt x="402" y="1071"/>
                </a:cubicBezTo>
                <a:cubicBezTo>
                  <a:pt x="375" y="991"/>
                  <a:pt x="363" y="911"/>
                  <a:pt x="336" y="830"/>
                </a:cubicBezTo>
                <a:cubicBezTo>
                  <a:pt x="322" y="790"/>
                  <a:pt x="309" y="750"/>
                  <a:pt x="309" y="709"/>
                </a:cubicBezTo>
                <a:cubicBezTo>
                  <a:pt x="295" y="670"/>
                  <a:pt x="295" y="629"/>
                  <a:pt x="282" y="616"/>
                </a:cubicBezTo>
                <a:cubicBezTo>
                  <a:pt x="268" y="442"/>
                  <a:pt x="282" y="295"/>
                  <a:pt x="309" y="135"/>
                </a:cubicBezTo>
                <a:cubicBezTo>
                  <a:pt x="322" y="81"/>
                  <a:pt x="309" y="28"/>
                  <a:pt x="256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/>
          <p:nvPr/>
        </p:nvSpPr>
        <p:spPr>
          <a:xfrm>
            <a:off x="6630810" y="3805079"/>
            <a:ext cx="235120" cy="75681"/>
          </a:xfrm>
          <a:custGeom>
            <a:avLst/>
            <a:gdLst/>
            <a:ahLst/>
            <a:cxnLst/>
            <a:rect l="l" t="t" r="r" b="b"/>
            <a:pathLst>
              <a:path w="2703" h="870" extrusionOk="0">
                <a:moveTo>
                  <a:pt x="696" y="0"/>
                </a:moveTo>
                <a:cubicBezTo>
                  <a:pt x="402" y="0"/>
                  <a:pt x="108" y="334"/>
                  <a:pt x="28" y="575"/>
                </a:cubicBezTo>
                <a:cubicBezTo>
                  <a:pt x="1" y="655"/>
                  <a:pt x="68" y="723"/>
                  <a:pt x="135" y="723"/>
                </a:cubicBezTo>
                <a:cubicBezTo>
                  <a:pt x="161" y="723"/>
                  <a:pt x="188" y="709"/>
                  <a:pt x="202" y="682"/>
                </a:cubicBezTo>
                <a:cubicBezTo>
                  <a:pt x="322" y="548"/>
                  <a:pt x="456" y="348"/>
                  <a:pt x="643" y="295"/>
                </a:cubicBezTo>
                <a:cubicBezTo>
                  <a:pt x="657" y="281"/>
                  <a:pt x="670" y="281"/>
                  <a:pt x="684" y="281"/>
                </a:cubicBezTo>
                <a:cubicBezTo>
                  <a:pt x="777" y="281"/>
                  <a:pt x="817" y="388"/>
                  <a:pt x="857" y="455"/>
                </a:cubicBezTo>
                <a:cubicBezTo>
                  <a:pt x="964" y="643"/>
                  <a:pt x="1098" y="869"/>
                  <a:pt x="1326" y="869"/>
                </a:cubicBezTo>
                <a:cubicBezTo>
                  <a:pt x="1365" y="869"/>
                  <a:pt x="1406" y="869"/>
                  <a:pt x="1446" y="857"/>
                </a:cubicBezTo>
                <a:cubicBezTo>
                  <a:pt x="1566" y="816"/>
                  <a:pt x="1660" y="723"/>
                  <a:pt x="1740" y="629"/>
                </a:cubicBezTo>
                <a:cubicBezTo>
                  <a:pt x="1780" y="562"/>
                  <a:pt x="1874" y="429"/>
                  <a:pt x="1954" y="429"/>
                </a:cubicBezTo>
                <a:lnTo>
                  <a:pt x="1968" y="429"/>
                </a:lnTo>
                <a:cubicBezTo>
                  <a:pt x="2061" y="441"/>
                  <a:pt x="2141" y="602"/>
                  <a:pt x="2182" y="669"/>
                </a:cubicBezTo>
                <a:cubicBezTo>
                  <a:pt x="2262" y="762"/>
                  <a:pt x="2355" y="830"/>
                  <a:pt x="2476" y="830"/>
                </a:cubicBezTo>
                <a:cubicBezTo>
                  <a:pt x="2503" y="830"/>
                  <a:pt x="2530" y="830"/>
                  <a:pt x="2556" y="816"/>
                </a:cubicBezTo>
                <a:cubicBezTo>
                  <a:pt x="2676" y="789"/>
                  <a:pt x="2703" y="575"/>
                  <a:pt x="2556" y="548"/>
                </a:cubicBezTo>
                <a:cubicBezTo>
                  <a:pt x="2462" y="536"/>
                  <a:pt x="2423" y="468"/>
                  <a:pt x="2369" y="402"/>
                </a:cubicBezTo>
                <a:cubicBezTo>
                  <a:pt x="2302" y="308"/>
                  <a:pt x="2221" y="214"/>
                  <a:pt x="2128" y="161"/>
                </a:cubicBezTo>
                <a:cubicBezTo>
                  <a:pt x="2075" y="134"/>
                  <a:pt x="2021" y="120"/>
                  <a:pt x="1968" y="120"/>
                </a:cubicBezTo>
                <a:cubicBezTo>
                  <a:pt x="1807" y="120"/>
                  <a:pt x="1660" y="254"/>
                  <a:pt x="1553" y="388"/>
                </a:cubicBezTo>
                <a:cubicBezTo>
                  <a:pt x="1499" y="441"/>
                  <a:pt x="1446" y="536"/>
                  <a:pt x="1365" y="562"/>
                </a:cubicBezTo>
                <a:cubicBezTo>
                  <a:pt x="1352" y="575"/>
                  <a:pt x="1339" y="575"/>
                  <a:pt x="1326" y="575"/>
                </a:cubicBezTo>
                <a:cubicBezTo>
                  <a:pt x="1285" y="575"/>
                  <a:pt x="1245" y="522"/>
                  <a:pt x="1205" y="482"/>
                </a:cubicBezTo>
                <a:cubicBezTo>
                  <a:pt x="1098" y="308"/>
                  <a:pt x="1018" y="81"/>
                  <a:pt x="803" y="13"/>
                </a:cubicBezTo>
                <a:cubicBezTo>
                  <a:pt x="764" y="13"/>
                  <a:pt x="737" y="0"/>
                  <a:pt x="696" y="0"/>
                </a:cubicBezTo>
                <a:close/>
              </a:path>
            </a:pathLst>
          </a:custGeom>
          <a:solidFill>
            <a:srgbClr val="75B2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2"/>
          <p:cNvSpPr/>
          <p:nvPr/>
        </p:nvSpPr>
        <p:spPr>
          <a:xfrm>
            <a:off x="6757721" y="3906248"/>
            <a:ext cx="151354" cy="54804"/>
          </a:xfrm>
          <a:custGeom>
            <a:avLst/>
            <a:gdLst/>
            <a:ahLst/>
            <a:cxnLst/>
            <a:rect l="l" t="t" r="r" b="b"/>
            <a:pathLst>
              <a:path w="1740" h="630" extrusionOk="0">
                <a:moveTo>
                  <a:pt x="468" y="1"/>
                </a:moveTo>
                <a:cubicBezTo>
                  <a:pt x="429" y="1"/>
                  <a:pt x="388" y="1"/>
                  <a:pt x="348" y="15"/>
                </a:cubicBezTo>
                <a:cubicBezTo>
                  <a:pt x="161" y="95"/>
                  <a:pt x="0" y="295"/>
                  <a:pt x="40" y="496"/>
                </a:cubicBezTo>
                <a:cubicBezTo>
                  <a:pt x="40" y="523"/>
                  <a:pt x="67" y="536"/>
                  <a:pt x="81" y="536"/>
                </a:cubicBezTo>
                <a:cubicBezTo>
                  <a:pt x="94" y="536"/>
                  <a:pt x="94" y="536"/>
                  <a:pt x="107" y="523"/>
                </a:cubicBezTo>
                <a:cubicBezTo>
                  <a:pt x="188" y="482"/>
                  <a:pt x="241" y="416"/>
                  <a:pt x="308" y="362"/>
                </a:cubicBezTo>
                <a:cubicBezTo>
                  <a:pt x="348" y="309"/>
                  <a:pt x="402" y="255"/>
                  <a:pt x="468" y="255"/>
                </a:cubicBezTo>
                <a:cubicBezTo>
                  <a:pt x="589" y="255"/>
                  <a:pt x="682" y="443"/>
                  <a:pt x="762" y="509"/>
                </a:cubicBezTo>
                <a:cubicBezTo>
                  <a:pt x="843" y="589"/>
                  <a:pt x="937" y="630"/>
                  <a:pt x="1030" y="630"/>
                </a:cubicBezTo>
                <a:cubicBezTo>
                  <a:pt x="1097" y="630"/>
                  <a:pt x="1178" y="616"/>
                  <a:pt x="1244" y="576"/>
                </a:cubicBezTo>
                <a:cubicBezTo>
                  <a:pt x="1311" y="536"/>
                  <a:pt x="1365" y="496"/>
                  <a:pt x="1431" y="455"/>
                </a:cubicBezTo>
                <a:cubicBezTo>
                  <a:pt x="1499" y="416"/>
                  <a:pt x="1565" y="402"/>
                  <a:pt x="1618" y="389"/>
                </a:cubicBezTo>
                <a:cubicBezTo>
                  <a:pt x="1725" y="362"/>
                  <a:pt x="1739" y="215"/>
                  <a:pt x="1645" y="175"/>
                </a:cubicBezTo>
                <a:cubicBezTo>
                  <a:pt x="1606" y="148"/>
                  <a:pt x="1565" y="134"/>
                  <a:pt x="1525" y="134"/>
                </a:cubicBezTo>
                <a:cubicBezTo>
                  <a:pt x="1378" y="134"/>
                  <a:pt x="1258" y="255"/>
                  <a:pt x="1137" y="322"/>
                </a:cubicBezTo>
                <a:cubicBezTo>
                  <a:pt x="1097" y="336"/>
                  <a:pt x="1057" y="348"/>
                  <a:pt x="1030" y="348"/>
                </a:cubicBezTo>
                <a:lnTo>
                  <a:pt x="990" y="348"/>
                </a:lnTo>
                <a:cubicBezTo>
                  <a:pt x="923" y="322"/>
                  <a:pt x="883" y="241"/>
                  <a:pt x="830" y="188"/>
                </a:cubicBezTo>
                <a:cubicBezTo>
                  <a:pt x="736" y="81"/>
                  <a:pt x="616" y="1"/>
                  <a:pt x="468" y="1"/>
                </a:cubicBezTo>
                <a:close/>
              </a:path>
            </a:pathLst>
          </a:custGeom>
          <a:solidFill>
            <a:srgbClr val="75B2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2"/>
          <p:cNvSpPr/>
          <p:nvPr/>
        </p:nvSpPr>
        <p:spPr>
          <a:xfrm>
            <a:off x="6910119" y="2499533"/>
            <a:ext cx="193194" cy="58283"/>
          </a:xfrm>
          <a:custGeom>
            <a:avLst/>
            <a:gdLst/>
            <a:ahLst/>
            <a:cxnLst/>
            <a:rect l="l" t="t" r="r" b="b"/>
            <a:pathLst>
              <a:path w="2221" h="670" extrusionOk="0">
                <a:moveTo>
                  <a:pt x="616" y="0"/>
                </a:moveTo>
                <a:cubicBezTo>
                  <a:pt x="589" y="0"/>
                  <a:pt x="562" y="0"/>
                  <a:pt x="535" y="13"/>
                </a:cubicBezTo>
                <a:cubicBezTo>
                  <a:pt x="268" y="54"/>
                  <a:pt x="80" y="281"/>
                  <a:pt x="27" y="535"/>
                </a:cubicBezTo>
                <a:cubicBezTo>
                  <a:pt x="0" y="616"/>
                  <a:pt x="68" y="669"/>
                  <a:pt x="121" y="669"/>
                </a:cubicBezTo>
                <a:cubicBezTo>
                  <a:pt x="148" y="669"/>
                  <a:pt x="187" y="642"/>
                  <a:pt x="214" y="616"/>
                </a:cubicBezTo>
                <a:cubicBezTo>
                  <a:pt x="294" y="509"/>
                  <a:pt x="428" y="281"/>
                  <a:pt x="589" y="281"/>
                </a:cubicBezTo>
                <a:cubicBezTo>
                  <a:pt x="616" y="281"/>
                  <a:pt x="656" y="295"/>
                  <a:pt x="683" y="307"/>
                </a:cubicBezTo>
                <a:cubicBezTo>
                  <a:pt x="749" y="348"/>
                  <a:pt x="803" y="414"/>
                  <a:pt x="856" y="468"/>
                </a:cubicBezTo>
                <a:cubicBezTo>
                  <a:pt x="910" y="548"/>
                  <a:pt x="990" y="602"/>
                  <a:pt x="1070" y="628"/>
                </a:cubicBezTo>
                <a:cubicBezTo>
                  <a:pt x="1111" y="642"/>
                  <a:pt x="1138" y="655"/>
                  <a:pt x="1177" y="655"/>
                </a:cubicBezTo>
                <a:cubicBezTo>
                  <a:pt x="1325" y="655"/>
                  <a:pt x="1445" y="535"/>
                  <a:pt x="1552" y="414"/>
                </a:cubicBezTo>
                <a:cubicBezTo>
                  <a:pt x="1593" y="361"/>
                  <a:pt x="1646" y="334"/>
                  <a:pt x="1700" y="334"/>
                </a:cubicBezTo>
                <a:lnTo>
                  <a:pt x="1780" y="334"/>
                </a:lnTo>
                <a:cubicBezTo>
                  <a:pt x="1873" y="361"/>
                  <a:pt x="1953" y="455"/>
                  <a:pt x="2060" y="455"/>
                </a:cubicBezTo>
                <a:cubicBezTo>
                  <a:pt x="2074" y="455"/>
                  <a:pt x="2101" y="441"/>
                  <a:pt x="2114" y="441"/>
                </a:cubicBezTo>
                <a:cubicBezTo>
                  <a:pt x="2167" y="428"/>
                  <a:pt x="2221" y="375"/>
                  <a:pt x="2208" y="321"/>
                </a:cubicBezTo>
                <a:cubicBezTo>
                  <a:pt x="2194" y="161"/>
                  <a:pt x="2021" y="93"/>
                  <a:pt x="1887" y="54"/>
                </a:cubicBezTo>
                <a:cubicBezTo>
                  <a:pt x="1833" y="27"/>
                  <a:pt x="1766" y="13"/>
                  <a:pt x="1700" y="13"/>
                </a:cubicBezTo>
                <a:cubicBezTo>
                  <a:pt x="1632" y="13"/>
                  <a:pt x="1566" y="27"/>
                  <a:pt x="1498" y="54"/>
                </a:cubicBezTo>
                <a:cubicBezTo>
                  <a:pt x="1391" y="107"/>
                  <a:pt x="1325" y="200"/>
                  <a:pt x="1258" y="281"/>
                </a:cubicBezTo>
                <a:cubicBezTo>
                  <a:pt x="1218" y="321"/>
                  <a:pt x="1204" y="334"/>
                  <a:pt x="1177" y="334"/>
                </a:cubicBezTo>
                <a:cubicBezTo>
                  <a:pt x="1151" y="334"/>
                  <a:pt x="1138" y="334"/>
                  <a:pt x="1111" y="307"/>
                </a:cubicBezTo>
                <a:cubicBezTo>
                  <a:pt x="1044" y="254"/>
                  <a:pt x="977" y="174"/>
                  <a:pt x="910" y="107"/>
                </a:cubicBezTo>
                <a:cubicBezTo>
                  <a:pt x="817" y="40"/>
                  <a:pt x="723" y="0"/>
                  <a:pt x="616" y="0"/>
                </a:cubicBezTo>
                <a:close/>
              </a:path>
            </a:pathLst>
          </a:custGeom>
          <a:solidFill>
            <a:srgbClr val="75B2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2"/>
          <p:cNvSpPr/>
          <p:nvPr/>
        </p:nvSpPr>
        <p:spPr>
          <a:xfrm>
            <a:off x="6790254" y="2438988"/>
            <a:ext cx="207198" cy="61763"/>
          </a:xfrm>
          <a:custGeom>
            <a:avLst/>
            <a:gdLst/>
            <a:ahLst/>
            <a:cxnLst/>
            <a:rect l="l" t="t" r="r" b="b"/>
            <a:pathLst>
              <a:path w="2382" h="710" extrusionOk="0">
                <a:moveTo>
                  <a:pt x="1780" y="1"/>
                </a:moveTo>
                <a:cubicBezTo>
                  <a:pt x="1633" y="1"/>
                  <a:pt x="1485" y="40"/>
                  <a:pt x="1351" y="108"/>
                </a:cubicBezTo>
                <a:cubicBezTo>
                  <a:pt x="1244" y="147"/>
                  <a:pt x="1151" y="215"/>
                  <a:pt x="1071" y="281"/>
                </a:cubicBezTo>
                <a:cubicBezTo>
                  <a:pt x="991" y="335"/>
                  <a:pt x="923" y="375"/>
                  <a:pt x="843" y="375"/>
                </a:cubicBezTo>
                <a:cubicBezTo>
                  <a:pt x="830" y="375"/>
                  <a:pt x="804" y="375"/>
                  <a:pt x="777" y="361"/>
                </a:cubicBezTo>
                <a:cubicBezTo>
                  <a:pt x="629" y="322"/>
                  <a:pt x="495" y="268"/>
                  <a:pt x="349" y="268"/>
                </a:cubicBezTo>
                <a:cubicBezTo>
                  <a:pt x="269" y="268"/>
                  <a:pt x="188" y="281"/>
                  <a:pt x="108" y="335"/>
                </a:cubicBezTo>
                <a:cubicBezTo>
                  <a:pt x="41" y="402"/>
                  <a:pt x="1" y="495"/>
                  <a:pt x="55" y="575"/>
                </a:cubicBezTo>
                <a:cubicBezTo>
                  <a:pt x="81" y="629"/>
                  <a:pt x="148" y="656"/>
                  <a:pt x="201" y="656"/>
                </a:cubicBezTo>
                <a:cubicBezTo>
                  <a:pt x="228" y="656"/>
                  <a:pt x="255" y="656"/>
                  <a:pt x="281" y="643"/>
                </a:cubicBezTo>
                <a:cubicBezTo>
                  <a:pt x="322" y="616"/>
                  <a:pt x="349" y="602"/>
                  <a:pt x="376" y="602"/>
                </a:cubicBezTo>
                <a:cubicBezTo>
                  <a:pt x="415" y="602"/>
                  <a:pt x="442" y="616"/>
                  <a:pt x="483" y="616"/>
                </a:cubicBezTo>
                <a:cubicBezTo>
                  <a:pt x="576" y="643"/>
                  <a:pt x="670" y="696"/>
                  <a:pt x="777" y="696"/>
                </a:cubicBezTo>
                <a:cubicBezTo>
                  <a:pt x="804" y="709"/>
                  <a:pt x="816" y="709"/>
                  <a:pt x="843" y="709"/>
                </a:cubicBezTo>
                <a:cubicBezTo>
                  <a:pt x="1030" y="709"/>
                  <a:pt x="1164" y="602"/>
                  <a:pt x="1312" y="482"/>
                </a:cubicBezTo>
                <a:cubicBezTo>
                  <a:pt x="1446" y="375"/>
                  <a:pt x="1619" y="295"/>
                  <a:pt x="1806" y="295"/>
                </a:cubicBezTo>
                <a:cubicBezTo>
                  <a:pt x="1981" y="295"/>
                  <a:pt x="2127" y="388"/>
                  <a:pt x="2248" y="495"/>
                </a:cubicBezTo>
                <a:cubicBezTo>
                  <a:pt x="2261" y="509"/>
                  <a:pt x="2288" y="509"/>
                  <a:pt x="2302" y="509"/>
                </a:cubicBezTo>
                <a:cubicBezTo>
                  <a:pt x="2341" y="509"/>
                  <a:pt x="2382" y="482"/>
                  <a:pt x="2382" y="442"/>
                </a:cubicBezTo>
                <a:cubicBezTo>
                  <a:pt x="2355" y="242"/>
                  <a:pt x="2181" y="94"/>
                  <a:pt x="1994" y="28"/>
                </a:cubicBezTo>
                <a:cubicBezTo>
                  <a:pt x="1927" y="14"/>
                  <a:pt x="1860" y="1"/>
                  <a:pt x="1780" y="1"/>
                </a:cubicBezTo>
                <a:close/>
              </a:path>
            </a:pathLst>
          </a:custGeom>
          <a:solidFill>
            <a:srgbClr val="75B2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2"/>
          <p:cNvSpPr/>
          <p:nvPr/>
        </p:nvSpPr>
        <p:spPr>
          <a:xfrm>
            <a:off x="7253362" y="3586299"/>
            <a:ext cx="24530" cy="95515"/>
          </a:xfrm>
          <a:custGeom>
            <a:avLst/>
            <a:gdLst/>
            <a:ahLst/>
            <a:cxnLst/>
            <a:rect l="l" t="t" r="r" b="b"/>
            <a:pathLst>
              <a:path w="282" h="1098" extrusionOk="0">
                <a:moveTo>
                  <a:pt x="147" y="1"/>
                </a:moveTo>
                <a:cubicBezTo>
                  <a:pt x="108" y="1"/>
                  <a:pt x="67" y="14"/>
                  <a:pt x="54" y="54"/>
                </a:cubicBezTo>
                <a:cubicBezTo>
                  <a:pt x="14" y="135"/>
                  <a:pt x="14" y="228"/>
                  <a:pt x="14" y="308"/>
                </a:cubicBezTo>
                <a:cubicBezTo>
                  <a:pt x="1" y="388"/>
                  <a:pt x="1" y="468"/>
                  <a:pt x="1" y="549"/>
                </a:cubicBezTo>
                <a:lnTo>
                  <a:pt x="1" y="777"/>
                </a:lnTo>
                <a:cubicBezTo>
                  <a:pt x="14" y="857"/>
                  <a:pt x="14" y="937"/>
                  <a:pt x="40" y="1017"/>
                </a:cubicBezTo>
                <a:cubicBezTo>
                  <a:pt x="54" y="1057"/>
                  <a:pt x="94" y="1098"/>
                  <a:pt x="135" y="1098"/>
                </a:cubicBezTo>
                <a:cubicBezTo>
                  <a:pt x="174" y="1098"/>
                  <a:pt x="228" y="1057"/>
                  <a:pt x="228" y="1017"/>
                </a:cubicBezTo>
                <a:cubicBezTo>
                  <a:pt x="242" y="937"/>
                  <a:pt x="242" y="857"/>
                  <a:pt x="242" y="777"/>
                </a:cubicBezTo>
                <a:cubicBezTo>
                  <a:pt x="242" y="709"/>
                  <a:pt x="242" y="629"/>
                  <a:pt x="254" y="549"/>
                </a:cubicBezTo>
                <a:cubicBezTo>
                  <a:pt x="254" y="482"/>
                  <a:pt x="254" y="402"/>
                  <a:pt x="268" y="322"/>
                </a:cubicBezTo>
                <a:cubicBezTo>
                  <a:pt x="268" y="242"/>
                  <a:pt x="281" y="161"/>
                  <a:pt x="268" y="81"/>
                </a:cubicBezTo>
                <a:cubicBezTo>
                  <a:pt x="254" y="27"/>
                  <a:pt x="201" y="1"/>
                  <a:pt x="147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2"/>
          <p:cNvSpPr/>
          <p:nvPr/>
        </p:nvSpPr>
        <p:spPr>
          <a:xfrm>
            <a:off x="7288330" y="3599087"/>
            <a:ext cx="31402" cy="74550"/>
          </a:xfrm>
          <a:custGeom>
            <a:avLst/>
            <a:gdLst/>
            <a:ahLst/>
            <a:cxnLst/>
            <a:rect l="l" t="t" r="r" b="b"/>
            <a:pathLst>
              <a:path w="361" h="857" extrusionOk="0">
                <a:moveTo>
                  <a:pt x="227" y="0"/>
                </a:moveTo>
                <a:cubicBezTo>
                  <a:pt x="214" y="0"/>
                  <a:pt x="187" y="0"/>
                  <a:pt x="173" y="14"/>
                </a:cubicBezTo>
                <a:cubicBezTo>
                  <a:pt x="120" y="27"/>
                  <a:pt x="107" y="68"/>
                  <a:pt x="93" y="107"/>
                </a:cubicBezTo>
                <a:lnTo>
                  <a:pt x="54" y="228"/>
                </a:lnTo>
                <a:cubicBezTo>
                  <a:pt x="40" y="282"/>
                  <a:pt x="27" y="348"/>
                  <a:pt x="13" y="416"/>
                </a:cubicBezTo>
                <a:cubicBezTo>
                  <a:pt x="0" y="549"/>
                  <a:pt x="27" y="669"/>
                  <a:pt x="66" y="803"/>
                </a:cubicBezTo>
                <a:cubicBezTo>
                  <a:pt x="66" y="830"/>
                  <a:pt x="107" y="856"/>
                  <a:pt x="147" y="856"/>
                </a:cubicBezTo>
                <a:lnTo>
                  <a:pt x="161" y="856"/>
                </a:lnTo>
                <a:cubicBezTo>
                  <a:pt x="200" y="856"/>
                  <a:pt x="241" y="817"/>
                  <a:pt x="227" y="776"/>
                </a:cubicBezTo>
                <a:cubicBezTo>
                  <a:pt x="227" y="710"/>
                  <a:pt x="227" y="656"/>
                  <a:pt x="241" y="603"/>
                </a:cubicBezTo>
                <a:lnTo>
                  <a:pt x="241" y="562"/>
                </a:lnTo>
                <a:lnTo>
                  <a:pt x="241" y="549"/>
                </a:lnTo>
                <a:lnTo>
                  <a:pt x="241" y="509"/>
                </a:lnTo>
                <a:cubicBezTo>
                  <a:pt x="241" y="496"/>
                  <a:pt x="241" y="496"/>
                  <a:pt x="254" y="482"/>
                </a:cubicBezTo>
                <a:lnTo>
                  <a:pt x="254" y="469"/>
                </a:lnTo>
                <a:lnTo>
                  <a:pt x="254" y="455"/>
                </a:lnTo>
                <a:cubicBezTo>
                  <a:pt x="268" y="389"/>
                  <a:pt x="280" y="335"/>
                  <a:pt x="294" y="282"/>
                </a:cubicBezTo>
                <a:cubicBezTo>
                  <a:pt x="307" y="228"/>
                  <a:pt x="361" y="148"/>
                  <a:pt x="334" y="81"/>
                </a:cubicBezTo>
                <a:cubicBezTo>
                  <a:pt x="321" y="27"/>
                  <a:pt x="280" y="0"/>
                  <a:pt x="227" y="0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2"/>
          <p:cNvSpPr/>
          <p:nvPr/>
        </p:nvSpPr>
        <p:spPr>
          <a:xfrm>
            <a:off x="7316252" y="3627011"/>
            <a:ext cx="38360" cy="57152"/>
          </a:xfrm>
          <a:custGeom>
            <a:avLst/>
            <a:gdLst/>
            <a:ahLst/>
            <a:cxnLst/>
            <a:rect l="l" t="t" r="r" b="b"/>
            <a:pathLst>
              <a:path w="441" h="657" extrusionOk="0">
                <a:moveTo>
                  <a:pt x="307" y="0"/>
                </a:moveTo>
                <a:cubicBezTo>
                  <a:pt x="280" y="14"/>
                  <a:pt x="241" y="27"/>
                  <a:pt x="214" y="54"/>
                </a:cubicBezTo>
                <a:cubicBezTo>
                  <a:pt x="200" y="81"/>
                  <a:pt x="187" y="95"/>
                  <a:pt x="161" y="134"/>
                </a:cubicBezTo>
                <a:cubicBezTo>
                  <a:pt x="134" y="175"/>
                  <a:pt x="120" y="228"/>
                  <a:pt x="93" y="268"/>
                </a:cubicBezTo>
                <a:cubicBezTo>
                  <a:pt x="66" y="348"/>
                  <a:pt x="27" y="442"/>
                  <a:pt x="13" y="523"/>
                </a:cubicBezTo>
                <a:cubicBezTo>
                  <a:pt x="0" y="589"/>
                  <a:pt x="27" y="642"/>
                  <a:pt x="80" y="656"/>
                </a:cubicBezTo>
                <a:lnTo>
                  <a:pt x="107" y="656"/>
                </a:lnTo>
                <a:cubicBezTo>
                  <a:pt x="161" y="656"/>
                  <a:pt x="200" y="630"/>
                  <a:pt x="214" y="589"/>
                </a:cubicBezTo>
                <a:cubicBezTo>
                  <a:pt x="227" y="562"/>
                  <a:pt x="227" y="549"/>
                  <a:pt x="241" y="523"/>
                </a:cubicBezTo>
                <a:lnTo>
                  <a:pt x="241" y="509"/>
                </a:lnTo>
                <a:cubicBezTo>
                  <a:pt x="254" y="496"/>
                  <a:pt x="254" y="496"/>
                  <a:pt x="254" y="482"/>
                </a:cubicBezTo>
                <a:cubicBezTo>
                  <a:pt x="280" y="442"/>
                  <a:pt x="294" y="402"/>
                  <a:pt x="321" y="375"/>
                </a:cubicBezTo>
                <a:cubicBezTo>
                  <a:pt x="334" y="335"/>
                  <a:pt x="361" y="295"/>
                  <a:pt x="375" y="255"/>
                </a:cubicBezTo>
                <a:cubicBezTo>
                  <a:pt x="387" y="241"/>
                  <a:pt x="401" y="214"/>
                  <a:pt x="414" y="202"/>
                </a:cubicBezTo>
                <a:cubicBezTo>
                  <a:pt x="428" y="175"/>
                  <a:pt x="428" y="148"/>
                  <a:pt x="441" y="121"/>
                </a:cubicBezTo>
                <a:cubicBezTo>
                  <a:pt x="441" y="121"/>
                  <a:pt x="428" y="107"/>
                  <a:pt x="428" y="95"/>
                </a:cubicBezTo>
                <a:cubicBezTo>
                  <a:pt x="428" y="41"/>
                  <a:pt x="387" y="0"/>
                  <a:pt x="334" y="0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2"/>
          <p:cNvSpPr/>
          <p:nvPr/>
        </p:nvSpPr>
        <p:spPr>
          <a:xfrm>
            <a:off x="6498245" y="4068050"/>
            <a:ext cx="86115" cy="169978"/>
          </a:xfrm>
          <a:custGeom>
            <a:avLst/>
            <a:gdLst/>
            <a:ahLst/>
            <a:cxnLst/>
            <a:rect l="l" t="t" r="r" b="b"/>
            <a:pathLst>
              <a:path w="990" h="1954" extrusionOk="0">
                <a:moveTo>
                  <a:pt x="843" y="1"/>
                </a:moveTo>
                <a:cubicBezTo>
                  <a:pt x="816" y="1"/>
                  <a:pt x="803" y="1"/>
                  <a:pt x="790" y="27"/>
                </a:cubicBezTo>
                <a:cubicBezTo>
                  <a:pt x="722" y="67"/>
                  <a:pt x="709" y="161"/>
                  <a:pt x="683" y="227"/>
                </a:cubicBezTo>
                <a:cubicBezTo>
                  <a:pt x="669" y="308"/>
                  <a:pt x="656" y="388"/>
                  <a:pt x="629" y="468"/>
                </a:cubicBezTo>
                <a:cubicBezTo>
                  <a:pt x="589" y="629"/>
                  <a:pt x="535" y="789"/>
                  <a:pt x="469" y="937"/>
                </a:cubicBezTo>
                <a:cubicBezTo>
                  <a:pt x="415" y="1097"/>
                  <a:pt x="348" y="1244"/>
                  <a:pt x="268" y="1392"/>
                </a:cubicBezTo>
                <a:cubicBezTo>
                  <a:pt x="187" y="1538"/>
                  <a:pt x="107" y="1672"/>
                  <a:pt x="27" y="1820"/>
                </a:cubicBezTo>
                <a:cubicBezTo>
                  <a:pt x="0" y="1886"/>
                  <a:pt x="54" y="1953"/>
                  <a:pt x="107" y="1953"/>
                </a:cubicBezTo>
                <a:cubicBezTo>
                  <a:pt x="121" y="1953"/>
                  <a:pt x="148" y="1940"/>
                  <a:pt x="161" y="1927"/>
                </a:cubicBezTo>
                <a:cubicBezTo>
                  <a:pt x="401" y="1686"/>
                  <a:pt x="562" y="1338"/>
                  <a:pt x="696" y="1030"/>
                </a:cubicBezTo>
                <a:cubicBezTo>
                  <a:pt x="763" y="869"/>
                  <a:pt x="816" y="709"/>
                  <a:pt x="856" y="548"/>
                </a:cubicBezTo>
                <a:cubicBezTo>
                  <a:pt x="897" y="402"/>
                  <a:pt x="990" y="174"/>
                  <a:pt x="910" y="40"/>
                </a:cubicBezTo>
                <a:cubicBezTo>
                  <a:pt x="897" y="13"/>
                  <a:pt x="870" y="1"/>
                  <a:pt x="843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32"/>
          <p:cNvSpPr/>
          <p:nvPr/>
        </p:nvSpPr>
        <p:spPr>
          <a:xfrm>
            <a:off x="6492417" y="4055175"/>
            <a:ext cx="52452" cy="109520"/>
          </a:xfrm>
          <a:custGeom>
            <a:avLst/>
            <a:gdLst/>
            <a:ahLst/>
            <a:cxnLst/>
            <a:rect l="l" t="t" r="r" b="b"/>
            <a:pathLst>
              <a:path w="603" h="1259" extrusionOk="0">
                <a:moveTo>
                  <a:pt x="442" y="1"/>
                </a:moveTo>
                <a:cubicBezTo>
                  <a:pt x="402" y="1"/>
                  <a:pt x="375" y="28"/>
                  <a:pt x="361" y="68"/>
                </a:cubicBezTo>
                <a:cubicBezTo>
                  <a:pt x="335" y="256"/>
                  <a:pt x="322" y="443"/>
                  <a:pt x="268" y="630"/>
                </a:cubicBezTo>
                <a:cubicBezTo>
                  <a:pt x="228" y="803"/>
                  <a:pt x="147" y="978"/>
                  <a:pt x="40" y="1138"/>
                </a:cubicBezTo>
                <a:cubicBezTo>
                  <a:pt x="1" y="1205"/>
                  <a:pt x="67" y="1258"/>
                  <a:pt x="121" y="1258"/>
                </a:cubicBezTo>
                <a:cubicBezTo>
                  <a:pt x="134" y="1258"/>
                  <a:pt x="161" y="1258"/>
                  <a:pt x="174" y="1245"/>
                </a:cubicBezTo>
                <a:cubicBezTo>
                  <a:pt x="322" y="1085"/>
                  <a:pt x="442" y="898"/>
                  <a:pt x="509" y="696"/>
                </a:cubicBezTo>
                <a:cubicBezTo>
                  <a:pt x="575" y="496"/>
                  <a:pt x="602" y="268"/>
                  <a:pt x="522" y="68"/>
                </a:cubicBezTo>
                <a:cubicBezTo>
                  <a:pt x="509" y="28"/>
                  <a:pt x="468" y="1"/>
                  <a:pt x="442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32"/>
          <p:cNvSpPr/>
          <p:nvPr/>
        </p:nvSpPr>
        <p:spPr>
          <a:xfrm>
            <a:off x="5837333" y="2664727"/>
            <a:ext cx="187453" cy="265406"/>
          </a:xfrm>
          <a:custGeom>
            <a:avLst/>
            <a:gdLst/>
            <a:ahLst/>
            <a:cxnLst/>
            <a:rect l="l" t="t" r="r" b="b"/>
            <a:pathLst>
              <a:path w="2155" h="3051" extrusionOk="0">
                <a:moveTo>
                  <a:pt x="2021" y="1"/>
                </a:moveTo>
                <a:cubicBezTo>
                  <a:pt x="2007" y="1"/>
                  <a:pt x="1980" y="1"/>
                  <a:pt x="1967" y="14"/>
                </a:cubicBezTo>
                <a:cubicBezTo>
                  <a:pt x="1739" y="215"/>
                  <a:pt x="1539" y="468"/>
                  <a:pt x="1365" y="696"/>
                </a:cubicBezTo>
                <a:cubicBezTo>
                  <a:pt x="1177" y="937"/>
                  <a:pt x="990" y="1178"/>
                  <a:pt x="830" y="1431"/>
                </a:cubicBezTo>
                <a:cubicBezTo>
                  <a:pt x="669" y="1672"/>
                  <a:pt x="509" y="1927"/>
                  <a:pt x="362" y="2181"/>
                </a:cubicBezTo>
                <a:cubicBezTo>
                  <a:pt x="295" y="2314"/>
                  <a:pt x="214" y="2448"/>
                  <a:pt x="148" y="2582"/>
                </a:cubicBezTo>
                <a:cubicBezTo>
                  <a:pt x="94" y="2703"/>
                  <a:pt x="0" y="2849"/>
                  <a:pt x="41" y="2983"/>
                </a:cubicBezTo>
                <a:cubicBezTo>
                  <a:pt x="41" y="3024"/>
                  <a:pt x="81" y="3051"/>
                  <a:pt x="121" y="3051"/>
                </a:cubicBezTo>
                <a:cubicBezTo>
                  <a:pt x="134" y="3051"/>
                  <a:pt x="148" y="3037"/>
                  <a:pt x="161" y="3037"/>
                </a:cubicBezTo>
                <a:cubicBezTo>
                  <a:pt x="282" y="2970"/>
                  <a:pt x="348" y="2823"/>
                  <a:pt x="402" y="2703"/>
                </a:cubicBezTo>
                <a:cubicBezTo>
                  <a:pt x="469" y="2582"/>
                  <a:pt x="535" y="2448"/>
                  <a:pt x="603" y="2328"/>
                </a:cubicBezTo>
                <a:cubicBezTo>
                  <a:pt x="749" y="2061"/>
                  <a:pt x="897" y="1806"/>
                  <a:pt x="1070" y="1565"/>
                </a:cubicBezTo>
                <a:cubicBezTo>
                  <a:pt x="1218" y="1324"/>
                  <a:pt x="1391" y="1084"/>
                  <a:pt x="1552" y="857"/>
                </a:cubicBezTo>
                <a:cubicBezTo>
                  <a:pt x="1739" y="616"/>
                  <a:pt x="1940" y="375"/>
                  <a:pt x="2101" y="135"/>
                </a:cubicBezTo>
                <a:cubicBezTo>
                  <a:pt x="2154" y="67"/>
                  <a:pt x="2087" y="1"/>
                  <a:pt x="2021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32"/>
          <p:cNvSpPr/>
          <p:nvPr/>
        </p:nvSpPr>
        <p:spPr>
          <a:xfrm>
            <a:off x="5913010" y="2728665"/>
            <a:ext cx="119865" cy="161888"/>
          </a:xfrm>
          <a:custGeom>
            <a:avLst/>
            <a:gdLst/>
            <a:ahLst/>
            <a:cxnLst/>
            <a:rect l="l" t="t" r="r" b="b"/>
            <a:pathLst>
              <a:path w="1378" h="1861" extrusionOk="0">
                <a:moveTo>
                  <a:pt x="1270" y="1"/>
                </a:moveTo>
                <a:cubicBezTo>
                  <a:pt x="1258" y="1"/>
                  <a:pt x="1231" y="1"/>
                  <a:pt x="1217" y="15"/>
                </a:cubicBezTo>
                <a:cubicBezTo>
                  <a:pt x="949" y="256"/>
                  <a:pt x="696" y="523"/>
                  <a:pt x="482" y="817"/>
                </a:cubicBezTo>
                <a:cubicBezTo>
                  <a:pt x="375" y="964"/>
                  <a:pt x="281" y="1112"/>
                  <a:pt x="200" y="1272"/>
                </a:cubicBezTo>
                <a:cubicBezTo>
                  <a:pt x="120" y="1419"/>
                  <a:pt x="0" y="1593"/>
                  <a:pt x="13" y="1780"/>
                </a:cubicBezTo>
                <a:cubicBezTo>
                  <a:pt x="13" y="1834"/>
                  <a:pt x="54" y="1861"/>
                  <a:pt x="93" y="1861"/>
                </a:cubicBezTo>
                <a:cubicBezTo>
                  <a:pt x="120" y="1861"/>
                  <a:pt x="134" y="1861"/>
                  <a:pt x="161" y="1834"/>
                </a:cubicBezTo>
                <a:cubicBezTo>
                  <a:pt x="281" y="1727"/>
                  <a:pt x="348" y="1540"/>
                  <a:pt x="428" y="1392"/>
                </a:cubicBezTo>
                <a:cubicBezTo>
                  <a:pt x="509" y="1245"/>
                  <a:pt x="589" y="1098"/>
                  <a:pt x="682" y="951"/>
                </a:cubicBezTo>
                <a:cubicBezTo>
                  <a:pt x="869" y="657"/>
                  <a:pt x="1083" y="375"/>
                  <a:pt x="1324" y="122"/>
                </a:cubicBezTo>
                <a:cubicBezTo>
                  <a:pt x="1377" y="68"/>
                  <a:pt x="1324" y="1"/>
                  <a:pt x="1270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2"/>
          <p:cNvSpPr/>
          <p:nvPr/>
        </p:nvSpPr>
        <p:spPr>
          <a:xfrm>
            <a:off x="5969985" y="2816003"/>
            <a:ext cx="33837" cy="44278"/>
          </a:xfrm>
          <a:custGeom>
            <a:avLst/>
            <a:gdLst/>
            <a:ahLst/>
            <a:cxnLst/>
            <a:rect l="l" t="t" r="r" b="b"/>
            <a:pathLst>
              <a:path w="389" h="509" extrusionOk="0">
                <a:moveTo>
                  <a:pt x="294" y="1"/>
                </a:moveTo>
                <a:cubicBezTo>
                  <a:pt x="255" y="1"/>
                  <a:pt x="228" y="13"/>
                  <a:pt x="214" y="40"/>
                </a:cubicBezTo>
                <a:cubicBezTo>
                  <a:pt x="175" y="108"/>
                  <a:pt x="134" y="161"/>
                  <a:pt x="107" y="215"/>
                </a:cubicBezTo>
                <a:cubicBezTo>
                  <a:pt x="80" y="241"/>
                  <a:pt x="68" y="268"/>
                  <a:pt x="54" y="295"/>
                </a:cubicBezTo>
                <a:cubicBezTo>
                  <a:pt x="27" y="322"/>
                  <a:pt x="27" y="361"/>
                  <a:pt x="14" y="402"/>
                </a:cubicBezTo>
                <a:cubicBezTo>
                  <a:pt x="0" y="429"/>
                  <a:pt x="14" y="482"/>
                  <a:pt x="54" y="495"/>
                </a:cubicBezTo>
                <a:cubicBezTo>
                  <a:pt x="68" y="495"/>
                  <a:pt x="80" y="509"/>
                  <a:pt x="94" y="509"/>
                </a:cubicBezTo>
                <a:cubicBezTo>
                  <a:pt x="107" y="509"/>
                  <a:pt x="134" y="495"/>
                  <a:pt x="148" y="482"/>
                </a:cubicBezTo>
                <a:cubicBezTo>
                  <a:pt x="175" y="455"/>
                  <a:pt x="201" y="429"/>
                  <a:pt x="228" y="388"/>
                </a:cubicBezTo>
                <a:cubicBezTo>
                  <a:pt x="241" y="361"/>
                  <a:pt x="255" y="335"/>
                  <a:pt x="282" y="308"/>
                </a:cubicBezTo>
                <a:cubicBezTo>
                  <a:pt x="308" y="254"/>
                  <a:pt x="335" y="201"/>
                  <a:pt x="362" y="134"/>
                </a:cubicBezTo>
                <a:cubicBezTo>
                  <a:pt x="389" y="94"/>
                  <a:pt x="375" y="40"/>
                  <a:pt x="335" y="13"/>
                </a:cubicBezTo>
                <a:cubicBezTo>
                  <a:pt x="321" y="1"/>
                  <a:pt x="308" y="1"/>
                  <a:pt x="294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2"/>
          <p:cNvSpPr/>
          <p:nvPr/>
        </p:nvSpPr>
        <p:spPr>
          <a:xfrm>
            <a:off x="7333649" y="2637934"/>
            <a:ext cx="140916" cy="127005"/>
          </a:xfrm>
          <a:custGeom>
            <a:avLst/>
            <a:gdLst/>
            <a:ahLst/>
            <a:cxnLst/>
            <a:rect l="l" t="t" r="r" b="b"/>
            <a:pathLst>
              <a:path w="1620" h="1460" extrusionOk="0">
                <a:moveTo>
                  <a:pt x="148" y="1"/>
                </a:moveTo>
                <a:cubicBezTo>
                  <a:pt x="80" y="1"/>
                  <a:pt x="27" y="27"/>
                  <a:pt x="14" y="121"/>
                </a:cubicBezTo>
                <a:cubicBezTo>
                  <a:pt x="0" y="161"/>
                  <a:pt x="27" y="228"/>
                  <a:pt x="80" y="228"/>
                </a:cubicBezTo>
                <a:lnTo>
                  <a:pt x="107" y="228"/>
                </a:lnTo>
                <a:cubicBezTo>
                  <a:pt x="148" y="228"/>
                  <a:pt x="201" y="255"/>
                  <a:pt x="241" y="282"/>
                </a:cubicBezTo>
                <a:cubicBezTo>
                  <a:pt x="308" y="322"/>
                  <a:pt x="389" y="362"/>
                  <a:pt x="455" y="416"/>
                </a:cubicBezTo>
                <a:cubicBezTo>
                  <a:pt x="603" y="496"/>
                  <a:pt x="736" y="589"/>
                  <a:pt x="870" y="696"/>
                </a:cubicBezTo>
                <a:cubicBezTo>
                  <a:pt x="977" y="790"/>
                  <a:pt x="1084" y="897"/>
                  <a:pt x="1164" y="1017"/>
                </a:cubicBezTo>
                <a:cubicBezTo>
                  <a:pt x="1204" y="1085"/>
                  <a:pt x="1231" y="1138"/>
                  <a:pt x="1258" y="1204"/>
                </a:cubicBezTo>
                <a:cubicBezTo>
                  <a:pt x="1298" y="1285"/>
                  <a:pt x="1311" y="1379"/>
                  <a:pt x="1378" y="1432"/>
                </a:cubicBezTo>
                <a:cubicBezTo>
                  <a:pt x="1405" y="1445"/>
                  <a:pt x="1432" y="1459"/>
                  <a:pt x="1459" y="1459"/>
                </a:cubicBezTo>
                <a:cubicBezTo>
                  <a:pt x="1498" y="1459"/>
                  <a:pt x="1525" y="1445"/>
                  <a:pt x="1552" y="1406"/>
                </a:cubicBezTo>
                <a:cubicBezTo>
                  <a:pt x="1619" y="1231"/>
                  <a:pt x="1498" y="1017"/>
                  <a:pt x="1391" y="871"/>
                </a:cubicBezTo>
                <a:cubicBezTo>
                  <a:pt x="1284" y="710"/>
                  <a:pt x="1151" y="576"/>
                  <a:pt x="990" y="455"/>
                </a:cubicBezTo>
                <a:cubicBezTo>
                  <a:pt x="830" y="322"/>
                  <a:pt x="656" y="228"/>
                  <a:pt x="482" y="121"/>
                </a:cubicBezTo>
                <a:cubicBezTo>
                  <a:pt x="415" y="95"/>
                  <a:pt x="255" y="1"/>
                  <a:pt x="148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2"/>
          <p:cNvSpPr/>
          <p:nvPr/>
        </p:nvSpPr>
        <p:spPr>
          <a:xfrm>
            <a:off x="7354526" y="2707787"/>
            <a:ext cx="79243" cy="71071"/>
          </a:xfrm>
          <a:custGeom>
            <a:avLst/>
            <a:gdLst/>
            <a:ahLst/>
            <a:cxnLst/>
            <a:rect l="l" t="t" r="r" b="b"/>
            <a:pathLst>
              <a:path w="911" h="817" extrusionOk="0">
                <a:moveTo>
                  <a:pt x="81" y="0"/>
                </a:moveTo>
                <a:cubicBezTo>
                  <a:pt x="54" y="0"/>
                  <a:pt x="28" y="14"/>
                  <a:pt x="15" y="41"/>
                </a:cubicBezTo>
                <a:cubicBezTo>
                  <a:pt x="1" y="68"/>
                  <a:pt x="1" y="107"/>
                  <a:pt x="28" y="134"/>
                </a:cubicBezTo>
                <a:cubicBezTo>
                  <a:pt x="81" y="201"/>
                  <a:pt x="149" y="241"/>
                  <a:pt x="202" y="308"/>
                </a:cubicBezTo>
                <a:cubicBezTo>
                  <a:pt x="268" y="362"/>
                  <a:pt x="322" y="415"/>
                  <a:pt x="389" y="469"/>
                </a:cubicBezTo>
                <a:cubicBezTo>
                  <a:pt x="509" y="589"/>
                  <a:pt x="630" y="722"/>
                  <a:pt x="777" y="803"/>
                </a:cubicBezTo>
                <a:cubicBezTo>
                  <a:pt x="791" y="817"/>
                  <a:pt x="804" y="817"/>
                  <a:pt x="817" y="817"/>
                </a:cubicBezTo>
                <a:cubicBezTo>
                  <a:pt x="871" y="817"/>
                  <a:pt x="911" y="776"/>
                  <a:pt x="898" y="710"/>
                </a:cubicBezTo>
                <a:cubicBezTo>
                  <a:pt x="884" y="669"/>
                  <a:pt x="871" y="629"/>
                  <a:pt x="844" y="589"/>
                </a:cubicBezTo>
                <a:cubicBezTo>
                  <a:pt x="817" y="549"/>
                  <a:pt x="777" y="508"/>
                  <a:pt x="750" y="469"/>
                </a:cubicBezTo>
                <a:cubicBezTo>
                  <a:pt x="697" y="401"/>
                  <a:pt x="630" y="348"/>
                  <a:pt x="563" y="294"/>
                </a:cubicBezTo>
                <a:cubicBezTo>
                  <a:pt x="496" y="241"/>
                  <a:pt x="416" y="175"/>
                  <a:pt x="349" y="134"/>
                </a:cubicBezTo>
                <a:cubicBezTo>
                  <a:pt x="268" y="80"/>
                  <a:pt x="188" y="27"/>
                  <a:pt x="108" y="0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2"/>
          <p:cNvSpPr/>
          <p:nvPr/>
        </p:nvSpPr>
        <p:spPr>
          <a:xfrm>
            <a:off x="6932213" y="3247647"/>
            <a:ext cx="59411" cy="232785"/>
          </a:xfrm>
          <a:custGeom>
            <a:avLst/>
            <a:gdLst/>
            <a:ahLst/>
            <a:cxnLst/>
            <a:rect l="l" t="t" r="r" b="b"/>
            <a:pathLst>
              <a:path w="683" h="2676" extrusionOk="0">
                <a:moveTo>
                  <a:pt x="549" y="1"/>
                </a:moveTo>
                <a:cubicBezTo>
                  <a:pt x="522" y="1"/>
                  <a:pt x="495" y="15"/>
                  <a:pt x="482" y="41"/>
                </a:cubicBezTo>
                <a:cubicBezTo>
                  <a:pt x="242" y="416"/>
                  <a:pt x="1" y="844"/>
                  <a:pt x="28" y="1312"/>
                </a:cubicBezTo>
                <a:cubicBezTo>
                  <a:pt x="54" y="1740"/>
                  <a:pt x="349" y="2101"/>
                  <a:pt x="375" y="2529"/>
                </a:cubicBezTo>
                <a:cubicBezTo>
                  <a:pt x="375" y="2622"/>
                  <a:pt x="456" y="2676"/>
                  <a:pt x="536" y="2676"/>
                </a:cubicBezTo>
                <a:cubicBezTo>
                  <a:pt x="616" y="2676"/>
                  <a:pt x="683" y="2622"/>
                  <a:pt x="670" y="2529"/>
                </a:cubicBezTo>
                <a:cubicBezTo>
                  <a:pt x="643" y="2128"/>
                  <a:pt x="388" y="1793"/>
                  <a:pt x="308" y="1406"/>
                </a:cubicBezTo>
                <a:cubicBezTo>
                  <a:pt x="215" y="964"/>
                  <a:pt x="415" y="509"/>
                  <a:pt x="616" y="122"/>
                </a:cubicBezTo>
                <a:cubicBezTo>
                  <a:pt x="643" y="54"/>
                  <a:pt x="602" y="1"/>
                  <a:pt x="549" y="1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2"/>
          <p:cNvSpPr/>
          <p:nvPr/>
        </p:nvSpPr>
        <p:spPr>
          <a:xfrm>
            <a:off x="6986927" y="3316369"/>
            <a:ext cx="36186" cy="98908"/>
          </a:xfrm>
          <a:custGeom>
            <a:avLst/>
            <a:gdLst/>
            <a:ahLst/>
            <a:cxnLst/>
            <a:rect l="l" t="t" r="r" b="b"/>
            <a:pathLst>
              <a:path w="416" h="1137" extrusionOk="0">
                <a:moveTo>
                  <a:pt x="161" y="0"/>
                </a:moveTo>
                <a:cubicBezTo>
                  <a:pt x="134" y="0"/>
                  <a:pt x="107" y="13"/>
                  <a:pt x="94" y="54"/>
                </a:cubicBezTo>
                <a:cubicBezTo>
                  <a:pt x="27" y="227"/>
                  <a:pt x="0" y="402"/>
                  <a:pt x="27" y="589"/>
                </a:cubicBezTo>
                <a:cubicBezTo>
                  <a:pt x="41" y="762"/>
                  <a:pt x="94" y="976"/>
                  <a:pt x="241" y="1110"/>
                </a:cubicBezTo>
                <a:cubicBezTo>
                  <a:pt x="255" y="1124"/>
                  <a:pt x="281" y="1137"/>
                  <a:pt x="308" y="1137"/>
                </a:cubicBezTo>
                <a:cubicBezTo>
                  <a:pt x="362" y="1137"/>
                  <a:pt x="415" y="1083"/>
                  <a:pt x="401" y="1003"/>
                </a:cubicBezTo>
                <a:cubicBezTo>
                  <a:pt x="389" y="937"/>
                  <a:pt x="362" y="857"/>
                  <a:pt x="321" y="789"/>
                </a:cubicBezTo>
                <a:cubicBezTo>
                  <a:pt x="294" y="709"/>
                  <a:pt x="281" y="629"/>
                  <a:pt x="255" y="548"/>
                </a:cubicBezTo>
                <a:cubicBezTo>
                  <a:pt x="228" y="402"/>
                  <a:pt x="228" y="241"/>
                  <a:pt x="241" y="94"/>
                </a:cubicBezTo>
                <a:cubicBezTo>
                  <a:pt x="255" y="27"/>
                  <a:pt x="201" y="0"/>
                  <a:pt x="161" y="0"/>
                </a:cubicBezTo>
                <a:close/>
              </a:path>
            </a:pathLst>
          </a:custGeom>
          <a:solidFill>
            <a:srgbClr val="407F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2"/>
          <p:cNvSpPr/>
          <p:nvPr/>
        </p:nvSpPr>
        <p:spPr>
          <a:xfrm>
            <a:off x="7761789" y="3735226"/>
            <a:ext cx="38534" cy="50106"/>
          </a:xfrm>
          <a:custGeom>
            <a:avLst/>
            <a:gdLst/>
            <a:ahLst/>
            <a:cxnLst/>
            <a:rect l="l" t="t" r="r" b="b"/>
            <a:pathLst>
              <a:path w="443" h="576" extrusionOk="0">
                <a:moveTo>
                  <a:pt x="362" y="1"/>
                </a:moveTo>
                <a:cubicBezTo>
                  <a:pt x="336" y="14"/>
                  <a:pt x="309" y="28"/>
                  <a:pt x="295" y="40"/>
                </a:cubicBezTo>
                <a:cubicBezTo>
                  <a:pt x="282" y="67"/>
                  <a:pt x="255" y="81"/>
                  <a:pt x="241" y="108"/>
                </a:cubicBezTo>
                <a:cubicBezTo>
                  <a:pt x="215" y="148"/>
                  <a:pt x="188" y="188"/>
                  <a:pt x="175" y="215"/>
                </a:cubicBezTo>
                <a:cubicBezTo>
                  <a:pt x="122" y="295"/>
                  <a:pt x="68" y="375"/>
                  <a:pt x="27" y="442"/>
                </a:cubicBezTo>
                <a:cubicBezTo>
                  <a:pt x="1" y="482"/>
                  <a:pt x="15" y="536"/>
                  <a:pt x="54" y="563"/>
                </a:cubicBezTo>
                <a:cubicBezTo>
                  <a:pt x="68" y="563"/>
                  <a:pt x="81" y="576"/>
                  <a:pt x="95" y="576"/>
                </a:cubicBezTo>
                <a:cubicBezTo>
                  <a:pt x="122" y="576"/>
                  <a:pt x="148" y="549"/>
                  <a:pt x="161" y="536"/>
                </a:cubicBezTo>
                <a:cubicBezTo>
                  <a:pt x="215" y="456"/>
                  <a:pt x="268" y="388"/>
                  <a:pt x="322" y="308"/>
                </a:cubicBezTo>
                <a:cubicBezTo>
                  <a:pt x="348" y="281"/>
                  <a:pt x="362" y="242"/>
                  <a:pt x="389" y="201"/>
                </a:cubicBezTo>
                <a:cubicBezTo>
                  <a:pt x="402" y="188"/>
                  <a:pt x="416" y="161"/>
                  <a:pt x="429" y="148"/>
                </a:cubicBezTo>
                <a:cubicBezTo>
                  <a:pt x="429" y="121"/>
                  <a:pt x="443" y="108"/>
                  <a:pt x="443" y="94"/>
                </a:cubicBezTo>
                <a:lnTo>
                  <a:pt x="443" y="67"/>
                </a:lnTo>
                <a:cubicBezTo>
                  <a:pt x="443" y="28"/>
                  <a:pt x="416" y="1"/>
                  <a:pt x="389" y="1"/>
                </a:cubicBezTo>
                <a:close/>
              </a:path>
            </a:pathLst>
          </a:custGeom>
          <a:solidFill>
            <a:srgbClr val="96AE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2"/>
          <p:cNvSpPr/>
          <p:nvPr/>
        </p:nvSpPr>
        <p:spPr>
          <a:xfrm>
            <a:off x="7769966" y="3766629"/>
            <a:ext cx="35055" cy="38537"/>
          </a:xfrm>
          <a:custGeom>
            <a:avLst/>
            <a:gdLst/>
            <a:ahLst/>
            <a:cxnLst/>
            <a:rect l="l" t="t" r="r" b="b"/>
            <a:pathLst>
              <a:path w="403" h="443" extrusionOk="0">
                <a:moveTo>
                  <a:pt x="281" y="1"/>
                </a:moveTo>
                <a:cubicBezTo>
                  <a:pt x="254" y="27"/>
                  <a:pt x="228" y="41"/>
                  <a:pt x="201" y="68"/>
                </a:cubicBezTo>
                <a:cubicBezTo>
                  <a:pt x="188" y="81"/>
                  <a:pt x="174" y="95"/>
                  <a:pt x="174" y="108"/>
                </a:cubicBezTo>
                <a:lnTo>
                  <a:pt x="135" y="148"/>
                </a:lnTo>
                <a:cubicBezTo>
                  <a:pt x="121" y="175"/>
                  <a:pt x="94" y="202"/>
                  <a:pt x="67" y="241"/>
                </a:cubicBezTo>
                <a:lnTo>
                  <a:pt x="28" y="322"/>
                </a:lnTo>
                <a:cubicBezTo>
                  <a:pt x="1" y="362"/>
                  <a:pt x="14" y="402"/>
                  <a:pt x="40" y="429"/>
                </a:cubicBezTo>
                <a:cubicBezTo>
                  <a:pt x="67" y="442"/>
                  <a:pt x="81" y="442"/>
                  <a:pt x="94" y="442"/>
                </a:cubicBezTo>
                <a:cubicBezTo>
                  <a:pt x="121" y="442"/>
                  <a:pt x="135" y="442"/>
                  <a:pt x="161" y="416"/>
                </a:cubicBezTo>
                <a:cubicBezTo>
                  <a:pt x="174" y="402"/>
                  <a:pt x="201" y="375"/>
                  <a:pt x="228" y="362"/>
                </a:cubicBezTo>
                <a:cubicBezTo>
                  <a:pt x="242" y="322"/>
                  <a:pt x="268" y="295"/>
                  <a:pt x="295" y="268"/>
                </a:cubicBezTo>
                <a:cubicBezTo>
                  <a:pt x="308" y="255"/>
                  <a:pt x="322" y="241"/>
                  <a:pt x="322" y="228"/>
                </a:cubicBezTo>
                <a:cubicBezTo>
                  <a:pt x="335" y="215"/>
                  <a:pt x="349" y="202"/>
                  <a:pt x="349" y="188"/>
                </a:cubicBezTo>
                <a:cubicBezTo>
                  <a:pt x="361" y="175"/>
                  <a:pt x="361" y="161"/>
                  <a:pt x="375" y="148"/>
                </a:cubicBezTo>
                <a:cubicBezTo>
                  <a:pt x="388" y="134"/>
                  <a:pt x="388" y="108"/>
                  <a:pt x="402" y="95"/>
                </a:cubicBezTo>
                <a:cubicBezTo>
                  <a:pt x="402" y="68"/>
                  <a:pt x="388" y="27"/>
                  <a:pt x="375" y="14"/>
                </a:cubicBezTo>
                <a:cubicBezTo>
                  <a:pt x="361" y="1"/>
                  <a:pt x="335" y="1"/>
                  <a:pt x="322" y="1"/>
                </a:cubicBezTo>
                <a:close/>
              </a:path>
            </a:pathLst>
          </a:custGeom>
          <a:solidFill>
            <a:srgbClr val="96AE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32"/>
          <p:cNvSpPr/>
          <p:nvPr/>
        </p:nvSpPr>
        <p:spPr>
          <a:xfrm>
            <a:off x="5597603" y="3742272"/>
            <a:ext cx="35055" cy="55935"/>
          </a:xfrm>
          <a:custGeom>
            <a:avLst/>
            <a:gdLst/>
            <a:ahLst/>
            <a:cxnLst/>
            <a:rect l="l" t="t" r="r" b="b"/>
            <a:pathLst>
              <a:path w="403" h="643" extrusionOk="0">
                <a:moveTo>
                  <a:pt x="108" y="0"/>
                </a:moveTo>
                <a:cubicBezTo>
                  <a:pt x="41" y="13"/>
                  <a:pt x="15" y="54"/>
                  <a:pt x="1" y="120"/>
                </a:cubicBezTo>
                <a:cubicBezTo>
                  <a:pt x="1" y="214"/>
                  <a:pt x="15" y="307"/>
                  <a:pt x="41" y="388"/>
                </a:cubicBezTo>
                <a:cubicBezTo>
                  <a:pt x="68" y="441"/>
                  <a:pt x="95" y="495"/>
                  <a:pt x="135" y="548"/>
                </a:cubicBezTo>
                <a:cubicBezTo>
                  <a:pt x="175" y="589"/>
                  <a:pt x="215" y="615"/>
                  <a:pt x="255" y="628"/>
                </a:cubicBezTo>
                <a:cubicBezTo>
                  <a:pt x="268" y="642"/>
                  <a:pt x="295" y="642"/>
                  <a:pt x="309" y="642"/>
                </a:cubicBezTo>
                <a:cubicBezTo>
                  <a:pt x="336" y="642"/>
                  <a:pt x="362" y="642"/>
                  <a:pt x="375" y="615"/>
                </a:cubicBezTo>
                <a:cubicBezTo>
                  <a:pt x="402" y="589"/>
                  <a:pt x="402" y="548"/>
                  <a:pt x="389" y="495"/>
                </a:cubicBezTo>
                <a:cubicBezTo>
                  <a:pt x="375" y="482"/>
                  <a:pt x="375" y="455"/>
                  <a:pt x="375" y="441"/>
                </a:cubicBezTo>
                <a:cubicBezTo>
                  <a:pt x="362" y="428"/>
                  <a:pt x="349" y="401"/>
                  <a:pt x="336" y="388"/>
                </a:cubicBezTo>
                <a:cubicBezTo>
                  <a:pt x="322" y="348"/>
                  <a:pt x="309" y="321"/>
                  <a:pt x="295" y="281"/>
                </a:cubicBezTo>
                <a:cubicBezTo>
                  <a:pt x="282" y="281"/>
                  <a:pt x="282" y="268"/>
                  <a:pt x="282" y="254"/>
                </a:cubicBezTo>
                <a:lnTo>
                  <a:pt x="268" y="254"/>
                </a:lnTo>
                <a:cubicBezTo>
                  <a:pt x="268" y="241"/>
                  <a:pt x="255" y="214"/>
                  <a:pt x="255" y="200"/>
                </a:cubicBezTo>
                <a:cubicBezTo>
                  <a:pt x="242" y="161"/>
                  <a:pt x="229" y="120"/>
                  <a:pt x="229" y="80"/>
                </a:cubicBezTo>
                <a:cubicBezTo>
                  <a:pt x="215" y="40"/>
                  <a:pt x="161" y="0"/>
                  <a:pt x="122" y="0"/>
                </a:cubicBezTo>
                <a:close/>
              </a:path>
            </a:pathLst>
          </a:custGeom>
          <a:solidFill>
            <a:srgbClr val="96AE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2"/>
          <p:cNvSpPr/>
          <p:nvPr/>
        </p:nvSpPr>
        <p:spPr>
          <a:xfrm>
            <a:off x="5196254" y="3404838"/>
            <a:ext cx="54714" cy="59327"/>
          </a:xfrm>
          <a:custGeom>
            <a:avLst/>
            <a:gdLst/>
            <a:ahLst/>
            <a:cxnLst/>
            <a:rect l="l" t="t" r="r" b="b"/>
            <a:pathLst>
              <a:path w="629" h="682" extrusionOk="0">
                <a:moveTo>
                  <a:pt x="495" y="0"/>
                </a:moveTo>
                <a:cubicBezTo>
                  <a:pt x="482" y="0"/>
                  <a:pt x="468" y="0"/>
                  <a:pt x="441" y="13"/>
                </a:cubicBezTo>
                <a:cubicBezTo>
                  <a:pt x="388" y="40"/>
                  <a:pt x="348" y="80"/>
                  <a:pt x="295" y="120"/>
                </a:cubicBezTo>
                <a:cubicBezTo>
                  <a:pt x="254" y="161"/>
                  <a:pt x="214" y="200"/>
                  <a:pt x="188" y="241"/>
                </a:cubicBezTo>
                <a:cubicBezTo>
                  <a:pt x="134" y="280"/>
                  <a:pt x="94" y="334"/>
                  <a:pt x="67" y="387"/>
                </a:cubicBezTo>
                <a:cubicBezTo>
                  <a:pt x="27" y="455"/>
                  <a:pt x="0" y="535"/>
                  <a:pt x="27" y="615"/>
                </a:cubicBezTo>
                <a:cubicBezTo>
                  <a:pt x="54" y="655"/>
                  <a:pt x="81" y="682"/>
                  <a:pt x="134" y="682"/>
                </a:cubicBezTo>
                <a:lnTo>
                  <a:pt x="161" y="682"/>
                </a:lnTo>
                <a:cubicBezTo>
                  <a:pt x="201" y="682"/>
                  <a:pt x="227" y="669"/>
                  <a:pt x="268" y="642"/>
                </a:cubicBezTo>
                <a:cubicBezTo>
                  <a:pt x="295" y="615"/>
                  <a:pt x="308" y="575"/>
                  <a:pt x="334" y="548"/>
                </a:cubicBezTo>
                <a:cubicBezTo>
                  <a:pt x="361" y="508"/>
                  <a:pt x="388" y="468"/>
                  <a:pt x="415" y="414"/>
                </a:cubicBezTo>
                <a:cubicBezTo>
                  <a:pt x="441" y="375"/>
                  <a:pt x="482" y="334"/>
                  <a:pt x="509" y="294"/>
                </a:cubicBezTo>
                <a:lnTo>
                  <a:pt x="509" y="280"/>
                </a:lnTo>
                <a:lnTo>
                  <a:pt x="522" y="280"/>
                </a:lnTo>
                <a:cubicBezTo>
                  <a:pt x="536" y="254"/>
                  <a:pt x="548" y="241"/>
                  <a:pt x="548" y="227"/>
                </a:cubicBezTo>
                <a:cubicBezTo>
                  <a:pt x="562" y="200"/>
                  <a:pt x="589" y="187"/>
                  <a:pt x="602" y="161"/>
                </a:cubicBezTo>
                <a:cubicBezTo>
                  <a:pt x="629" y="120"/>
                  <a:pt x="616" y="54"/>
                  <a:pt x="575" y="27"/>
                </a:cubicBezTo>
                <a:cubicBezTo>
                  <a:pt x="562" y="13"/>
                  <a:pt x="536" y="0"/>
                  <a:pt x="4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2"/>
          <p:cNvSpPr/>
          <p:nvPr/>
        </p:nvSpPr>
        <p:spPr>
          <a:xfrm>
            <a:off x="5240442" y="3429195"/>
            <a:ext cx="1218" cy="87"/>
          </a:xfrm>
          <a:custGeom>
            <a:avLst/>
            <a:gdLst/>
            <a:ahLst/>
            <a:cxnLst/>
            <a:rect l="l" t="t" r="r" b="b"/>
            <a:pathLst>
              <a:path w="14" h="1" extrusionOk="0">
                <a:moveTo>
                  <a:pt x="14" y="0"/>
                </a:moveTo>
                <a:lnTo>
                  <a:pt x="14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3878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2"/>
          <p:cNvSpPr/>
          <p:nvPr/>
        </p:nvSpPr>
        <p:spPr>
          <a:xfrm>
            <a:off x="5226525" y="3576991"/>
            <a:ext cx="50016" cy="87338"/>
          </a:xfrm>
          <a:custGeom>
            <a:avLst/>
            <a:gdLst/>
            <a:ahLst/>
            <a:cxnLst/>
            <a:rect l="l" t="t" r="r" b="b"/>
            <a:pathLst>
              <a:path w="575" h="1004" extrusionOk="0">
                <a:moveTo>
                  <a:pt x="441" y="1"/>
                </a:moveTo>
                <a:cubicBezTo>
                  <a:pt x="402" y="1"/>
                  <a:pt x="348" y="14"/>
                  <a:pt x="334" y="54"/>
                </a:cubicBezTo>
                <a:cubicBezTo>
                  <a:pt x="268" y="188"/>
                  <a:pt x="214" y="335"/>
                  <a:pt x="147" y="468"/>
                </a:cubicBezTo>
                <a:cubicBezTo>
                  <a:pt x="134" y="536"/>
                  <a:pt x="107" y="602"/>
                  <a:pt x="80" y="670"/>
                </a:cubicBezTo>
                <a:cubicBezTo>
                  <a:pt x="40" y="750"/>
                  <a:pt x="0" y="857"/>
                  <a:pt x="54" y="937"/>
                </a:cubicBezTo>
                <a:cubicBezTo>
                  <a:pt x="80" y="977"/>
                  <a:pt x="120" y="1003"/>
                  <a:pt x="174" y="1003"/>
                </a:cubicBezTo>
                <a:cubicBezTo>
                  <a:pt x="174" y="1003"/>
                  <a:pt x="188" y="1003"/>
                  <a:pt x="200" y="991"/>
                </a:cubicBezTo>
                <a:cubicBezTo>
                  <a:pt x="295" y="977"/>
                  <a:pt x="334" y="857"/>
                  <a:pt x="375" y="777"/>
                </a:cubicBezTo>
                <a:cubicBezTo>
                  <a:pt x="388" y="709"/>
                  <a:pt x="414" y="629"/>
                  <a:pt x="441" y="563"/>
                </a:cubicBezTo>
                <a:cubicBezTo>
                  <a:pt x="482" y="429"/>
                  <a:pt x="535" y="295"/>
                  <a:pt x="562" y="161"/>
                </a:cubicBezTo>
                <a:cubicBezTo>
                  <a:pt x="575" y="94"/>
                  <a:pt x="548" y="27"/>
                  <a:pt x="4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2"/>
          <p:cNvSpPr/>
          <p:nvPr/>
        </p:nvSpPr>
        <p:spPr>
          <a:xfrm>
            <a:off x="5257839" y="3640929"/>
            <a:ext cx="29227" cy="51324"/>
          </a:xfrm>
          <a:custGeom>
            <a:avLst/>
            <a:gdLst/>
            <a:ahLst/>
            <a:cxnLst/>
            <a:rect l="l" t="t" r="r" b="b"/>
            <a:pathLst>
              <a:path w="336" h="590" extrusionOk="0">
                <a:moveTo>
                  <a:pt x="229" y="1"/>
                </a:moveTo>
                <a:cubicBezTo>
                  <a:pt x="202" y="1"/>
                  <a:pt x="161" y="15"/>
                  <a:pt x="149" y="54"/>
                </a:cubicBezTo>
                <a:cubicBezTo>
                  <a:pt x="108" y="122"/>
                  <a:pt x="81" y="188"/>
                  <a:pt x="54" y="256"/>
                </a:cubicBezTo>
                <a:cubicBezTo>
                  <a:pt x="42" y="282"/>
                  <a:pt x="28" y="309"/>
                  <a:pt x="28" y="349"/>
                </a:cubicBezTo>
                <a:cubicBezTo>
                  <a:pt x="15" y="389"/>
                  <a:pt x="1" y="443"/>
                  <a:pt x="15" y="496"/>
                </a:cubicBezTo>
                <a:cubicBezTo>
                  <a:pt x="28" y="550"/>
                  <a:pt x="68" y="589"/>
                  <a:pt x="122" y="589"/>
                </a:cubicBezTo>
                <a:cubicBezTo>
                  <a:pt x="161" y="589"/>
                  <a:pt x="188" y="577"/>
                  <a:pt x="215" y="550"/>
                </a:cubicBezTo>
                <a:cubicBezTo>
                  <a:pt x="242" y="523"/>
                  <a:pt x="256" y="496"/>
                  <a:pt x="268" y="470"/>
                </a:cubicBezTo>
                <a:cubicBezTo>
                  <a:pt x="268" y="443"/>
                  <a:pt x="282" y="429"/>
                  <a:pt x="282" y="416"/>
                </a:cubicBezTo>
                <a:cubicBezTo>
                  <a:pt x="295" y="389"/>
                  <a:pt x="295" y="349"/>
                  <a:pt x="295" y="322"/>
                </a:cubicBezTo>
                <a:cubicBezTo>
                  <a:pt x="309" y="256"/>
                  <a:pt x="322" y="175"/>
                  <a:pt x="336" y="108"/>
                </a:cubicBezTo>
                <a:cubicBezTo>
                  <a:pt x="336" y="81"/>
                  <a:pt x="322" y="54"/>
                  <a:pt x="309" y="42"/>
                </a:cubicBezTo>
                <a:cubicBezTo>
                  <a:pt x="295" y="28"/>
                  <a:pt x="282" y="15"/>
                  <a:pt x="2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2"/>
          <p:cNvSpPr/>
          <p:nvPr/>
        </p:nvSpPr>
        <p:spPr>
          <a:xfrm>
            <a:off x="5373094" y="3675899"/>
            <a:ext cx="58280" cy="55935"/>
          </a:xfrm>
          <a:custGeom>
            <a:avLst/>
            <a:gdLst/>
            <a:ahLst/>
            <a:cxnLst/>
            <a:rect l="l" t="t" r="r" b="b"/>
            <a:pathLst>
              <a:path w="670" h="643" extrusionOk="0">
                <a:moveTo>
                  <a:pt x="134" y="0"/>
                </a:moveTo>
                <a:cubicBezTo>
                  <a:pt x="108" y="0"/>
                  <a:pt x="67" y="14"/>
                  <a:pt x="40" y="41"/>
                </a:cubicBezTo>
                <a:cubicBezTo>
                  <a:pt x="27" y="68"/>
                  <a:pt x="1" y="94"/>
                  <a:pt x="13" y="121"/>
                </a:cubicBezTo>
                <a:cubicBezTo>
                  <a:pt x="13" y="161"/>
                  <a:pt x="27" y="187"/>
                  <a:pt x="40" y="214"/>
                </a:cubicBezTo>
                <a:cubicBezTo>
                  <a:pt x="81" y="255"/>
                  <a:pt x="108" y="282"/>
                  <a:pt x="134" y="321"/>
                </a:cubicBezTo>
                <a:lnTo>
                  <a:pt x="228" y="415"/>
                </a:lnTo>
                <a:cubicBezTo>
                  <a:pt x="254" y="455"/>
                  <a:pt x="281" y="482"/>
                  <a:pt x="322" y="522"/>
                </a:cubicBezTo>
                <a:cubicBezTo>
                  <a:pt x="361" y="562"/>
                  <a:pt x="415" y="615"/>
                  <a:pt x="468" y="629"/>
                </a:cubicBezTo>
                <a:cubicBezTo>
                  <a:pt x="482" y="642"/>
                  <a:pt x="495" y="642"/>
                  <a:pt x="509" y="642"/>
                </a:cubicBezTo>
                <a:cubicBezTo>
                  <a:pt x="602" y="642"/>
                  <a:pt x="669" y="562"/>
                  <a:pt x="643" y="469"/>
                </a:cubicBezTo>
                <a:cubicBezTo>
                  <a:pt x="629" y="401"/>
                  <a:pt x="575" y="362"/>
                  <a:pt x="522" y="308"/>
                </a:cubicBezTo>
                <a:lnTo>
                  <a:pt x="429" y="214"/>
                </a:lnTo>
                <a:lnTo>
                  <a:pt x="335" y="121"/>
                </a:lnTo>
                <a:cubicBezTo>
                  <a:pt x="295" y="94"/>
                  <a:pt x="268" y="68"/>
                  <a:pt x="228" y="41"/>
                </a:cubicBezTo>
                <a:cubicBezTo>
                  <a:pt x="201" y="14"/>
                  <a:pt x="174" y="0"/>
                  <a:pt x="1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2"/>
          <p:cNvSpPr/>
          <p:nvPr/>
        </p:nvSpPr>
        <p:spPr>
          <a:xfrm>
            <a:off x="5370746" y="3594389"/>
            <a:ext cx="59411" cy="45583"/>
          </a:xfrm>
          <a:custGeom>
            <a:avLst/>
            <a:gdLst/>
            <a:ahLst/>
            <a:cxnLst/>
            <a:rect l="l" t="t" r="r" b="b"/>
            <a:pathLst>
              <a:path w="683" h="524" extrusionOk="0">
                <a:moveTo>
                  <a:pt x="121" y="1"/>
                </a:moveTo>
                <a:cubicBezTo>
                  <a:pt x="81" y="1"/>
                  <a:pt x="54" y="15"/>
                  <a:pt x="28" y="42"/>
                </a:cubicBezTo>
                <a:cubicBezTo>
                  <a:pt x="1" y="81"/>
                  <a:pt x="1" y="149"/>
                  <a:pt x="40" y="188"/>
                </a:cubicBezTo>
                <a:cubicBezTo>
                  <a:pt x="81" y="229"/>
                  <a:pt x="121" y="268"/>
                  <a:pt x="174" y="295"/>
                </a:cubicBezTo>
                <a:cubicBezTo>
                  <a:pt x="215" y="322"/>
                  <a:pt x="255" y="349"/>
                  <a:pt x="295" y="389"/>
                </a:cubicBezTo>
                <a:lnTo>
                  <a:pt x="415" y="470"/>
                </a:lnTo>
                <a:cubicBezTo>
                  <a:pt x="456" y="496"/>
                  <a:pt x="509" y="523"/>
                  <a:pt x="563" y="523"/>
                </a:cubicBezTo>
                <a:cubicBezTo>
                  <a:pt x="576" y="523"/>
                  <a:pt x="589" y="523"/>
                  <a:pt x="602" y="509"/>
                </a:cubicBezTo>
                <a:cubicBezTo>
                  <a:pt x="629" y="509"/>
                  <a:pt x="656" y="482"/>
                  <a:pt x="670" y="470"/>
                </a:cubicBezTo>
                <a:cubicBezTo>
                  <a:pt x="683" y="443"/>
                  <a:pt x="683" y="416"/>
                  <a:pt x="683" y="389"/>
                </a:cubicBezTo>
                <a:cubicBezTo>
                  <a:pt x="670" y="322"/>
                  <a:pt x="602" y="268"/>
                  <a:pt x="549" y="229"/>
                </a:cubicBezTo>
                <a:lnTo>
                  <a:pt x="429" y="149"/>
                </a:lnTo>
                <a:cubicBezTo>
                  <a:pt x="388" y="135"/>
                  <a:pt x="349" y="108"/>
                  <a:pt x="308" y="81"/>
                </a:cubicBezTo>
                <a:cubicBezTo>
                  <a:pt x="268" y="54"/>
                  <a:pt x="215" y="42"/>
                  <a:pt x="174" y="15"/>
                </a:cubicBezTo>
                <a:cubicBezTo>
                  <a:pt x="147" y="15"/>
                  <a:pt x="135" y="1"/>
                  <a:pt x="1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2"/>
          <p:cNvSpPr/>
          <p:nvPr/>
        </p:nvSpPr>
        <p:spPr>
          <a:xfrm>
            <a:off x="5326557" y="3482694"/>
            <a:ext cx="59411" cy="38537"/>
          </a:xfrm>
          <a:custGeom>
            <a:avLst/>
            <a:gdLst/>
            <a:ahLst/>
            <a:cxnLst/>
            <a:rect l="l" t="t" r="r" b="b"/>
            <a:pathLst>
              <a:path w="683" h="443" extrusionOk="0">
                <a:moveTo>
                  <a:pt x="108" y="1"/>
                </a:moveTo>
                <a:cubicBezTo>
                  <a:pt x="81" y="1"/>
                  <a:pt x="40" y="15"/>
                  <a:pt x="13" y="54"/>
                </a:cubicBezTo>
                <a:cubicBezTo>
                  <a:pt x="1" y="95"/>
                  <a:pt x="1" y="148"/>
                  <a:pt x="40" y="175"/>
                </a:cubicBezTo>
                <a:cubicBezTo>
                  <a:pt x="67" y="202"/>
                  <a:pt x="108" y="229"/>
                  <a:pt x="147" y="255"/>
                </a:cubicBezTo>
                <a:cubicBezTo>
                  <a:pt x="174" y="268"/>
                  <a:pt x="215" y="295"/>
                  <a:pt x="241" y="309"/>
                </a:cubicBezTo>
                <a:cubicBezTo>
                  <a:pt x="308" y="348"/>
                  <a:pt x="375" y="389"/>
                  <a:pt x="455" y="429"/>
                </a:cubicBezTo>
                <a:cubicBezTo>
                  <a:pt x="482" y="443"/>
                  <a:pt x="495" y="443"/>
                  <a:pt x="522" y="443"/>
                </a:cubicBezTo>
                <a:lnTo>
                  <a:pt x="562" y="443"/>
                </a:lnTo>
                <a:cubicBezTo>
                  <a:pt x="589" y="429"/>
                  <a:pt x="629" y="402"/>
                  <a:pt x="643" y="375"/>
                </a:cubicBezTo>
                <a:cubicBezTo>
                  <a:pt x="682" y="309"/>
                  <a:pt x="655" y="215"/>
                  <a:pt x="589" y="188"/>
                </a:cubicBezTo>
                <a:cubicBezTo>
                  <a:pt x="522" y="134"/>
                  <a:pt x="429" y="108"/>
                  <a:pt x="348" y="81"/>
                </a:cubicBezTo>
                <a:cubicBezTo>
                  <a:pt x="281" y="54"/>
                  <a:pt x="215" y="15"/>
                  <a:pt x="1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5570898" y="2778771"/>
            <a:ext cx="52365" cy="34970"/>
          </a:xfrm>
          <a:custGeom>
            <a:avLst/>
            <a:gdLst/>
            <a:ahLst/>
            <a:cxnLst/>
            <a:rect l="l" t="t" r="r" b="b"/>
            <a:pathLst>
              <a:path w="602" h="402" extrusionOk="0">
                <a:moveTo>
                  <a:pt x="415" y="1"/>
                </a:moveTo>
                <a:cubicBezTo>
                  <a:pt x="402" y="1"/>
                  <a:pt x="388" y="13"/>
                  <a:pt x="375" y="13"/>
                </a:cubicBezTo>
                <a:cubicBezTo>
                  <a:pt x="334" y="13"/>
                  <a:pt x="295" y="27"/>
                  <a:pt x="254" y="40"/>
                </a:cubicBezTo>
                <a:cubicBezTo>
                  <a:pt x="215" y="54"/>
                  <a:pt x="174" y="67"/>
                  <a:pt x="134" y="94"/>
                </a:cubicBezTo>
                <a:cubicBezTo>
                  <a:pt x="120" y="108"/>
                  <a:pt x="94" y="120"/>
                  <a:pt x="81" y="147"/>
                </a:cubicBezTo>
                <a:cubicBezTo>
                  <a:pt x="54" y="174"/>
                  <a:pt x="27" y="201"/>
                  <a:pt x="27" y="241"/>
                </a:cubicBezTo>
                <a:cubicBezTo>
                  <a:pt x="1" y="322"/>
                  <a:pt x="67" y="402"/>
                  <a:pt x="147" y="402"/>
                </a:cubicBezTo>
                <a:lnTo>
                  <a:pt x="188" y="402"/>
                </a:lnTo>
                <a:cubicBezTo>
                  <a:pt x="201" y="388"/>
                  <a:pt x="227" y="375"/>
                  <a:pt x="254" y="361"/>
                </a:cubicBezTo>
                <a:cubicBezTo>
                  <a:pt x="268" y="361"/>
                  <a:pt x="281" y="348"/>
                  <a:pt x="295" y="334"/>
                </a:cubicBezTo>
                <a:cubicBezTo>
                  <a:pt x="308" y="322"/>
                  <a:pt x="334" y="322"/>
                  <a:pt x="361" y="308"/>
                </a:cubicBezTo>
                <a:cubicBezTo>
                  <a:pt x="388" y="295"/>
                  <a:pt x="415" y="281"/>
                  <a:pt x="442" y="281"/>
                </a:cubicBezTo>
                <a:lnTo>
                  <a:pt x="402" y="281"/>
                </a:lnTo>
                <a:cubicBezTo>
                  <a:pt x="442" y="281"/>
                  <a:pt x="468" y="268"/>
                  <a:pt x="509" y="268"/>
                </a:cubicBezTo>
                <a:cubicBezTo>
                  <a:pt x="522" y="268"/>
                  <a:pt x="522" y="254"/>
                  <a:pt x="536" y="254"/>
                </a:cubicBezTo>
                <a:cubicBezTo>
                  <a:pt x="549" y="241"/>
                  <a:pt x="562" y="241"/>
                  <a:pt x="575" y="227"/>
                </a:cubicBezTo>
                <a:cubicBezTo>
                  <a:pt x="589" y="201"/>
                  <a:pt x="602" y="174"/>
                  <a:pt x="602" y="147"/>
                </a:cubicBezTo>
                <a:cubicBezTo>
                  <a:pt x="602" y="94"/>
                  <a:pt x="562" y="40"/>
                  <a:pt x="509" y="13"/>
                </a:cubicBezTo>
                <a:cubicBezTo>
                  <a:pt x="468" y="13"/>
                  <a:pt x="442" y="1"/>
                  <a:pt x="4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5590644" y="2734580"/>
            <a:ext cx="53583" cy="26793"/>
          </a:xfrm>
          <a:custGeom>
            <a:avLst/>
            <a:gdLst/>
            <a:ahLst/>
            <a:cxnLst/>
            <a:rect l="l" t="t" r="r" b="b"/>
            <a:pathLst>
              <a:path w="616" h="308" extrusionOk="0">
                <a:moveTo>
                  <a:pt x="523" y="0"/>
                </a:moveTo>
                <a:cubicBezTo>
                  <a:pt x="523" y="0"/>
                  <a:pt x="509" y="0"/>
                  <a:pt x="509" y="13"/>
                </a:cubicBezTo>
                <a:cubicBezTo>
                  <a:pt x="429" y="27"/>
                  <a:pt x="362" y="40"/>
                  <a:pt x="282" y="54"/>
                </a:cubicBezTo>
                <a:cubicBezTo>
                  <a:pt x="255" y="54"/>
                  <a:pt x="215" y="67"/>
                  <a:pt x="175" y="81"/>
                </a:cubicBezTo>
                <a:cubicBezTo>
                  <a:pt x="134" y="93"/>
                  <a:pt x="81" y="107"/>
                  <a:pt x="41" y="147"/>
                </a:cubicBezTo>
                <a:cubicBezTo>
                  <a:pt x="0" y="200"/>
                  <a:pt x="14" y="295"/>
                  <a:pt x="95" y="307"/>
                </a:cubicBezTo>
                <a:lnTo>
                  <a:pt x="134" y="307"/>
                </a:lnTo>
                <a:cubicBezTo>
                  <a:pt x="161" y="307"/>
                  <a:pt x="202" y="307"/>
                  <a:pt x="241" y="295"/>
                </a:cubicBezTo>
                <a:cubicBezTo>
                  <a:pt x="282" y="281"/>
                  <a:pt x="322" y="254"/>
                  <a:pt x="362" y="241"/>
                </a:cubicBezTo>
                <a:cubicBezTo>
                  <a:pt x="429" y="214"/>
                  <a:pt x="496" y="188"/>
                  <a:pt x="562" y="147"/>
                </a:cubicBezTo>
                <a:cubicBezTo>
                  <a:pt x="603" y="134"/>
                  <a:pt x="616" y="81"/>
                  <a:pt x="603" y="54"/>
                </a:cubicBezTo>
                <a:cubicBezTo>
                  <a:pt x="589" y="27"/>
                  <a:pt x="562" y="0"/>
                  <a:pt x="5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5605779" y="2684474"/>
            <a:ext cx="64108" cy="29229"/>
          </a:xfrm>
          <a:custGeom>
            <a:avLst/>
            <a:gdLst/>
            <a:ahLst/>
            <a:cxnLst/>
            <a:rect l="l" t="t" r="r" b="b"/>
            <a:pathLst>
              <a:path w="737" h="336" extrusionOk="0">
                <a:moveTo>
                  <a:pt x="616" y="1"/>
                </a:moveTo>
                <a:cubicBezTo>
                  <a:pt x="522" y="27"/>
                  <a:pt x="429" y="41"/>
                  <a:pt x="335" y="68"/>
                </a:cubicBezTo>
                <a:cubicBezTo>
                  <a:pt x="295" y="68"/>
                  <a:pt x="255" y="81"/>
                  <a:pt x="215" y="95"/>
                </a:cubicBezTo>
                <a:cubicBezTo>
                  <a:pt x="188" y="95"/>
                  <a:pt x="161" y="108"/>
                  <a:pt x="135" y="108"/>
                </a:cubicBezTo>
                <a:cubicBezTo>
                  <a:pt x="121" y="122"/>
                  <a:pt x="108" y="122"/>
                  <a:pt x="94" y="134"/>
                </a:cubicBezTo>
                <a:lnTo>
                  <a:pt x="54" y="175"/>
                </a:lnTo>
                <a:cubicBezTo>
                  <a:pt x="1" y="215"/>
                  <a:pt x="28" y="309"/>
                  <a:pt x="94" y="322"/>
                </a:cubicBezTo>
                <a:cubicBezTo>
                  <a:pt x="108" y="322"/>
                  <a:pt x="135" y="336"/>
                  <a:pt x="148" y="336"/>
                </a:cubicBezTo>
                <a:cubicBezTo>
                  <a:pt x="161" y="336"/>
                  <a:pt x="188" y="336"/>
                  <a:pt x="201" y="322"/>
                </a:cubicBezTo>
                <a:cubicBezTo>
                  <a:pt x="228" y="322"/>
                  <a:pt x="242" y="322"/>
                  <a:pt x="268" y="309"/>
                </a:cubicBezTo>
                <a:cubicBezTo>
                  <a:pt x="308" y="295"/>
                  <a:pt x="349" y="282"/>
                  <a:pt x="402" y="268"/>
                </a:cubicBezTo>
                <a:cubicBezTo>
                  <a:pt x="482" y="229"/>
                  <a:pt x="576" y="202"/>
                  <a:pt x="656" y="175"/>
                </a:cubicBezTo>
                <a:cubicBezTo>
                  <a:pt x="709" y="161"/>
                  <a:pt x="736" y="108"/>
                  <a:pt x="723" y="68"/>
                </a:cubicBezTo>
                <a:cubicBezTo>
                  <a:pt x="709" y="27"/>
                  <a:pt x="670" y="1"/>
                  <a:pt x="6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2"/>
          <p:cNvSpPr/>
          <p:nvPr/>
        </p:nvSpPr>
        <p:spPr>
          <a:xfrm>
            <a:off x="5737213" y="2676384"/>
            <a:ext cx="23399" cy="112913"/>
          </a:xfrm>
          <a:custGeom>
            <a:avLst/>
            <a:gdLst/>
            <a:ahLst/>
            <a:cxnLst/>
            <a:rect l="l" t="t" r="r" b="b"/>
            <a:pathLst>
              <a:path w="269" h="1298" extrusionOk="0">
                <a:moveTo>
                  <a:pt x="135" y="1"/>
                </a:moveTo>
                <a:cubicBezTo>
                  <a:pt x="95" y="1"/>
                  <a:pt x="54" y="27"/>
                  <a:pt x="42" y="94"/>
                </a:cubicBezTo>
                <a:cubicBezTo>
                  <a:pt x="15" y="281"/>
                  <a:pt x="15" y="468"/>
                  <a:pt x="1" y="669"/>
                </a:cubicBezTo>
                <a:cubicBezTo>
                  <a:pt x="1" y="762"/>
                  <a:pt x="1" y="869"/>
                  <a:pt x="15" y="964"/>
                </a:cubicBezTo>
                <a:cubicBezTo>
                  <a:pt x="15" y="1057"/>
                  <a:pt x="15" y="1164"/>
                  <a:pt x="68" y="1258"/>
                </a:cubicBezTo>
                <a:cubicBezTo>
                  <a:pt x="81" y="1285"/>
                  <a:pt x="108" y="1297"/>
                  <a:pt x="135" y="1297"/>
                </a:cubicBezTo>
                <a:cubicBezTo>
                  <a:pt x="175" y="1297"/>
                  <a:pt x="215" y="1271"/>
                  <a:pt x="242" y="1231"/>
                </a:cubicBezTo>
                <a:cubicBezTo>
                  <a:pt x="268" y="1137"/>
                  <a:pt x="256" y="1030"/>
                  <a:pt x="242" y="937"/>
                </a:cubicBezTo>
                <a:cubicBezTo>
                  <a:pt x="242" y="843"/>
                  <a:pt x="229" y="750"/>
                  <a:pt x="229" y="655"/>
                </a:cubicBezTo>
                <a:cubicBezTo>
                  <a:pt x="215" y="468"/>
                  <a:pt x="215" y="281"/>
                  <a:pt x="215" y="94"/>
                </a:cubicBezTo>
                <a:cubicBezTo>
                  <a:pt x="215" y="27"/>
                  <a:pt x="175" y="1"/>
                  <a:pt x="1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2"/>
          <p:cNvSpPr/>
          <p:nvPr/>
        </p:nvSpPr>
        <p:spPr>
          <a:xfrm>
            <a:off x="5769833" y="2653070"/>
            <a:ext cx="22268" cy="98995"/>
          </a:xfrm>
          <a:custGeom>
            <a:avLst/>
            <a:gdLst/>
            <a:ahLst/>
            <a:cxnLst/>
            <a:rect l="l" t="t" r="r" b="b"/>
            <a:pathLst>
              <a:path w="256" h="1138" extrusionOk="0">
                <a:moveTo>
                  <a:pt x="134" y="1"/>
                </a:moveTo>
                <a:cubicBezTo>
                  <a:pt x="95" y="1"/>
                  <a:pt x="68" y="28"/>
                  <a:pt x="54" y="67"/>
                </a:cubicBezTo>
                <a:cubicBezTo>
                  <a:pt x="41" y="228"/>
                  <a:pt x="27" y="388"/>
                  <a:pt x="27" y="549"/>
                </a:cubicBezTo>
                <a:cubicBezTo>
                  <a:pt x="14" y="697"/>
                  <a:pt x="0" y="857"/>
                  <a:pt x="14" y="1018"/>
                </a:cubicBezTo>
                <a:cubicBezTo>
                  <a:pt x="14" y="1098"/>
                  <a:pt x="68" y="1137"/>
                  <a:pt x="134" y="1137"/>
                </a:cubicBezTo>
                <a:cubicBezTo>
                  <a:pt x="188" y="1137"/>
                  <a:pt x="241" y="1098"/>
                  <a:pt x="255" y="1018"/>
                </a:cubicBezTo>
                <a:cubicBezTo>
                  <a:pt x="255" y="857"/>
                  <a:pt x="241" y="697"/>
                  <a:pt x="228" y="549"/>
                </a:cubicBezTo>
                <a:cubicBezTo>
                  <a:pt x="228" y="388"/>
                  <a:pt x="214" y="228"/>
                  <a:pt x="202" y="67"/>
                </a:cubicBezTo>
                <a:cubicBezTo>
                  <a:pt x="202" y="28"/>
                  <a:pt x="161" y="1"/>
                  <a:pt x="1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2"/>
          <p:cNvSpPr/>
          <p:nvPr/>
        </p:nvSpPr>
        <p:spPr>
          <a:xfrm>
            <a:off x="5801321" y="2606531"/>
            <a:ext cx="24443" cy="90905"/>
          </a:xfrm>
          <a:custGeom>
            <a:avLst/>
            <a:gdLst/>
            <a:ahLst/>
            <a:cxnLst/>
            <a:rect l="l" t="t" r="r" b="b"/>
            <a:pathLst>
              <a:path w="281" h="1045" extrusionOk="0">
                <a:moveTo>
                  <a:pt x="93" y="1"/>
                </a:moveTo>
                <a:cubicBezTo>
                  <a:pt x="54" y="1"/>
                  <a:pt x="0" y="28"/>
                  <a:pt x="13" y="81"/>
                </a:cubicBezTo>
                <a:cubicBezTo>
                  <a:pt x="27" y="228"/>
                  <a:pt x="40" y="362"/>
                  <a:pt x="40" y="495"/>
                </a:cubicBezTo>
                <a:cubicBezTo>
                  <a:pt x="40" y="643"/>
                  <a:pt x="27" y="777"/>
                  <a:pt x="27" y="923"/>
                </a:cubicBezTo>
                <a:cubicBezTo>
                  <a:pt x="27" y="991"/>
                  <a:pt x="80" y="1044"/>
                  <a:pt x="147" y="1044"/>
                </a:cubicBezTo>
                <a:cubicBezTo>
                  <a:pt x="214" y="1044"/>
                  <a:pt x="254" y="991"/>
                  <a:pt x="268" y="923"/>
                </a:cubicBezTo>
                <a:cubicBezTo>
                  <a:pt x="281" y="777"/>
                  <a:pt x="268" y="629"/>
                  <a:pt x="254" y="495"/>
                </a:cubicBezTo>
                <a:cubicBezTo>
                  <a:pt x="241" y="349"/>
                  <a:pt x="214" y="201"/>
                  <a:pt x="187" y="54"/>
                </a:cubicBezTo>
                <a:cubicBezTo>
                  <a:pt x="173" y="14"/>
                  <a:pt x="134" y="1"/>
                  <a:pt x="9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2"/>
          <p:cNvSpPr/>
          <p:nvPr/>
        </p:nvSpPr>
        <p:spPr>
          <a:xfrm>
            <a:off x="5845510" y="2556512"/>
            <a:ext cx="19833" cy="69853"/>
          </a:xfrm>
          <a:custGeom>
            <a:avLst/>
            <a:gdLst/>
            <a:ahLst/>
            <a:cxnLst/>
            <a:rect l="l" t="t" r="r" b="b"/>
            <a:pathLst>
              <a:path w="228" h="803" extrusionOk="0">
                <a:moveTo>
                  <a:pt x="107" y="0"/>
                </a:moveTo>
                <a:cubicBezTo>
                  <a:pt x="67" y="0"/>
                  <a:pt x="27" y="41"/>
                  <a:pt x="27" y="94"/>
                </a:cubicBezTo>
                <a:lnTo>
                  <a:pt x="13" y="402"/>
                </a:lnTo>
                <a:lnTo>
                  <a:pt x="13" y="549"/>
                </a:lnTo>
                <a:lnTo>
                  <a:pt x="13" y="616"/>
                </a:lnTo>
                <a:cubicBezTo>
                  <a:pt x="0" y="656"/>
                  <a:pt x="0" y="696"/>
                  <a:pt x="13" y="723"/>
                </a:cubicBezTo>
                <a:cubicBezTo>
                  <a:pt x="27" y="763"/>
                  <a:pt x="67" y="803"/>
                  <a:pt x="107" y="803"/>
                </a:cubicBezTo>
                <a:cubicBezTo>
                  <a:pt x="161" y="790"/>
                  <a:pt x="188" y="763"/>
                  <a:pt x="214" y="723"/>
                </a:cubicBezTo>
                <a:cubicBezTo>
                  <a:pt x="227" y="696"/>
                  <a:pt x="214" y="656"/>
                  <a:pt x="214" y="629"/>
                </a:cubicBezTo>
                <a:lnTo>
                  <a:pt x="214" y="549"/>
                </a:lnTo>
                <a:lnTo>
                  <a:pt x="214" y="402"/>
                </a:lnTo>
                <a:lnTo>
                  <a:pt x="201" y="94"/>
                </a:lnTo>
                <a:cubicBezTo>
                  <a:pt x="201" y="41"/>
                  <a:pt x="161" y="0"/>
                  <a:pt x="1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2"/>
          <p:cNvSpPr/>
          <p:nvPr/>
        </p:nvSpPr>
        <p:spPr>
          <a:xfrm>
            <a:off x="5711640" y="2459953"/>
            <a:ext cx="85071" cy="37319"/>
          </a:xfrm>
          <a:custGeom>
            <a:avLst/>
            <a:gdLst/>
            <a:ahLst/>
            <a:cxnLst/>
            <a:rect l="l" t="t" r="r" b="b"/>
            <a:pathLst>
              <a:path w="978" h="429" extrusionOk="0">
                <a:moveTo>
                  <a:pt x="883" y="1"/>
                </a:moveTo>
                <a:cubicBezTo>
                  <a:pt x="750" y="27"/>
                  <a:pt x="616" y="54"/>
                  <a:pt x="496" y="81"/>
                </a:cubicBezTo>
                <a:cubicBezTo>
                  <a:pt x="429" y="94"/>
                  <a:pt x="362" y="108"/>
                  <a:pt x="309" y="134"/>
                </a:cubicBezTo>
                <a:cubicBezTo>
                  <a:pt x="241" y="147"/>
                  <a:pt x="175" y="161"/>
                  <a:pt x="122" y="188"/>
                </a:cubicBezTo>
                <a:cubicBezTo>
                  <a:pt x="54" y="201"/>
                  <a:pt x="1" y="268"/>
                  <a:pt x="27" y="334"/>
                </a:cubicBezTo>
                <a:cubicBezTo>
                  <a:pt x="41" y="402"/>
                  <a:pt x="95" y="429"/>
                  <a:pt x="148" y="429"/>
                </a:cubicBezTo>
                <a:lnTo>
                  <a:pt x="188" y="429"/>
                </a:lnTo>
                <a:cubicBezTo>
                  <a:pt x="255" y="415"/>
                  <a:pt x="309" y="388"/>
                  <a:pt x="375" y="361"/>
                </a:cubicBezTo>
                <a:lnTo>
                  <a:pt x="576" y="281"/>
                </a:lnTo>
                <a:cubicBezTo>
                  <a:pt x="696" y="227"/>
                  <a:pt x="817" y="188"/>
                  <a:pt x="937" y="134"/>
                </a:cubicBezTo>
                <a:cubicBezTo>
                  <a:pt x="964" y="120"/>
                  <a:pt x="978" y="67"/>
                  <a:pt x="964" y="40"/>
                </a:cubicBezTo>
                <a:cubicBezTo>
                  <a:pt x="951" y="13"/>
                  <a:pt x="924" y="1"/>
                  <a:pt x="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2"/>
          <p:cNvSpPr/>
          <p:nvPr/>
        </p:nvSpPr>
        <p:spPr>
          <a:xfrm>
            <a:off x="5764092" y="2421503"/>
            <a:ext cx="61672" cy="24531"/>
          </a:xfrm>
          <a:custGeom>
            <a:avLst/>
            <a:gdLst/>
            <a:ahLst/>
            <a:cxnLst/>
            <a:rect l="l" t="t" r="r" b="b"/>
            <a:pathLst>
              <a:path w="709" h="282" extrusionOk="0">
                <a:moveTo>
                  <a:pt x="508" y="1"/>
                </a:moveTo>
                <a:cubicBezTo>
                  <a:pt x="441" y="1"/>
                  <a:pt x="375" y="1"/>
                  <a:pt x="321" y="14"/>
                </a:cubicBezTo>
                <a:cubicBezTo>
                  <a:pt x="268" y="27"/>
                  <a:pt x="214" y="27"/>
                  <a:pt x="161" y="54"/>
                </a:cubicBezTo>
                <a:cubicBezTo>
                  <a:pt x="147" y="68"/>
                  <a:pt x="120" y="68"/>
                  <a:pt x="93" y="81"/>
                </a:cubicBezTo>
                <a:cubicBezTo>
                  <a:pt x="80" y="95"/>
                  <a:pt x="54" y="121"/>
                  <a:pt x="40" y="148"/>
                </a:cubicBezTo>
                <a:cubicBezTo>
                  <a:pt x="13" y="161"/>
                  <a:pt x="0" y="202"/>
                  <a:pt x="13" y="229"/>
                </a:cubicBezTo>
                <a:cubicBezTo>
                  <a:pt x="27" y="255"/>
                  <a:pt x="54" y="282"/>
                  <a:pt x="80" y="282"/>
                </a:cubicBezTo>
                <a:lnTo>
                  <a:pt x="93" y="282"/>
                </a:lnTo>
                <a:cubicBezTo>
                  <a:pt x="120" y="282"/>
                  <a:pt x="147" y="282"/>
                  <a:pt x="173" y="268"/>
                </a:cubicBezTo>
                <a:cubicBezTo>
                  <a:pt x="200" y="268"/>
                  <a:pt x="214" y="255"/>
                  <a:pt x="241" y="241"/>
                </a:cubicBezTo>
                <a:cubicBezTo>
                  <a:pt x="280" y="241"/>
                  <a:pt x="321" y="215"/>
                  <a:pt x="361" y="202"/>
                </a:cubicBezTo>
                <a:cubicBezTo>
                  <a:pt x="414" y="188"/>
                  <a:pt x="455" y="188"/>
                  <a:pt x="494" y="175"/>
                </a:cubicBezTo>
                <a:lnTo>
                  <a:pt x="615" y="175"/>
                </a:lnTo>
                <a:cubicBezTo>
                  <a:pt x="669" y="175"/>
                  <a:pt x="709" y="134"/>
                  <a:pt x="709" y="81"/>
                </a:cubicBezTo>
                <a:cubicBezTo>
                  <a:pt x="696" y="41"/>
                  <a:pt x="669" y="14"/>
                  <a:pt x="6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2"/>
          <p:cNvSpPr/>
          <p:nvPr/>
        </p:nvSpPr>
        <p:spPr>
          <a:xfrm>
            <a:off x="7049730" y="1653555"/>
            <a:ext cx="21050" cy="54804"/>
          </a:xfrm>
          <a:custGeom>
            <a:avLst/>
            <a:gdLst/>
            <a:ahLst/>
            <a:cxnLst/>
            <a:rect l="l" t="t" r="r" b="b"/>
            <a:pathLst>
              <a:path w="242" h="630" extrusionOk="0">
                <a:moveTo>
                  <a:pt x="121" y="0"/>
                </a:moveTo>
                <a:cubicBezTo>
                  <a:pt x="95" y="0"/>
                  <a:pt x="54" y="27"/>
                  <a:pt x="41" y="54"/>
                </a:cubicBezTo>
                <a:cubicBezTo>
                  <a:pt x="27" y="148"/>
                  <a:pt x="14" y="241"/>
                  <a:pt x="14" y="321"/>
                </a:cubicBezTo>
                <a:cubicBezTo>
                  <a:pt x="14" y="375"/>
                  <a:pt x="0" y="415"/>
                  <a:pt x="14" y="455"/>
                </a:cubicBezTo>
                <a:cubicBezTo>
                  <a:pt x="14" y="482"/>
                  <a:pt x="14" y="522"/>
                  <a:pt x="27" y="549"/>
                </a:cubicBezTo>
                <a:cubicBezTo>
                  <a:pt x="41" y="576"/>
                  <a:pt x="54" y="589"/>
                  <a:pt x="68" y="616"/>
                </a:cubicBezTo>
                <a:cubicBezTo>
                  <a:pt x="81" y="629"/>
                  <a:pt x="107" y="629"/>
                  <a:pt x="121" y="629"/>
                </a:cubicBezTo>
                <a:cubicBezTo>
                  <a:pt x="148" y="629"/>
                  <a:pt x="161" y="629"/>
                  <a:pt x="175" y="616"/>
                </a:cubicBezTo>
                <a:cubicBezTo>
                  <a:pt x="188" y="589"/>
                  <a:pt x="202" y="576"/>
                  <a:pt x="214" y="549"/>
                </a:cubicBezTo>
                <a:cubicBezTo>
                  <a:pt x="228" y="522"/>
                  <a:pt x="241" y="482"/>
                  <a:pt x="241" y="455"/>
                </a:cubicBezTo>
                <a:cubicBezTo>
                  <a:pt x="241" y="415"/>
                  <a:pt x="241" y="375"/>
                  <a:pt x="228" y="321"/>
                </a:cubicBezTo>
                <a:cubicBezTo>
                  <a:pt x="228" y="241"/>
                  <a:pt x="214" y="148"/>
                  <a:pt x="202" y="54"/>
                </a:cubicBezTo>
                <a:cubicBezTo>
                  <a:pt x="202" y="27"/>
                  <a:pt x="161" y="0"/>
                  <a:pt x="1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2"/>
          <p:cNvSpPr/>
          <p:nvPr/>
        </p:nvSpPr>
        <p:spPr>
          <a:xfrm>
            <a:off x="7107923" y="1594228"/>
            <a:ext cx="59411" cy="24444"/>
          </a:xfrm>
          <a:custGeom>
            <a:avLst/>
            <a:gdLst/>
            <a:ahLst/>
            <a:cxnLst/>
            <a:rect l="l" t="t" r="r" b="b"/>
            <a:pathLst>
              <a:path w="683" h="281" extrusionOk="0">
                <a:moveTo>
                  <a:pt x="522" y="1"/>
                </a:moveTo>
                <a:cubicBezTo>
                  <a:pt x="496" y="1"/>
                  <a:pt x="469" y="13"/>
                  <a:pt x="428" y="13"/>
                </a:cubicBezTo>
                <a:cubicBezTo>
                  <a:pt x="389" y="27"/>
                  <a:pt x="348" y="40"/>
                  <a:pt x="308" y="40"/>
                </a:cubicBezTo>
                <a:cubicBezTo>
                  <a:pt x="214" y="67"/>
                  <a:pt x="121" y="94"/>
                  <a:pt x="41" y="147"/>
                </a:cubicBezTo>
                <a:cubicBezTo>
                  <a:pt x="14" y="161"/>
                  <a:pt x="0" y="188"/>
                  <a:pt x="14" y="215"/>
                </a:cubicBezTo>
                <a:cubicBezTo>
                  <a:pt x="14" y="241"/>
                  <a:pt x="27" y="268"/>
                  <a:pt x="54" y="268"/>
                </a:cubicBezTo>
                <a:cubicBezTo>
                  <a:pt x="94" y="268"/>
                  <a:pt x="121" y="281"/>
                  <a:pt x="161" y="281"/>
                </a:cubicBezTo>
                <a:cubicBezTo>
                  <a:pt x="214" y="281"/>
                  <a:pt x="282" y="268"/>
                  <a:pt x="348" y="254"/>
                </a:cubicBezTo>
                <a:cubicBezTo>
                  <a:pt x="401" y="254"/>
                  <a:pt x="442" y="241"/>
                  <a:pt x="482" y="227"/>
                </a:cubicBezTo>
                <a:cubicBezTo>
                  <a:pt x="535" y="215"/>
                  <a:pt x="603" y="215"/>
                  <a:pt x="642" y="174"/>
                </a:cubicBezTo>
                <a:cubicBezTo>
                  <a:pt x="683" y="120"/>
                  <a:pt x="683" y="40"/>
                  <a:pt x="616" y="13"/>
                </a:cubicBezTo>
                <a:cubicBezTo>
                  <a:pt x="589" y="1"/>
                  <a:pt x="576" y="1"/>
                  <a:pt x="54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2"/>
          <p:cNvSpPr/>
          <p:nvPr/>
        </p:nvSpPr>
        <p:spPr>
          <a:xfrm>
            <a:off x="7139325" y="1721060"/>
            <a:ext cx="24530" cy="90818"/>
          </a:xfrm>
          <a:custGeom>
            <a:avLst/>
            <a:gdLst/>
            <a:ahLst/>
            <a:cxnLst/>
            <a:rect l="l" t="t" r="r" b="b"/>
            <a:pathLst>
              <a:path w="282" h="1044" extrusionOk="0">
                <a:moveTo>
                  <a:pt x="121" y="0"/>
                </a:moveTo>
                <a:cubicBezTo>
                  <a:pt x="94" y="0"/>
                  <a:pt x="67" y="14"/>
                  <a:pt x="67" y="41"/>
                </a:cubicBezTo>
                <a:cubicBezTo>
                  <a:pt x="14" y="201"/>
                  <a:pt x="1" y="348"/>
                  <a:pt x="1" y="508"/>
                </a:cubicBezTo>
                <a:cubicBezTo>
                  <a:pt x="1" y="669"/>
                  <a:pt x="28" y="829"/>
                  <a:pt x="81" y="977"/>
                </a:cubicBezTo>
                <a:cubicBezTo>
                  <a:pt x="94" y="1017"/>
                  <a:pt x="135" y="1043"/>
                  <a:pt x="174" y="1043"/>
                </a:cubicBezTo>
                <a:lnTo>
                  <a:pt x="201" y="1043"/>
                </a:lnTo>
                <a:cubicBezTo>
                  <a:pt x="255" y="1031"/>
                  <a:pt x="281" y="977"/>
                  <a:pt x="268" y="924"/>
                </a:cubicBezTo>
                <a:cubicBezTo>
                  <a:pt x="242" y="790"/>
                  <a:pt x="201" y="656"/>
                  <a:pt x="188" y="508"/>
                </a:cubicBezTo>
                <a:cubicBezTo>
                  <a:pt x="174" y="362"/>
                  <a:pt x="174" y="214"/>
                  <a:pt x="188" y="80"/>
                </a:cubicBezTo>
                <a:cubicBezTo>
                  <a:pt x="201" y="27"/>
                  <a:pt x="161" y="0"/>
                  <a:pt x="1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2"/>
          <p:cNvSpPr/>
          <p:nvPr/>
        </p:nvSpPr>
        <p:spPr>
          <a:xfrm>
            <a:off x="7356874" y="2221339"/>
            <a:ext cx="85071" cy="48975"/>
          </a:xfrm>
          <a:custGeom>
            <a:avLst/>
            <a:gdLst/>
            <a:ahLst/>
            <a:cxnLst/>
            <a:rect l="l" t="t" r="r" b="b"/>
            <a:pathLst>
              <a:path w="978" h="563" extrusionOk="0">
                <a:moveTo>
                  <a:pt x="108" y="1"/>
                </a:moveTo>
                <a:cubicBezTo>
                  <a:pt x="81" y="1"/>
                  <a:pt x="54" y="15"/>
                  <a:pt x="27" y="42"/>
                </a:cubicBezTo>
                <a:cubicBezTo>
                  <a:pt x="1" y="68"/>
                  <a:pt x="1" y="108"/>
                  <a:pt x="27" y="149"/>
                </a:cubicBezTo>
                <a:cubicBezTo>
                  <a:pt x="54" y="215"/>
                  <a:pt x="134" y="268"/>
                  <a:pt x="202" y="322"/>
                </a:cubicBezTo>
                <a:cubicBezTo>
                  <a:pt x="255" y="363"/>
                  <a:pt x="322" y="402"/>
                  <a:pt x="389" y="429"/>
                </a:cubicBezTo>
                <a:cubicBezTo>
                  <a:pt x="469" y="470"/>
                  <a:pt x="536" y="509"/>
                  <a:pt x="616" y="523"/>
                </a:cubicBezTo>
                <a:cubicBezTo>
                  <a:pt x="670" y="536"/>
                  <a:pt x="750" y="563"/>
                  <a:pt x="817" y="563"/>
                </a:cubicBezTo>
                <a:cubicBezTo>
                  <a:pt x="830" y="563"/>
                  <a:pt x="857" y="563"/>
                  <a:pt x="884" y="550"/>
                </a:cubicBezTo>
                <a:cubicBezTo>
                  <a:pt x="924" y="536"/>
                  <a:pt x="951" y="509"/>
                  <a:pt x="964" y="470"/>
                </a:cubicBezTo>
                <a:cubicBezTo>
                  <a:pt x="978" y="443"/>
                  <a:pt x="964" y="389"/>
                  <a:pt x="937" y="363"/>
                </a:cubicBezTo>
                <a:cubicBezTo>
                  <a:pt x="871" y="309"/>
                  <a:pt x="777" y="295"/>
                  <a:pt x="696" y="268"/>
                </a:cubicBezTo>
                <a:cubicBezTo>
                  <a:pt x="670" y="268"/>
                  <a:pt x="630" y="256"/>
                  <a:pt x="603" y="242"/>
                </a:cubicBezTo>
                <a:cubicBezTo>
                  <a:pt x="576" y="229"/>
                  <a:pt x="563" y="229"/>
                  <a:pt x="550" y="229"/>
                </a:cubicBezTo>
                <a:cubicBezTo>
                  <a:pt x="550" y="215"/>
                  <a:pt x="536" y="215"/>
                  <a:pt x="523" y="215"/>
                </a:cubicBezTo>
                <a:lnTo>
                  <a:pt x="509" y="215"/>
                </a:lnTo>
                <a:cubicBezTo>
                  <a:pt x="456" y="188"/>
                  <a:pt x="389" y="149"/>
                  <a:pt x="336" y="122"/>
                </a:cubicBezTo>
                <a:cubicBezTo>
                  <a:pt x="268" y="81"/>
                  <a:pt x="202" y="28"/>
                  <a:pt x="134" y="1"/>
                </a:cubicBezTo>
                <a:close/>
              </a:path>
            </a:pathLst>
          </a:custGeom>
          <a:solidFill>
            <a:srgbClr val="0A3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2"/>
          <p:cNvSpPr/>
          <p:nvPr/>
        </p:nvSpPr>
        <p:spPr>
          <a:xfrm>
            <a:off x="7368530" y="2187674"/>
            <a:ext cx="71067" cy="28011"/>
          </a:xfrm>
          <a:custGeom>
            <a:avLst/>
            <a:gdLst/>
            <a:ahLst/>
            <a:cxnLst/>
            <a:rect l="l" t="t" r="r" b="b"/>
            <a:pathLst>
              <a:path w="817" h="322" extrusionOk="0">
                <a:moveTo>
                  <a:pt x="107" y="0"/>
                </a:moveTo>
                <a:cubicBezTo>
                  <a:pt x="54" y="0"/>
                  <a:pt x="14" y="40"/>
                  <a:pt x="14" y="94"/>
                </a:cubicBezTo>
                <a:cubicBezTo>
                  <a:pt x="0" y="147"/>
                  <a:pt x="41" y="188"/>
                  <a:pt x="81" y="201"/>
                </a:cubicBezTo>
                <a:cubicBezTo>
                  <a:pt x="134" y="214"/>
                  <a:pt x="188" y="241"/>
                  <a:pt x="241" y="254"/>
                </a:cubicBezTo>
                <a:lnTo>
                  <a:pt x="402" y="295"/>
                </a:lnTo>
                <a:cubicBezTo>
                  <a:pt x="469" y="308"/>
                  <a:pt x="536" y="322"/>
                  <a:pt x="589" y="322"/>
                </a:cubicBezTo>
                <a:lnTo>
                  <a:pt x="656" y="322"/>
                </a:lnTo>
                <a:cubicBezTo>
                  <a:pt x="696" y="322"/>
                  <a:pt x="750" y="308"/>
                  <a:pt x="790" y="281"/>
                </a:cubicBezTo>
                <a:cubicBezTo>
                  <a:pt x="817" y="241"/>
                  <a:pt x="817" y="214"/>
                  <a:pt x="790" y="174"/>
                </a:cubicBezTo>
                <a:cubicBezTo>
                  <a:pt x="763" y="107"/>
                  <a:pt x="696" y="94"/>
                  <a:pt x="630" y="67"/>
                </a:cubicBezTo>
                <a:cubicBezTo>
                  <a:pt x="576" y="54"/>
                  <a:pt x="523" y="40"/>
                  <a:pt x="469" y="40"/>
                </a:cubicBezTo>
                <a:cubicBezTo>
                  <a:pt x="416" y="27"/>
                  <a:pt x="362" y="27"/>
                  <a:pt x="295" y="13"/>
                </a:cubicBezTo>
                <a:cubicBezTo>
                  <a:pt x="241" y="0"/>
                  <a:pt x="175" y="0"/>
                  <a:pt x="107" y="0"/>
                </a:cubicBezTo>
                <a:close/>
              </a:path>
            </a:pathLst>
          </a:custGeom>
          <a:solidFill>
            <a:srgbClr val="0A3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32"/>
          <p:cNvSpPr/>
          <p:nvPr/>
        </p:nvSpPr>
        <p:spPr>
          <a:xfrm>
            <a:off x="7237096" y="2163230"/>
            <a:ext cx="55931" cy="65242"/>
          </a:xfrm>
          <a:custGeom>
            <a:avLst/>
            <a:gdLst/>
            <a:ahLst/>
            <a:cxnLst/>
            <a:rect l="l" t="t" r="r" b="b"/>
            <a:pathLst>
              <a:path w="643" h="750" extrusionOk="0">
                <a:moveTo>
                  <a:pt x="536" y="0"/>
                </a:moveTo>
                <a:cubicBezTo>
                  <a:pt x="509" y="0"/>
                  <a:pt x="482" y="14"/>
                  <a:pt x="455" y="27"/>
                </a:cubicBezTo>
                <a:cubicBezTo>
                  <a:pt x="388" y="94"/>
                  <a:pt x="322" y="174"/>
                  <a:pt x="254" y="255"/>
                </a:cubicBezTo>
                <a:cubicBezTo>
                  <a:pt x="227" y="294"/>
                  <a:pt x="188" y="335"/>
                  <a:pt x="161" y="375"/>
                </a:cubicBezTo>
                <a:cubicBezTo>
                  <a:pt x="120" y="415"/>
                  <a:pt x="81" y="469"/>
                  <a:pt x="54" y="508"/>
                </a:cubicBezTo>
                <a:cubicBezTo>
                  <a:pt x="27" y="576"/>
                  <a:pt x="0" y="656"/>
                  <a:pt x="27" y="710"/>
                </a:cubicBezTo>
                <a:cubicBezTo>
                  <a:pt x="40" y="749"/>
                  <a:pt x="81" y="749"/>
                  <a:pt x="108" y="749"/>
                </a:cubicBezTo>
                <a:lnTo>
                  <a:pt x="134" y="749"/>
                </a:lnTo>
                <a:cubicBezTo>
                  <a:pt x="174" y="749"/>
                  <a:pt x="201" y="722"/>
                  <a:pt x="227" y="710"/>
                </a:cubicBezTo>
                <a:cubicBezTo>
                  <a:pt x="281" y="669"/>
                  <a:pt x="308" y="615"/>
                  <a:pt x="348" y="576"/>
                </a:cubicBezTo>
                <a:cubicBezTo>
                  <a:pt x="375" y="535"/>
                  <a:pt x="402" y="495"/>
                  <a:pt x="429" y="442"/>
                </a:cubicBezTo>
                <a:cubicBezTo>
                  <a:pt x="495" y="348"/>
                  <a:pt x="562" y="255"/>
                  <a:pt x="616" y="148"/>
                </a:cubicBezTo>
                <a:cubicBezTo>
                  <a:pt x="643" y="107"/>
                  <a:pt x="629" y="54"/>
                  <a:pt x="589" y="27"/>
                </a:cubicBezTo>
                <a:cubicBezTo>
                  <a:pt x="575" y="14"/>
                  <a:pt x="548" y="0"/>
                  <a:pt x="536" y="0"/>
                </a:cubicBezTo>
                <a:close/>
              </a:path>
            </a:pathLst>
          </a:custGeom>
          <a:solidFill>
            <a:srgbClr val="0A3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2"/>
          <p:cNvSpPr/>
          <p:nvPr/>
        </p:nvSpPr>
        <p:spPr>
          <a:xfrm>
            <a:off x="7268497" y="2201592"/>
            <a:ext cx="46624" cy="57065"/>
          </a:xfrm>
          <a:custGeom>
            <a:avLst/>
            <a:gdLst/>
            <a:ahLst/>
            <a:cxnLst/>
            <a:rect l="l" t="t" r="r" b="b"/>
            <a:pathLst>
              <a:path w="536" h="656" extrusionOk="0">
                <a:moveTo>
                  <a:pt x="442" y="1"/>
                </a:moveTo>
                <a:cubicBezTo>
                  <a:pt x="428" y="1"/>
                  <a:pt x="401" y="14"/>
                  <a:pt x="389" y="28"/>
                </a:cubicBezTo>
                <a:cubicBezTo>
                  <a:pt x="362" y="54"/>
                  <a:pt x="335" y="81"/>
                  <a:pt x="308" y="121"/>
                </a:cubicBezTo>
                <a:cubicBezTo>
                  <a:pt x="282" y="148"/>
                  <a:pt x="255" y="174"/>
                  <a:pt x="228" y="215"/>
                </a:cubicBezTo>
                <a:cubicBezTo>
                  <a:pt x="175" y="281"/>
                  <a:pt x="107" y="349"/>
                  <a:pt x="54" y="429"/>
                </a:cubicBezTo>
                <a:cubicBezTo>
                  <a:pt x="14" y="483"/>
                  <a:pt x="0" y="549"/>
                  <a:pt x="27" y="602"/>
                </a:cubicBezTo>
                <a:cubicBezTo>
                  <a:pt x="54" y="643"/>
                  <a:pt x="80" y="656"/>
                  <a:pt x="121" y="656"/>
                </a:cubicBezTo>
                <a:cubicBezTo>
                  <a:pt x="161" y="656"/>
                  <a:pt x="201" y="629"/>
                  <a:pt x="228" y="602"/>
                </a:cubicBezTo>
                <a:cubicBezTo>
                  <a:pt x="268" y="563"/>
                  <a:pt x="294" y="522"/>
                  <a:pt x="321" y="483"/>
                </a:cubicBezTo>
                <a:cubicBezTo>
                  <a:pt x="335" y="442"/>
                  <a:pt x="362" y="402"/>
                  <a:pt x="375" y="376"/>
                </a:cubicBezTo>
                <a:lnTo>
                  <a:pt x="455" y="255"/>
                </a:lnTo>
                <a:cubicBezTo>
                  <a:pt x="469" y="215"/>
                  <a:pt x="496" y="174"/>
                  <a:pt x="508" y="121"/>
                </a:cubicBezTo>
                <a:cubicBezTo>
                  <a:pt x="535" y="81"/>
                  <a:pt x="522" y="41"/>
                  <a:pt x="496" y="28"/>
                </a:cubicBezTo>
                <a:cubicBezTo>
                  <a:pt x="482" y="14"/>
                  <a:pt x="469" y="1"/>
                  <a:pt x="442" y="1"/>
                </a:cubicBezTo>
                <a:close/>
              </a:path>
            </a:pathLst>
          </a:custGeom>
          <a:solidFill>
            <a:srgbClr val="0A3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2"/>
          <p:cNvSpPr/>
          <p:nvPr/>
        </p:nvSpPr>
        <p:spPr>
          <a:xfrm>
            <a:off x="7316252" y="2333034"/>
            <a:ext cx="33750" cy="81597"/>
          </a:xfrm>
          <a:custGeom>
            <a:avLst/>
            <a:gdLst/>
            <a:ahLst/>
            <a:cxnLst/>
            <a:rect l="l" t="t" r="r" b="b"/>
            <a:pathLst>
              <a:path w="388" h="938" extrusionOk="0">
                <a:moveTo>
                  <a:pt x="241" y="1"/>
                </a:moveTo>
                <a:cubicBezTo>
                  <a:pt x="214" y="1"/>
                  <a:pt x="187" y="15"/>
                  <a:pt x="173" y="28"/>
                </a:cubicBezTo>
                <a:cubicBezTo>
                  <a:pt x="54" y="135"/>
                  <a:pt x="0" y="309"/>
                  <a:pt x="0" y="470"/>
                </a:cubicBezTo>
                <a:cubicBezTo>
                  <a:pt x="0" y="630"/>
                  <a:pt x="54" y="804"/>
                  <a:pt x="187" y="911"/>
                </a:cubicBezTo>
                <a:cubicBezTo>
                  <a:pt x="200" y="924"/>
                  <a:pt x="241" y="937"/>
                  <a:pt x="268" y="937"/>
                </a:cubicBezTo>
                <a:cubicBezTo>
                  <a:pt x="294" y="937"/>
                  <a:pt x="307" y="937"/>
                  <a:pt x="334" y="924"/>
                </a:cubicBezTo>
                <a:cubicBezTo>
                  <a:pt x="375" y="884"/>
                  <a:pt x="387" y="817"/>
                  <a:pt x="361" y="764"/>
                </a:cubicBezTo>
                <a:lnTo>
                  <a:pt x="348" y="750"/>
                </a:lnTo>
                <a:lnTo>
                  <a:pt x="348" y="737"/>
                </a:lnTo>
                <a:lnTo>
                  <a:pt x="348" y="723"/>
                </a:lnTo>
                <a:lnTo>
                  <a:pt x="334" y="723"/>
                </a:lnTo>
                <a:cubicBezTo>
                  <a:pt x="334" y="710"/>
                  <a:pt x="321" y="697"/>
                  <a:pt x="321" y="684"/>
                </a:cubicBezTo>
                <a:cubicBezTo>
                  <a:pt x="321" y="670"/>
                  <a:pt x="307" y="657"/>
                  <a:pt x="307" y="657"/>
                </a:cubicBezTo>
                <a:lnTo>
                  <a:pt x="307" y="670"/>
                </a:lnTo>
                <a:cubicBezTo>
                  <a:pt x="307" y="657"/>
                  <a:pt x="307" y="643"/>
                  <a:pt x="294" y="616"/>
                </a:cubicBezTo>
                <a:cubicBezTo>
                  <a:pt x="294" y="590"/>
                  <a:pt x="280" y="563"/>
                  <a:pt x="268" y="536"/>
                </a:cubicBezTo>
                <a:lnTo>
                  <a:pt x="268" y="496"/>
                </a:lnTo>
                <a:lnTo>
                  <a:pt x="268" y="483"/>
                </a:lnTo>
                <a:lnTo>
                  <a:pt x="268" y="456"/>
                </a:lnTo>
                <a:lnTo>
                  <a:pt x="268" y="376"/>
                </a:lnTo>
                <a:lnTo>
                  <a:pt x="268" y="349"/>
                </a:lnTo>
                <a:lnTo>
                  <a:pt x="268" y="336"/>
                </a:lnTo>
                <a:lnTo>
                  <a:pt x="268" y="322"/>
                </a:lnTo>
                <a:lnTo>
                  <a:pt x="268" y="295"/>
                </a:lnTo>
                <a:cubicBezTo>
                  <a:pt x="280" y="282"/>
                  <a:pt x="280" y="269"/>
                  <a:pt x="280" y="256"/>
                </a:cubicBezTo>
                <a:cubicBezTo>
                  <a:pt x="294" y="242"/>
                  <a:pt x="294" y="242"/>
                  <a:pt x="294" y="229"/>
                </a:cubicBezTo>
                <a:lnTo>
                  <a:pt x="294" y="215"/>
                </a:lnTo>
                <a:cubicBezTo>
                  <a:pt x="307" y="215"/>
                  <a:pt x="307" y="202"/>
                  <a:pt x="307" y="188"/>
                </a:cubicBezTo>
                <a:lnTo>
                  <a:pt x="321" y="175"/>
                </a:lnTo>
                <a:cubicBezTo>
                  <a:pt x="321" y="161"/>
                  <a:pt x="321" y="135"/>
                  <a:pt x="334" y="122"/>
                </a:cubicBezTo>
                <a:cubicBezTo>
                  <a:pt x="348" y="81"/>
                  <a:pt x="321" y="28"/>
                  <a:pt x="294" y="15"/>
                </a:cubicBezTo>
                <a:cubicBezTo>
                  <a:pt x="268" y="1"/>
                  <a:pt x="254" y="1"/>
                  <a:pt x="241" y="1"/>
                </a:cubicBezTo>
                <a:close/>
              </a:path>
            </a:pathLst>
          </a:custGeom>
          <a:solidFill>
            <a:srgbClr val="0A3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2"/>
          <p:cNvSpPr/>
          <p:nvPr/>
        </p:nvSpPr>
        <p:spPr>
          <a:xfrm>
            <a:off x="7669933" y="2565820"/>
            <a:ext cx="34968" cy="71071"/>
          </a:xfrm>
          <a:custGeom>
            <a:avLst/>
            <a:gdLst/>
            <a:ahLst/>
            <a:cxnLst/>
            <a:rect l="l" t="t" r="r" b="b"/>
            <a:pathLst>
              <a:path w="402" h="817" extrusionOk="0">
                <a:moveTo>
                  <a:pt x="308" y="0"/>
                </a:moveTo>
                <a:cubicBezTo>
                  <a:pt x="281" y="0"/>
                  <a:pt x="254" y="14"/>
                  <a:pt x="241" y="41"/>
                </a:cubicBezTo>
                <a:cubicBezTo>
                  <a:pt x="188" y="148"/>
                  <a:pt x="147" y="255"/>
                  <a:pt x="107" y="362"/>
                </a:cubicBezTo>
                <a:cubicBezTo>
                  <a:pt x="94" y="415"/>
                  <a:pt x="67" y="469"/>
                  <a:pt x="54" y="509"/>
                </a:cubicBezTo>
                <a:cubicBezTo>
                  <a:pt x="27" y="576"/>
                  <a:pt x="0" y="629"/>
                  <a:pt x="0" y="696"/>
                </a:cubicBezTo>
                <a:cubicBezTo>
                  <a:pt x="0" y="749"/>
                  <a:pt x="40" y="803"/>
                  <a:pt x="94" y="817"/>
                </a:cubicBezTo>
                <a:lnTo>
                  <a:pt x="120" y="817"/>
                </a:lnTo>
                <a:cubicBezTo>
                  <a:pt x="161" y="817"/>
                  <a:pt x="188" y="790"/>
                  <a:pt x="215" y="763"/>
                </a:cubicBezTo>
                <a:cubicBezTo>
                  <a:pt x="254" y="710"/>
                  <a:pt x="268" y="629"/>
                  <a:pt x="281" y="576"/>
                </a:cubicBezTo>
                <a:cubicBezTo>
                  <a:pt x="295" y="522"/>
                  <a:pt x="308" y="482"/>
                  <a:pt x="322" y="428"/>
                </a:cubicBezTo>
                <a:cubicBezTo>
                  <a:pt x="348" y="321"/>
                  <a:pt x="375" y="214"/>
                  <a:pt x="388" y="107"/>
                </a:cubicBezTo>
                <a:cubicBezTo>
                  <a:pt x="402" y="68"/>
                  <a:pt x="388" y="14"/>
                  <a:pt x="3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2"/>
          <p:cNvSpPr/>
          <p:nvPr/>
        </p:nvSpPr>
        <p:spPr>
          <a:xfrm>
            <a:off x="7756048" y="2656550"/>
            <a:ext cx="33750" cy="100125"/>
          </a:xfrm>
          <a:custGeom>
            <a:avLst/>
            <a:gdLst/>
            <a:ahLst/>
            <a:cxnLst/>
            <a:rect l="l" t="t" r="r" b="b"/>
            <a:pathLst>
              <a:path w="388" h="1151" extrusionOk="0">
                <a:moveTo>
                  <a:pt x="295" y="1"/>
                </a:moveTo>
                <a:cubicBezTo>
                  <a:pt x="268" y="1"/>
                  <a:pt x="227" y="14"/>
                  <a:pt x="227" y="54"/>
                </a:cubicBezTo>
                <a:cubicBezTo>
                  <a:pt x="200" y="229"/>
                  <a:pt x="161" y="402"/>
                  <a:pt x="120" y="576"/>
                </a:cubicBezTo>
                <a:cubicBezTo>
                  <a:pt x="93" y="669"/>
                  <a:pt x="67" y="750"/>
                  <a:pt x="54" y="830"/>
                </a:cubicBezTo>
                <a:cubicBezTo>
                  <a:pt x="27" y="924"/>
                  <a:pt x="0" y="1017"/>
                  <a:pt x="27" y="1097"/>
                </a:cubicBezTo>
                <a:cubicBezTo>
                  <a:pt x="27" y="1138"/>
                  <a:pt x="67" y="1151"/>
                  <a:pt x="93" y="1151"/>
                </a:cubicBezTo>
                <a:cubicBezTo>
                  <a:pt x="107" y="1151"/>
                  <a:pt x="134" y="1151"/>
                  <a:pt x="147" y="1138"/>
                </a:cubicBezTo>
                <a:cubicBezTo>
                  <a:pt x="214" y="1071"/>
                  <a:pt x="254" y="978"/>
                  <a:pt x="281" y="897"/>
                </a:cubicBezTo>
                <a:cubicBezTo>
                  <a:pt x="295" y="803"/>
                  <a:pt x="321" y="710"/>
                  <a:pt x="334" y="630"/>
                </a:cubicBezTo>
                <a:cubicBezTo>
                  <a:pt x="361" y="443"/>
                  <a:pt x="388" y="268"/>
                  <a:pt x="388" y="81"/>
                </a:cubicBezTo>
                <a:cubicBezTo>
                  <a:pt x="388" y="27"/>
                  <a:pt x="348" y="1"/>
                  <a:pt x="2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2"/>
          <p:cNvSpPr/>
          <p:nvPr/>
        </p:nvSpPr>
        <p:spPr>
          <a:xfrm>
            <a:off x="7826941" y="2608880"/>
            <a:ext cx="75764" cy="23400"/>
          </a:xfrm>
          <a:custGeom>
            <a:avLst/>
            <a:gdLst/>
            <a:ahLst/>
            <a:cxnLst/>
            <a:rect l="l" t="t" r="r" b="b"/>
            <a:pathLst>
              <a:path w="871" h="269" extrusionOk="0">
                <a:moveTo>
                  <a:pt x="108" y="1"/>
                </a:moveTo>
                <a:cubicBezTo>
                  <a:pt x="15" y="1"/>
                  <a:pt x="1" y="134"/>
                  <a:pt x="81" y="147"/>
                </a:cubicBezTo>
                <a:cubicBezTo>
                  <a:pt x="202" y="188"/>
                  <a:pt x="309" y="215"/>
                  <a:pt x="429" y="228"/>
                </a:cubicBezTo>
                <a:cubicBezTo>
                  <a:pt x="482" y="241"/>
                  <a:pt x="536" y="254"/>
                  <a:pt x="589" y="254"/>
                </a:cubicBezTo>
                <a:cubicBezTo>
                  <a:pt x="630" y="268"/>
                  <a:pt x="657" y="268"/>
                  <a:pt x="696" y="268"/>
                </a:cubicBezTo>
                <a:lnTo>
                  <a:pt x="710" y="268"/>
                </a:lnTo>
                <a:cubicBezTo>
                  <a:pt x="737" y="268"/>
                  <a:pt x="764" y="268"/>
                  <a:pt x="790" y="254"/>
                </a:cubicBezTo>
                <a:cubicBezTo>
                  <a:pt x="857" y="241"/>
                  <a:pt x="871" y="147"/>
                  <a:pt x="817" y="121"/>
                </a:cubicBezTo>
                <a:cubicBezTo>
                  <a:pt x="790" y="94"/>
                  <a:pt x="750" y="81"/>
                  <a:pt x="723" y="67"/>
                </a:cubicBezTo>
                <a:cubicBezTo>
                  <a:pt x="696" y="67"/>
                  <a:pt x="670" y="67"/>
                  <a:pt x="643" y="54"/>
                </a:cubicBezTo>
                <a:cubicBezTo>
                  <a:pt x="576" y="54"/>
                  <a:pt x="523" y="40"/>
                  <a:pt x="456" y="27"/>
                </a:cubicBezTo>
                <a:cubicBezTo>
                  <a:pt x="336" y="14"/>
                  <a:pt x="215" y="1"/>
                  <a:pt x="1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32"/>
          <p:cNvSpPr/>
          <p:nvPr/>
        </p:nvSpPr>
        <p:spPr>
          <a:xfrm>
            <a:off x="7825810" y="2783469"/>
            <a:ext cx="32706" cy="68635"/>
          </a:xfrm>
          <a:custGeom>
            <a:avLst/>
            <a:gdLst/>
            <a:ahLst/>
            <a:cxnLst/>
            <a:rect l="l" t="t" r="r" b="b"/>
            <a:pathLst>
              <a:path w="376" h="789" extrusionOk="0">
                <a:moveTo>
                  <a:pt x="281" y="0"/>
                </a:moveTo>
                <a:cubicBezTo>
                  <a:pt x="242" y="0"/>
                  <a:pt x="201" y="13"/>
                  <a:pt x="188" y="40"/>
                </a:cubicBezTo>
                <a:cubicBezTo>
                  <a:pt x="148" y="147"/>
                  <a:pt x="121" y="268"/>
                  <a:pt x="81" y="375"/>
                </a:cubicBezTo>
                <a:lnTo>
                  <a:pt x="41" y="535"/>
                </a:lnTo>
                <a:cubicBezTo>
                  <a:pt x="28" y="602"/>
                  <a:pt x="1" y="682"/>
                  <a:pt x="41" y="749"/>
                </a:cubicBezTo>
                <a:cubicBezTo>
                  <a:pt x="54" y="776"/>
                  <a:pt x="94" y="789"/>
                  <a:pt x="121" y="789"/>
                </a:cubicBezTo>
                <a:cubicBezTo>
                  <a:pt x="135" y="789"/>
                  <a:pt x="148" y="789"/>
                  <a:pt x="174" y="776"/>
                </a:cubicBezTo>
                <a:cubicBezTo>
                  <a:pt x="242" y="749"/>
                  <a:pt x="255" y="655"/>
                  <a:pt x="268" y="602"/>
                </a:cubicBezTo>
                <a:lnTo>
                  <a:pt x="308" y="441"/>
                </a:lnTo>
                <a:cubicBezTo>
                  <a:pt x="335" y="321"/>
                  <a:pt x="362" y="214"/>
                  <a:pt x="362" y="93"/>
                </a:cubicBezTo>
                <a:cubicBezTo>
                  <a:pt x="375" y="54"/>
                  <a:pt x="335" y="13"/>
                  <a:pt x="2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2"/>
          <p:cNvSpPr/>
          <p:nvPr/>
        </p:nvSpPr>
        <p:spPr>
          <a:xfrm>
            <a:off x="7915405" y="2724054"/>
            <a:ext cx="47842" cy="19921"/>
          </a:xfrm>
          <a:custGeom>
            <a:avLst/>
            <a:gdLst/>
            <a:ahLst/>
            <a:cxnLst/>
            <a:rect l="l" t="t" r="r" b="b"/>
            <a:pathLst>
              <a:path w="550" h="229" extrusionOk="0">
                <a:moveTo>
                  <a:pt x="255" y="0"/>
                </a:moveTo>
                <a:cubicBezTo>
                  <a:pt x="188" y="0"/>
                  <a:pt x="121" y="14"/>
                  <a:pt x="68" y="27"/>
                </a:cubicBezTo>
                <a:cubicBezTo>
                  <a:pt x="27" y="41"/>
                  <a:pt x="0" y="81"/>
                  <a:pt x="0" y="121"/>
                </a:cubicBezTo>
                <a:cubicBezTo>
                  <a:pt x="14" y="161"/>
                  <a:pt x="41" y="202"/>
                  <a:pt x="81" y="202"/>
                </a:cubicBezTo>
                <a:lnTo>
                  <a:pt x="268" y="202"/>
                </a:lnTo>
                <a:cubicBezTo>
                  <a:pt x="295" y="214"/>
                  <a:pt x="321" y="214"/>
                  <a:pt x="362" y="228"/>
                </a:cubicBezTo>
                <a:lnTo>
                  <a:pt x="482" y="228"/>
                </a:lnTo>
                <a:cubicBezTo>
                  <a:pt x="535" y="202"/>
                  <a:pt x="549" y="161"/>
                  <a:pt x="535" y="121"/>
                </a:cubicBezTo>
                <a:cubicBezTo>
                  <a:pt x="523" y="95"/>
                  <a:pt x="509" y="68"/>
                  <a:pt x="482" y="54"/>
                </a:cubicBezTo>
                <a:cubicBezTo>
                  <a:pt x="455" y="41"/>
                  <a:pt x="428" y="27"/>
                  <a:pt x="416" y="27"/>
                </a:cubicBezTo>
                <a:cubicBezTo>
                  <a:pt x="375" y="14"/>
                  <a:pt x="335" y="0"/>
                  <a:pt x="2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2"/>
          <p:cNvSpPr/>
          <p:nvPr/>
        </p:nvSpPr>
        <p:spPr>
          <a:xfrm>
            <a:off x="7989864" y="3260522"/>
            <a:ext cx="55931" cy="97777"/>
          </a:xfrm>
          <a:custGeom>
            <a:avLst/>
            <a:gdLst/>
            <a:ahLst/>
            <a:cxnLst/>
            <a:rect l="l" t="t" r="r" b="b"/>
            <a:pathLst>
              <a:path w="643" h="1124" extrusionOk="0">
                <a:moveTo>
                  <a:pt x="509" y="0"/>
                </a:moveTo>
                <a:cubicBezTo>
                  <a:pt x="482" y="0"/>
                  <a:pt x="455" y="13"/>
                  <a:pt x="442" y="40"/>
                </a:cubicBezTo>
                <a:cubicBezTo>
                  <a:pt x="321" y="161"/>
                  <a:pt x="228" y="334"/>
                  <a:pt x="148" y="495"/>
                </a:cubicBezTo>
                <a:cubicBezTo>
                  <a:pt x="121" y="575"/>
                  <a:pt x="81" y="669"/>
                  <a:pt x="54" y="749"/>
                </a:cubicBezTo>
                <a:cubicBezTo>
                  <a:pt x="41" y="803"/>
                  <a:pt x="27" y="843"/>
                  <a:pt x="14" y="883"/>
                </a:cubicBezTo>
                <a:cubicBezTo>
                  <a:pt x="14" y="910"/>
                  <a:pt x="0" y="950"/>
                  <a:pt x="0" y="976"/>
                </a:cubicBezTo>
                <a:cubicBezTo>
                  <a:pt x="0" y="1003"/>
                  <a:pt x="14" y="1030"/>
                  <a:pt x="27" y="1070"/>
                </a:cubicBezTo>
                <a:cubicBezTo>
                  <a:pt x="54" y="1097"/>
                  <a:pt x="95" y="1124"/>
                  <a:pt x="134" y="1124"/>
                </a:cubicBezTo>
                <a:cubicBezTo>
                  <a:pt x="148" y="1124"/>
                  <a:pt x="161" y="1110"/>
                  <a:pt x="175" y="1097"/>
                </a:cubicBezTo>
                <a:cubicBezTo>
                  <a:pt x="228" y="1070"/>
                  <a:pt x="255" y="1044"/>
                  <a:pt x="268" y="990"/>
                </a:cubicBezTo>
                <a:cubicBezTo>
                  <a:pt x="295" y="937"/>
                  <a:pt x="309" y="896"/>
                  <a:pt x="335" y="843"/>
                </a:cubicBezTo>
                <a:lnTo>
                  <a:pt x="416" y="602"/>
                </a:lnTo>
                <a:cubicBezTo>
                  <a:pt x="442" y="535"/>
                  <a:pt x="482" y="468"/>
                  <a:pt x="509" y="388"/>
                </a:cubicBezTo>
                <a:cubicBezTo>
                  <a:pt x="549" y="308"/>
                  <a:pt x="589" y="227"/>
                  <a:pt x="616" y="147"/>
                </a:cubicBezTo>
                <a:cubicBezTo>
                  <a:pt x="642" y="67"/>
                  <a:pt x="576" y="0"/>
                  <a:pt x="5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2"/>
          <p:cNvSpPr/>
          <p:nvPr/>
        </p:nvSpPr>
        <p:spPr>
          <a:xfrm>
            <a:off x="8021353" y="3297753"/>
            <a:ext cx="40709" cy="68722"/>
          </a:xfrm>
          <a:custGeom>
            <a:avLst/>
            <a:gdLst/>
            <a:ahLst/>
            <a:cxnLst/>
            <a:rect l="l" t="t" r="r" b="b"/>
            <a:pathLst>
              <a:path w="468" h="790" extrusionOk="0">
                <a:moveTo>
                  <a:pt x="361" y="0"/>
                </a:moveTo>
                <a:cubicBezTo>
                  <a:pt x="348" y="0"/>
                  <a:pt x="334" y="0"/>
                  <a:pt x="321" y="13"/>
                </a:cubicBezTo>
                <a:cubicBezTo>
                  <a:pt x="307" y="27"/>
                  <a:pt x="294" y="27"/>
                  <a:pt x="280" y="40"/>
                </a:cubicBezTo>
                <a:lnTo>
                  <a:pt x="241" y="81"/>
                </a:lnTo>
                <a:cubicBezTo>
                  <a:pt x="227" y="107"/>
                  <a:pt x="200" y="134"/>
                  <a:pt x="173" y="161"/>
                </a:cubicBezTo>
                <a:cubicBezTo>
                  <a:pt x="147" y="201"/>
                  <a:pt x="120" y="254"/>
                  <a:pt x="93" y="308"/>
                </a:cubicBezTo>
                <a:cubicBezTo>
                  <a:pt x="66" y="375"/>
                  <a:pt x="40" y="428"/>
                  <a:pt x="13" y="495"/>
                </a:cubicBezTo>
                <a:cubicBezTo>
                  <a:pt x="13" y="522"/>
                  <a:pt x="13" y="548"/>
                  <a:pt x="0" y="575"/>
                </a:cubicBezTo>
                <a:lnTo>
                  <a:pt x="0" y="669"/>
                </a:lnTo>
                <a:cubicBezTo>
                  <a:pt x="0" y="682"/>
                  <a:pt x="13" y="696"/>
                  <a:pt x="13" y="709"/>
                </a:cubicBezTo>
                <a:cubicBezTo>
                  <a:pt x="13" y="749"/>
                  <a:pt x="66" y="789"/>
                  <a:pt x="107" y="789"/>
                </a:cubicBezTo>
                <a:lnTo>
                  <a:pt x="120" y="789"/>
                </a:lnTo>
                <a:cubicBezTo>
                  <a:pt x="161" y="789"/>
                  <a:pt x="187" y="776"/>
                  <a:pt x="214" y="736"/>
                </a:cubicBezTo>
                <a:cubicBezTo>
                  <a:pt x="227" y="709"/>
                  <a:pt x="241" y="682"/>
                  <a:pt x="254" y="642"/>
                </a:cubicBezTo>
                <a:cubicBezTo>
                  <a:pt x="268" y="616"/>
                  <a:pt x="280" y="602"/>
                  <a:pt x="294" y="575"/>
                </a:cubicBezTo>
                <a:cubicBezTo>
                  <a:pt x="307" y="522"/>
                  <a:pt x="321" y="468"/>
                  <a:pt x="348" y="415"/>
                </a:cubicBezTo>
                <a:cubicBezTo>
                  <a:pt x="348" y="402"/>
                  <a:pt x="348" y="388"/>
                  <a:pt x="361" y="375"/>
                </a:cubicBezTo>
                <a:lnTo>
                  <a:pt x="361" y="361"/>
                </a:lnTo>
                <a:cubicBezTo>
                  <a:pt x="375" y="334"/>
                  <a:pt x="388" y="295"/>
                  <a:pt x="401" y="268"/>
                </a:cubicBezTo>
                <a:lnTo>
                  <a:pt x="414" y="241"/>
                </a:lnTo>
                <a:cubicBezTo>
                  <a:pt x="414" y="227"/>
                  <a:pt x="428" y="227"/>
                  <a:pt x="428" y="214"/>
                </a:cubicBezTo>
                <a:cubicBezTo>
                  <a:pt x="441" y="201"/>
                  <a:pt x="441" y="174"/>
                  <a:pt x="455" y="161"/>
                </a:cubicBezTo>
                <a:lnTo>
                  <a:pt x="455" y="120"/>
                </a:lnTo>
                <a:cubicBezTo>
                  <a:pt x="468" y="81"/>
                  <a:pt x="455" y="40"/>
                  <a:pt x="428" y="27"/>
                </a:cubicBezTo>
                <a:cubicBezTo>
                  <a:pt x="414" y="13"/>
                  <a:pt x="388" y="0"/>
                  <a:pt x="3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2"/>
          <p:cNvSpPr/>
          <p:nvPr/>
        </p:nvSpPr>
        <p:spPr>
          <a:xfrm>
            <a:off x="7998041" y="3436154"/>
            <a:ext cx="82636" cy="103692"/>
          </a:xfrm>
          <a:custGeom>
            <a:avLst/>
            <a:gdLst/>
            <a:ahLst/>
            <a:cxnLst/>
            <a:rect l="l" t="t" r="r" b="b"/>
            <a:pathLst>
              <a:path w="950" h="1192" extrusionOk="0">
                <a:moveTo>
                  <a:pt x="843" y="1"/>
                </a:moveTo>
                <a:cubicBezTo>
                  <a:pt x="830" y="1"/>
                  <a:pt x="803" y="1"/>
                  <a:pt x="789" y="27"/>
                </a:cubicBezTo>
                <a:cubicBezTo>
                  <a:pt x="643" y="188"/>
                  <a:pt x="536" y="362"/>
                  <a:pt x="402" y="536"/>
                </a:cubicBezTo>
                <a:lnTo>
                  <a:pt x="201" y="776"/>
                </a:lnTo>
                <a:cubicBezTo>
                  <a:pt x="120" y="857"/>
                  <a:pt x="27" y="951"/>
                  <a:pt x="13" y="1071"/>
                </a:cubicBezTo>
                <a:cubicBezTo>
                  <a:pt x="1" y="1138"/>
                  <a:pt x="40" y="1192"/>
                  <a:pt x="108" y="1192"/>
                </a:cubicBezTo>
                <a:lnTo>
                  <a:pt x="134" y="1192"/>
                </a:lnTo>
                <a:cubicBezTo>
                  <a:pt x="241" y="1165"/>
                  <a:pt x="322" y="1058"/>
                  <a:pt x="402" y="978"/>
                </a:cubicBezTo>
                <a:cubicBezTo>
                  <a:pt x="468" y="883"/>
                  <a:pt x="548" y="790"/>
                  <a:pt x="616" y="696"/>
                </a:cubicBezTo>
                <a:cubicBezTo>
                  <a:pt x="736" y="523"/>
                  <a:pt x="870" y="322"/>
                  <a:pt x="937" y="108"/>
                </a:cubicBezTo>
                <a:cubicBezTo>
                  <a:pt x="950" y="54"/>
                  <a:pt x="896" y="1"/>
                  <a:pt x="8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2"/>
          <p:cNvSpPr/>
          <p:nvPr/>
        </p:nvSpPr>
        <p:spPr>
          <a:xfrm>
            <a:off x="8028311" y="3476953"/>
            <a:ext cx="59411" cy="75681"/>
          </a:xfrm>
          <a:custGeom>
            <a:avLst/>
            <a:gdLst/>
            <a:ahLst/>
            <a:cxnLst/>
            <a:rect l="l" t="t" r="r" b="b"/>
            <a:pathLst>
              <a:path w="683" h="870" extrusionOk="0">
                <a:moveTo>
                  <a:pt x="589" y="0"/>
                </a:moveTo>
                <a:cubicBezTo>
                  <a:pt x="562" y="0"/>
                  <a:pt x="535" y="27"/>
                  <a:pt x="522" y="40"/>
                </a:cubicBezTo>
                <a:cubicBezTo>
                  <a:pt x="441" y="161"/>
                  <a:pt x="361" y="254"/>
                  <a:pt x="281" y="361"/>
                </a:cubicBezTo>
                <a:cubicBezTo>
                  <a:pt x="188" y="482"/>
                  <a:pt x="67" y="589"/>
                  <a:pt x="13" y="723"/>
                </a:cubicBezTo>
                <a:cubicBezTo>
                  <a:pt x="0" y="776"/>
                  <a:pt x="27" y="816"/>
                  <a:pt x="54" y="843"/>
                </a:cubicBezTo>
                <a:cubicBezTo>
                  <a:pt x="81" y="856"/>
                  <a:pt x="93" y="869"/>
                  <a:pt x="120" y="869"/>
                </a:cubicBezTo>
                <a:cubicBezTo>
                  <a:pt x="134" y="869"/>
                  <a:pt x="161" y="856"/>
                  <a:pt x="174" y="856"/>
                </a:cubicBezTo>
                <a:cubicBezTo>
                  <a:pt x="254" y="816"/>
                  <a:pt x="308" y="749"/>
                  <a:pt x="361" y="682"/>
                </a:cubicBezTo>
                <a:cubicBezTo>
                  <a:pt x="402" y="629"/>
                  <a:pt x="441" y="562"/>
                  <a:pt x="482" y="509"/>
                </a:cubicBezTo>
                <a:cubicBezTo>
                  <a:pt x="548" y="375"/>
                  <a:pt x="616" y="241"/>
                  <a:pt x="669" y="107"/>
                </a:cubicBezTo>
                <a:cubicBezTo>
                  <a:pt x="682" y="67"/>
                  <a:pt x="655" y="27"/>
                  <a:pt x="616" y="13"/>
                </a:cubicBezTo>
                <a:cubicBezTo>
                  <a:pt x="616" y="13"/>
                  <a:pt x="602" y="0"/>
                  <a:pt x="5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2"/>
          <p:cNvSpPr/>
          <p:nvPr/>
        </p:nvSpPr>
        <p:spPr>
          <a:xfrm>
            <a:off x="7945676" y="3637536"/>
            <a:ext cx="129260" cy="188594"/>
          </a:xfrm>
          <a:custGeom>
            <a:avLst/>
            <a:gdLst/>
            <a:ahLst/>
            <a:cxnLst/>
            <a:rect l="l" t="t" r="r" b="b"/>
            <a:pathLst>
              <a:path w="1486" h="2168" extrusionOk="0">
                <a:moveTo>
                  <a:pt x="1391" y="0"/>
                </a:moveTo>
                <a:cubicBezTo>
                  <a:pt x="1365" y="0"/>
                  <a:pt x="1325" y="13"/>
                  <a:pt x="1311" y="40"/>
                </a:cubicBezTo>
                <a:cubicBezTo>
                  <a:pt x="1204" y="200"/>
                  <a:pt x="1124" y="388"/>
                  <a:pt x="1031" y="548"/>
                </a:cubicBezTo>
                <a:cubicBezTo>
                  <a:pt x="936" y="735"/>
                  <a:pt x="829" y="896"/>
                  <a:pt x="722" y="1070"/>
                </a:cubicBezTo>
                <a:cubicBezTo>
                  <a:pt x="615" y="1231"/>
                  <a:pt x="496" y="1391"/>
                  <a:pt x="375" y="1552"/>
                </a:cubicBezTo>
                <a:cubicBezTo>
                  <a:pt x="321" y="1618"/>
                  <a:pt x="255" y="1699"/>
                  <a:pt x="201" y="1779"/>
                </a:cubicBezTo>
                <a:cubicBezTo>
                  <a:pt x="134" y="1859"/>
                  <a:pt x="54" y="1926"/>
                  <a:pt x="27" y="2033"/>
                </a:cubicBezTo>
                <a:cubicBezTo>
                  <a:pt x="0" y="2114"/>
                  <a:pt x="68" y="2167"/>
                  <a:pt x="148" y="2167"/>
                </a:cubicBezTo>
                <a:lnTo>
                  <a:pt x="201" y="2167"/>
                </a:lnTo>
                <a:cubicBezTo>
                  <a:pt x="294" y="2127"/>
                  <a:pt x="362" y="2033"/>
                  <a:pt x="428" y="1953"/>
                </a:cubicBezTo>
                <a:cubicBezTo>
                  <a:pt x="496" y="1886"/>
                  <a:pt x="549" y="1806"/>
                  <a:pt x="615" y="1725"/>
                </a:cubicBezTo>
                <a:cubicBezTo>
                  <a:pt x="736" y="1565"/>
                  <a:pt x="856" y="1391"/>
                  <a:pt x="963" y="1217"/>
                </a:cubicBezTo>
                <a:cubicBezTo>
                  <a:pt x="1070" y="1044"/>
                  <a:pt x="1164" y="869"/>
                  <a:pt x="1258" y="682"/>
                </a:cubicBezTo>
                <a:cubicBezTo>
                  <a:pt x="1338" y="509"/>
                  <a:pt x="1432" y="307"/>
                  <a:pt x="1472" y="107"/>
                </a:cubicBezTo>
                <a:cubicBezTo>
                  <a:pt x="1485" y="54"/>
                  <a:pt x="1445" y="0"/>
                  <a:pt x="13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2"/>
          <p:cNvSpPr/>
          <p:nvPr/>
        </p:nvSpPr>
        <p:spPr>
          <a:xfrm>
            <a:off x="7978208" y="3731746"/>
            <a:ext cx="86202" cy="118741"/>
          </a:xfrm>
          <a:custGeom>
            <a:avLst/>
            <a:gdLst/>
            <a:ahLst/>
            <a:cxnLst/>
            <a:rect l="l" t="t" r="r" b="b"/>
            <a:pathLst>
              <a:path w="991" h="1365" extrusionOk="0">
                <a:moveTo>
                  <a:pt x="871" y="0"/>
                </a:moveTo>
                <a:cubicBezTo>
                  <a:pt x="844" y="0"/>
                  <a:pt x="803" y="14"/>
                  <a:pt x="790" y="41"/>
                </a:cubicBezTo>
                <a:cubicBezTo>
                  <a:pt x="669" y="241"/>
                  <a:pt x="536" y="442"/>
                  <a:pt x="416" y="629"/>
                </a:cubicBezTo>
                <a:lnTo>
                  <a:pt x="215" y="910"/>
                </a:lnTo>
                <a:cubicBezTo>
                  <a:pt x="148" y="1004"/>
                  <a:pt x="68" y="1111"/>
                  <a:pt x="27" y="1218"/>
                </a:cubicBezTo>
                <a:cubicBezTo>
                  <a:pt x="1" y="1284"/>
                  <a:pt x="68" y="1365"/>
                  <a:pt x="134" y="1365"/>
                </a:cubicBezTo>
                <a:cubicBezTo>
                  <a:pt x="161" y="1365"/>
                  <a:pt x="175" y="1352"/>
                  <a:pt x="188" y="1338"/>
                </a:cubicBezTo>
                <a:cubicBezTo>
                  <a:pt x="295" y="1272"/>
                  <a:pt x="362" y="1165"/>
                  <a:pt x="429" y="1070"/>
                </a:cubicBezTo>
                <a:cubicBezTo>
                  <a:pt x="496" y="963"/>
                  <a:pt x="562" y="870"/>
                  <a:pt x="630" y="776"/>
                </a:cubicBezTo>
                <a:cubicBezTo>
                  <a:pt x="750" y="576"/>
                  <a:pt x="857" y="362"/>
                  <a:pt x="964" y="148"/>
                </a:cubicBezTo>
                <a:cubicBezTo>
                  <a:pt x="991" y="68"/>
                  <a:pt x="937" y="0"/>
                  <a:pt x="8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2"/>
          <p:cNvSpPr/>
          <p:nvPr/>
        </p:nvSpPr>
        <p:spPr>
          <a:xfrm>
            <a:off x="8088766" y="3781766"/>
            <a:ext cx="69936" cy="142055"/>
          </a:xfrm>
          <a:custGeom>
            <a:avLst/>
            <a:gdLst/>
            <a:ahLst/>
            <a:cxnLst/>
            <a:rect l="l" t="t" r="r" b="b"/>
            <a:pathLst>
              <a:path w="804" h="1633" extrusionOk="0">
                <a:moveTo>
                  <a:pt x="670" y="1"/>
                </a:moveTo>
                <a:cubicBezTo>
                  <a:pt x="643" y="1"/>
                  <a:pt x="616" y="14"/>
                  <a:pt x="602" y="41"/>
                </a:cubicBezTo>
                <a:cubicBezTo>
                  <a:pt x="549" y="161"/>
                  <a:pt x="536" y="295"/>
                  <a:pt x="495" y="415"/>
                </a:cubicBezTo>
                <a:cubicBezTo>
                  <a:pt x="469" y="549"/>
                  <a:pt x="429" y="670"/>
                  <a:pt x="375" y="790"/>
                </a:cubicBezTo>
                <a:cubicBezTo>
                  <a:pt x="335" y="897"/>
                  <a:pt x="281" y="1018"/>
                  <a:pt x="228" y="1125"/>
                </a:cubicBezTo>
                <a:cubicBezTo>
                  <a:pt x="161" y="1232"/>
                  <a:pt x="67" y="1339"/>
                  <a:pt x="28" y="1472"/>
                </a:cubicBezTo>
                <a:cubicBezTo>
                  <a:pt x="1" y="1553"/>
                  <a:pt x="81" y="1633"/>
                  <a:pt x="161" y="1633"/>
                </a:cubicBezTo>
                <a:cubicBezTo>
                  <a:pt x="174" y="1633"/>
                  <a:pt x="201" y="1633"/>
                  <a:pt x="215" y="1619"/>
                </a:cubicBezTo>
                <a:cubicBezTo>
                  <a:pt x="335" y="1526"/>
                  <a:pt x="415" y="1392"/>
                  <a:pt x="482" y="1271"/>
                </a:cubicBezTo>
                <a:cubicBezTo>
                  <a:pt x="549" y="1151"/>
                  <a:pt x="602" y="1018"/>
                  <a:pt x="656" y="884"/>
                </a:cubicBezTo>
                <a:cubicBezTo>
                  <a:pt x="697" y="763"/>
                  <a:pt x="736" y="629"/>
                  <a:pt x="763" y="495"/>
                </a:cubicBezTo>
                <a:cubicBezTo>
                  <a:pt x="777" y="362"/>
                  <a:pt x="804" y="215"/>
                  <a:pt x="777" y="67"/>
                </a:cubicBezTo>
                <a:cubicBezTo>
                  <a:pt x="763" y="28"/>
                  <a:pt x="709" y="1"/>
                  <a:pt x="6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2"/>
          <p:cNvSpPr/>
          <p:nvPr/>
        </p:nvSpPr>
        <p:spPr>
          <a:xfrm>
            <a:off x="8156266" y="3681727"/>
            <a:ext cx="46624" cy="64025"/>
          </a:xfrm>
          <a:custGeom>
            <a:avLst/>
            <a:gdLst/>
            <a:ahLst/>
            <a:cxnLst/>
            <a:rect l="l" t="t" r="r" b="b"/>
            <a:pathLst>
              <a:path w="536" h="736" extrusionOk="0">
                <a:moveTo>
                  <a:pt x="121" y="1"/>
                </a:moveTo>
                <a:cubicBezTo>
                  <a:pt x="94" y="1"/>
                  <a:pt x="67" y="1"/>
                  <a:pt x="54" y="27"/>
                </a:cubicBezTo>
                <a:cubicBezTo>
                  <a:pt x="14" y="54"/>
                  <a:pt x="1" y="120"/>
                  <a:pt x="28" y="161"/>
                </a:cubicBezTo>
                <a:cubicBezTo>
                  <a:pt x="81" y="241"/>
                  <a:pt x="135" y="322"/>
                  <a:pt x="174" y="415"/>
                </a:cubicBezTo>
                <a:cubicBezTo>
                  <a:pt x="188" y="441"/>
                  <a:pt x="201" y="455"/>
                  <a:pt x="201" y="482"/>
                </a:cubicBezTo>
                <a:lnTo>
                  <a:pt x="228" y="509"/>
                </a:lnTo>
                <a:lnTo>
                  <a:pt x="228" y="522"/>
                </a:lnTo>
                <a:cubicBezTo>
                  <a:pt x="254" y="589"/>
                  <a:pt x="268" y="655"/>
                  <a:pt x="322" y="696"/>
                </a:cubicBezTo>
                <a:cubicBezTo>
                  <a:pt x="335" y="723"/>
                  <a:pt x="375" y="736"/>
                  <a:pt x="402" y="736"/>
                </a:cubicBezTo>
                <a:cubicBezTo>
                  <a:pt x="415" y="736"/>
                  <a:pt x="442" y="723"/>
                  <a:pt x="456" y="723"/>
                </a:cubicBezTo>
                <a:cubicBezTo>
                  <a:pt x="495" y="696"/>
                  <a:pt x="522" y="655"/>
                  <a:pt x="536" y="616"/>
                </a:cubicBezTo>
                <a:cubicBezTo>
                  <a:pt x="536" y="575"/>
                  <a:pt x="522" y="536"/>
                  <a:pt x="509" y="509"/>
                </a:cubicBezTo>
                <a:cubicBezTo>
                  <a:pt x="509" y="482"/>
                  <a:pt x="482" y="441"/>
                  <a:pt x="468" y="415"/>
                </a:cubicBezTo>
                <a:cubicBezTo>
                  <a:pt x="456" y="375"/>
                  <a:pt x="429" y="322"/>
                  <a:pt x="402" y="281"/>
                </a:cubicBezTo>
                <a:cubicBezTo>
                  <a:pt x="335" y="188"/>
                  <a:pt x="268" y="108"/>
                  <a:pt x="201" y="27"/>
                </a:cubicBezTo>
                <a:cubicBezTo>
                  <a:pt x="174" y="13"/>
                  <a:pt x="147" y="1"/>
                  <a:pt x="1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2"/>
          <p:cNvSpPr/>
          <p:nvPr/>
        </p:nvSpPr>
        <p:spPr>
          <a:xfrm>
            <a:off x="8172619" y="3624662"/>
            <a:ext cx="62890" cy="89774"/>
          </a:xfrm>
          <a:custGeom>
            <a:avLst/>
            <a:gdLst/>
            <a:ahLst/>
            <a:cxnLst/>
            <a:rect l="l" t="t" r="r" b="b"/>
            <a:pathLst>
              <a:path w="723" h="1032" extrusionOk="0">
                <a:moveTo>
                  <a:pt x="134" y="1"/>
                </a:moveTo>
                <a:cubicBezTo>
                  <a:pt x="66" y="1"/>
                  <a:pt x="0" y="81"/>
                  <a:pt x="54" y="134"/>
                </a:cubicBezTo>
                <a:cubicBezTo>
                  <a:pt x="134" y="268"/>
                  <a:pt x="227" y="402"/>
                  <a:pt x="294" y="550"/>
                </a:cubicBezTo>
                <a:cubicBezTo>
                  <a:pt x="307" y="576"/>
                  <a:pt x="321" y="616"/>
                  <a:pt x="348" y="657"/>
                </a:cubicBezTo>
                <a:cubicBezTo>
                  <a:pt x="361" y="683"/>
                  <a:pt x="375" y="723"/>
                  <a:pt x="387" y="737"/>
                </a:cubicBezTo>
                <a:cubicBezTo>
                  <a:pt x="387" y="764"/>
                  <a:pt x="401" y="790"/>
                  <a:pt x="414" y="817"/>
                </a:cubicBezTo>
                <a:cubicBezTo>
                  <a:pt x="414" y="817"/>
                  <a:pt x="428" y="830"/>
                  <a:pt x="428" y="844"/>
                </a:cubicBezTo>
                <a:lnTo>
                  <a:pt x="428" y="857"/>
                </a:lnTo>
                <a:cubicBezTo>
                  <a:pt x="455" y="897"/>
                  <a:pt x="468" y="964"/>
                  <a:pt x="508" y="990"/>
                </a:cubicBezTo>
                <a:cubicBezTo>
                  <a:pt x="535" y="1017"/>
                  <a:pt x="562" y="1031"/>
                  <a:pt x="589" y="1031"/>
                </a:cubicBezTo>
                <a:cubicBezTo>
                  <a:pt x="601" y="1031"/>
                  <a:pt x="615" y="1031"/>
                  <a:pt x="628" y="1017"/>
                </a:cubicBezTo>
                <a:cubicBezTo>
                  <a:pt x="655" y="1017"/>
                  <a:pt x="708" y="978"/>
                  <a:pt x="708" y="937"/>
                </a:cubicBezTo>
                <a:cubicBezTo>
                  <a:pt x="722" y="897"/>
                  <a:pt x="722" y="871"/>
                  <a:pt x="696" y="830"/>
                </a:cubicBezTo>
                <a:cubicBezTo>
                  <a:pt x="696" y="803"/>
                  <a:pt x="682" y="790"/>
                  <a:pt x="669" y="764"/>
                </a:cubicBezTo>
                <a:cubicBezTo>
                  <a:pt x="655" y="723"/>
                  <a:pt x="642" y="696"/>
                  <a:pt x="628" y="657"/>
                </a:cubicBezTo>
                <a:cubicBezTo>
                  <a:pt x="589" y="576"/>
                  <a:pt x="535" y="509"/>
                  <a:pt x="494" y="443"/>
                </a:cubicBezTo>
                <a:cubicBezTo>
                  <a:pt x="401" y="295"/>
                  <a:pt x="294" y="161"/>
                  <a:pt x="187" y="27"/>
                </a:cubicBezTo>
                <a:cubicBezTo>
                  <a:pt x="173" y="15"/>
                  <a:pt x="147" y="1"/>
                  <a:pt x="1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2"/>
          <p:cNvSpPr/>
          <p:nvPr/>
        </p:nvSpPr>
        <p:spPr>
          <a:xfrm>
            <a:off x="8165574" y="3493220"/>
            <a:ext cx="52452" cy="58283"/>
          </a:xfrm>
          <a:custGeom>
            <a:avLst/>
            <a:gdLst/>
            <a:ahLst/>
            <a:cxnLst/>
            <a:rect l="l" t="t" r="r" b="b"/>
            <a:pathLst>
              <a:path w="603" h="670" extrusionOk="0">
                <a:moveTo>
                  <a:pt x="108" y="1"/>
                </a:moveTo>
                <a:cubicBezTo>
                  <a:pt x="81" y="1"/>
                  <a:pt x="67" y="1"/>
                  <a:pt x="40" y="13"/>
                </a:cubicBezTo>
                <a:cubicBezTo>
                  <a:pt x="14" y="40"/>
                  <a:pt x="1" y="94"/>
                  <a:pt x="28" y="147"/>
                </a:cubicBezTo>
                <a:cubicBezTo>
                  <a:pt x="40" y="188"/>
                  <a:pt x="67" y="227"/>
                  <a:pt x="108" y="268"/>
                </a:cubicBezTo>
                <a:lnTo>
                  <a:pt x="188" y="388"/>
                </a:lnTo>
                <a:cubicBezTo>
                  <a:pt x="254" y="468"/>
                  <a:pt x="308" y="562"/>
                  <a:pt x="388" y="629"/>
                </a:cubicBezTo>
                <a:cubicBezTo>
                  <a:pt x="415" y="656"/>
                  <a:pt x="442" y="669"/>
                  <a:pt x="482" y="669"/>
                </a:cubicBezTo>
                <a:cubicBezTo>
                  <a:pt x="509" y="669"/>
                  <a:pt x="522" y="656"/>
                  <a:pt x="549" y="643"/>
                </a:cubicBezTo>
                <a:cubicBezTo>
                  <a:pt x="602" y="602"/>
                  <a:pt x="602" y="536"/>
                  <a:pt x="575" y="495"/>
                </a:cubicBezTo>
                <a:cubicBezTo>
                  <a:pt x="522" y="388"/>
                  <a:pt x="456" y="322"/>
                  <a:pt x="375" y="241"/>
                </a:cubicBezTo>
                <a:cubicBezTo>
                  <a:pt x="349" y="201"/>
                  <a:pt x="308" y="161"/>
                  <a:pt x="281" y="134"/>
                </a:cubicBezTo>
                <a:cubicBezTo>
                  <a:pt x="242" y="94"/>
                  <a:pt x="215" y="54"/>
                  <a:pt x="174" y="27"/>
                </a:cubicBezTo>
                <a:cubicBezTo>
                  <a:pt x="147" y="13"/>
                  <a:pt x="121" y="1"/>
                  <a:pt x="1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2"/>
          <p:cNvSpPr/>
          <p:nvPr/>
        </p:nvSpPr>
        <p:spPr>
          <a:xfrm>
            <a:off x="8148090" y="3421105"/>
            <a:ext cx="138567" cy="124570"/>
          </a:xfrm>
          <a:custGeom>
            <a:avLst/>
            <a:gdLst/>
            <a:ahLst/>
            <a:cxnLst/>
            <a:rect l="l" t="t" r="r" b="b"/>
            <a:pathLst>
              <a:path w="1593" h="1432" extrusionOk="0">
                <a:moveTo>
                  <a:pt x="134" y="0"/>
                </a:moveTo>
                <a:cubicBezTo>
                  <a:pt x="54" y="0"/>
                  <a:pt x="1" y="120"/>
                  <a:pt x="81" y="174"/>
                </a:cubicBezTo>
                <a:cubicBezTo>
                  <a:pt x="322" y="334"/>
                  <a:pt x="550" y="521"/>
                  <a:pt x="750" y="723"/>
                </a:cubicBezTo>
                <a:cubicBezTo>
                  <a:pt x="857" y="830"/>
                  <a:pt x="951" y="923"/>
                  <a:pt x="1044" y="1044"/>
                </a:cubicBezTo>
                <a:cubicBezTo>
                  <a:pt x="1138" y="1151"/>
                  <a:pt x="1231" y="1271"/>
                  <a:pt x="1325" y="1391"/>
                </a:cubicBezTo>
                <a:cubicBezTo>
                  <a:pt x="1352" y="1418"/>
                  <a:pt x="1392" y="1431"/>
                  <a:pt x="1418" y="1431"/>
                </a:cubicBezTo>
                <a:cubicBezTo>
                  <a:pt x="1513" y="1431"/>
                  <a:pt x="1593" y="1324"/>
                  <a:pt x="1539" y="1217"/>
                </a:cubicBezTo>
                <a:cubicBezTo>
                  <a:pt x="1459" y="1083"/>
                  <a:pt x="1352" y="963"/>
                  <a:pt x="1245" y="856"/>
                </a:cubicBezTo>
                <a:cubicBezTo>
                  <a:pt x="1151" y="735"/>
                  <a:pt x="1044" y="628"/>
                  <a:pt x="924" y="535"/>
                </a:cubicBezTo>
                <a:cubicBezTo>
                  <a:pt x="696" y="334"/>
                  <a:pt x="443" y="161"/>
                  <a:pt x="175" y="13"/>
                </a:cubicBezTo>
                <a:cubicBezTo>
                  <a:pt x="161" y="13"/>
                  <a:pt x="148" y="0"/>
                  <a:pt x="1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2"/>
          <p:cNvSpPr/>
          <p:nvPr/>
        </p:nvSpPr>
        <p:spPr>
          <a:xfrm>
            <a:off x="8172619" y="3376914"/>
            <a:ext cx="89595" cy="67504"/>
          </a:xfrm>
          <a:custGeom>
            <a:avLst/>
            <a:gdLst/>
            <a:ahLst/>
            <a:cxnLst/>
            <a:rect l="l" t="t" r="r" b="b"/>
            <a:pathLst>
              <a:path w="1030" h="776" extrusionOk="0">
                <a:moveTo>
                  <a:pt x="134" y="0"/>
                </a:moveTo>
                <a:cubicBezTo>
                  <a:pt x="54" y="0"/>
                  <a:pt x="0" y="107"/>
                  <a:pt x="66" y="161"/>
                </a:cubicBezTo>
                <a:cubicBezTo>
                  <a:pt x="187" y="268"/>
                  <a:pt x="321" y="375"/>
                  <a:pt x="455" y="468"/>
                </a:cubicBezTo>
                <a:lnTo>
                  <a:pt x="655" y="628"/>
                </a:lnTo>
                <a:cubicBezTo>
                  <a:pt x="735" y="696"/>
                  <a:pt x="815" y="776"/>
                  <a:pt x="910" y="776"/>
                </a:cubicBezTo>
                <a:lnTo>
                  <a:pt x="922" y="776"/>
                </a:lnTo>
                <a:cubicBezTo>
                  <a:pt x="949" y="776"/>
                  <a:pt x="990" y="749"/>
                  <a:pt x="1017" y="722"/>
                </a:cubicBezTo>
                <a:cubicBezTo>
                  <a:pt x="1029" y="682"/>
                  <a:pt x="1029" y="642"/>
                  <a:pt x="1017" y="601"/>
                </a:cubicBezTo>
                <a:cubicBezTo>
                  <a:pt x="990" y="562"/>
                  <a:pt x="936" y="521"/>
                  <a:pt x="896" y="494"/>
                </a:cubicBezTo>
                <a:cubicBezTo>
                  <a:pt x="869" y="468"/>
                  <a:pt x="829" y="455"/>
                  <a:pt x="789" y="428"/>
                </a:cubicBezTo>
                <a:cubicBezTo>
                  <a:pt x="722" y="375"/>
                  <a:pt x="655" y="334"/>
                  <a:pt x="589" y="280"/>
                </a:cubicBezTo>
                <a:cubicBezTo>
                  <a:pt x="455" y="187"/>
                  <a:pt x="307" y="107"/>
                  <a:pt x="173" y="13"/>
                </a:cubicBezTo>
                <a:cubicBezTo>
                  <a:pt x="161" y="13"/>
                  <a:pt x="147" y="0"/>
                  <a:pt x="1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2"/>
          <p:cNvSpPr/>
          <p:nvPr/>
        </p:nvSpPr>
        <p:spPr>
          <a:xfrm>
            <a:off x="8121385" y="3273222"/>
            <a:ext cx="125780" cy="72289"/>
          </a:xfrm>
          <a:custGeom>
            <a:avLst/>
            <a:gdLst/>
            <a:ahLst/>
            <a:cxnLst/>
            <a:rect l="l" t="t" r="r" b="b"/>
            <a:pathLst>
              <a:path w="1446" h="831" extrusionOk="0">
                <a:moveTo>
                  <a:pt x="94" y="1"/>
                </a:moveTo>
                <a:cubicBezTo>
                  <a:pt x="0" y="1"/>
                  <a:pt x="0" y="135"/>
                  <a:pt x="81" y="162"/>
                </a:cubicBezTo>
                <a:cubicBezTo>
                  <a:pt x="281" y="242"/>
                  <a:pt x="495" y="322"/>
                  <a:pt x="696" y="443"/>
                </a:cubicBezTo>
                <a:cubicBezTo>
                  <a:pt x="896" y="550"/>
                  <a:pt x="1083" y="684"/>
                  <a:pt x="1271" y="817"/>
                </a:cubicBezTo>
                <a:cubicBezTo>
                  <a:pt x="1285" y="830"/>
                  <a:pt x="1297" y="830"/>
                  <a:pt x="1324" y="830"/>
                </a:cubicBezTo>
                <a:cubicBezTo>
                  <a:pt x="1351" y="830"/>
                  <a:pt x="1392" y="817"/>
                  <a:pt x="1404" y="791"/>
                </a:cubicBezTo>
                <a:cubicBezTo>
                  <a:pt x="1445" y="750"/>
                  <a:pt x="1431" y="697"/>
                  <a:pt x="1404" y="643"/>
                </a:cubicBezTo>
                <a:cubicBezTo>
                  <a:pt x="1231" y="456"/>
                  <a:pt x="1030" y="322"/>
                  <a:pt x="803" y="215"/>
                </a:cubicBezTo>
                <a:cubicBezTo>
                  <a:pt x="575" y="95"/>
                  <a:pt x="348" y="15"/>
                  <a:pt x="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2"/>
          <p:cNvSpPr/>
          <p:nvPr/>
        </p:nvSpPr>
        <p:spPr>
          <a:xfrm>
            <a:off x="6053752" y="1782736"/>
            <a:ext cx="104817" cy="32708"/>
          </a:xfrm>
          <a:custGeom>
            <a:avLst/>
            <a:gdLst/>
            <a:ahLst/>
            <a:cxnLst/>
            <a:rect l="l" t="t" r="r" b="b"/>
            <a:pathLst>
              <a:path w="1205" h="376" extrusionOk="0">
                <a:moveTo>
                  <a:pt x="1070" y="1"/>
                </a:moveTo>
                <a:cubicBezTo>
                  <a:pt x="1058" y="1"/>
                  <a:pt x="1044" y="1"/>
                  <a:pt x="1031" y="13"/>
                </a:cubicBezTo>
                <a:cubicBezTo>
                  <a:pt x="897" y="81"/>
                  <a:pt x="736" y="120"/>
                  <a:pt x="603" y="120"/>
                </a:cubicBezTo>
                <a:cubicBezTo>
                  <a:pt x="576" y="134"/>
                  <a:pt x="562" y="134"/>
                  <a:pt x="549" y="134"/>
                </a:cubicBezTo>
                <a:cubicBezTo>
                  <a:pt x="482" y="134"/>
                  <a:pt x="415" y="120"/>
                  <a:pt x="348" y="108"/>
                </a:cubicBezTo>
                <a:cubicBezTo>
                  <a:pt x="295" y="108"/>
                  <a:pt x="228" y="94"/>
                  <a:pt x="161" y="94"/>
                </a:cubicBezTo>
                <a:lnTo>
                  <a:pt x="134" y="94"/>
                </a:lnTo>
                <a:cubicBezTo>
                  <a:pt x="54" y="108"/>
                  <a:pt x="0" y="201"/>
                  <a:pt x="68" y="254"/>
                </a:cubicBezTo>
                <a:cubicBezTo>
                  <a:pt x="107" y="295"/>
                  <a:pt x="148" y="322"/>
                  <a:pt x="188" y="334"/>
                </a:cubicBezTo>
                <a:cubicBezTo>
                  <a:pt x="241" y="348"/>
                  <a:pt x="295" y="361"/>
                  <a:pt x="335" y="375"/>
                </a:cubicBezTo>
                <a:lnTo>
                  <a:pt x="603" y="375"/>
                </a:lnTo>
                <a:cubicBezTo>
                  <a:pt x="790" y="348"/>
                  <a:pt x="963" y="281"/>
                  <a:pt x="1124" y="174"/>
                </a:cubicBezTo>
                <a:cubicBezTo>
                  <a:pt x="1204" y="120"/>
                  <a:pt x="1165" y="1"/>
                  <a:pt x="10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2"/>
          <p:cNvSpPr/>
          <p:nvPr/>
        </p:nvSpPr>
        <p:spPr>
          <a:xfrm>
            <a:off x="6045662" y="1823447"/>
            <a:ext cx="87246" cy="23313"/>
          </a:xfrm>
          <a:custGeom>
            <a:avLst/>
            <a:gdLst/>
            <a:ahLst/>
            <a:cxnLst/>
            <a:rect l="l" t="t" r="r" b="b"/>
            <a:pathLst>
              <a:path w="1003" h="268" extrusionOk="0">
                <a:moveTo>
                  <a:pt x="896" y="0"/>
                </a:moveTo>
                <a:cubicBezTo>
                  <a:pt x="749" y="0"/>
                  <a:pt x="615" y="14"/>
                  <a:pt x="468" y="14"/>
                </a:cubicBezTo>
                <a:cubicBezTo>
                  <a:pt x="401" y="27"/>
                  <a:pt x="334" y="27"/>
                  <a:pt x="268" y="41"/>
                </a:cubicBezTo>
                <a:cubicBezTo>
                  <a:pt x="187" y="41"/>
                  <a:pt x="93" y="54"/>
                  <a:pt x="40" y="121"/>
                </a:cubicBezTo>
                <a:cubicBezTo>
                  <a:pt x="0" y="148"/>
                  <a:pt x="13" y="201"/>
                  <a:pt x="54" y="228"/>
                </a:cubicBezTo>
                <a:cubicBezTo>
                  <a:pt x="93" y="255"/>
                  <a:pt x="134" y="268"/>
                  <a:pt x="174" y="268"/>
                </a:cubicBezTo>
                <a:cubicBezTo>
                  <a:pt x="214" y="268"/>
                  <a:pt x="241" y="268"/>
                  <a:pt x="281" y="255"/>
                </a:cubicBezTo>
                <a:cubicBezTo>
                  <a:pt x="348" y="255"/>
                  <a:pt x="428" y="241"/>
                  <a:pt x="495" y="228"/>
                </a:cubicBezTo>
                <a:cubicBezTo>
                  <a:pt x="642" y="201"/>
                  <a:pt x="776" y="175"/>
                  <a:pt x="923" y="161"/>
                </a:cubicBezTo>
                <a:cubicBezTo>
                  <a:pt x="1003" y="134"/>
                  <a:pt x="990" y="0"/>
                  <a:pt x="8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2"/>
          <p:cNvSpPr/>
          <p:nvPr/>
        </p:nvSpPr>
        <p:spPr>
          <a:xfrm>
            <a:off x="5990862" y="1920006"/>
            <a:ext cx="65239" cy="17572"/>
          </a:xfrm>
          <a:custGeom>
            <a:avLst/>
            <a:gdLst/>
            <a:ahLst/>
            <a:cxnLst/>
            <a:rect l="l" t="t" r="r" b="b"/>
            <a:pathLst>
              <a:path w="750" h="202" extrusionOk="0">
                <a:moveTo>
                  <a:pt x="175" y="1"/>
                </a:moveTo>
                <a:cubicBezTo>
                  <a:pt x="135" y="1"/>
                  <a:pt x="108" y="14"/>
                  <a:pt x="81" y="14"/>
                </a:cubicBezTo>
                <a:cubicBezTo>
                  <a:pt x="1" y="41"/>
                  <a:pt x="1" y="161"/>
                  <a:pt x="81" y="188"/>
                </a:cubicBezTo>
                <a:cubicBezTo>
                  <a:pt x="108" y="188"/>
                  <a:pt x="135" y="201"/>
                  <a:pt x="175" y="201"/>
                </a:cubicBezTo>
                <a:lnTo>
                  <a:pt x="375" y="201"/>
                </a:lnTo>
                <a:lnTo>
                  <a:pt x="670" y="174"/>
                </a:lnTo>
                <a:cubicBezTo>
                  <a:pt x="710" y="174"/>
                  <a:pt x="750" y="148"/>
                  <a:pt x="750" y="94"/>
                </a:cubicBezTo>
                <a:cubicBezTo>
                  <a:pt x="750" y="54"/>
                  <a:pt x="710" y="28"/>
                  <a:pt x="670" y="28"/>
                </a:cubicBezTo>
                <a:lnTo>
                  <a:pt x="37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2"/>
          <p:cNvSpPr/>
          <p:nvPr/>
        </p:nvSpPr>
        <p:spPr>
          <a:xfrm>
            <a:off x="6143346" y="1672171"/>
            <a:ext cx="74546" cy="24531"/>
          </a:xfrm>
          <a:custGeom>
            <a:avLst/>
            <a:gdLst/>
            <a:ahLst/>
            <a:cxnLst/>
            <a:rect l="l" t="t" r="r" b="b"/>
            <a:pathLst>
              <a:path w="857" h="282" extrusionOk="0">
                <a:moveTo>
                  <a:pt x="589" y="0"/>
                </a:moveTo>
                <a:cubicBezTo>
                  <a:pt x="536" y="0"/>
                  <a:pt x="482" y="0"/>
                  <a:pt x="415" y="14"/>
                </a:cubicBezTo>
                <a:cubicBezTo>
                  <a:pt x="295" y="27"/>
                  <a:pt x="174" y="41"/>
                  <a:pt x="54" y="107"/>
                </a:cubicBezTo>
                <a:cubicBezTo>
                  <a:pt x="28" y="134"/>
                  <a:pt x="1" y="175"/>
                  <a:pt x="14" y="214"/>
                </a:cubicBezTo>
                <a:cubicBezTo>
                  <a:pt x="28" y="241"/>
                  <a:pt x="54" y="282"/>
                  <a:pt x="94" y="282"/>
                </a:cubicBezTo>
                <a:lnTo>
                  <a:pt x="108" y="282"/>
                </a:lnTo>
                <a:cubicBezTo>
                  <a:pt x="161" y="268"/>
                  <a:pt x="228" y="268"/>
                  <a:pt x="281" y="255"/>
                </a:cubicBezTo>
                <a:cubicBezTo>
                  <a:pt x="335" y="228"/>
                  <a:pt x="388" y="228"/>
                  <a:pt x="442" y="214"/>
                </a:cubicBezTo>
                <a:cubicBezTo>
                  <a:pt x="522" y="201"/>
                  <a:pt x="616" y="201"/>
                  <a:pt x="696" y="201"/>
                </a:cubicBezTo>
                <a:lnTo>
                  <a:pt x="777" y="201"/>
                </a:lnTo>
                <a:cubicBezTo>
                  <a:pt x="816" y="201"/>
                  <a:pt x="857" y="148"/>
                  <a:pt x="857" y="107"/>
                </a:cubicBezTo>
                <a:cubicBezTo>
                  <a:pt x="857" y="54"/>
                  <a:pt x="816" y="14"/>
                  <a:pt x="763" y="14"/>
                </a:cubicBezTo>
                <a:cubicBezTo>
                  <a:pt x="709" y="0"/>
                  <a:pt x="656" y="0"/>
                  <a:pt x="5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2"/>
          <p:cNvSpPr/>
          <p:nvPr/>
        </p:nvSpPr>
        <p:spPr>
          <a:xfrm>
            <a:off x="5805932" y="1758291"/>
            <a:ext cx="169969" cy="261927"/>
          </a:xfrm>
          <a:custGeom>
            <a:avLst/>
            <a:gdLst/>
            <a:ahLst/>
            <a:cxnLst/>
            <a:rect l="l" t="t" r="r" b="b"/>
            <a:pathLst>
              <a:path w="1954" h="3011" extrusionOk="0">
                <a:moveTo>
                  <a:pt x="1847" y="0"/>
                </a:moveTo>
                <a:cubicBezTo>
                  <a:pt x="1244" y="80"/>
                  <a:pt x="830" y="710"/>
                  <a:pt x="696" y="1257"/>
                </a:cubicBezTo>
                <a:cubicBezTo>
                  <a:pt x="656" y="1405"/>
                  <a:pt x="643" y="1552"/>
                  <a:pt x="629" y="1699"/>
                </a:cubicBezTo>
                <a:cubicBezTo>
                  <a:pt x="629" y="1793"/>
                  <a:pt x="656" y="1887"/>
                  <a:pt x="629" y="1967"/>
                </a:cubicBezTo>
                <a:cubicBezTo>
                  <a:pt x="616" y="2060"/>
                  <a:pt x="536" y="2087"/>
                  <a:pt x="468" y="2127"/>
                </a:cubicBezTo>
                <a:cubicBezTo>
                  <a:pt x="215" y="2315"/>
                  <a:pt x="1" y="2636"/>
                  <a:pt x="147" y="2943"/>
                </a:cubicBezTo>
                <a:cubicBezTo>
                  <a:pt x="174" y="2984"/>
                  <a:pt x="215" y="3010"/>
                  <a:pt x="268" y="3010"/>
                </a:cubicBezTo>
                <a:lnTo>
                  <a:pt x="281" y="3010"/>
                </a:lnTo>
                <a:cubicBezTo>
                  <a:pt x="322" y="3010"/>
                  <a:pt x="348" y="2984"/>
                  <a:pt x="375" y="2957"/>
                </a:cubicBezTo>
                <a:cubicBezTo>
                  <a:pt x="402" y="2889"/>
                  <a:pt x="388" y="2850"/>
                  <a:pt x="375" y="2782"/>
                </a:cubicBezTo>
                <a:cubicBezTo>
                  <a:pt x="361" y="2716"/>
                  <a:pt x="375" y="2649"/>
                  <a:pt x="402" y="2582"/>
                </a:cubicBezTo>
                <a:cubicBezTo>
                  <a:pt x="482" y="2448"/>
                  <a:pt x="602" y="2368"/>
                  <a:pt x="723" y="2274"/>
                </a:cubicBezTo>
                <a:cubicBezTo>
                  <a:pt x="857" y="2181"/>
                  <a:pt x="896" y="2047"/>
                  <a:pt x="896" y="1887"/>
                </a:cubicBezTo>
                <a:cubicBezTo>
                  <a:pt x="883" y="1739"/>
                  <a:pt x="883" y="1592"/>
                  <a:pt x="910" y="1445"/>
                </a:cubicBezTo>
                <a:cubicBezTo>
                  <a:pt x="950" y="1164"/>
                  <a:pt x="1057" y="897"/>
                  <a:pt x="1217" y="656"/>
                </a:cubicBezTo>
                <a:cubicBezTo>
                  <a:pt x="1392" y="428"/>
                  <a:pt x="1619" y="282"/>
                  <a:pt x="1886" y="148"/>
                </a:cubicBezTo>
                <a:cubicBezTo>
                  <a:pt x="1954" y="121"/>
                  <a:pt x="1927" y="0"/>
                  <a:pt x="184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2"/>
          <p:cNvSpPr/>
          <p:nvPr/>
        </p:nvSpPr>
        <p:spPr>
          <a:xfrm>
            <a:off x="7484916" y="1609277"/>
            <a:ext cx="130391" cy="272366"/>
          </a:xfrm>
          <a:custGeom>
            <a:avLst/>
            <a:gdLst/>
            <a:ahLst/>
            <a:cxnLst/>
            <a:rect l="l" t="t" r="r" b="b"/>
            <a:pathLst>
              <a:path w="1499" h="3131" extrusionOk="0">
                <a:moveTo>
                  <a:pt x="589" y="1633"/>
                </a:moveTo>
                <a:cubicBezTo>
                  <a:pt x="629" y="1647"/>
                  <a:pt x="683" y="1686"/>
                  <a:pt x="710" y="1713"/>
                </a:cubicBezTo>
                <a:cubicBezTo>
                  <a:pt x="749" y="1754"/>
                  <a:pt x="790" y="1807"/>
                  <a:pt x="829" y="1847"/>
                </a:cubicBezTo>
                <a:cubicBezTo>
                  <a:pt x="803" y="1861"/>
                  <a:pt x="763" y="1861"/>
                  <a:pt x="736" y="1861"/>
                </a:cubicBezTo>
                <a:cubicBezTo>
                  <a:pt x="642" y="1861"/>
                  <a:pt x="562" y="1820"/>
                  <a:pt x="522" y="1727"/>
                </a:cubicBezTo>
                <a:cubicBezTo>
                  <a:pt x="508" y="1686"/>
                  <a:pt x="496" y="1633"/>
                  <a:pt x="562" y="1633"/>
                </a:cubicBezTo>
                <a:close/>
                <a:moveTo>
                  <a:pt x="107" y="1"/>
                </a:moveTo>
                <a:cubicBezTo>
                  <a:pt x="41" y="1"/>
                  <a:pt x="0" y="122"/>
                  <a:pt x="68" y="161"/>
                </a:cubicBezTo>
                <a:cubicBezTo>
                  <a:pt x="389" y="322"/>
                  <a:pt x="669" y="563"/>
                  <a:pt x="843" y="871"/>
                </a:cubicBezTo>
                <a:cubicBezTo>
                  <a:pt x="963" y="1085"/>
                  <a:pt x="1111" y="1459"/>
                  <a:pt x="977" y="1700"/>
                </a:cubicBezTo>
                <a:cubicBezTo>
                  <a:pt x="883" y="1579"/>
                  <a:pt x="776" y="1472"/>
                  <a:pt x="642" y="1433"/>
                </a:cubicBezTo>
                <a:cubicBezTo>
                  <a:pt x="615" y="1433"/>
                  <a:pt x="589" y="1419"/>
                  <a:pt x="562" y="1419"/>
                </a:cubicBezTo>
                <a:cubicBezTo>
                  <a:pt x="415" y="1419"/>
                  <a:pt x="294" y="1540"/>
                  <a:pt x="308" y="1700"/>
                </a:cubicBezTo>
                <a:cubicBezTo>
                  <a:pt x="308" y="1941"/>
                  <a:pt x="522" y="2075"/>
                  <a:pt x="749" y="2075"/>
                </a:cubicBezTo>
                <a:cubicBezTo>
                  <a:pt x="817" y="2075"/>
                  <a:pt x="897" y="2061"/>
                  <a:pt x="950" y="2034"/>
                </a:cubicBezTo>
                <a:cubicBezTo>
                  <a:pt x="1138" y="2342"/>
                  <a:pt x="1204" y="2690"/>
                  <a:pt x="1257" y="3051"/>
                </a:cubicBezTo>
                <a:cubicBezTo>
                  <a:pt x="1257" y="3104"/>
                  <a:pt x="1311" y="3131"/>
                  <a:pt x="1352" y="3131"/>
                </a:cubicBezTo>
                <a:cubicBezTo>
                  <a:pt x="1378" y="3131"/>
                  <a:pt x="1405" y="3118"/>
                  <a:pt x="1418" y="3077"/>
                </a:cubicBezTo>
                <a:cubicBezTo>
                  <a:pt x="1498" y="2663"/>
                  <a:pt x="1352" y="2235"/>
                  <a:pt x="1124" y="1900"/>
                </a:cubicBezTo>
                <a:cubicBezTo>
                  <a:pt x="1338" y="1620"/>
                  <a:pt x="1245" y="1192"/>
                  <a:pt x="1111" y="898"/>
                </a:cubicBezTo>
                <a:cubicBezTo>
                  <a:pt x="924" y="482"/>
                  <a:pt x="562" y="149"/>
                  <a:pt x="1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2"/>
          <p:cNvSpPr/>
          <p:nvPr/>
        </p:nvSpPr>
        <p:spPr>
          <a:xfrm>
            <a:off x="5431287" y="2828790"/>
            <a:ext cx="72198" cy="162932"/>
          </a:xfrm>
          <a:custGeom>
            <a:avLst/>
            <a:gdLst/>
            <a:ahLst/>
            <a:cxnLst/>
            <a:rect l="l" t="t" r="r" b="b"/>
            <a:pathLst>
              <a:path w="830" h="1873" extrusionOk="0">
                <a:moveTo>
                  <a:pt x="723" y="0"/>
                </a:moveTo>
                <a:cubicBezTo>
                  <a:pt x="709" y="0"/>
                  <a:pt x="696" y="14"/>
                  <a:pt x="682" y="27"/>
                </a:cubicBezTo>
                <a:cubicBezTo>
                  <a:pt x="281" y="509"/>
                  <a:pt x="0" y="1191"/>
                  <a:pt x="107" y="1819"/>
                </a:cubicBezTo>
                <a:cubicBezTo>
                  <a:pt x="107" y="1860"/>
                  <a:pt x="134" y="1873"/>
                  <a:pt x="174" y="1873"/>
                </a:cubicBezTo>
                <a:cubicBezTo>
                  <a:pt x="214" y="1873"/>
                  <a:pt x="254" y="1846"/>
                  <a:pt x="268" y="1793"/>
                </a:cubicBezTo>
                <a:cubicBezTo>
                  <a:pt x="295" y="1512"/>
                  <a:pt x="334" y="1204"/>
                  <a:pt x="429" y="924"/>
                </a:cubicBezTo>
                <a:cubicBezTo>
                  <a:pt x="509" y="642"/>
                  <a:pt x="643" y="375"/>
                  <a:pt x="803" y="121"/>
                </a:cubicBezTo>
                <a:cubicBezTo>
                  <a:pt x="830" y="68"/>
                  <a:pt x="776" y="0"/>
                  <a:pt x="723" y="0"/>
                </a:cubicBezTo>
                <a:close/>
              </a:path>
            </a:pathLst>
          </a:custGeom>
          <a:solidFill>
            <a:srgbClr val="114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2"/>
          <p:cNvSpPr/>
          <p:nvPr/>
        </p:nvSpPr>
        <p:spPr>
          <a:xfrm>
            <a:off x="5416152" y="2842709"/>
            <a:ext cx="41927" cy="66460"/>
          </a:xfrm>
          <a:custGeom>
            <a:avLst/>
            <a:gdLst/>
            <a:ahLst/>
            <a:cxnLst/>
            <a:rect l="l" t="t" r="r" b="b"/>
            <a:pathLst>
              <a:path w="482" h="764" extrusionOk="0">
                <a:moveTo>
                  <a:pt x="401" y="1"/>
                </a:moveTo>
                <a:cubicBezTo>
                  <a:pt x="375" y="1"/>
                  <a:pt x="362" y="15"/>
                  <a:pt x="348" y="28"/>
                </a:cubicBezTo>
                <a:cubicBezTo>
                  <a:pt x="268" y="122"/>
                  <a:pt x="201" y="215"/>
                  <a:pt x="134" y="336"/>
                </a:cubicBezTo>
                <a:cubicBezTo>
                  <a:pt x="107" y="375"/>
                  <a:pt x="67" y="429"/>
                  <a:pt x="54" y="482"/>
                </a:cubicBezTo>
                <a:cubicBezTo>
                  <a:pt x="41" y="523"/>
                  <a:pt x="27" y="550"/>
                  <a:pt x="14" y="589"/>
                </a:cubicBezTo>
                <a:cubicBezTo>
                  <a:pt x="14" y="616"/>
                  <a:pt x="0" y="657"/>
                  <a:pt x="0" y="696"/>
                </a:cubicBezTo>
                <a:cubicBezTo>
                  <a:pt x="0" y="723"/>
                  <a:pt x="27" y="750"/>
                  <a:pt x="54" y="750"/>
                </a:cubicBezTo>
                <a:cubicBezTo>
                  <a:pt x="54" y="764"/>
                  <a:pt x="67" y="764"/>
                  <a:pt x="67" y="764"/>
                </a:cubicBezTo>
                <a:cubicBezTo>
                  <a:pt x="94" y="764"/>
                  <a:pt x="107" y="750"/>
                  <a:pt x="121" y="723"/>
                </a:cubicBezTo>
                <a:cubicBezTo>
                  <a:pt x="161" y="670"/>
                  <a:pt x="187" y="630"/>
                  <a:pt x="214" y="576"/>
                </a:cubicBezTo>
                <a:lnTo>
                  <a:pt x="294" y="416"/>
                </a:lnTo>
                <a:cubicBezTo>
                  <a:pt x="348" y="309"/>
                  <a:pt x="401" y="215"/>
                  <a:pt x="455" y="108"/>
                </a:cubicBezTo>
                <a:cubicBezTo>
                  <a:pt x="482" y="54"/>
                  <a:pt x="442" y="1"/>
                  <a:pt x="401" y="1"/>
                </a:cubicBezTo>
                <a:close/>
              </a:path>
            </a:pathLst>
          </a:custGeom>
          <a:solidFill>
            <a:srgbClr val="114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2"/>
          <p:cNvSpPr/>
          <p:nvPr/>
        </p:nvSpPr>
        <p:spPr>
          <a:xfrm>
            <a:off x="5406844" y="3124295"/>
            <a:ext cx="126911" cy="238701"/>
          </a:xfrm>
          <a:custGeom>
            <a:avLst/>
            <a:gdLst/>
            <a:ahLst/>
            <a:cxnLst/>
            <a:rect l="l" t="t" r="r" b="b"/>
            <a:pathLst>
              <a:path w="1459" h="2744" extrusionOk="0">
                <a:moveTo>
                  <a:pt x="883" y="1954"/>
                </a:moveTo>
                <a:cubicBezTo>
                  <a:pt x="936" y="1954"/>
                  <a:pt x="990" y="2034"/>
                  <a:pt x="1043" y="2114"/>
                </a:cubicBezTo>
                <a:cubicBezTo>
                  <a:pt x="963" y="2088"/>
                  <a:pt x="924" y="2021"/>
                  <a:pt x="883" y="1954"/>
                </a:cubicBezTo>
                <a:close/>
                <a:moveTo>
                  <a:pt x="80" y="1"/>
                </a:moveTo>
                <a:cubicBezTo>
                  <a:pt x="41" y="1"/>
                  <a:pt x="0" y="54"/>
                  <a:pt x="41" y="95"/>
                </a:cubicBezTo>
                <a:cubicBezTo>
                  <a:pt x="335" y="456"/>
                  <a:pt x="656" y="803"/>
                  <a:pt x="883" y="1205"/>
                </a:cubicBezTo>
                <a:cubicBezTo>
                  <a:pt x="990" y="1392"/>
                  <a:pt x="1084" y="1606"/>
                  <a:pt x="1150" y="1820"/>
                </a:cubicBezTo>
                <a:cubicBezTo>
                  <a:pt x="1164" y="1861"/>
                  <a:pt x="1177" y="1941"/>
                  <a:pt x="1177" y="2007"/>
                </a:cubicBezTo>
                <a:cubicBezTo>
                  <a:pt x="1177" y="1994"/>
                  <a:pt x="1164" y="1968"/>
                  <a:pt x="1150" y="1954"/>
                </a:cubicBezTo>
                <a:cubicBezTo>
                  <a:pt x="1084" y="1874"/>
                  <a:pt x="977" y="1793"/>
                  <a:pt x="870" y="1793"/>
                </a:cubicBezTo>
                <a:cubicBezTo>
                  <a:pt x="817" y="1793"/>
                  <a:pt x="763" y="1807"/>
                  <a:pt x="710" y="1861"/>
                </a:cubicBezTo>
                <a:cubicBezTo>
                  <a:pt x="683" y="1887"/>
                  <a:pt x="683" y="1927"/>
                  <a:pt x="696" y="1968"/>
                </a:cubicBezTo>
                <a:cubicBezTo>
                  <a:pt x="776" y="2114"/>
                  <a:pt x="924" y="2289"/>
                  <a:pt x="1097" y="2289"/>
                </a:cubicBezTo>
                <a:lnTo>
                  <a:pt x="1124" y="2289"/>
                </a:lnTo>
                <a:cubicBezTo>
                  <a:pt x="1164" y="2422"/>
                  <a:pt x="1177" y="2556"/>
                  <a:pt x="1204" y="2690"/>
                </a:cubicBezTo>
                <a:cubicBezTo>
                  <a:pt x="1204" y="2730"/>
                  <a:pt x="1231" y="2743"/>
                  <a:pt x="1257" y="2743"/>
                </a:cubicBezTo>
                <a:cubicBezTo>
                  <a:pt x="1298" y="2743"/>
                  <a:pt x="1338" y="2717"/>
                  <a:pt x="1338" y="2676"/>
                </a:cubicBezTo>
                <a:cubicBezTo>
                  <a:pt x="1352" y="2529"/>
                  <a:pt x="1338" y="2369"/>
                  <a:pt x="1284" y="2221"/>
                </a:cubicBezTo>
                <a:cubicBezTo>
                  <a:pt x="1459" y="2061"/>
                  <a:pt x="1311" y="1673"/>
                  <a:pt x="1245" y="1499"/>
                </a:cubicBezTo>
                <a:cubicBezTo>
                  <a:pt x="1017" y="910"/>
                  <a:pt x="576" y="443"/>
                  <a:pt x="121" y="28"/>
                </a:cubicBezTo>
                <a:cubicBezTo>
                  <a:pt x="107" y="15"/>
                  <a:pt x="94" y="1"/>
                  <a:pt x="80" y="1"/>
                </a:cubicBezTo>
                <a:close/>
              </a:path>
            </a:pathLst>
          </a:custGeom>
          <a:solidFill>
            <a:srgbClr val="114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2"/>
          <p:cNvSpPr/>
          <p:nvPr/>
        </p:nvSpPr>
        <p:spPr>
          <a:xfrm>
            <a:off x="7842163" y="2980066"/>
            <a:ext cx="88464" cy="157191"/>
          </a:xfrm>
          <a:custGeom>
            <a:avLst/>
            <a:gdLst/>
            <a:ahLst/>
            <a:cxnLst/>
            <a:rect l="l" t="t" r="r" b="b"/>
            <a:pathLst>
              <a:path w="1017" h="1807" extrusionOk="0">
                <a:moveTo>
                  <a:pt x="655" y="790"/>
                </a:moveTo>
                <a:cubicBezTo>
                  <a:pt x="709" y="843"/>
                  <a:pt x="722" y="924"/>
                  <a:pt x="709" y="990"/>
                </a:cubicBezTo>
                <a:cubicBezTo>
                  <a:pt x="696" y="1070"/>
                  <a:pt x="655" y="1151"/>
                  <a:pt x="615" y="1231"/>
                </a:cubicBezTo>
                <a:cubicBezTo>
                  <a:pt x="575" y="1084"/>
                  <a:pt x="589" y="924"/>
                  <a:pt x="655" y="790"/>
                </a:cubicBezTo>
                <a:close/>
                <a:moveTo>
                  <a:pt x="455" y="0"/>
                </a:moveTo>
                <a:cubicBezTo>
                  <a:pt x="428" y="0"/>
                  <a:pt x="414" y="0"/>
                  <a:pt x="401" y="27"/>
                </a:cubicBezTo>
                <a:cubicBezTo>
                  <a:pt x="268" y="228"/>
                  <a:pt x="161" y="455"/>
                  <a:pt x="93" y="683"/>
                </a:cubicBezTo>
                <a:cubicBezTo>
                  <a:pt x="40" y="883"/>
                  <a:pt x="0" y="1111"/>
                  <a:pt x="40" y="1325"/>
                </a:cubicBezTo>
                <a:cubicBezTo>
                  <a:pt x="80" y="1498"/>
                  <a:pt x="200" y="1646"/>
                  <a:pt x="375" y="1646"/>
                </a:cubicBezTo>
                <a:cubicBezTo>
                  <a:pt x="388" y="1646"/>
                  <a:pt x="414" y="1632"/>
                  <a:pt x="428" y="1632"/>
                </a:cubicBezTo>
                <a:cubicBezTo>
                  <a:pt x="468" y="1632"/>
                  <a:pt x="521" y="1605"/>
                  <a:pt x="548" y="1592"/>
                </a:cubicBezTo>
                <a:cubicBezTo>
                  <a:pt x="628" y="1699"/>
                  <a:pt x="735" y="1780"/>
                  <a:pt x="856" y="1793"/>
                </a:cubicBezTo>
                <a:lnTo>
                  <a:pt x="869" y="1807"/>
                </a:lnTo>
                <a:cubicBezTo>
                  <a:pt x="937" y="1807"/>
                  <a:pt x="1017" y="1712"/>
                  <a:pt x="937" y="1659"/>
                </a:cubicBezTo>
                <a:cubicBezTo>
                  <a:pt x="869" y="1592"/>
                  <a:pt x="789" y="1539"/>
                  <a:pt x="722" y="1459"/>
                </a:cubicBezTo>
                <a:cubicBezTo>
                  <a:pt x="722" y="1459"/>
                  <a:pt x="709" y="1445"/>
                  <a:pt x="709" y="1432"/>
                </a:cubicBezTo>
                <a:cubicBezTo>
                  <a:pt x="762" y="1365"/>
                  <a:pt x="803" y="1284"/>
                  <a:pt x="830" y="1204"/>
                </a:cubicBezTo>
                <a:cubicBezTo>
                  <a:pt x="923" y="990"/>
                  <a:pt x="910" y="696"/>
                  <a:pt x="669" y="589"/>
                </a:cubicBezTo>
                <a:cubicBezTo>
                  <a:pt x="655" y="576"/>
                  <a:pt x="642" y="576"/>
                  <a:pt x="628" y="576"/>
                </a:cubicBezTo>
                <a:cubicBezTo>
                  <a:pt x="602" y="576"/>
                  <a:pt x="575" y="576"/>
                  <a:pt x="562" y="603"/>
                </a:cubicBezTo>
                <a:cubicBezTo>
                  <a:pt x="401" y="790"/>
                  <a:pt x="348" y="1044"/>
                  <a:pt x="414" y="1271"/>
                </a:cubicBezTo>
                <a:cubicBezTo>
                  <a:pt x="414" y="1325"/>
                  <a:pt x="441" y="1365"/>
                  <a:pt x="455" y="1418"/>
                </a:cubicBezTo>
                <a:cubicBezTo>
                  <a:pt x="428" y="1432"/>
                  <a:pt x="414" y="1432"/>
                  <a:pt x="388" y="1432"/>
                </a:cubicBezTo>
                <a:lnTo>
                  <a:pt x="375" y="1432"/>
                </a:lnTo>
                <a:cubicBezTo>
                  <a:pt x="307" y="1432"/>
                  <a:pt x="281" y="1365"/>
                  <a:pt x="254" y="1311"/>
                </a:cubicBezTo>
                <a:cubicBezTo>
                  <a:pt x="187" y="1138"/>
                  <a:pt x="241" y="910"/>
                  <a:pt x="281" y="736"/>
                </a:cubicBezTo>
                <a:cubicBezTo>
                  <a:pt x="321" y="508"/>
                  <a:pt x="401" y="294"/>
                  <a:pt x="508" y="94"/>
                </a:cubicBezTo>
                <a:cubicBezTo>
                  <a:pt x="535" y="41"/>
                  <a:pt x="495" y="0"/>
                  <a:pt x="4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2"/>
          <p:cNvSpPr/>
          <p:nvPr/>
        </p:nvSpPr>
        <p:spPr>
          <a:xfrm>
            <a:off x="7630355" y="2755545"/>
            <a:ext cx="79243" cy="153624"/>
          </a:xfrm>
          <a:custGeom>
            <a:avLst/>
            <a:gdLst/>
            <a:ahLst/>
            <a:cxnLst/>
            <a:rect l="l" t="t" r="r" b="b"/>
            <a:pathLst>
              <a:path w="911" h="1766" extrusionOk="0">
                <a:moveTo>
                  <a:pt x="81" y="0"/>
                </a:moveTo>
                <a:cubicBezTo>
                  <a:pt x="40" y="0"/>
                  <a:pt x="1" y="27"/>
                  <a:pt x="1" y="80"/>
                </a:cubicBezTo>
                <a:cubicBezTo>
                  <a:pt x="27" y="696"/>
                  <a:pt x="268" y="1351"/>
                  <a:pt x="750" y="1752"/>
                </a:cubicBezTo>
                <a:cubicBezTo>
                  <a:pt x="763" y="1766"/>
                  <a:pt x="789" y="1766"/>
                  <a:pt x="803" y="1766"/>
                </a:cubicBezTo>
                <a:cubicBezTo>
                  <a:pt x="870" y="1766"/>
                  <a:pt x="910" y="1698"/>
                  <a:pt x="857" y="1632"/>
                </a:cubicBezTo>
                <a:cubicBezTo>
                  <a:pt x="495" y="1177"/>
                  <a:pt x="201" y="682"/>
                  <a:pt x="161" y="80"/>
                </a:cubicBezTo>
                <a:cubicBezTo>
                  <a:pt x="161" y="27"/>
                  <a:pt x="108" y="0"/>
                  <a:pt x="8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2"/>
          <p:cNvSpPr/>
          <p:nvPr/>
        </p:nvSpPr>
        <p:spPr>
          <a:xfrm>
            <a:off x="7665236" y="2811392"/>
            <a:ext cx="68718" cy="77943"/>
          </a:xfrm>
          <a:custGeom>
            <a:avLst/>
            <a:gdLst/>
            <a:ahLst/>
            <a:cxnLst/>
            <a:rect l="l" t="t" r="r" b="b"/>
            <a:pathLst>
              <a:path w="790" h="896" extrusionOk="0">
                <a:moveTo>
                  <a:pt x="67" y="0"/>
                </a:moveTo>
                <a:cubicBezTo>
                  <a:pt x="28" y="0"/>
                  <a:pt x="1" y="27"/>
                  <a:pt x="1" y="66"/>
                </a:cubicBezTo>
                <a:cubicBezTo>
                  <a:pt x="94" y="414"/>
                  <a:pt x="308" y="749"/>
                  <a:pt x="643" y="896"/>
                </a:cubicBezTo>
                <a:lnTo>
                  <a:pt x="683" y="896"/>
                </a:lnTo>
                <a:cubicBezTo>
                  <a:pt x="750" y="896"/>
                  <a:pt x="790" y="803"/>
                  <a:pt x="723" y="749"/>
                </a:cubicBezTo>
                <a:cubicBezTo>
                  <a:pt x="469" y="562"/>
                  <a:pt x="242" y="334"/>
                  <a:pt x="121" y="40"/>
                </a:cubicBezTo>
                <a:cubicBezTo>
                  <a:pt x="121" y="13"/>
                  <a:pt x="94" y="0"/>
                  <a:pt x="6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2"/>
          <p:cNvSpPr/>
          <p:nvPr/>
        </p:nvSpPr>
        <p:spPr>
          <a:xfrm>
            <a:off x="7589559" y="2359914"/>
            <a:ext cx="60629" cy="41929"/>
          </a:xfrm>
          <a:custGeom>
            <a:avLst/>
            <a:gdLst/>
            <a:ahLst/>
            <a:cxnLst/>
            <a:rect l="l" t="t" r="r" b="b"/>
            <a:pathLst>
              <a:path w="697" h="482" extrusionOk="0">
                <a:moveTo>
                  <a:pt x="81" y="0"/>
                </a:moveTo>
                <a:cubicBezTo>
                  <a:pt x="54" y="0"/>
                  <a:pt x="42" y="13"/>
                  <a:pt x="28" y="27"/>
                </a:cubicBezTo>
                <a:cubicBezTo>
                  <a:pt x="1" y="67"/>
                  <a:pt x="15" y="107"/>
                  <a:pt x="54" y="134"/>
                </a:cubicBezTo>
                <a:lnTo>
                  <a:pt x="295" y="321"/>
                </a:lnTo>
                <a:cubicBezTo>
                  <a:pt x="349" y="361"/>
                  <a:pt x="389" y="388"/>
                  <a:pt x="429" y="414"/>
                </a:cubicBezTo>
                <a:cubicBezTo>
                  <a:pt x="456" y="428"/>
                  <a:pt x="470" y="441"/>
                  <a:pt x="496" y="455"/>
                </a:cubicBezTo>
                <a:cubicBezTo>
                  <a:pt x="523" y="468"/>
                  <a:pt x="550" y="468"/>
                  <a:pt x="590" y="482"/>
                </a:cubicBezTo>
                <a:lnTo>
                  <a:pt x="603" y="482"/>
                </a:lnTo>
                <a:cubicBezTo>
                  <a:pt x="630" y="482"/>
                  <a:pt x="657" y="468"/>
                  <a:pt x="670" y="455"/>
                </a:cubicBezTo>
                <a:cubicBezTo>
                  <a:pt x="684" y="428"/>
                  <a:pt x="697" y="388"/>
                  <a:pt x="670" y="361"/>
                </a:cubicBezTo>
                <a:cubicBezTo>
                  <a:pt x="657" y="334"/>
                  <a:pt x="643" y="321"/>
                  <a:pt x="616" y="294"/>
                </a:cubicBezTo>
                <a:cubicBezTo>
                  <a:pt x="590" y="268"/>
                  <a:pt x="563" y="254"/>
                  <a:pt x="536" y="241"/>
                </a:cubicBezTo>
                <a:cubicBezTo>
                  <a:pt x="496" y="214"/>
                  <a:pt x="456" y="187"/>
                  <a:pt x="402" y="161"/>
                </a:cubicBezTo>
                <a:lnTo>
                  <a:pt x="122" y="0"/>
                </a:lnTo>
                <a:close/>
              </a:path>
            </a:pathLst>
          </a:custGeom>
          <a:solidFill>
            <a:srgbClr val="114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2"/>
          <p:cNvSpPr/>
          <p:nvPr/>
        </p:nvSpPr>
        <p:spPr>
          <a:xfrm>
            <a:off x="7612871" y="2334252"/>
            <a:ext cx="71067" cy="47758"/>
          </a:xfrm>
          <a:custGeom>
            <a:avLst/>
            <a:gdLst/>
            <a:ahLst/>
            <a:cxnLst/>
            <a:rect l="l" t="t" r="r" b="b"/>
            <a:pathLst>
              <a:path w="817" h="549" extrusionOk="0">
                <a:moveTo>
                  <a:pt x="108" y="1"/>
                </a:moveTo>
                <a:cubicBezTo>
                  <a:pt x="81" y="1"/>
                  <a:pt x="68" y="1"/>
                  <a:pt x="54" y="14"/>
                </a:cubicBezTo>
                <a:cubicBezTo>
                  <a:pt x="27" y="40"/>
                  <a:pt x="1" y="94"/>
                  <a:pt x="27" y="121"/>
                </a:cubicBezTo>
                <a:cubicBezTo>
                  <a:pt x="108" y="242"/>
                  <a:pt x="215" y="335"/>
                  <a:pt x="322" y="415"/>
                </a:cubicBezTo>
                <a:cubicBezTo>
                  <a:pt x="389" y="456"/>
                  <a:pt x="442" y="482"/>
                  <a:pt x="509" y="509"/>
                </a:cubicBezTo>
                <a:cubicBezTo>
                  <a:pt x="562" y="536"/>
                  <a:pt x="630" y="549"/>
                  <a:pt x="696" y="549"/>
                </a:cubicBezTo>
                <a:lnTo>
                  <a:pt x="723" y="549"/>
                </a:lnTo>
                <a:cubicBezTo>
                  <a:pt x="763" y="549"/>
                  <a:pt x="790" y="522"/>
                  <a:pt x="803" y="482"/>
                </a:cubicBezTo>
                <a:cubicBezTo>
                  <a:pt x="817" y="442"/>
                  <a:pt x="803" y="402"/>
                  <a:pt x="763" y="388"/>
                </a:cubicBezTo>
                <a:cubicBezTo>
                  <a:pt x="737" y="362"/>
                  <a:pt x="696" y="362"/>
                  <a:pt x="669" y="349"/>
                </a:cubicBezTo>
                <a:cubicBezTo>
                  <a:pt x="656" y="335"/>
                  <a:pt x="643" y="335"/>
                  <a:pt x="630" y="335"/>
                </a:cubicBezTo>
                <a:cubicBezTo>
                  <a:pt x="616" y="322"/>
                  <a:pt x="603" y="322"/>
                  <a:pt x="603" y="322"/>
                </a:cubicBezTo>
                <a:cubicBezTo>
                  <a:pt x="576" y="308"/>
                  <a:pt x="562" y="308"/>
                  <a:pt x="549" y="295"/>
                </a:cubicBezTo>
                <a:cubicBezTo>
                  <a:pt x="536" y="295"/>
                  <a:pt x="536" y="295"/>
                  <a:pt x="523" y="281"/>
                </a:cubicBezTo>
                <a:lnTo>
                  <a:pt x="509" y="281"/>
                </a:lnTo>
                <a:lnTo>
                  <a:pt x="429" y="242"/>
                </a:lnTo>
                <a:cubicBezTo>
                  <a:pt x="322" y="188"/>
                  <a:pt x="241" y="121"/>
                  <a:pt x="161" y="28"/>
                </a:cubicBezTo>
                <a:cubicBezTo>
                  <a:pt x="148" y="14"/>
                  <a:pt x="121" y="1"/>
                  <a:pt x="108" y="1"/>
                </a:cubicBezTo>
                <a:close/>
              </a:path>
            </a:pathLst>
          </a:custGeom>
          <a:solidFill>
            <a:srgbClr val="1149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2"/>
          <p:cNvSpPr txBox="1">
            <a:spLocks noGrp="1"/>
          </p:cNvSpPr>
          <p:nvPr>
            <p:ph type="ctrTitle"/>
          </p:nvPr>
        </p:nvSpPr>
        <p:spPr>
          <a:xfrm>
            <a:off x="531379" y="916798"/>
            <a:ext cx="4766784" cy="217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BẢO VỆ NGUỒN NƯỚC</a:t>
            </a:r>
            <a:endParaRPr dirty="0">
              <a:solidFill>
                <a:srgbClr val="308389"/>
              </a:solidFill>
              <a:effectLst>
                <a:reflection blurRad="6350" stA="55000" endA="300" endPos="45500" dir="5400000" sy="-100000" algn="bl" rotWithShape="0"/>
              </a:effectLst>
              <a:latin typeface="#9Slide07 IcielCadena" panose="02000503000000020004" pitchFamily="2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771" y="4163707"/>
            <a:ext cx="9132600" cy="987638"/>
          </a:xfrm>
          <a:prstGeom prst="rect">
            <a:avLst/>
          </a:prstGeom>
        </p:spPr>
      </p:pic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60" y="2425035"/>
            <a:ext cx="5293183" cy="2516202"/>
          </a:xfrm>
          <a:prstGeom prst="rect">
            <a:avLst/>
          </a:prstGeom>
        </p:spPr>
      </p:pic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3310695" y="2722515"/>
            <a:ext cx="4382759" cy="17884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như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vậy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ngăn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cho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thải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ngấm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xuống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mạch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ngầm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3317998" y="462676"/>
            <a:ext cx="1973547" cy="183180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42" y="289364"/>
            <a:ext cx="3768132" cy="1881360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5563194" y="786545"/>
            <a:ext cx="25660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sơ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đồ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nhà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tiêu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tự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hoại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-33078" y="412821"/>
            <a:ext cx="2808060" cy="2769629"/>
            <a:chOff x="529281" y="6110854"/>
            <a:chExt cx="4416030" cy="3963220"/>
          </a:xfrm>
        </p:grpSpPr>
        <p:pic>
          <p:nvPicPr>
            <p:cNvPr id="11" name="Picture 7" descr="Untitled-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306" y="6110854"/>
              <a:ext cx="3821005" cy="38197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椭圆 16"/>
            <p:cNvSpPr/>
            <p:nvPr/>
          </p:nvSpPr>
          <p:spPr>
            <a:xfrm>
              <a:off x="529281" y="9202436"/>
              <a:ext cx="873061" cy="871638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4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3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14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6" name="Picture 1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31" y="3081699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05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771" y="4195415"/>
            <a:ext cx="9132600" cy="987638"/>
          </a:xfrm>
          <a:prstGeom prst="rect">
            <a:avLst/>
          </a:prstGeom>
        </p:spPr>
      </p:pic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496" y="2445585"/>
            <a:ext cx="5293183" cy="2516202"/>
          </a:xfrm>
          <a:prstGeom prst="rect">
            <a:avLst/>
          </a:prstGeom>
        </p:spPr>
      </p:pic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3024131" y="2743065"/>
            <a:ext cx="4382759" cy="17884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như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vậy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ngăn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cho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thải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ngấm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xuống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mạch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ngầm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2940040" y="396909"/>
            <a:ext cx="1973547" cy="183180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408" y="2523"/>
            <a:ext cx="4274545" cy="2011485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4928940" y="444462"/>
            <a:ext cx="305199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một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gia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đình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đang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làm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vệ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sinh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xung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quanh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giếng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nước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1383" y="234897"/>
            <a:ext cx="2978654" cy="2072620"/>
            <a:chOff x="5417294" y="6230894"/>
            <a:chExt cx="5863188" cy="3707710"/>
          </a:xfrm>
        </p:grpSpPr>
        <p:pic>
          <p:nvPicPr>
            <p:cNvPr id="14" name="Picture 4" descr="Untitled-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572" y="6230894"/>
              <a:ext cx="5423910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椭圆 16"/>
            <p:cNvSpPr/>
            <p:nvPr/>
          </p:nvSpPr>
          <p:spPr>
            <a:xfrm>
              <a:off x="5417294" y="9057705"/>
              <a:ext cx="872971" cy="871376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5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6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17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65" y="3033535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19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组合 4"/>
          <p:cNvGrpSpPr>
            <a:grpSpLocks/>
          </p:cNvGrpSpPr>
          <p:nvPr/>
        </p:nvGrpSpPr>
        <p:grpSpPr bwMode="auto">
          <a:xfrm>
            <a:off x="4032" y="4151791"/>
            <a:ext cx="9135937" cy="989391"/>
            <a:chOff x="0" y="4755604"/>
            <a:chExt cx="12192000" cy="2102397"/>
          </a:xfrm>
        </p:grpSpPr>
        <p:sp>
          <p:nvSpPr>
            <p:cNvPr id="185" name="任意多边形 5"/>
            <p:cNvSpPr/>
            <p:nvPr/>
          </p:nvSpPr>
          <p:spPr>
            <a:xfrm>
              <a:off x="0" y="4755604"/>
              <a:ext cx="9002495" cy="2102397"/>
            </a:xfrm>
            <a:custGeom>
              <a:avLst/>
              <a:gdLst>
                <a:gd name="connsiteX0" fmla="*/ 1060241 w 9002980"/>
                <a:gd name="connsiteY0" fmla="*/ 886 h 2102397"/>
                <a:gd name="connsiteX1" fmla="*/ 8684938 w 9002980"/>
                <a:gd name="connsiteY1" fmla="*/ 1940374 h 2102397"/>
                <a:gd name="connsiteX2" fmla="*/ 9002980 w 9002980"/>
                <a:gd name="connsiteY2" fmla="*/ 2102397 h 2102397"/>
                <a:gd name="connsiteX3" fmla="*/ 0 w 9002980"/>
                <a:gd name="connsiteY3" fmla="*/ 2102397 h 2102397"/>
                <a:gd name="connsiteX4" fmla="*/ 0 w 9002980"/>
                <a:gd name="connsiteY4" fmla="*/ 32064 h 2102397"/>
                <a:gd name="connsiteX5" fmla="*/ 193750 w 9002980"/>
                <a:gd name="connsiteY5" fmla="*/ 18566 h 2102397"/>
                <a:gd name="connsiteX6" fmla="*/ 1060241 w 9002980"/>
                <a:gd name="connsiteY6" fmla="*/ 886 h 210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02980" h="2102397">
                  <a:moveTo>
                    <a:pt x="1060241" y="886"/>
                  </a:moveTo>
                  <a:cubicBezTo>
                    <a:pt x="4073031" y="34875"/>
                    <a:pt x="6853769" y="1041211"/>
                    <a:pt x="8684938" y="1940374"/>
                  </a:cubicBezTo>
                  <a:lnTo>
                    <a:pt x="9002980" y="2102397"/>
                  </a:lnTo>
                  <a:lnTo>
                    <a:pt x="0" y="2102397"/>
                  </a:lnTo>
                  <a:lnTo>
                    <a:pt x="0" y="32064"/>
                  </a:lnTo>
                  <a:lnTo>
                    <a:pt x="193750" y="18566"/>
                  </a:lnTo>
                  <a:cubicBezTo>
                    <a:pt x="484272" y="3232"/>
                    <a:pt x="773309" y="-2351"/>
                    <a:pt x="1060241" y="886"/>
                  </a:cubicBezTo>
                  <a:close/>
                </a:path>
              </a:pathLst>
            </a:custGeom>
            <a:solidFill>
              <a:srgbClr val="A3C78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endParaRPr lang="zh-CN" altLang="en-US" sz="1348">
                <a:solidFill>
                  <a:prstClr val="white"/>
                </a:solidFill>
              </a:endParaRPr>
            </a:p>
          </p:txBody>
        </p:sp>
        <p:sp>
          <p:nvSpPr>
            <p:cNvPr id="186" name="任意多边形 6"/>
            <p:cNvSpPr/>
            <p:nvPr/>
          </p:nvSpPr>
          <p:spPr>
            <a:xfrm flipH="1">
              <a:off x="5937816" y="5219948"/>
              <a:ext cx="6254184" cy="1638053"/>
            </a:xfrm>
            <a:custGeom>
              <a:avLst/>
              <a:gdLst>
                <a:gd name="connsiteX0" fmla="*/ 340839 w 6254668"/>
                <a:gd name="connsiteY0" fmla="*/ 0 h 1496241"/>
                <a:gd name="connsiteX1" fmla="*/ 0 w 6254668"/>
                <a:gd name="connsiteY1" fmla="*/ 6077 h 1496241"/>
                <a:gd name="connsiteX2" fmla="*/ 0 w 6254668"/>
                <a:gd name="connsiteY2" fmla="*/ 1496241 h 1496241"/>
                <a:gd name="connsiteX3" fmla="*/ 6254668 w 6254668"/>
                <a:gd name="connsiteY3" fmla="*/ 1496241 h 1496241"/>
                <a:gd name="connsiteX4" fmla="*/ 6083117 w 6254668"/>
                <a:gd name="connsiteY4" fmla="*/ 1397546 h 1496241"/>
                <a:gd name="connsiteX5" fmla="*/ 340839 w 6254668"/>
                <a:gd name="connsiteY5" fmla="*/ 0 h 149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54668" h="1496241">
                  <a:moveTo>
                    <a:pt x="340839" y="0"/>
                  </a:moveTo>
                  <a:lnTo>
                    <a:pt x="0" y="6077"/>
                  </a:lnTo>
                  <a:lnTo>
                    <a:pt x="0" y="1496241"/>
                  </a:lnTo>
                  <a:lnTo>
                    <a:pt x="6254668" y="1496241"/>
                  </a:lnTo>
                  <a:lnTo>
                    <a:pt x="6083117" y="1397546"/>
                  </a:lnTo>
                  <a:cubicBezTo>
                    <a:pt x="4905108" y="764495"/>
                    <a:pt x="2520923" y="18998"/>
                    <a:pt x="340839" y="0"/>
                  </a:cubicBezTo>
                  <a:close/>
                </a:path>
              </a:pathLst>
            </a:custGeom>
            <a:solidFill>
              <a:srgbClr val="A3C7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endParaRPr lang="zh-CN" altLang="en-US" sz="1348">
                <a:solidFill>
                  <a:prstClr val="white"/>
                </a:solidFill>
              </a:endParaRPr>
            </a:p>
          </p:txBody>
        </p:sp>
      </p:grpSp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65" y="2492721"/>
            <a:ext cx="5956663" cy="2488976"/>
          </a:xfrm>
          <a:prstGeom prst="rect">
            <a:avLst/>
          </a:prstGeom>
        </p:spPr>
      </p:pic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2545864" y="2720876"/>
            <a:ext cx="4912162" cy="17884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thải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có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rất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nhiều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độc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vi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khuẩn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hại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nếu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chúng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chảy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ra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ngoài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ngấm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xuống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3235352" y="462676"/>
            <a:ext cx="1973547" cy="183180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005" y="211422"/>
            <a:ext cx="3993021" cy="2089012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5480548" y="555037"/>
            <a:ext cx="28419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các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cô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chú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công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đang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xây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dựng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hệ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thống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thoát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nước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thải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75384" y="52247"/>
            <a:ext cx="2968361" cy="2407361"/>
            <a:chOff x="11690386" y="6195558"/>
            <a:chExt cx="6086102" cy="3878516"/>
          </a:xfrm>
        </p:grpSpPr>
        <p:pic>
          <p:nvPicPr>
            <p:cNvPr id="14" name="Picture 4" descr="Untitled-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812" y="6195558"/>
              <a:ext cx="5858676" cy="37337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椭圆 16"/>
            <p:cNvSpPr/>
            <p:nvPr/>
          </p:nvSpPr>
          <p:spPr>
            <a:xfrm>
              <a:off x="11690386" y="9200892"/>
              <a:ext cx="873071" cy="87318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6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88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89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7" name="Picture 18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0" y="3033535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64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4"/>
          <p:cNvGrpSpPr>
            <a:grpSpLocks/>
          </p:cNvGrpSpPr>
          <p:nvPr/>
        </p:nvGrpSpPr>
        <p:grpSpPr bwMode="auto">
          <a:xfrm>
            <a:off x="4032" y="4151791"/>
            <a:ext cx="9135937" cy="989391"/>
            <a:chOff x="0" y="4755604"/>
            <a:chExt cx="12192000" cy="2102397"/>
          </a:xfrm>
        </p:grpSpPr>
        <p:sp>
          <p:nvSpPr>
            <p:cNvPr id="6" name="任意多边形 5"/>
            <p:cNvSpPr/>
            <p:nvPr/>
          </p:nvSpPr>
          <p:spPr>
            <a:xfrm>
              <a:off x="0" y="4755604"/>
              <a:ext cx="9002495" cy="2102397"/>
            </a:xfrm>
            <a:custGeom>
              <a:avLst/>
              <a:gdLst>
                <a:gd name="connsiteX0" fmla="*/ 1060241 w 9002980"/>
                <a:gd name="connsiteY0" fmla="*/ 886 h 2102397"/>
                <a:gd name="connsiteX1" fmla="*/ 8684938 w 9002980"/>
                <a:gd name="connsiteY1" fmla="*/ 1940374 h 2102397"/>
                <a:gd name="connsiteX2" fmla="*/ 9002980 w 9002980"/>
                <a:gd name="connsiteY2" fmla="*/ 2102397 h 2102397"/>
                <a:gd name="connsiteX3" fmla="*/ 0 w 9002980"/>
                <a:gd name="connsiteY3" fmla="*/ 2102397 h 2102397"/>
                <a:gd name="connsiteX4" fmla="*/ 0 w 9002980"/>
                <a:gd name="connsiteY4" fmla="*/ 32064 h 2102397"/>
                <a:gd name="connsiteX5" fmla="*/ 193750 w 9002980"/>
                <a:gd name="connsiteY5" fmla="*/ 18566 h 2102397"/>
                <a:gd name="connsiteX6" fmla="*/ 1060241 w 9002980"/>
                <a:gd name="connsiteY6" fmla="*/ 886 h 210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02980" h="2102397">
                  <a:moveTo>
                    <a:pt x="1060241" y="886"/>
                  </a:moveTo>
                  <a:cubicBezTo>
                    <a:pt x="4073031" y="34875"/>
                    <a:pt x="6853769" y="1041211"/>
                    <a:pt x="8684938" y="1940374"/>
                  </a:cubicBezTo>
                  <a:lnTo>
                    <a:pt x="9002980" y="2102397"/>
                  </a:lnTo>
                  <a:lnTo>
                    <a:pt x="0" y="2102397"/>
                  </a:lnTo>
                  <a:lnTo>
                    <a:pt x="0" y="32064"/>
                  </a:lnTo>
                  <a:lnTo>
                    <a:pt x="193750" y="18566"/>
                  </a:lnTo>
                  <a:cubicBezTo>
                    <a:pt x="484272" y="3232"/>
                    <a:pt x="773309" y="-2351"/>
                    <a:pt x="1060241" y="886"/>
                  </a:cubicBezTo>
                  <a:close/>
                </a:path>
              </a:pathLst>
            </a:custGeom>
            <a:solidFill>
              <a:srgbClr val="A3C78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endParaRPr lang="zh-CN" altLang="en-US" sz="1348">
                <a:solidFill>
                  <a:prstClr val="white"/>
                </a:solidFill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>
              <a:off x="5937816" y="5219948"/>
              <a:ext cx="6254184" cy="1638053"/>
            </a:xfrm>
            <a:custGeom>
              <a:avLst/>
              <a:gdLst>
                <a:gd name="connsiteX0" fmla="*/ 340839 w 6254668"/>
                <a:gd name="connsiteY0" fmla="*/ 0 h 1496241"/>
                <a:gd name="connsiteX1" fmla="*/ 0 w 6254668"/>
                <a:gd name="connsiteY1" fmla="*/ 6077 h 1496241"/>
                <a:gd name="connsiteX2" fmla="*/ 0 w 6254668"/>
                <a:gd name="connsiteY2" fmla="*/ 1496241 h 1496241"/>
                <a:gd name="connsiteX3" fmla="*/ 6254668 w 6254668"/>
                <a:gd name="connsiteY3" fmla="*/ 1496241 h 1496241"/>
                <a:gd name="connsiteX4" fmla="*/ 6083117 w 6254668"/>
                <a:gd name="connsiteY4" fmla="*/ 1397546 h 1496241"/>
                <a:gd name="connsiteX5" fmla="*/ 340839 w 6254668"/>
                <a:gd name="connsiteY5" fmla="*/ 0 h 149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54668" h="1496241">
                  <a:moveTo>
                    <a:pt x="340839" y="0"/>
                  </a:moveTo>
                  <a:lnTo>
                    <a:pt x="0" y="6077"/>
                  </a:lnTo>
                  <a:lnTo>
                    <a:pt x="0" y="1496241"/>
                  </a:lnTo>
                  <a:lnTo>
                    <a:pt x="6254668" y="1496241"/>
                  </a:lnTo>
                  <a:lnTo>
                    <a:pt x="6083117" y="1397546"/>
                  </a:lnTo>
                  <a:cubicBezTo>
                    <a:pt x="4905108" y="764495"/>
                    <a:pt x="2520923" y="18998"/>
                    <a:pt x="340839" y="0"/>
                  </a:cubicBezTo>
                  <a:close/>
                </a:path>
              </a:pathLst>
            </a:custGeom>
            <a:solidFill>
              <a:srgbClr val="A3C7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endParaRPr lang="zh-CN" altLang="en-US" sz="1348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-41415" y="1227949"/>
            <a:ext cx="1824768" cy="1767862"/>
            <a:chOff x="364557" y="1599913"/>
            <a:chExt cx="4182131" cy="3868170"/>
          </a:xfrm>
        </p:grpSpPr>
        <p:pic>
          <p:nvPicPr>
            <p:cNvPr id="21524" name="Picture 5" descr="Untitled-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663" y="1599913"/>
              <a:ext cx="3756025" cy="37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椭圆 16"/>
            <p:cNvSpPr/>
            <p:nvPr/>
          </p:nvSpPr>
          <p:spPr>
            <a:xfrm>
              <a:off x="364557" y="4596315"/>
              <a:ext cx="871675" cy="871768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1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1969274" y="1208360"/>
            <a:ext cx="1841183" cy="1785711"/>
            <a:chOff x="11306642" y="1515997"/>
            <a:chExt cx="3860963" cy="3957937"/>
          </a:xfrm>
        </p:grpSpPr>
        <p:pic>
          <p:nvPicPr>
            <p:cNvPr id="21522" name="Picture 10" descr="Untitled-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1580" y="1515997"/>
              <a:ext cx="3756025" cy="375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椭圆 16"/>
            <p:cNvSpPr/>
            <p:nvPr/>
          </p:nvSpPr>
          <p:spPr>
            <a:xfrm>
              <a:off x="11306642" y="4600743"/>
              <a:ext cx="873162" cy="873191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3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3710052" y="1244006"/>
            <a:ext cx="1862610" cy="1714613"/>
            <a:chOff x="529281" y="6110854"/>
            <a:chExt cx="4416030" cy="3963220"/>
          </a:xfrm>
        </p:grpSpPr>
        <p:pic>
          <p:nvPicPr>
            <p:cNvPr id="21520" name="Picture 7" descr="Untitled-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306" y="6110854"/>
              <a:ext cx="3821005" cy="3819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椭圆 16"/>
            <p:cNvSpPr/>
            <p:nvPr/>
          </p:nvSpPr>
          <p:spPr>
            <a:xfrm>
              <a:off x="529281" y="9202127"/>
              <a:ext cx="873061" cy="871947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4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53619" y="3084176"/>
            <a:ext cx="2670376" cy="1883632"/>
            <a:chOff x="5417294" y="6230894"/>
            <a:chExt cx="5863188" cy="3707710"/>
          </a:xfrm>
        </p:grpSpPr>
        <p:pic>
          <p:nvPicPr>
            <p:cNvPr id="21516" name="Picture 4" descr="Untitled-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572" y="6230894"/>
              <a:ext cx="5423910" cy="37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椭圆 16"/>
            <p:cNvSpPr/>
            <p:nvPr/>
          </p:nvSpPr>
          <p:spPr>
            <a:xfrm>
              <a:off x="5417294" y="9057705"/>
              <a:ext cx="872971" cy="871376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5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2917727" y="3108577"/>
            <a:ext cx="2716217" cy="1969911"/>
            <a:chOff x="11690386" y="6195558"/>
            <a:chExt cx="6086102" cy="3878516"/>
          </a:xfrm>
        </p:grpSpPr>
        <p:pic>
          <p:nvPicPr>
            <p:cNvPr id="21514" name="Picture 4" descr="Untitled-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812" y="6195558"/>
              <a:ext cx="5858676" cy="3733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椭圆 16"/>
            <p:cNvSpPr/>
            <p:nvPr/>
          </p:nvSpPr>
          <p:spPr>
            <a:xfrm>
              <a:off x="11690386" y="9200892"/>
              <a:ext cx="873071" cy="87318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6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5935837" y="1838650"/>
            <a:ext cx="3154987" cy="2291644"/>
            <a:chOff x="4950804" y="1563818"/>
            <a:chExt cx="6036400" cy="3930952"/>
          </a:xfrm>
        </p:grpSpPr>
        <p:pic>
          <p:nvPicPr>
            <p:cNvPr id="27" name="Picture 4" descr="Untitled-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2064" y="1563818"/>
              <a:ext cx="5925140" cy="37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椭圆 16"/>
            <p:cNvSpPr/>
            <p:nvPr/>
          </p:nvSpPr>
          <p:spPr>
            <a:xfrm>
              <a:off x="4950804" y="4621994"/>
              <a:ext cx="872239" cy="872776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2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pic>
        <p:nvPicPr>
          <p:cNvPr id="37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2321584" y="-93039"/>
            <a:ext cx="1516145" cy="1407251"/>
          </a:xfrm>
          <a:prstGeom prst="rect">
            <a:avLst/>
          </a:prstGeom>
        </p:spPr>
      </p:pic>
      <p:pic>
        <p:nvPicPr>
          <p:cNvPr id="38" name="图片 9" descr="duihap.png">
            <a:extLst>
              <a:ext uri="{FF2B5EF4-FFF2-40B4-BE49-F238E27FC236}">
                <a16:creationId xmlns:a16="http://schemas.microsoft.com/office/drawing/2014/main" id="{EE377DED-9690-4A71-B9DB-6EE55F78A2CF}"/>
              </a:ext>
            </a:extLst>
          </p:cNvPr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6796718" y="-179574"/>
            <a:ext cx="1801432" cy="201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228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4191" y="3619347"/>
            <a:ext cx="3248100" cy="376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矩形 7"/>
          <p:cNvSpPr/>
          <p:nvPr/>
        </p:nvSpPr>
        <p:spPr>
          <a:xfrm>
            <a:off x="341523" y="187286"/>
            <a:ext cx="8454333" cy="4726237"/>
          </a:xfrm>
          <a:prstGeom prst="rect">
            <a:avLst/>
          </a:prstGeom>
          <a:solidFill>
            <a:srgbClr val="FFFCDC"/>
          </a:solidFill>
          <a:ln w="762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任意多边形 2"/>
          <p:cNvSpPr/>
          <p:nvPr/>
        </p:nvSpPr>
        <p:spPr bwMode="auto">
          <a:xfrm rot="10800000">
            <a:off x="974750" y="267547"/>
            <a:ext cx="6993621" cy="668885"/>
          </a:xfrm>
          <a:custGeom>
            <a:avLst/>
            <a:gdLst>
              <a:gd name="connsiteX0" fmla="*/ 4572000 w 4572000"/>
              <a:gd name="connsiteY0" fmla="*/ 792866 h 792866"/>
              <a:gd name="connsiteX1" fmla="*/ 2523281 w 4572000"/>
              <a:gd name="connsiteY1" fmla="*/ 792866 h 792866"/>
              <a:gd name="connsiteX2" fmla="*/ 2048719 w 4572000"/>
              <a:gd name="connsiteY2" fmla="*/ 792866 h 792866"/>
              <a:gd name="connsiteX3" fmla="*/ 0 w 4572000"/>
              <a:gd name="connsiteY3" fmla="*/ 792866 h 792866"/>
              <a:gd name="connsiteX4" fmla="*/ 396433 w 4572000"/>
              <a:gd name="connsiteY4" fmla="*/ 396433 h 792866"/>
              <a:gd name="connsiteX5" fmla="*/ 0 w 4572000"/>
              <a:gd name="connsiteY5" fmla="*/ 0 h 792866"/>
              <a:gd name="connsiteX6" fmla="*/ 2048719 w 4572000"/>
              <a:gd name="connsiteY6" fmla="*/ 0 h 792866"/>
              <a:gd name="connsiteX7" fmla="*/ 2523281 w 4572000"/>
              <a:gd name="connsiteY7" fmla="*/ 0 h 792866"/>
              <a:gd name="connsiteX8" fmla="*/ 4572000 w 4572000"/>
              <a:gd name="connsiteY8" fmla="*/ 0 h 792866"/>
              <a:gd name="connsiteX9" fmla="*/ 4175567 w 4572000"/>
              <a:gd name="connsiteY9" fmla="*/ 396433 h 792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2000" h="792866">
                <a:moveTo>
                  <a:pt x="4572000" y="792866"/>
                </a:moveTo>
                <a:lnTo>
                  <a:pt x="2523281" y="792866"/>
                </a:lnTo>
                <a:lnTo>
                  <a:pt x="2048719" y="792866"/>
                </a:lnTo>
                <a:lnTo>
                  <a:pt x="0" y="792866"/>
                </a:lnTo>
                <a:lnTo>
                  <a:pt x="396433" y="396433"/>
                </a:lnTo>
                <a:lnTo>
                  <a:pt x="0" y="0"/>
                </a:lnTo>
                <a:lnTo>
                  <a:pt x="2048719" y="0"/>
                </a:lnTo>
                <a:lnTo>
                  <a:pt x="2523281" y="0"/>
                </a:lnTo>
                <a:lnTo>
                  <a:pt x="4572000" y="0"/>
                </a:lnTo>
                <a:lnTo>
                  <a:pt x="4175567" y="39643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489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>
              <a:solidFill>
                <a:prstClr val="white"/>
              </a:solidFill>
            </a:endParaRPr>
          </a:p>
        </p:txBody>
      </p:sp>
      <p:sp>
        <p:nvSpPr>
          <p:cNvPr id="7" name="文本框 3"/>
          <p:cNvSpPr txBox="1">
            <a:spLocks noChangeArrowheads="1"/>
          </p:cNvSpPr>
          <p:nvPr/>
        </p:nvSpPr>
        <p:spPr bwMode="auto">
          <a:xfrm>
            <a:off x="1589727" y="335676"/>
            <a:ext cx="72061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668713" indent="-1382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4125913" indent="-1382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583113" indent="-1382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5040313" indent="-1382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 indent="0" eaLnBrk="1" hangingPunct="1">
              <a:spcBef>
                <a:spcPct val="50000"/>
              </a:spcBef>
              <a:defRPr/>
            </a:pP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3802" y="1158413"/>
            <a:ext cx="3628490" cy="163025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圆角矩形 51"/>
          <p:cNvSpPr/>
          <p:nvPr/>
        </p:nvSpPr>
        <p:spPr>
          <a:xfrm>
            <a:off x="569950" y="1277676"/>
            <a:ext cx="3272851" cy="1391736"/>
          </a:xfrm>
          <a:prstGeom prst="round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rtlCol="0" anchor="ctr"/>
          <a:lstStyle/>
          <a:p>
            <a:pPr algn="ctr"/>
            <a:endParaRPr lang="en-US" altLang="zh-CN" sz="2700" dirty="0">
              <a:solidFill>
                <a:schemeClr val="tx1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2836" y="1320638"/>
            <a:ext cx="3057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Giữ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sạch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xung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quanh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giếng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ống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. </a:t>
            </a:r>
            <a:endParaRPr lang="en-US" sz="2000" dirty="0"/>
          </a:p>
        </p:txBody>
      </p:sp>
      <p:sp>
        <p:nvSpPr>
          <p:cNvPr id="23" name="Rounded Rectangle 22"/>
          <p:cNvSpPr/>
          <p:nvPr/>
        </p:nvSpPr>
        <p:spPr>
          <a:xfrm>
            <a:off x="413803" y="2812795"/>
            <a:ext cx="3628488" cy="191349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圆角矩形 51"/>
          <p:cNvSpPr/>
          <p:nvPr/>
        </p:nvSpPr>
        <p:spPr>
          <a:xfrm>
            <a:off x="569950" y="2927757"/>
            <a:ext cx="3375721" cy="1714500"/>
          </a:xfrm>
          <a:prstGeom prst="roundRect">
            <a:avLst/>
          </a:prstGeom>
          <a:noFill/>
          <a:ln w="28575"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rtlCol="0" anchor="ctr"/>
          <a:lstStyle/>
          <a:p>
            <a:pPr algn="ctr"/>
            <a:endParaRPr lang="en-US" altLang="zh-CN" sz="2700" dirty="0">
              <a:solidFill>
                <a:schemeClr val="tx1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5657" y="2991839"/>
            <a:ext cx="34723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tiêu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hoại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tiêu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ngăn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thấm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nhiễm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tiêu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xa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.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457010" y="1175762"/>
            <a:ext cx="2994660" cy="163025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圆角矩形 51"/>
          <p:cNvSpPr/>
          <p:nvPr/>
        </p:nvSpPr>
        <p:spPr>
          <a:xfrm>
            <a:off x="5642480" y="1306840"/>
            <a:ext cx="2642685" cy="1391736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rtlCol="0" anchor="ctr"/>
          <a:lstStyle/>
          <a:p>
            <a:pPr algn="ctr"/>
            <a:endParaRPr lang="en-US" altLang="zh-CN" sz="2700" dirty="0">
              <a:solidFill>
                <a:schemeClr val="tx1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42480" y="1384308"/>
            <a:ext cx="26631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đục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phá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ống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chất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bẩn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thấm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84396" y="2771713"/>
            <a:ext cx="4057586" cy="198956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圆角矩形 51"/>
          <p:cNvSpPr/>
          <p:nvPr/>
        </p:nvSpPr>
        <p:spPr>
          <a:xfrm>
            <a:off x="4860676" y="2979566"/>
            <a:ext cx="3822800" cy="1714500"/>
          </a:xfrm>
          <a:prstGeom prst="round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rtlCol="0" anchor="ctr"/>
          <a:lstStyle/>
          <a:p>
            <a:pPr algn="ctr"/>
            <a:endParaRPr lang="en-US" altLang="zh-CN" sz="2700" dirty="0">
              <a:solidFill>
                <a:schemeClr val="tx1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50597" y="2987815"/>
            <a:ext cx="3960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Cải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hệ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thống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thoát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thải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nghiệp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;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xử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lý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thải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nghiệp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xả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hệ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thống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thoát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chung</a:t>
            </a:r>
            <a:r>
              <a:rPr lang="en-US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6" name="图片 3">
            <a:extLst>
              <a:ext uri="{FF2B5EF4-FFF2-40B4-BE49-F238E27FC236}">
                <a16:creationId xmlns:a16="http://schemas.microsoft.com/office/drawing/2014/main" id="{96F02E88-08A1-4517-86A7-3952C63C56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395" y="1118625"/>
            <a:ext cx="1799679" cy="17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674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0" grpId="0" animBg="1"/>
      <p:bldP spid="22" grpId="0"/>
      <p:bldP spid="23" grpId="0" animBg="1"/>
      <p:bldP spid="25" grpId="0"/>
      <p:bldP spid="28" grpId="0" animBg="1"/>
      <p:bldP spid="30" grpId="0"/>
      <p:bldP spid="31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A_图片 2" descr="图片包含 事情, 物体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40" y="122774"/>
            <a:ext cx="2722245" cy="4927600"/>
          </a:xfrm>
          <a:prstGeom prst="rect">
            <a:avLst/>
          </a:prstGeom>
        </p:spPr>
      </p:pic>
      <p:sp>
        <p:nvSpPr>
          <p:cNvPr id="2209" name="Google Shape;2209;p54"/>
          <p:cNvSpPr txBox="1">
            <a:spLocks noGrp="1"/>
          </p:cNvSpPr>
          <p:nvPr>
            <p:ph type="title" idx="2"/>
          </p:nvPr>
        </p:nvSpPr>
        <p:spPr>
          <a:xfrm rot="20447779">
            <a:off x="302771" y="546304"/>
            <a:ext cx="1275410" cy="6609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FC000"/>
                </a:solidFill>
                <a:latin typeface="#9Slide07 IcielCadena" panose="02000503000000020004" pitchFamily="2" charset="0"/>
              </a:rPr>
              <a:t>03</a:t>
            </a:r>
            <a:endParaRPr sz="5400" dirty="0">
              <a:solidFill>
                <a:srgbClr val="FFC000"/>
              </a:solidFill>
              <a:latin typeface="#9Slide07 IcielCadena" panose="02000503000000020004" pitchFamily="2" charset="0"/>
            </a:endParaRPr>
          </a:p>
        </p:txBody>
      </p:sp>
      <p:grpSp>
        <p:nvGrpSpPr>
          <p:cNvPr id="2211" name="Google Shape;2211;p54"/>
          <p:cNvGrpSpPr/>
          <p:nvPr/>
        </p:nvGrpSpPr>
        <p:grpSpPr>
          <a:xfrm>
            <a:off x="4461832" y="1024787"/>
            <a:ext cx="4391812" cy="3315859"/>
            <a:chOff x="4785725" y="3342975"/>
            <a:chExt cx="1742300" cy="1421375"/>
          </a:xfrm>
        </p:grpSpPr>
        <p:sp>
          <p:nvSpPr>
            <p:cNvPr id="2212" name="Google Shape;2212;p54"/>
            <p:cNvSpPr/>
            <p:nvPr/>
          </p:nvSpPr>
          <p:spPr>
            <a:xfrm>
              <a:off x="5692650" y="3485750"/>
              <a:ext cx="90325" cy="115725"/>
            </a:xfrm>
            <a:custGeom>
              <a:avLst/>
              <a:gdLst/>
              <a:ahLst/>
              <a:cxnLst/>
              <a:rect l="l" t="t" r="r" b="b"/>
              <a:pathLst>
                <a:path w="3613" h="4629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715" y="1"/>
                    <a:pt x="0" y="1459"/>
                    <a:pt x="308" y="4629"/>
                  </a:cubicBezTo>
                  <a:cubicBezTo>
                    <a:pt x="308" y="4629"/>
                    <a:pt x="3612" y="4161"/>
                    <a:pt x="2715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4"/>
            <p:cNvSpPr/>
            <p:nvPr/>
          </p:nvSpPr>
          <p:spPr>
            <a:xfrm>
              <a:off x="5606025" y="3576925"/>
              <a:ext cx="94325" cy="47625"/>
            </a:xfrm>
            <a:custGeom>
              <a:avLst/>
              <a:gdLst/>
              <a:ahLst/>
              <a:cxnLst/>
              <a:rect l="l" t="t" r="r" b="b"/>
              <a:pathLst>
                <a:path w="3773" h="1905" extrusionOk="0">
                  <a:moveTo>
                    <a:pt x="659" y="0"/>
                  </a:moveTo>
                  <a:cubicBezTo>
                    <a:pt x="453" y="0"/>
                    <a:pt x="234" y="11"/>
                    <a:pt x="0" y="33"/>
                  </a:cubicBezTo>
                  <a:cubicBezTo>
                    <a:pt x="0" y="33"/>
                    <a:pt x="142" y="1904"/>
                    <a:pt x="3141" y="1904"/>
                  </a:cubicBezTo>
                  <a:cubicBezTo>
                    <a:pt x="3339" y="1904"/>
                    <a:pt x="3549" y="1896"/>
                    <a:pt x="3773" y="1879"/>
                  </a:cubicBezTo>
                  <a:cubicBezTo>
                    <a:pt x="3773" y="1879"/>
                    <a:pt x="3437" y="0"/>
                    <a:pt x="659" y="0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4"/>
            <p:cNvSpPr/>
            <p:nvPr/>
          </p:nvSpPr>
          <p:spPr>
            <a:xfrm>
              <a:off x="5598675" y="3413525"/>
              <a:ext cx="96675" cy="115050"/>
            </a:xfrm>
            <a:custGeom>
              <a:avLst/>
              <a:gdLst/>
              <a:ahLst/>
              <a:cxnLst/>
              <a:rect l="l" t="t" r="r" b="b"/>
              <a:pathLst>
                <a:path w="3867" h="4602" extrusionOk="0">
                  <a:moveTo>
                    <a:pt x="508" y="1"/>
                  </a:moveTo>
                  <a:lnTo>
                    <a:pt x="508" y="1"/>
                  </a:lnTo>
                  <a:cubicBezTo>
                    <a:pt x="508" y="1"/>
                    <a:pt x="0" y="3425"/>
                    <a:pt x="3224" y="4602"/>
                  </a:cubicBezTo>
                  <a:cubicBezTo>
                    <a:pt x="3224" y="4602"/>
                    <a:pt x="3866" y="603"/>
                    <a:pt x="508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4"/>
            <p:cNvSpPr/>
            <p:nvPr/>
          </p:nvSpPr>
          <p:spPr>
            <a:xfrm>
              <a:off x="5662200" y="3504550"/>
              <a:ext cx="43850" cy="156550"/>
            </a:xfrm>
            <a:custGeom>
              <a:avLst/>
              <a:gdLst/>
              <a:ahLst/>
              <a:cxnLst/>
              <a:rect l="l" t="t" r="r" b="b"/>
              <a:pathLst>
                <a:path w="1754" h="6262" extrusionOk="0">
                  <a:moveTo>
                    <a:pt x="104" y="1"/>
                  </a:moveTo>
                  <a:cubicBezTo>
                    <a:pt x="91" y="1"/>
                    <a:pt x="79" y="4"/>
                    <a:pt x="68" y="12"/>
                  </a:cubicBezTo>
                  <a:cubicBezTo>
                    <a:pt x="15" y="25"/>
                    <a:pt x="1" y="92"/>
                    <a:pt x="15" y="132"/>
                  </a:cubicBezTo>
                  <a:lnTo>
                    <a:pt x="27" y="132"/>
                  </a:lnTo>
                  <a:cubicBezTo>
                    <a:pt x="27" y="132"/>
                    <a:pt x="68" y="226"/>
                    <a:pt x="134" y="386"/>
                  </a:cubicBezTo>
                  <a:cubicBezTo>
                    <a:pt x="175" y="467"/>
                    <a:pt x="215" y="560"/>
                    <a:pt x="268" y="667"/>
                  </a:cubicBezTo>
                  <a:cubicBezTo>
                    <a:pt x="322" y="774"/>
                    <a:pt x="375" y="895"/>
                    <a:pt x="429" y="1041"/>
                  </a:cubicBezTo>
                  <a:cubicBezTo>
                    <a:pt x="482" y="1175"/>
                    <a:pt x="550" y="1323"/>
                    <a:pt x="616" y="1469"/>
                  </a:cubicBezTo>
                  <a:cubicBezTo>
                    <a:pt x="683" y="1630"/>
                    <a:pt x="737" y="1804"/>
                    <a:pt x="803" y="1965"/>
                  </a:cubicBezTo>
                  <a:cubicBezTo>
                    <a:pt x="871" y="2138"/>
                    <a:pt x="924" y="2325"/>
                    <a:pt x="991" y="2513"/>
                  </a:cubicBezTo>
                  <a:cubicBezTo>
                    <a:pt x="1044" y="2687"/>
                    <a:pt x="1085" y="2874"/>
                    <a:pt x="1138" y="3074"/>
                  </a:cubicBezTo>
                  <a:cubicBezTo>
                    <a:pt x="1205" y="3262"/>
                    <a:pt x="1231" y="3449"/>
                    <a:pt x="1285" y="3636"/>
                  </a:cubicBezTo>
                  <a:cubicBezTo>
                    <a:pt x="1312" y="3823"/>
                    <a:pt x="1352" y="4011"/>
                    <a:pt x="1379" y="4185"/>
                  </a:cubicBezTo>
                  <a:cubicBezTo>
                    <a:pt x="1392" y="4372"/>
                    <a:pt x="1419" y="4546"/>
                    <a:pt x="1432" y="4720"/>
                  </a:cubicBezTo>
                  <a:cubicBezTo>
                    <a:pt x="1459" y="4881"/>
                    <a:pt x="1459" y="5041"/>
                    <a:pt x="1459" y="5188"/>
                  </a:cubicBezTo>
                  <a:lnTo>
                    <a:pt x="1459" y="5576"/>
                  </a:lnTo>
                  <a:cubicBezTo>
                    <a:pt x="1459" y="5696"/>
                    <a:pt x="1445" y="5803"/>
                    <a:pt x="1445" y="5883"/>
                  </a:cubicBezTo>
                  <a:cubicBezTo>
                    <a:pt x="1432" y="5964"/>
                    <a:pt x="1419" y="6044"/>
                    <a:pt x="1419" y="6085"/>
                  </a:cubicBezTo>
                  <a:cubicBezTo>
                    <a:pt x="1406" y="6124"/>
                    <a:pt x="1406" y="6151"/>
                    <a:pt x="1406" y="6151"/>
                  </a:cubicBezTo>
                  <a:cubicBezTo>
                    <a:pt x="1392" y="6192"/>
                    <a:pt x="1419" y="6245"/>
                    <a:pt x="1472" y="6258"/>
                  </a:cubicBezTo>
                  <a:cubicBezTo>
                    <a:pt x="1479" y="6260"/>
                    <a:pt x="1487" y="6262"/>
                    <a:pt x="1495" y="6262"/>
                  </a:cubicBezTo>
                  <a:cubicBezTo>
                    <a:pt x="1530" y="6262"/>
                    <a:pt x="1569" y="6236"/>
                    <a:pt x="1579" y="6192"/>
                  </a:cubicBezTo>
                  <a:cubicBezTo>
                    <a:pt x="1579" y="6192"/>
                    <a:pt x="1593" y="6165"/>
                    <a:pt x="1606" y="6124"/>
                  </a:cubicBezTo>
                  <a:cubicBezTo>
                    <a:pt x="1620" y="6071"/>
                    <a:pt x="1633" y="6004"/>
                    <a:pt x="1647" y="5924"/>
                  </a:cubicBezTo>
                  <a:cubicBezTo>
                    <a:pt x="1673" y="5830"/>
                    <a:pt x="1686" y="5723"/>
                    <a:pt x="1700" y="5603"/>
                  </a:cubicBezTo>
                  <a:cubicBezTo>
                    <a:pt x="1727" y="5482"/>
                    <a:pt x="1727" y="5336"/>
                    <a:pt x="1740" y="5188"/>
                  </a:cubicBezTo>
                  <a:cubicBezTo>
                    <a:pt x="1740" y="5041"/>
                    <a:pt x="1754" y="4867"/>
                    <a:pt x="1740" y="4693"/>
                  </a:cubicBezTo>
                  <a:cubicBezTo>
                    <a:pt x="1740" y="4519"/>
                    <a:pt x="1713" y="4332"/>
                    <a:pt x="1700" y="4144"/>
                  </a:cubicBezTo>
                  <a:cubicBezTo>
                    <a:pt x="1673" y="3957"/>
                    <a:pt x="1647" y="3770"/>
                    <a:pt x="1606" y="3570"/>
                  </a:cubicBezTo>
                  <a:cubicBezTo>
                    <a:pt x="1566" y="3383"/>
                    <a:pt x="1540" y="3169"/>
                    <a:pt x="1472" y="2981"/>
                  </a:cubicBezTo>
                  <a:cubicBezTo>
                    <a:pt x="1419" y="2794"/>
                    <a:pt x="1379" y="2593"/>
                    <a:pt x="1299" y="2406"/>
                  </a:cubicBezTo>
                  <a:cubicBezTo>
                    <a:pt x="1231" y="2218"/>
                    <a:pt x="1178" y="2031"/>
                    <a:pt x="1111" y="1858"/>
                  </a:cubicBezTo>
                  <a:cubicBezTo>
                    <a:pt x="1031" y="1683"/>
                    <a:pt x="964" y="1510"/>
                    <a:pt x="897" y="1349"/>
                  </a:cubicBezTo>
                  <a:cubicBezTo>
                    <a:pt x="817" y="1202"/>
                    <a:pt x="750" y="1055"/>
                    <a:pt x="683" y="921"/>
                  </a:cubicBezTo>
                  <a:cubicBezTo>
                    <a:pt x="616" y="788"/>
                    <a:pt x="550" y="667"/>
                    <a:pt x="482" y="560"/>
                  </a:cubicBezTo>
                  <a:cubicBezTo>
                    <a:pt x="416" y="453"/>
                    <a:pt x="362" y="360"/>
                    <a:pt x="322" y="279"/>
                  </a:cubicBezTo>
                  <a:cubicBezTo>
                    <a:pt x="229" y="132"/>
                    <a:pt x="188" y="51"/>
                    <a:pt x="188" y="51"/>
                  </a:cubicBezTo>
                  <a:cubicBezTo>
                    <a:pt x="169" y="23"/>
                    <a:pt x="136" y="1"/>
                    <a:pt x="104" y="1"/>
                  </a:cubicBezTo>
                  <a:close/>
                </a:path>
              </a:pathLst>
            </a:custGeom>
            <a:solidFill>
              <a:srgbClr val="241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4"/>
            <p:cNvSpPr/>
            <p:nvPr/>
          </p:nvSpPr>
          <p:spPr>
            <a:xfrm>
              <a:off x="4976350" y="3519200"/>
              <a:ext cx="464850" cy="409725"/>
            </a:xfrm>
            <a:custGeom>
              <a:avLst/>
              <a:gdLst/>
              <a:ahLst/>
              <a:cxnLst/>
              <a:rect l="l" t="t" r="r" b="b"/>
              <a:pathLst>
                <a:path w="18594" h="16389" extrusionOk="0">
                  <a:moveTo>
                    <a:pt x="10487" y="0"/>
                  </a:moveTo>
                  <a:lnTo>
                    <a:pt x="10487" y="0"/>
                  </a:lnTo>
                  <a:cubicBezTo>
                    <a:pt x="10875" y="589"/>
                    <a:pt x="11745" y="2729"/>
                    <a:pt x="11344" y="3371"/>
                  </a:cubicBezTo>
                  <a:cubicBezTo>
                    <a:pt x="10942" y="4013"/>
                    <a:pt x="6969" y="5044"/>
                    <a:pt x="6969" y="5044"/>
                  </a:cubicBezTo>
                  <a:cubicBezTo>
                    <a:pt x="6996" y="4388"/>
                    <a:pt x="6327" y="3130"/>
                    <a:pt x="5993" y="2556"/>
                  </a:cubicBezTo>
                  <a:lnTo>
                    <a:pt x="5993" y="2556"/>
                  </a:lnTo>
                  <a:cubicBezTo>
                    <a:pt x="6368" y="3371"/>
                    <a:pt x="6514" y="4883"/>
                    <a:pt x="6475" y="5110"/>
                  </a:cubicBezTo>
                  <a:cubicBezTo>
                    <a:pt x="6449" y="5354"/>
                    <a:pt x="3851" y="6589"/>
                    <a:pt x="2912" y="6589"/>
                  </a:cubicBezTo>
                  <a:cubicBezTo>
                    <a:pt x="2870" y="6589"/>
                    <a:pt x="2831" y="6587"/>
                    <a:pt x="2796" y="6582"/>
                  </a:cubicBezTo>
                  <a:cubicBezTo>
                    <a:pt x="2153" y="6488"/>
                    <a:pt x="629" y="3679"/>
                    <a:pt x="0" y="2462"/>
                  </a:cubicBezTo>
                  <a:lnTo>
                    <a:pt x="0" y="2462"/>
                  </a:lnTo>
                  <a:cubicBezTo>
                    <a:pt x="161" y="3425"/>
                    <a:pt x="803" y="6836"/>
                    <a:pt x="1859" y="10314"/>
                  </a:cubicBezTo>
                  <a:cubicBezTo>
                    <a:pt x="2595" y="12788"/>
                    <a:pt x="3678" y="14500"/>
                    <a:pt x="4615" y="15611"/>
                  </a:cubicBezTo>
                  <a:lnTo>
                    <a:pt x="4641" y="15584"/>
                  </a:lnTo>
                  <a:cubicBezTo>
                    <a:pt x="4641" y="15584"/>
                    <a:pt x="5793" y="16388"/>
                    <a:pt x="7396" y="16388"/>
                  </a:cubicBezTo>
                  <a:cubicBezTo>
                    <a:pt x="7653" y="16388"/>
                    <a:pt x="7922" y="16368"/>
                    <a:pt x="8200" y="16319"/>
                  </a:cubicBezTo>
                  <a:cubicBezTo>
                    <a:pt x="10527" y="11999"/>
                    <a:pt x="13711" y="9364"/>
                    <a:pt x="16948" y="7746"/>
                  </a:cubicBezTo>
                  <a:cubicBezTo>
                    <a:pt x="17497" y="7464"/>
                    <a:pt x="18045" y="7224"/>
                    <a:pt x="18593" y="7010"/>
                  </a:cubicBezTo>
                  <a:cubicBezTo>
                    <a:pt x="18312" y="6060"/>
                    <a:pt x="17536" y="5900"/>
                    <a:pt x="17536" y="5900"/>
                  </a:cubicBezTo>
                  <a:cubicBezTo>
                    <a:pt x="17055" y="4776"/>
                    <a:pt x="15918" y="1338"/>
                    <a:pt x="15918" y="1338"/>
                  </a:cubicBezTo>
                  <a:lnTo>
                    <a:pt x="15918" y="1325"/>
                  </a:lnTo>
                  <a:cubicBezTo>
                    <a:pt x="14686" y="2172"/>
                    <a:pt x="13092" y="3001"/>
                    <a:pt x="12476" y="3001"/>
                  </a:cubicBezTo>
                  <a:cubicBezTo>
                    <a:pt x="12342" y="3001"/>
                    <a:pt x="12255" y="2962"/>
                    <a:pt x="12226" y="2877"/>
                  </a:cubicBezTo>
                  <a:cubicBezTo>
                    <a:pt x="11772" y="1525"/>
                    <a:pt x="10554" y="81"/>
                    <a:pt x="10487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4"/>
            <p:cNvSpPr/>
            <p:nvPr/>
          </p:nvSpPr>
          <p:spPr>
            <a:xfrm>
              <a:off x="5347850" y="3680375"/>
              <a:ext cx="86975" cy="61250"/>
            </a:xfrm>
            <a:custGeom>
              <a:avLst/>
              <a:gdLst/>
              <a:ahLst/>
              <a:cxnLst/>
              <a:rect l="l" t="t" r="r" b="b"/>
              <a:pathLst>
                <a:path w="3479" h="2450" extrusionOk="0">
                  <a:moveTo>
                    <a:pt x="1995" y="1"/>
                  </a:moveTo>
                  <a:cubicBezTo>
                    <a:pt x="1018" y="1"/>
                    <a:pt x="175" y="710"/>
                    <a:pt x="42" y="1686"/>
                  </a:cubicBezTo>
                  <a:cubicBezTo>
                    <a:pt x="1" y="1954"/>
                    <a:pt x="15" y="2208"/>
                    <a:pt x="68" y="2449"/>
                  </a:cubicBezTo>
                  <a:cubicBezTo>
                    <a:pt x="737" y="2021"/>
                    <a:pt x="1406" y="1633"/>
                    <a:pt x="2088" y="1299"/>
                  </a:cubicBezTo>
                  <a:cubicBezTo>
                    <a:pt x="2556" y="1071"/>
                    <a:pt x="3011" y="857"/>
                    <a:pt x="3479" y="670"/>
                  </a:cubicBezTo>
                  <a:cubicBezTo>
                    <a:pt x="3172" y="336"/>
                    <a:pt x="2756" y="95"/>
                    <a:pt x="2275" y="15"/>
                  </a:cubicBezTo>
                  <a:cubicBezTo>
                    <a:pt x="2182" y="1"/>
                    <a:pt x="2088" y="1"/>
                    <a:pt x="1995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4"/>
            <p:cNvSpPr/>
            <p:nvPr/>
          </p:nvSpPr>
          <p:spPr>
            <a:xfrm>
              <a:off x="4938550" y="3908800"/>
              <a:ext cx="389950" cy="406825"/>
            </a:xfrm>
            <a:custGeom>
              <a:avLst/>
              <a:gdLst/>
              <a:ahLst/>
              <a:cxnLst/>
              <a:rect l="l" t="t" r="r" b="b"/>
              <a:pathLst>
                <a:path w="15598" h="16273" extrusionOk="0">
                  <a:moveTo>
                    <a:pt x="6153" y="0"/>
                  </a:moveTo>
                  <a:lnTo>
                    <a:pt x="6127" y="27"/>
                  </a:lnTo>
                  <a:cubicBezTo>
                    <a:pt x="7157" y="1284"/>
                    <a:pt x="7999" y="1793"/>
                    <a:pt x="7999" y="1793"/>
                  </a:cubicBezTo>
                  <a:cubicBezTo>
                    <a:pt x="7999" y="1793"/>
                    <a:pt x="3867" y="3291"/>
                    <a:pt x="3037" y="3344"/>
                  </a:cubicBezTo>
                  <a:cubicBezTo>
                    <a:pt x="3020" y="3346"/>
                    <a:pt x="3003" y="3346"/>
                    <a:pt x="2986" y="3346"/>
                  </a:cubicBezTo>
                  <a:cubicBezTo>
                    <a:pt x="2662" y="3346"/>
                    <a:pt x="2283" y="3115"/>
                    <a:pt x="1940" y="2836"/>
                  </a:cubicBezTo>
                  <a:lnTo>
                    <a:pt x="1940" y="2836"/>
                  </a:lnTo>
                  <a:cubicBezTo>
                    <a:pt x="1739" y="3544"/>
                    <a:pt x="0" y="10434"/>
                    <a:pt x="2556" y="13805"/>
                  </a:cubicBezTo>
                  <a:cubicBezTo>
                    <a:pt x="3585" y="15155"/>
                    <a:pt x="5030" y="15918"/>
                    <a:pt x="6595" y="16172"/>
                  </a:cubicBezTo>
                  <a:cubicBezTo>
                    <a:pt x="7012" y="16240"/>
                    <a:pt x="7436" y="16273"/>
                    <a:pt x="7864" y="16273"/>
                  </a:cubicBezTo>
                  <a:cubicBezTo>
                    <a:pt x="10046" y="16273"/>
                    <a:pt x="12305" y="15408"/>
                    <a:pt x="13938" y="13898"/>
                  </a:cubicBezTo>
                  <a:cubicBezTo>
                    <a:pt x="14621" y="13270"/>
                    <a:pt x="15169" y="12627"/>
                    <a:pt x="15597" y="11998"/>
                  </a:cubicBezTo>
                  <a:cubicBezTo>
                    <a:pt x="12534" y="11771"/>
                    <a:pt x="11304" y="8401"/>
                    <a:pt x="11304" y="8401"/>
                  </a:cubicBezTo>
                  <a:lnTo>
                    <a:pt x="11290" y="8374"/>
                  </a:lnTo>
                  <a:cubicBezTo>
                    <a:pt x="10584" y="8977"/>
                    <a:pt x="9238" y="9881"/>
                    <a:pt x="7608" y="9881"/>
                  </a:cubicBezTo>
                  <a:cubicBezTo>
                    <a:pt x="7323" y="9881"/>
                    <a:pt x="7029" y="9853"/>
                    <a:pt x="6729" y="9792"/>
                  </a:cubicBezTo>
                  <a:lnTo>
                    <a:pt x="6756" y="9658"/>
                  </a:lnTo>
                  <a:cubicBezTo>
                    <a:pt x="6809" y="9403"/>
                    <a:pt x="6849" y="9136"/>
                    <a:pt x="6903" y="8882"/>
                  </a:cubicBezTo>
                  <a:cubicBezTo>
                    <a:pt x="7532" y="5658"/>
                    <a:pt x="8508" y="2970"/>
                    <a:pt x="9712" y="735"/>
                  </a:cubicBezTo>
                  <a:lnTo>
                    <a:pt x="9712" y="735"/>
                  </a:lnTo>
                  <a:cubicBezTo>
                    <a:pt x="9434" y="784"/>
                    <a:pt x="9165" y="804"/>
                    <a:pt x="8908" y="804"/>
                  </a:cubicBezTo>
                  <a:cubicBezTo>
                    <a:pt x="7305" y="804"/>
                    <a:pt x="6153" y="0"/>
                    <a:pt x="6153" y="0"/>
                  </a:cubicBezTo>
                  <a:close/>
                </a:path>
              </a:pathLst>
            </a:custGeom>
            <a:solidFill>
              <a:srgbClr val="C26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4"/>
            <p:cNvSpPr/>
            <p:nvPr/>
          </p:nvSpPr>
          <p:spPr>
            <a:xfrm>
              <a:off x="5026150" y="3908800"/>
              <a:ext cx="155200" cy="233425"/>
            </a:xfrm>
            <a:custGeom>
              <a:avLst/>
              <a:gdLst/>
              <a:ahLst/>
              <a:cxnLst/>
              <a:rect l="l" t="t" r="r" b="b"/>
              <a:pathLst>
                <a:path w="6208" h="9337" extrusionOk="0">
                  <a:moveTo>
                    <a:pt x="2649" y="0"/>
                  </a:moveTo>
                  <a:lnTo>
                    <a:pt x="2623" y="27"/>
                  </a:lnTo>
                  <a:cubicBezTo>
                    <a:pt x="3345" y="910"/>
                    <a:pt x="3974" y="1418"/>
                    <a:pt x="4295" y="1645"/>
                  </a:cubicBezTo>
                  <a:cubicBezTo>
                    <a:pt x="4415" y="1739"/>
                    <a:pt x="4495" y="1793"/>
                    <a:pt x="4495" y="1793"/>
                  </a:cubicBezTo>
                  <a:cubicBezTo>
                    <a:pt x="4495" y="1793"/>
                    <a:pt x="4388" y="1832"/>
                    <a:pt x="4215" y="1886"/>
                  </a:cubicBezTo>
                  <a:cubicBezTo>
                    <a:pt x="3425" y="2180"/>
                    <a:pt x="1112" y="2983"/>
                    <a:pt x="1" y="3264"/>
                  </a:cubicBezTo>
                  <a:cubicBezTo>
                    <a:pt x="1192" y="3651"/>
                    <a:pt x="2409" y="3865"/>
                    <a:pt x="3639" y="3960"/>
                  </a:cubicBezTo>
                  <a:cubicBezTo>
                    <a:pt x="3185" y="5738"/>
                    <a:pt x="2904" y="7531"/>
                    <a:pt x="3318" y="9337"/>
                  </a:cubicBezTo>
                  <a:cubicBezTo>
                    <a:pt x="3345" y="9189"/>
                    <a:pt x="3372" y="9029"/>
                    <a:pt x="3399" y="8882"/>
                  </a:cubicBezTo>
                  <a:cubicBezTo>
                    <a:pt x="3746" y="7103"/>
                    <a:pt x="4201" y="5485"/>
                    <a:pt x="4736" y="4013"/>
                  </a:cubicBezTo>
                  <a:cubicBezTo>
                    <a:pt x="5178" y="2822"/>
                    <a:pt x="5673" y="1739"/>
                    <a:pt x="6208" y="735"/>
                  </a:cubicBezTo>
                  <a:lnTo>
                    <a:pt x="6208" y="735"/>
                  </a:lnTo>
                  <a:cubicBezTo>
                    <a:pt x="5936" y="784"/>
                    <a:pt x="5670" y="805"/>
                    <a:pt x="5415" y="805"/>
                  </a:cubicBezTo>
                  <a:cubicBezTo>
                    <a:pt x="5106" y="805"/>
                    <a:pt x="4813" y="774"/>
                    <a:pt x="4549" y="723"/>
                  </a:cubicBezTo>
                  <a:cubicBezTo>
                    <a:pt x="3412" y="521"/>
                    <a:pt x="2649" y="0"/>
                    <a:pt x="2649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4"/>
            <p:cNvSpPr/>
            <p:nvPr/>
          </p:nvSpPr>
          <p:spPr>
            <a:xfrm>
              <a:off x="4938550" y="3979700"/>
              <a:ext cx="389950" cy="335925"/>
            </a:xfrm>
            <a:custGeom>
              <a:avLst/>
              <a:gdLst/>
              <a:ahLst/>
              <a:cxnLst/>
              <a:rect l="l" t="t" r="r" b="b"/>
              <a:pathLst>
                <a:path w="15598" h="13437" extrusionOk="0">
                  <a:moveTo>
                    <a:pt x="1940" y="0"/>
                  </a:moveTo>
                  <a:cubicBezTo>
                    <a:pt x="1739" y="708"/>
                    <a:pt x="0" y="7598"/>
                    <a:pt x="2556" y="10969"/>
                  </a:cubicBezTo>
                  <a:cubicBezTo>
                    <a:pt x="3585" y="12319"/>
                    <a:pt x="5030" y="13082"/>
                    <a:pt x="6595" y="13336"/>
                  </a:cubicBezTo>
                  <a:cubicBezTo>
                    <a:pt x="7012" y="13404"/>
                    <a:pt x="7436" y="13437"/>
                    <a:pt x="7864" y="13437"/>
                  </a:cubicBezTo>
                  <a:cubicBezTo>
                    <a:pt x="10046" y="13437"/>
                    <a:pt x="12305" y="12572"/>
                    <a:pt x="13938" y="11062"/>
                  </a:cubicBezTo>
                  <a:cubicBezTo>
                    <a:pt x="14621" y="10434"/>
                    <a:pt x="15169" y="9791"/>
                    <a:pt x="15597" y="9162"/>
                  </a:cubicBezTo>
                  <a:cubicBezTo>
                    <a:pt x="12534" y="8935"/>
                    <a:pt x="11304" y="5565"/>
                    <a:pt x="11304" y="5565"/>
                  </a:cubicBezTo>
                  <a:lnTo>
                    <a:pt x="11290" y="5538"/>
                  </a:lnTo>
                  <a:cubicBezTo>
                    <a:pt x="10584" y="6141"/>
                    <a:pt x="9238" y="7045"/>
                    <a:pt x="7608" y="7045"/>
                  </a:cubicBezTo>
                  <a:cubicBezTo>
                    <a:pt x="7323" y="7045"/>
                    <a:pt x="7029" y="7017"/>
                    <a:pt x="6729" y="6956"/>
                  </a:cubicBezTo>
                  <a:lnTo>
                    <a:pt x="6756" y="6822"/>
                  </a:lnTo>
                  <a:cubicBezTo>
                    <a:pt x="6783" y="6715"/>
                    <a:pt x="6796" y="6608"/>
                    <a:pt x="6822" y="6501"/>
                  </a:cubicBezTo>
                  <a:cubicBezTo>
                    <a:pt x="6408" y="4695"/>
                    <a:pt x="6689" y="2902"/>
                    <a:pt x="7143" y="1124"/>
                  </a:cubicBezTo>
                  <a:cubicBezTo>
                    <a:pt x="5913" y="1029"/>
                    <a:pt x="4696" y="815"/>
                    <a:pt x="3505" y="428"/>
                  </a:cubicBezTo>
                  <a:cubicBezTo>
                    <a:pt x="3305" y="468"/>
                    <a:pt x="3144" y="494"/>
                    <a:pt x="3037" y="508"/>
                  </a:cubicBezTo>
                  <a:cubicBezTo>
                    <a:pt x="3020" y="510"/>
                    <a:pt x="3003" y="510"/>
                    <a:pt x="2986" y="510"/>
                  </a:cubicBezTo>
                  <a:cubicBezTo>
                    <a:pt x="2662" y="510"/>
                    <a:pt x="2283" y="279"/>
                    <a:pt x="1940" y="0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4"/>
            <p:cNvSpPr/>
            <p:nvPr/>
          </p:nvSpPr>
          <p:spPr>
            <a:xfrm>
              <a:off x="5374300" y="3527575"/>
              <a:ext cx="109700" cy="166875"/>
            </a:xfrm>
            <a:custGeom>
              <a:avLst/>
              <a:gdLst/>
              <a:ahLst/>
              <a:cxnLst/>
              <a:rect l="l" t="t" r="r" b="b"/>
              <a:pathLst>
                <a:path w="4388" h="6675" extrusionOk="0">
                  <a:moveTo>
                    <a:pt x="1217" y="0"/>
                  </a:moveTo>
                  <a:cubicBezTo>
                    <a:pt x="937" y="295"/>
                    <a:pt x="495" y="642"/>
                    <a:pt x="0" y="990"/>
                  </a:cubicBezTo>
                  <a:lnTo>
                    <a:pt x="0" y="1003"/>
                  </a:lnTo>
                  <a:cubicBezTo>
                    <a:pt x="0" y="1003"/>
                    <a:pt x="1137" y="4441"/>
                    <a:pt x="1618" y="5565"/>
                  </a:cubicBezTo>
                  <a:cubicBezTo>
                    <a:pt x="1618" y="5565"/>
                    <a:pt x="2394" y="5725"/>
                    <a:pt x="2675" y="6675"/>
                  </a:cubicBezTo>
                  <a:cubicBezTo>
                    <a:pt x="3250" y="6448"/>
                    <a:pt x="3826" y="6247"/>
                    <a:pt x="4388" y="6073"/>
                  </a:cubicBezTo>
                  <a:cubicBezTo>
                    <a:pt x="2943" y="4388"/>
                    <a:pt x="1231" y="13"/>
                    <a:pt x="1231" y="13"/>
                  </a:cubicBezTo>
                  <a:lnTo>
                    <a:pt x="1217" y="0"/>
                  </a:ln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4"/>
            <p:cNvSpPr/>
            <p:nvPr/>
          </p:nvSpPr>
          <p:spPr>
            <a:xfrm>
              <a:off x="4785725" y="3354950"/>
              <a:ext cx="629700" cy="645475"/>
            </a:xfrm>
            <a:custGeom>
              <a:avLst/>
              <a:gdLst/>
              <a:ahLst/>
              <a:cxnLst/>
              <a:rect l="l" t="t" r="r" b="b"/>
              <a:pathLst>
                <a:path w="25188" h="25819" extrusionOk="0">
                  <a:moveTo>
                    <a:pt x="14552" y="0"/>
                  </a:moveTo>
                  <a:cubicBezTo>
                    <a:pt x="13525" y="0"/>
                    <a:pt x="12401" y="139"/>
                    <a:pt x="11184" y="471"/>
                  </a:cubicBezTo>
                  <a:cubicBezTo>
                    <a:pt x="7719" y="1421"/>
                    <a:pt x="6662" y="4257"/>
                    <a:pt x="6662" y="4257"/>
                  </a:cubicBezTo>
                  <a:cubicBezTo>
                    <a:pt x="6662" y="4257"/>
                    <a:pt x="3946" y="4430"/>
                    <a:pt x="2207" y="7521"/>
                  </a:cubicBezTo>
                  <a:cubicBezTo>
                    <a:pt x="456" y="10597"/>
                    <a:pt x="1018" y="23478"/>
                    <a:pt x="1" y="24856"/>
                  </a:cubicBezTo>
                  <a:cubicBezTo>
                    <a:pt x="1" y="24856"/>
                    <a:pt x="2777" y="25818"/>
                    <a:pt x="4825" y="25818"/>
                  </a:cubicBezTo>
                  <a:cubicBezTo>
                    <a:pt x="5355" y="25818"/>
                    <a:pt x="5836" y="25754"/>
                    <a:pt x="6208" y="25591"/>
                  </a:cubicBezTo>
                  <a:lnTo>
                    <a:pt x="7090" y="24027"/>
                  </a:lnTo>
                  <a:cubicBezTo>
                    <a:pt x="7090" y="24027"/>
                    <a:pt x="7518" y="24562"/>
                    <a:pt x="8053" y="24990"/>
                  </a:cubicBezTo>
                  <a:cubicBezTo>
                    <a:pt x="8396" y="25269"/>
                    <a:pt x="8775" y="25500"/>
                    <a:pt x="9099" y="25500"/>
                  </a:cubicBezTo>
                  <a:cubicBezTo>
                    <a:pt x="9116" y="25500"/>
                    <a:pt x="9133" y="25500"/>
                    <a:pt x="9150" y="25498"/>
                  </a:cubicBezTo>
                  <a:cubicBezTo>
                    <a:pt x="9980" y="25445"/>
                    <a:pt x="14888" y="23826"/>
                    <a:pt x="14888" y="23826"/>
                  </a:cubicBezTo>
                  <a:cubicBezTo>
                    <a:pt x="14888" y="23826"/>
                    <a:pt x="13725" y="23184"/>
                    <a:pt x="12695" y="21940"/>
                  </a:cubicBezTo>
                  <a:cubicBezTo>
                    <a:pt x="11758" y="20829"/>
                    <a:pt x="9163" y="15065"/>
                    <a:pt x="7625" y="9032"/>
                  </a:cubicBezTo>
                  <a:lnTo>
                    <a:pt x="7625" y="9032"/>
                  </a:lnTo>
                  <a:cubicBezTo>
                    <a:pt x="8254" y="10249"/>
                    <a:pt x="9778" y="13058"/>
                    <a:pt x="10421" y="13152"/>
                  </a:cubicBezTo>
                  <a:cubicBezTo>
                    <a:pt x="10456" y="13157"/>
                    <a:pt x="10495" y="13159"/>
                    <a:pt x="10537" y="13159"/>
                  </a:cubicBezTo>
                  <a:cubicBezTo>
                    <a:pt x="11476" y="13159"/>
                    <a:pt x="14074" y="11924"/>
                    <a:pt x="14100" y="11680"/>
                  </a:cubicBezTo>
                  <a:cubicBezTo>
                    <a:pt x="14139" y="11453"/>
                    <a:pt x="13993" y="9941"/>
                    <a:pt x="13618" y="9126"/>
                  </a:cubicBezTo>
                  <a:lnTo>
                    <a:pt x="13618" y="9126"/>
                  </a:lnTo>
                  <a:cubicBezTo>
                    <a:pt x="13952" y="9700"/>
                    <a:pt x="14621" y="10958"/>
                    <a:pt x="14594" y="11614"/>
                  </a:cubicBezTo>
                  <a:cubicBezTo>
                    <a:pt x="14594" y="11614"/>
                    <a:pt x="18567" y="10583"/>
                    <a:pt x="18969" y="9941"/>
                  </a:cubicBezTo>
                  <a:cubicBezTo>
                    <a:pt x="19370" y="9299"/>
                    <a:pt x="18500" y="7159"/>
                    <a:pt x="18112" y="6570"/>
                  </a:cubicBezTo>
                  <a:lnTo>
                    <a:pt x="18112" y="6570"/>
                  </a:lnTo>
                  <a:cubicBezTo>
                    <a:pt x="18179" y="6651"/>
                    <a:pt x="19397" y="8095"/>
                    <a:pt x="19851" y="9447"/>
                  </a:cubicBezTo>
                  <a:cubicBezTo>
                    <a:pt x="19880" y="9532"/>
                    <a:pt x="19967" y="9571"/>
                    <a:pt x="20101" y="9571"/>
                  </a:cubicBezTo>
                  <a:cubicBezTo>
                    <a:pt x="20717" y="9571"/>
                    <a:pt x="22311" y="8742"/>
                    <a:pt x="23543" y="7895"/>
                  </a:cubicBezTo>
                  <a:cubicBezTo>
                    <a:pt x="24038" y="7547"/>
                    <a:pt x="24480" y="7200"/>
                    <a:pt x="24760" y="6905"/>
                  </a:cubicBezTo>
                  <a:cubicBezTo>
                    <a:pt x="25054" y="6597"/>
                    <a:pt x="25188" y="6344"/>
                    <a:pt x="25095" y="6183"/>
                  </a:cubicBezTo>
                  <a:cubicBezTo>
                    <a:pt x="24908" y="5902"/>
                    <a:pt x="23957" y="4644"/>
                    <a:pt x="22406" y="3440"/>
                  </a:cubicBezTo>
                  <a:lnTo>
                    <a:pt x="22393" y="3440"/>
                  </a:lnTo>
                  <a:cubicBezTo>
                    <a:pt x="22138" y="3131"/>
                    <a:pt x="19437" y="0"/>
                    <a:pt x="14552" y="0"/>
                  </a:cubicBez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4"/>
            <p:cNvSpPr/>
            <p:nvPr/>
          </p:nvSpPr>
          <p:spPr>
            <a:xfrm>
              <a:off x="6181550" y="3897075"/>
              <a:ext cx="207025" cy="232475"/>
            </a:xfrm>
            <a:custGeom>
              <a:avLst/>
              <a:gdLst/>
              <a:ahLst/>
              <a:cxnLst/>
              <a:rect l="l" t="t" r="r" b="b"/>
              <a:pathLst>
                <a:path w="8281" h="9299" extrusionOk="0">
                  <a:moveTo>
                    <a:pt x="5217" y="1"/>
                  </a:moveTo>
                  <a:cubicBezTo>
                    <a:pt x="5217" y="1"/>
                    <a:pt x="3776" y="975"/>
                    <a:pt x="1831" y="975"/>
                  </a:cubicBezTo>
                  <a:cubicBezTo>
                    <a:pt x="1269" y="975"/>
                    <a:pt x="664" y="893"/>
                    <a:pt x="40" y="683"/>
                  </a:cubicBezTo>
                  <a:lnTo>
                    <a:pt x="1" y="696"/>
                  </a:lnTo>
                  <a:cubicBezTo>
                    <a:pt x="509" y="1593"/>
                    <a:pt x="990" y="2556"/>
                    <a:pt x="1431" y="3599"/>
                  </a:cubicBezTo>
                  <a:lnTo>
                    <a:pt x="1499" y="3612"/>
                  </a:lnTo>
                  <a:cubicBezTo>
                    <a:pt x="1151" y="4843"/>
                    <a:pt x="120" y="6997"/>
                    <a:pt x="335" y="7452"/>
                  </a:cubicBezTo>
                  <a:cubicBezTo>
                    <a:pt x="375" y="7545"/>
                    <a:pt x="575" y="7679"/>
                    <a:pt x="883" y="7826"/>
                  </a:cubicBezTo>
                  <a:cubicBezTo>
                    <a:pt x="2128" y="8424"/>
                    <a:pt x="5133" y="9299"/>
                    <a:pt x="6309" y="9299"/>
                  </a:cubicBezTo>
                  <a:cubicBezTo>
                    <a:pt x="6397" y="9299"/>
                    <a:pt x="6475" y="9294"/>
                    <a:pt x="6541" y="9284"/>
                  </a:cubicBezTo>
                  <a:cubicBezTo>
                    <a:pt x="6621" y="9271"/>
                    <a:pt x="6702" y="9244"/>
                    <a:pt x="6742" y="9203"/>
                  </a:cubicBezTo>
                  <a:cubicBezTo>
                    <a:pt x="7344" y="8709"/>
                    <a:pt x="8280" y="5793"/>
                    <a:pt x="7384" y="3225"/>
                  </a:cubicBezTo>
                  <a:cubicBezTo>
                    <a:pt x="6969" y="2048"/>
                    <a:pt x="6568" y="1539"/>
                    <a:pt x="6300" y="1311"/>
                  </a:cubicBezTo>
                  <a:lnTo>
                    <a:pt x="6060" y="1151"/>
                  </a:lnTo>
                  <a:cubicBezTo>
                    <a:pt x="5257" y="589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EEC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4"/>
            <p:cNvSpPr/>
            <p:nvPr/>
          </p:nvSpPr>
          <p:spPr>
            <a:xfrm>
              <a:off x="6181550" y="3897075"/>
              <a:ext cx="158525" cy="87650"/>
            </a:xfrm>
            <a:custGeom>
              <a:avLst/>
              <a:gdLst/>
              <a:ahLst/>
              <a:cxnLst/>
              <a:rect l="l" t="t" r="r" b="b"/>
              <a:pathLst>
                <a:path w="6341" h="3506" extrusionOk="0">
                  <a:moveTo>
                    <a:pt x="5217" y="1"/>
                  </a:moveTo>
                  <a:cubicBezTo>
                    <a:pt x="5217" y="1"/>
                    <a:pt x="4936" y="202"/>
                    <a:pt x="4454" y="402"/>
                  </a:cubicBezTo>
                  <a:cubicBezTo>
                    <a:pt x="3848" y="675"/>
                    <a:pt x="2924" y="976"/>
                    <a:pt x="1841" y="976"/>
                  </a:cubicBezTo>
                  <a:cubicBezTo>
                    <a:pt x="1276" y="976"/>
                    <a:pt x="669" y="894"/>
                    <a:pt x="40" y="683"/>
                  </a:cubicBezTo>
                  <a:lnTo>
                    <a:pt x="1" y="696"/>
                  </a:lnTo>
                  <a:cubicBezTo>
                    <a:pt x="495" y="1566"/>
                    <a:pt x="964" y="2502"/>
                    <a:pt x="1392" y="3505"/>
                  </a:cubicBezTo>
                  <a:cubicBezTo>
                    <a:pt x="2180" y="2194"/>
                    <a:pt x="3291" y="1178"/>
                    <a:pt x="4629" y="509"/>
                  </a:cubicBezTo>
                  <a:cubicBezTo>
                    <a:pt x="5191" y="803"/>
                    <a:pt x="5806" y="1031"/>
                    <a:pt x="6341" y="1352"/>
                  </a:cubicBezTo>
                  <a:lnTo>
                    <a:pt x="6300" y="1311"/>
                  </a:lnTo>
                  <a:lnTo>
                    <a:pt x="6060" y="1151"/>
                  </a:lnTo>
                  <a:cubicBezTo>
                    <a:pt x="5551" y="790"/>
                    <a:pt x="5351" y="429"/>
                    <a:pt x="5271" y="215"/>
                  </a:cubicBezTo>
                  <a:cubicBezTo>
                    <a:pt x="5230" y="81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4"/>
            <p:cNvSpPr/>
            <p:nvPr/>
          </p:nvSpPr>
          <p:spPr>
            <a:xfrm>
              <a:off x="6184550" y="3909775"/>
              <a:ext cx="204025" cy="219775"/>
            </a:xfrm>
            <a:custGeom>
              <a:avLst/>
              <a:gdLst/>
              <a:ahLst/>
              <a:cxnLst/>
              <a:rect l="l" t="t" r="r" b="b"/>
              <a:pathLst>
                <a:path w="8161" h="8791" extrusionOk="0">
                  <a:moveTo>
                    <a:pt x="4509" y="1"/>
                  </a:moveTo>
                  <a:cubicBezTo>
                    <a:pt x="3171" y="670"/>
                    <a:pt x="2060" y="1686"/>
                    <a:pt x="1272" y="2997"/>
                  </a:cubicBezTo>
                  <a:cubicBezTo>
                    <a:pt x="1285" y="3024"/>
                    <a:pt x="1299" y="3065"/>
                    <a:pt x="1311" y="3091"/>
                  </a:cubicBezTo>
                  <a:lnTo>
                    <a:pt x="1379" y="3104"/>
                  </a:lnTo>
                  <a:cubicBezTo>
                    <a:pt x="1031" y="4335"/>
                    <a:pt x="0" y="6489"/>
                    <a:pt x="215" y="6944"/>
                  </a:cubicBezTo>
                  <a:cubicBezTo>
                    <a:pt x="255" y="7037"/>
                    <a:pt x="455" y="7171"/>
                    <a:pt x="763" y="7318"/>
                  </a:cubicBezTo>
                  <a:cubicBezTo>
                    <a:pt x="2008" y="7916"/>
                    <a:pt x="5013" y="8791"/>
                    <a:pt x="6189" y="8791"/>
                  </a:cubicBezTo>
                  <a:cubicBezTo>
                    <a:pt x="6277" y="8791"/>
                    <a:pt x="6355" y="8786"/>
                    <a:pt x="6421" y="8776"/>
                  </a:cubicBezTo>
                  <a:cubicBezTo>
                    <a:pt x="6501" y="8763"/>
                    <a:pt x="6582" y="8736"/>
                    <a:pt x="6622" y="8695"/>
                  </a:cubicBezTo>
                  <a:cubicBezTo>
                    <a:pt x="7224" y="8201"/>
                    <a:pt x="8160" y="5285"/>
                    <a:pt x="7264" y="2717"/>
                  </a:cubicBezTo>
                  <a:cubicBezTo>
                    <a:pt x="6876" y="1606"/>
                    <a:pt x="6489" y="1085"/>
                    <a:pt x="6221" y="844"/>
                  </a:cubicBezTo>
                  <a:cubicBezTo>
                    <a:pt x="5686" y="523"/>
                    <a:pt x="5071" y="295"/>
                    <a:pt x="4509" y="1"/>
                  </a:cubicBezTo>
                  <a:close/>
                </a:path>
              </a:pathLst>
            </a:custGeom>
            <a:solidFill>
              <a:srgbClr val="FCD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4"/>
            <p:cNvSpPr/>
            <p:nvPr/>
          </p:nvSpPr>
          <p:spPr>
            <a:xfrm>
              <a:off x="6481275" y="3605400"/>
              <a:ext cx="46750" cy="20600"/>
            </a:xfrm>
            <a:custGeom>
              <a:avLst/>
              <a:gdLst/>
              <a:ahLst/>
              <a:cxnLst/>
              <a:rect l="l" t="t" r="r" b="b"/>
              <a:pathLst>
                <a:path w="1870" h="824" extrusionOk="0">
                  <a:moveTo>
                    <a:pt x="441" y="0"/>
                  </a:moveTo>
                  <a:cubicBezTo>
                    <a:pt x="319" y="0"/>
                    <a:pt x="215" y="18"/>
                    <a:pt x="143" y="57"/>
                  </a:cubicBezTo>
                  <a:cubicBezTo>
                    <a:pt x="1" y="138"/>
                    <a:pt x="802" y="823"/>
                    <a:pt x="1347" y="823"/>
                  </a:cubicBezTo>
                  <a:cubicBezTo>
                    <a:pt x="1519" y="823"/>
                    <a:pt x="1665" y="755"/>
                    <a:pt x="1749" y="579"/>
                  </a:cubicBezTo>
                  <a:cubicBezTo>
                    <a:pt x="1869" y="339"/>
                    <a:pt x="982" y="0"/>
                    <a:pt x="441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4"/>
            <p:cNvSpPr/>
            <p:nvPr/>
          </p:nvSpPr>
          <p:spPr>
            <a:xfrm>
              <a:off x="6479200" y="3568575"/>
              <a:ext cx="47325" cy="29750"/>
            </a:xfrm>
            <a:custGeom>
              <a:avLst/>
              <a:gdLst/>
              <a:ahLst/>
              <a:cxnLst/>
              <a:rect l="l" t="t" r="r" b="b"/>
              <a:pathLst>
                <a:path w="1893" h="1190" extrusionOk="0">
                  <a:moveTo>
                    <a:pt x="1327" y="0"/>
                  </a:moveTo>
                  <a:cubicBezTo>
                    <a:pt x="800" y="0"/>
                    <a:pt x="1" y="1133"/>
                    <a:pt x="119" y="1169"/>
                  </a:cubicBezTo>
                  <a:cubicBezTo>
                    <a:pt x="165" y="1183"/>
                    <a:pt x="215" y="1190"/>
                    <a:pt x="268" y="1190"/>
                  </a:cubicBezTo>
                  <a:cubicBezTo>
                    <a:pt x="881" y="1190"/>
                    <a:pt x="1893" y="329"/>
                    <a:pt x="1511" y="59"/>
                  </a:cubicBezTo>
                  <a:cubicBezTo>
                    <a:pt x="1455" y="18"/>
                    <a:pt x="1393" y="0"/>
                    <a:pt x="1327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4"/>
            <p:cNvSpPr/>
            <p:nvPr/>
          </p:nvSpPr>
          <p:spPr>
            <a:xfrm>
              <a:off x="6042100" y="3342975"/>
              <a:ext cx="468175" cy="482575"/>
            </a:xfrm>
            <a:custGeom>
              <a:avLst/>
              <a:gdLst/>
              <a:ahLst/>
              <a:cxnLst/>
              <a:rect l="l" t="t" r="r" b="b"/>
              <a:pathLst>
                <a:path w="18727" h="19303" extrusionOk="0">
                  <a:moveTo>
                    <a:pt x="6416" y="0"/>
                  </a:moveTo>
                  <a:cubicBezTo>
                    <a:pt x="4312" y="0"/>
                    <a:pt x="4548" y="1431"/>
                    <a:pt x="4548" y="1431"/>
                  </a:cubicBezTo>
                  <a:cubicBezTo>
                    <a:pt x="4548" y="1431"/>
                    <a:pt x="3625" y="755"/>
                    <a:pt x="2652" y="755"/>
                  </a:cubicBezTo>
                  <a:cubicBezTo>
                    <a:pt x="2320" y="755"/>
                    <a:pt x="1982" y="833"/>
                    <a:pt x="1673" y="1044"/>
                  </a:cubicBezTo>
                  <a:cubicBezTo>
                    <a:pt x="41" y="2154"/>
                    <a:pt x="1659" y="3197"/>
                    <a:pt x="1659" y="3197"/>
                  </a:cubicBezTo>
                  <a:cubicBezTo>
                    <a:pt x="1659" y="3197"/>
                    <a:pt x="0" y="3438"/>
                    <a:pt x="335" y="4709"/>
                  </a:cubicBezTo>
                  <a:cubicBezTo>
                    <a:pt x="455" y="5123"/>
                    <a:pt x="669" y="5418"/>
                    <a:pt x="963" y="5645"/>
                  </a:cubicBezTo>
                  <a:cubicBezTo>
                    <a:pt x="1509" y="6061"/>
                    <a:pt x="2298" y="6182"/>
                    <a:pt x="3029" y="6182"/>
                  </a:cubicBezTo>
                  <a:cubicBezTo>
                    <a:pt x="4037" y="6182"/>
                    <a:pt x="4936" y="5953"/>
                    <a:pt x="4937" y="5953"/>
                  </a:cubicBezTo>
                  <a:lnTo>
                    <a:pt x="4937" y="5953"/>
                  </a:lnTo>
                  <a:cubicBezTo>
                    <a:pt x="4937" y="5953"/>
                    <a:pt x="4830" y="7037"/>
                    <a:pt x="5886" y="7584"/>
                  </a:cubicBezTo>
                  <a:cubicBezTo>
                    <a:pt x="6256" y="7777"/>
                    <a:pt x="6657" y="7839"/>
                    <a:pt x="7020" y="7839"/>
                  </a:cubicBezTo>
                  <a:cubicBezTo>
                    <a:pt x="7693" y="7839"/>
                    <a:pt x="8240" y="7625"/>
                    <a:pt x="8240" y="7625"/>
                  </a:cubicBezTo>
                  <a:lnTo>
                    <a:pt x="8240" y="7625"/>
                  </a:lnTo>
                  <a:cubicBezTo>
                    <a:pt x="8240" y="7625"/>
                    <a:pt x="7826" y="8976"/>
                    <a:pt x="8602" y="9350"/>
                  </a:cubicBezTo>
                  <a:cubicBezTo>
                    <a:pt x="8827" y="9457"/>
                    <a:pt x="9065" y="9495"/>
                    <a:pt x="9289" y="9495"/>
                  </a:cubicBezTo>
                  <a:cubicBezTo>
                    <a:pt x="9849" y="9495"/>
                    <a:pt x="10327" y="9257"/>
                    <a:pt x="10327" y="9257"/>
                  </a:cubicBezTo>
                  <a:lnTo>
                    <a:pt x="10327" y="9257"/>
                  </a:lnTo>
                  <a:cubicBezTo>
                    <a:pt x="10327" y="9257"/>
                    <a:pt x="10006" y="9953"/>
                    <a:pt x="10876" y="10340"/>
                  </a:cubicBezTo>
                  <a:cubicBezTo>
                    <a:pt x="11062" y="10423"/>
                    <a:pt x="11246" y="10456"/>
                    <a:pt x="11419" y="10456"/>
                  </a:cubicBezTo>
                  <a:cubicBezTo>
                    <a:pt x="12052" y="10456"/>
                    <a:pt x="12547" y="10019"/>
                    <a:pt x="12547" y="10019"/>
                  </a:cubicBezTo>
                  <a:lnTo>
                    <a:pt x="12547" y="10019"/>
                  </a:lnTo>
                  <a:cubicBezTo>
                    <a:pt x="11999" y="11959"/>
                    <a:pt x="13805" y="12480"/>
                    <a:pt x="13805" y="12480"/>
                  </a:cubicBezTo>
                  <a:cubicBezTo>
                    <a:pt x="13805" y="12480"/>
                    <a:pt x="12922" y="12976"/>
                    <a:pt x="12855" y="13925"/>
                  </a:cubicBezTo>
                  <a:cubicBezTo>
                    <a:pt x="12761" y="15089"/>
                    <a:pt x="13483" y="15464"/>
                    <a:pt x="13483" y="15464"/>
                  </a:cubicBezTo>
                  <a:cubicBezTo>
                    <a:pt x="13483" y="15464"/>
                    <a:pt x="12494" y="15838"/>
                    <a:pt x="12574" y="16855"/>
                  </a:cubicBezTo>
                  <a:cubicBezTo>
                    <a:pt x="12641" y="17524"/>
                    <a:pt x="13162" y="18192"/>
                    <a:pt x="13310" y="18380"/>
                  </a:cubicBezTo>
                  <a:cubicBezTo>
                    <a:pt x="13485" y="18315"/>
                    <a:pt x="13717" y="18269"/>
                    <a:pt x="13993" y="18269"/>
                  </a:cubicBezTo>
                  <a:cubicBezTo>
                    <a:pt x="14118" y="18269"/>
                    <a:pt x="14252" y="18278"/>
                    <a:pt x="14393" y="18299"/>
                  </a:cubicBezTo>
                  <a:cubicBezTo>
                    <a:pt x="14955" y="18380"/>
                    <a:pt x="15677" y="18714"/>
                    <a:pt x="16132" y="19302"/>
                  </a:cubicBezTo>
                  <a:lnTo>
                    <a:pt x="16199" y="19249"/>
                  </a:lnTo>
                  <a:cubicBezTo>
                    <a:pt x="18019" y="17643"/>
                    <a:pt x="17323" y="15262"/>
                    <a:pt x="17323" y="15262"/>
                  </a:cubicBezTo>
                  <a:cubicBezTo>
                    <a:pt x="17323" y="15262"/>
                    <a:pt x="18433" y="14808"/>
                    <a:pt x="18500" y="13698"/>
                  </a:cubicBezTo>
                  <a:cubicBezTo>
                    <a:pt x="18607" y="11745"/>
                    <a:pt x="16747" y="10367"/>
                    <a:pt x="16747" y="10367"/>
                  </a:cubicBezTo>
                  <a:cubicBezTo>
                    <a:pt x="16747" y="10367"/>
                    <a:pt x="18727" y="8387"/>
                    <a:pt x="17270" y="6541"/>
                  </a:cubicBezTo>
                  <a:cubicBezTo>
                    <a:pt x="16928" y="6110"/>
                    <a:pt x="16533" y="5998"/>
                    <a:pt x="16216" y="5998"/>
                  </a:cubicBezTo>
                  <a:cubicBezTo>
                    <a:pt x="15875" y="5998"/>
                    <a:pt x="15624" y="6127"/>
                    <a:pt x="15624" y="6127"/>
                  </a:cubicBezTo>
                  <a:cubicBezTo>
                    <a:pt x="15624" y="6127"/>
                    <a:pt x="15477" y="3170"/>
                    <a:pt x="13323" y="2943"/>
                  </a:cubicBezTo>
                  <a:cubicBezTo>
                    <a:pt x="13233" y="2934"/>
                    <a:pt x="13147" y="2929"/>
                    <a:pt x="13066" y="2929"/>
                  </a:cubicBezTo>
                  <a:cubicBezTo>
                    <a:pt x="11931" y="2929"/>
                    <a:pt x="11651" y="3826"/>
                    <a:pt x="11651" y="3826"/>
                  </a:cubicBezTo>
                  <a:cubicBezTo>
                    <a:pt x="11651" y="3826"/>
                    <a:pt x="9056" y="27"/>
                    <a:pt x="6474" y="1"/>
                  </a:cubicBezTo>
                  <a:cubicBezTo>
                    <a:pt x="6455" y="0"/>
                    <a:pt x="6435" y="0"/>
                    <a:pt x="6416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4"/>
            <p:cNvSpPr/>
            <p:nvPr/>
          </p:nvSpPr>
          <p:spPr>
            <a:xfrm>
              <a:off x="5948450" y="4092725"/>
              <a:ext cx="396650" cy="270100"/>
            </a:xfrm>
            <a:custGeom>
              <a:avLst/>
              <a:gdLst/>
              <a:ahLst/>
              <a:cxnLst/>
              <a:rect l="l" t="t" r="r" b="b"/>
              <a:pathLst>
                <a:path w="15866" h="10804" extrusionOk="0">
                  <a:moveTo>
                    <a:pt x="10207" y="0"/>
                  </a:moveTo>
                  <a:cubicBezTo>
                    <a:pt x="9792" y="455"/>
                    <a:pt x="6582" y="4040"/>
                    <a:pt x="4402" y="4695"/>
                  </a:cubicBezTo>
                  <a:cubicBezTo>
                    <a:pt x="2075" y="5404"/>
                    <a:pt x="1647" y="4962"/>
                    <a:pt x="1445" y="5551"/>
                  </a:cubicBezTo>
                  <a:cubicBezTo>
                    <a:pt x="1433" y="5591"/>
                    <a:pt x="1419" y="5618"/>
                    <a:pt x="1419" y="5658"/>
                  </a:cubicBezTo>
                  <a:cubicBezTo>
                    <a:pt x="1379" y="6193"/>
                    <a:pt x="2396" y="6621"/>
                    <a:pt x="2396" y="6621"/>
                  </a:cubicBezTo>
                  <a:cubicBezTo>
                    <a:pt x="2396" y="6621"/>
                    <a:pt x="1" y="7411"/>
                    <a:pt x="108" y="8039"/>
                  </a:cubicBezTo>
                  <a:cubicBezTo>
                    <a:pt x="161" y="8306"/>
                    <a:pt x="482" y="8467"/>
                    <a:pt x="910" y="8534"/>
                  </a:cubicBezTo>
                  <a:lnTo>
                    <a:pt x="910" y="8601"/>
                  </a:lnTo>
                  <a:cubicBezTo>
                    <a:pt x="910" y="8601"/>
                    <a:pt x="282" y="8855"/>
                    <a:pt x="282" y="9296"/>
                  </a:cubicBezTo>
                  <a:cubicBezTo>
                    <a:pt x="268" y="9497"/>
                    <a:pt x="684" y="9658"/>
                    <a:pt x="1205" y="9711"/>
                  </a:cubicBezTo>
                  <a:lnTo>
                    <a:pt x="1205" y="9724"/>
                  </a:lnTo>
                  <a:cubicBezTo>
                    <a:pt x="1205" y="9724"/>
                    <a:pt x="696" y="10206"/>
                    <a:pt x="1205" y="10567"/>
                  </a:cubicBezTo>
                  <a:cubicBezTo>
                    <a:pt x="1272" y="10621"/>
                    <a:pt x="1419" y="10674"/>
                    <a:pt x="1647" y="10714"/>
                  </a:cubicBezTo>
                  <a:cubicBezTo>
                    <a:pt x="1932" y="10766"/>
                    <a:pt x="2331" y="10803"/>
                    <a:pt x="2819" y="10803"/>
                  </a:cubicBezTo>
                  <a:cubicBezTo>
                    <a:pt x="4712" y="10803"/>
                    <a:pt x="7946" y="10247"/>
                    <a:pt x="11103" y="7865"/>
                  </a:cubicBezTo>
                  <a:cubicBezTo>
                    <a:pt x="11585" y="7504"/>
                    <a:pt x="12027" y="7102"/>
                    <a:pt x="12428" y="6701"/>
                  </a:cubicBezTo>
                  <a:cubicBezTo>
                    <a:pt x="14822" y="4320"/>
                    <a:pt x="15826" y="1552"/>
                    <a:pt x="15865" y="1458"/>
                  </a:cubicBezTo>
                  <a:lnTo>
                    <a:pt x="15865" y="1458"/>
                  </a:lnTo>
                  <a:cubicBezTo>
                    <a:pt x="15799" y="1468"/>
                    <a:pt x="15721" y="1473"/>
                    <a:pt x="15633" y="1473"/>
                  </a:cubicBezTo>
                  <a:cubicBezTo>
                    <a:pt x="14457" y="1473"/>
                    <a:pt x="11452" y="598"/>
                    <a:pt x="10207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4"/>
            <p:cNvSpPr/>
            <p:nvPr/>
          </p:nvSpPr>
          <p:spPr>
            <a:xfrm>
              <a:off x="5948450" y="4093700"/>
              <a:ext cx="360875" cy="269125"/>
            </a:xfrm>
            <a:custGeom>
              <a:avLst/>
              <a:gdLst/>
              <a:ahLst/>
              <a:cxnLst/>
              <a:rect l="l" t="t" r="r" b="b"/>
              <a:pathLst>
                <a:path w="14435" h="10765" extrusionOk="0">
                  <a:moveTo>
                    <a:pt x="10154" y="1"/>
                  </a:moveTo>
                  <a:cubicBezTo>
                    <a:pt x="9592" y="643"/>
                    <a:pt x="6516" y="4014"/>
                    <a:pt x="4402" y="4656"/>
                  </a:cubicBezTo>
                  <a:cubicBezTo>
                    <a:pt x="2075" y="5365"/>
                    <a:pt x="1647" y="4923"/>
                    <a:pt x="1445" y="5512"/>
                  </a:cubicBezTo>
                  <a:cubicBezTo>
                    <a:pt x="1433" y="5552"/>
                    <a:pt x="1419" y="5579"/>
                    <a:pt x="1419" y="5619"/>
                  </a:cubicBezTo>
                  <a:cubicBezTo>
                    <a:pt x="1379" y="6154"/>
                    <a:pt x="2396" y="6582"/>
                    <a:pt x="2396" y="6582"/>
                  </a:cubicBezTo>
                  <a:cubicBezTo>
                    <a:pt x="2396" y="6582"/>
                    <a:pt x="1" y="7372"/>
                    <a:pt x="108" y="8000"/>
                  </a:cubicBezTo>
                  <a:cubicBezTo>
                    <a:pt x="161" y="8267"/>
                    <a:pt x="482" y="8428"/>
                    <a:pt x="910" y="8495"/>
                  </a:cubicBezTo>
                  <a:lnTo>
                    <a:pt x="910" y="8562"/>
                  </a:lnTo>
                  <a:cubicBezTo>
                    <a:pt x="910" y="8562"/>
                    <a:pt x="282" y="8816"/>
                    <a:pt x="282" y="9257"/>
                  </a:cubicBezTo>
                  <a:cubicBezTo>
                    <a:pt x="268" y="9458"/>
                    <a:pt x="684" y="9619"/>
                    <a:pt x="1205" y="9672"/>
                  </a:cubicBezTo>
                  <a:lnTo>
                    <a:pt x="1205" y="9685"/>
                  </a:lnTo>
                  <a:cubicBezTo>
                    <a:pt x="1205" y="9685"/>
                    <a:pt x="696" y="10167"/>
                    <a:pt x="1205" y="10528"/>
                  </a:cubicBezTo>
                  <a:cubicBezTo>
                    <a:pt x="1272" y="10582"/>
                    <a:pt x="1419" y="10635"/>
                    <a:pt x="1647" y="10675"/>
                  </a:cubicBezTo>
                  <a:cubicBezTo>
                    <a:pt x="1932" y="10727"/>
                    <a:pt x="2331" y="10764"/>
                    <a:pt x="2819" y="10764"/>
                  </a:cubicBezTo>
                  <a:cubicBezTo>
                    <a:pt x="4712" y="10764"/>
                    <a:pt x="7946" y="10208"/>
                    <a:pt x="11103" y="7826"/>
                  </a:cubicBezTo>
                  <a:cubicBezTo>
                    <a:pt x="11585" y="7465"/>
                    <a:pt x="12027" y="7063"/>
                    <a:pt x="12428" y="6662"/>
                  </a:cubicBezTo>
                  <a:cubicBezTo>
                    <a:pt x="12521" y="6582"/>
                    <a:pt x="12601" y="6489"/>
                    <a:pt x="12682" y="6409"/>
                  </a:cubicBezTo>
                  <a:cubicBezTo>
                    <a:pt x="13445" y="5137"/>
                    <a:pt x="14033" y="3760"/>
                    <a:pt x="14434" y="2369"/>
                  </a:cubicBezTo>
                  <a:cubicBezTo>
                    <a:pt x="12869" y="1834"/>
                    <a:pt x="11385" y="1031"/>
                    <a:pt x="10154" y="1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4"/>
            <p:cNvSpPr/>
            <p:nvPr/>
          </p:nvSpPr>
          <p:spPr>
            <a:xfrm>
              <a:off x="6218650" y="4099050"/>
              <a:ext cx="120425" cy="30475"/>
            </a:xfrm>
            <a:custGeom>
              <a:avLst/>
              <a:gdLst/>
              <a:ahLst/>
              <a:cxnLst/>
              <a:rect l="l" t="t" r="r" b="b"/>
              <a:pathLst>
                <a:path w="4817" h="1219" extrusionOk="0">
                  <a:moveTo>
                    <a:pt x="1" y="1"/>
                  </a:moveTo>
                  <a:cubicBezTo>
                    <a:pt x="741" y="293"/>
                    <a:pt x="1736" y="610"/>
                    <a:pt x="2663" y="846"/>
                  </a:cubicBezTo>
                  <a:lnTo>
                    <a:pt x="2663" y="846"/>
                  </a:lnTo>
                  <a:cubicBezTo>
                    <a:pt x="1737" y="609"/>
                    <a:pt x="743" y="292"/>
                    <a:pt x="1" y="1"/>
                  </a:cubicBezTo>
                  <a:close/>
                  <a:moveTo>
                    <a:pt x="2663" y="846"/>
                  </a:moveTo>
                  <a:cubicBezTo>
                    <a:pt x="3524" y="1066"/>
                    <a:pt x="4327" y="1219"/>
                    <a:pt x="4816" y="1219"/>
                  </a:cubicBezTo>
                  <a:cubicBezTo>
                    <a:pt x="4576" y="1219"/>
                    <a:pt x="4255" y="1178"/>
                    <a:pt x="3880" y="1112"/>
                  </a:cubicBezTo>
                  <a:cubicBezTo>
                    <a:pt x="3511" y="1048"/>
                    <a:pt x="3094" y="956"/>
                    <a:pt x="2663" y="846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4"/>
            <p:cNvSpPr/>
            <p:nvPr/>
          </p:nvSpPr>
          <p:spPr>
            <a:xfrm>
              <a:off x="6344750" y="4129150"/>
              <a:ext cx="350" cy="1050"/>
            </a:xfrm>
            <a:custGeom>
              <a:avLst/>
              <a:gdLst/>
              <a:ahLst/>
              <a:cxnLst/>
              <a:rect l="l" t="t" r="r" b="b"/>
              <a:pathLst>
                <a:path w="14" h="42" extrusionOk="0">
                  <a:moveTo>
                    <a:pt x="13" y="1"/>
                  </a:moveTo>
                  <a:cubicBezTo>
                    <a:pt x="13" y="1"/>
                    <a:pt x="0" y="15"/>
                    <a:pt x="0" y="41"/>
                  </a:cubicBezTo>
                  <a:cubicBezTo>
                    <a:pt x="0" y="15"/>
                    <a:pt x="13" y="1"/>
                    <a:pt x="13" y="1"/>
                  </a:cubicBezTo>
                  <a:close/>
                </a:path>
              </a:pathLst>
            </a:custGeom>
            <a:solidFill>
              <a:srgbClr val="DED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4"/>
            <p:cNvSpPr/>
            <p:nvPr/>
          </p:nvSpPr>
          <p:spPr>
            <a:xfrm>
              <a:off x="6202275" y="4092725"/>
              <a:ext cx="142825" cy="161200"/>
            </a:xfrm>
            <a:custGeom>
              <a:avLst/>
              <a:gdLst/>
              <a:ahLst/>
              <a:cxnLst/>
              <a:rect l="l" t="t" r="r" b="b"/>
              <a:pathLst>
                <a:path w="5713" h="6448" extrusionOk="0">
                  <a:moveTo>
                    <a:pt x="54" y="0"/>
                  </a:moveTo>
                  <a:cubicBezTo>
                    <a:pt x="41" y="13"/>
                    <a:pt x="28" y="27"/>
                    <a:pt x="1" y="40"/>
                  </a:cubicBezTo>
                  <a:lnTo>
                    <a:pt x="14" y="54"/>
                  </a:lnTo>
                  <a:cubicBezTo>
                    <a:pt x="1244" y="1070"/>
                    <a:pt x="2997" y="1912"/>
                    <a:pt x="4816" y="2153"/>
                  </a:cubicBezTo>
                  <a:cubicBezTo>
                    <a:pt x="4428" y="3544"/>
                    <a:pt x="3292" y="5176"/>
                    <a:pt x="2529" y="6448"/>
                  </a:cubicBezTo>
                  <a:cubicBezTo>
                    <a:pt x="3827" y="5096"/>
                    <a:pt x="4669" y="3651"/>
                    <a:pt x="5164" y="2675"/>
                  </a:cubicBezTo>
                  <a:cubicBezTo>
                    <a:pt x="5485" y="2060"/>
                    <a:pt x="5646" y="1618"/>
                    <a:pt x="5699" y="1498"/>
                  </a:cubicBezTo>
                  <a:cubicBezTo>
                    <a:pt x="5699" y="1472"/>
                    <a:pt x="5712" y="1458"/>
                    <a:pt x="5712" y="1458"/>
                  </a:cubicBezTo>
                  <a:lnTo>
                    <a:pt x="5712" y="1458"/>
                  </a:lnTo>
                  <a:cubicBezTo>
                    <a:pt x="5646" y="1472"/>
                    <a:pt x="5566" y="1472"/>
                    <a:pt x="5471" y="1472"/>
                  </a:cubicBezTo>
                  <a:cubicBezTo>
                    <a:pt x="4455" y="1472"/>
                    <a:pt x="2088" y="816"/>
                    <a:pt x="656" y="254"/>
                  </a:cubicBezTo>
                  <a:lnTo>
                    <a:pt x="643" y="254"/>
                  </a:lnTo>
                  <a:lnTo>
                    <a:pt x="643" y="241"/>
                  </a:lnTo>
                  <a:lnTo>
                    <a:pt x="616" y="241"/>
                  </a:lnTo>
                  <a:cubicBezTo>
                    <a:pt x="415" y="161"/>
                    <a:pt x="228" y="80"/>
                    <a:pt x="67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4"/>
            <p:cNvSpPr/>
            <p:nvPr/>
          </p:nvSpPr>
          <p:spPr>
            <a:xfrm>
              <a:off x="6202275" y="409370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"/>
                  </a:lnTo>
                  <a:lnTo>
                    <a:pt x="14" y="15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4"/>
            <p:cNvSpPr/>
            <p:nvPr/>
          </p:nvSpPr>
          <p:spPr>
            <a:xfrm>
              <a:off x="5912025" y="3484100"/>
              <a:ext cx="548100" cy="456900"/>
            </a:xfrm>
            <a:custGeom>
              <a:avLst/>
              <a:gdLst/>
              <a:ahLst/>
              <a:cxnLst/>
              <a:rect l="l" t="t" r="r" b="b"/>
              <a:pathLst>
                <a:path w="21924" h="18276" extrusionOk="0">
                  <a:moveTo>
                    <a:pt x="6166" y="0"/>
                  </a:moveTo>
                  <a:lnTo>
                    <a:pt x="6020" y="120"/>
                  </a:lnTo>
                  <a:cubicBezTo>
                    <a:pt x="6020" y="120"/>
                    <a:pt x="3598" y="3036"/>
                    <a:pt x="3143" y="4133"/>
                  </a:cubicBezTo>
                  <a:cubicBezTo>
                    <a:pt x="3143" y="4133"/>
                    <a:pt x="0" y="4668"/>
                    <a:pt x="348" y="8012"/>
                  </a:cubicBezTo>
                  <a:cubicBezTo>
                    <a:pt x="2836" y="8936"/>
                    <a:pt x="5190" y="10367"/>
                    <a:pt x="7304" y="12521"/>
                  </a:cubicBezTo>
                  <a:cubicBezTo>
                    <a:pt x="8574" y="13818"/>
                    <a:pt x="9738" y="15369"/>
                    <a:pt x="10782" y="17215"/>
                  </a:cubicBezTo>
                  <a:lnTo>
                    <a:pt x="10821" y="17202"/>
                  </a:lnTo>
                  <a:cubicBezTo>
                    <a:pt x="11445" y="17412"/>
                    <a:pt x="12050" y="17494"/>
                    <a:pt x="12612" y="17494"/>
                  </a:cubicBezTo>
                  <a:cubicBezTo>
                    <a:pt x="14557" y="17494"/>
                    <a:pt x="15998" y="16520"/>
                    <a:pt x="15998" y="16520"/>
                  </a:cubicBezTo>
                  <a:cubicBezTo>
                    <a:pt x="15998" y="16520"/>
                    <a:pt x="16038" y="17108"/>
                    <a:pt x="16841" y="17670"/>
                  </a:cubicBezTo>
                  <a:cubicBezTo>
                    <a:pt x="16867" y="17684"/>
                    <a:pt x="16961" y="17723"/>
                    <a:pt x="17081" y="17830"/>
                  </a:cubicBezTo>
                  <a:cubicBezTo>
                    <a:pt x="17188" y="17898"/>
                    <a:pt x="17295" y="17951"/>
                    <a:pt x="17429" y="18018"/>
                  </a:cubicBezTo>
                  <a:cubicBezTo>
                    <a:pt x="17798" y="18194"/>
                    <a:pt x="18183" y="18275"/>
                    <a:pt x="18563" y="18275"/>
                  </a:cubicBezTo>
                  <a:cubicBezTo>
                    <a:pt x="19920" y="18275"/>
                    <a:pt x="21231" y="17241"/>
                    <a:pt x="21670" y="15758"/>
                  </a:cubicBezTo>
                  <a:cubicBezTo>
                    <a:pt x="21924" y="14875"/>
                    <a:pt x="21723" y="14165"/>
                    <a:pt x="21335" y="13657"/>
                  </a:cubicBezTo>
                  <a:cubicBezTo>
                    <a:pt x="20880" y="13069"/>
                    <a:pt x="20158" y="12735"/>
                    <a:pt x="19596" y="12654"/>
                  </a:cubicBezTo>
                  <a:cubicBezTo>
                    <a:pt x="19455" y="12633"/>
                    <a:pt x="19321" y="12624"/>
                    <a:pt x="19196" y="12624"/>
                  </a:cubicBezTo>
                  <a:cubicBezTo>
                    <a:pt x="18920" y="12624"/>
                    <a:pt x="18688" y="12670"/>
                    <a:pt x="18513" y="12735"/>
                  </a:cubicBezTo>
                  <a:cubicBezTo>
                    <a:pt x="18365" y="12547"/>
                    <a:pt x="17844" y="11879"/>
                    <a:pt x="17777" y="11210"/>
                  </a:cubicBezTo>
                  <a:cubicBezTo>
                    <a:pt x="17697" y="10193"/>
                    <a:pt x="18686" y="9819"/>
                    <a:pt x="18686" y="9819"/>
                  </a:cubicBezTo>
                  <a:cubicBezTo>
                    <a:pt x="18686" y="9819"/>
                    <a:pt x="17964" y="9444"/>
                    <a:pt x="18058" y="8280"/>
                  </a:cubicBezTo>
                  <a:cubicBezTo>
                    <a:pt x="18125" y="7331"/>
                    <a:pt x="19008" y="6835"/>
                    <a:pt x="19008" y="6835"/>
                  </a:cubicBezTo>
                  <a:cubicBezTo>
                    <a:pt x="19008" y="6835"/>
                    <a:pt x="17202" y="6314"/>
                    <a:pt x="17750" y="4374"/>
                  </a:cubicBezTo>
                  <a:lnTo>
                    <a:pt x="17750" y="4374"/>
                  </a:lnTo>
                  <a:cubicBezTo>
                    <a:pt x="17750" y="4374"/>
                    <a:pt x="17255" y="4811"/>
                    <a:pt x="16622" y="4811"/>
                  </a:cubicBezTo>
                  <a:cubicBezTo>
                    <a:pt x="16449" y="4811"/>
                    <a:pt x="16265" y="4778"/>
                    <a:pt x="16079" y="4695"/>
                  </a:cubicBezTo>
                  <a:cubicBezTo>
                    <a:pt x="15209" y="4308"/>
                    <a:pt x="15530" y="3612"/>
                    <a:pt x="15530" y="3612"/>
                  </a:cubicBezTo>
                  <a:lnTo>
                    <a:pt x="15530" y="3612"/>
                  </a:lnTo>
                  <a:cubicBezTo>
                    <a:pt x="15530" y="3612"/>
                    <a:pt x="15052" y="3850"/>
                    <a:pt x="14492" y="3850"/>
                  </a:cubicBezTo>
                  <a:cubicBezTo>
                    <a:pt x="14268" y="3850"/>
                    <a:pt x="14030" y="3812"/>
                    <a:pt x="13805" y="3705"/>
                  </a:cubicBezTo>
                  <a:cubicBezTo>
                    <a:pt x="13029" y="3331"/>
                    <a:pt x="13443" y="1980"/>
                    <a:pt x="13443" y="1980"/>
                  </a:cubicBezTo>
                  <a:lnTo>
                    <a:pt x="13443" y="1980"/>
                  </a:lnTo>
                  <a:cubicBezTo>
                    <a:pt x="13443" y="1980"/>
                    <a:pt x="12896" y="2194"/>
                    <a:pt x="12223" y="2194"/>
                  </a:cubicBezTo>
                  <a:cubicBezTo>
                    <a:pt x="11860" y="2194"/>
                    <a:pt x="11459" y="2132"/>
                    <a:pt x="11089" y="1939"/>
                  </a:cubicBezTo>
                  <a:cubicBezTo>
                    <a:pt x="10033" y="1392"/>
                    <a:pt x="10140" y="308"/>
                    <a:pt x="10140" y="308"/>
                  </a:cubicBezTo>
                  <a:lnTo>
                    <a:pt x="10140" y="308"/>
                  </a:lnTo>
                  <a:cubicBezTo>
                    <a:pt x="10139" y="308"/>
                    <a:pt x="9240" y="537"/>
                    <a:pt x="8232" y="537"/>
                  </a:cubicBezTo>
                  <a:cubicBezTo>
                    <a:pt x="7501" y="537"/>
                    <a:pt x="6712" y="416"/>
                    <a:pt x="6166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4"/>
            <p:cNvSpPr/>
            <p:nvPr/>
          </p:nvSpPr>
          <p:spPr>
            <a:xfrm>
              <a:off x="4883450" y="3749475"/>
              <a:ext cx="124675" cy="121725"/>
            </a:xfrm>
            <a:custGeom>
              <a:avLst/>
              <a:gdLst/>
              <a:ahLst/>
              <a:cxnLst/>
              <a:rect l="l" t="t" r="r" b="b"/>
              <a:pathLst>
                <a:path w="4987" h="4869" extrusionOk="0">
                  <a:moveTo>
                    <a:pt x="2455" y="1"/>
                  </a:moveTo>
                  <a:cubicBezTo>
                    <a:pt x="2038" y="1"/>
                    <a:pt x="1449" y="155"/>
                    <a:pt x="974" y="875"/>
                  </a:cubicBezTo>
                  <a:cubicBezTo>
                    <a:pt x="0" y="2330"/>
                    <a:pt x="942" y="4868"/>
                    <a:pt x="2956" y="4868"/>
                  </a:cubicBezTo>
                  <a:cubicBezTo>
                    <a:pt x="3017" y="4868"/>
                    <a:pt x="3078" y="4866"/>
                    <a:pt x="3141" y="4861"/>
                  </a:cubicBezTo>
                  <a:cubicBezTo>
                    <a:pt x="4519" y="4768"/>
                    <a:pt x="4947" y="4139"/>
                    <a:pt x="4947" y="4139"/>
                  </a:cubicBezTo>
                  <a:lnTo>
                    <a:pt x="4987" y="4099"/>
                  </a:lnTo>
                  <a:cubicBezTo>
                    <a:pt x="3970" y="2775"/>
                    <a:pt x="3355" y="1371"/>
                    <a:pt x="2980" y="86"/>
                  </a:cubicBezTo>
                  <a:cubicBezTo>
                    <a:pt x="2980" y="86"/>
                    <a:pt x="2765" y="1"/>
                    <a:pt x="2455" y="1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4"/>
            <p:cNvSpPr/>
            <p:nvPr/>
          </p:nvSpPr>
          <p:spPr>
            <a:xfrm>
              <a:off x="5220775" y="4040375"/>
              <a:ext cx="150525" cy="168400"/>
            </a:xfrm>
            <a:custGeom>
              <a:avLst/>
              <a:gdLst/>
              <a:ahLst/>
              <a:cxnLst/>
              <a:rect l="l" t="t" r="r" b="b"/>
              <a:pathLst>
                <a:path w="6021" h="6736" extrusionOk="0">
                  <a:moveTo>
                    <a:pt x="3920" y="0"/>
                  </a:moveTo>
                  <a:cubicBezTo>
                    <a:pt x="3518" y="0"/>
                    <a:pt x="2075" y="1679"/>
                    <a:pt x="2075" y="1679"/>
                  </a:cubicBezTo>
                  <a:cubicBezTo>
                    <a:pt x="2075" y="1679"/>
                    <a:pt x="2248" y="409"/>
                    <a:pt x="1700" y="368"/>
                  </a:cubicBezTo>
                  <a:cubicBezTo>
                    <a:pt x="1697" y="368"/>
                    <a:pt x="1693" y="368"/>
                    <a:pt x="1689" y="368"/>
                  </a:cubicBezTo>
                  <a:cubicBezTo>
                    <a:pt x="1260" y="368"/>
                    <a:pt x="536" y="2615"/>
                    <a:pt x="536" y="2615"/>
                  </a:cubicBezTo>
                  <a:cubicBezTo>
                    <a:pt x="536" y="2615"/>
                    <a:pt x="336" y="2829"/>
                    <a:pt x="1" y="3111"/>
                  </a:cubicBezTo>
                  <a:lnTo>
                    <a:pt x="15" y="3138"/>
                  </a:lnTo>
                  <a:cubicBezTo>
                    <a:pt x="15" y="3138"/>
                    <a:pt x="1245" y="6508"/>
                    <a:pt x="4308" y="6735"/>
                  </a:cubicBezTo>
                  <a:cubicBezTo>
                    <a:pt x="5913" y="4408"/>
                    <a:pt x="6020" y="2294"/>
                    <a:pt x="5860" y="2121"/>
                  </a:cubicBezTo>
                  <a:cubicBezTo>
                    <a:pt x="5826" y="2081"/>
                    <a:pt x="5786" y="2064"/>
                    <a:pt x="5743" y="2064"/>
                  </a:cubicBezTo>
                  <a:cubicBezTo>
                    <a:pt x="5525" y="2064"/>
                    <a:pt x="5218" y="2482"/>
                    <a:pt x="5218" y="2482"/>
                  </a:cubicBezTo>
                  <a:lnTo>
                    <a:pt x="5191" y="2469"/>
                  </a:lnTo>
                  <a:cubicBezTo>
                    <a:pt x="5579" y="1559"/>
                    <a:pt x="5539" y="850"/>
                    <a:pt x="5365" y="703"/>
                  </a:cubicBezTo>
                  <a:cubicBezTo>
                    <a:pt x="5339" y="679"/>
                    <a:pt x="5307" y="668"/>
                    <a:pt x="5270" y="668"/>
                  </a:cubicBezTo>
                  <a:cubicBezTo>
                    <a:pt x="4850" y="668"/>
                    <a:pt x="3794" y="2079"/>
                    <a:pt x="3573" y="2362"/>
                  </a:cubicBezTo>
                  <a:cubicBezTo>
                    <a:pt x="4322" y="1117"/>
                    <a:pt x="4269" y="141"/>
                    <a:pt x="3960" y="8"/>
                  </a:cubicBezTo>
                  <a:cubicBezTo>
                    <a:pt x="3948" y="3"/>
                    <a:pt x="3935" y="0"/>
                    <a:pt x="3920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4"/>
            <p:cNvSpPr/>
            <p:nvPr/>
          </p:nvSpPr>
          <p:spPr>
            <a:xfrm>
              <a:off x="5103425" y="3704950"/>
              <a:ext cx="676200" cy="1058600"/>
            </a:xfrm>
            <a:custGeom>
              <a:avLst/>
              <a:gdLst/>
              <a:ahLst/>
              <a:cxnLst/>
              <a:rect l="l" t="t" r="r" b="b"/>
              <a:pathLst>
                <a:path w="27048" h="42344" extrusionOk="0">
                  <a:moveTo>
                    <a:pt x="13791" y="1"/>
                  </a:moveTo>
                  <a:cubicBezTo>
                    <a:pt x="13002" y="1"/>
                    <a:pt x="12186" y="220"/>
                    <a:pt x="11865" y="316"/>
                  </a:cubicBezTo>
                  <a:cubicBezTo>
                    <a:pt x="8628" y="1934"/>
                    <a:pt x="5444" y="4569"/>
                    <a:pt x="3117" y="8889"/>
                  </a:cubicBezTo>
                  <a:cubicBezTo>
                    <a:pt x="1913" y="11124"/>
                    <a:pt x="937" y="13812"/>
                    <a:pt x="308" y="17036"/>
                  </a:cubicBezTo>
                  <a:cubicBezTo>
                    <a:pt x="254" y="17290"/>
                    <a:pt x="214" y="17557"/>
                    <a:pt x="161" y="17812"/>
                  </a:cubicBezTo>
                  <a:lnTo>
                    <a:pt x="134" y="17946"/>
                  </a:lnTo>
                  <a:cubicBezTo>
                    <a:pt x="434" y="18007"/>
                    <a:pt x="728" y="18035"/>
                    <a:pt x="1013" y="18035"/>
                  </a:cubicBezTo>
                  <a:cubicBezTo>
                    <a:pt x="2643" y="18035"/>
                    <a:pt x="3989" y="17131"/>
                    <a:pt x="4695" y="16528"/>
                  </a:cubicBezTo>
                  <a:cubicBezTo>
                    <a:pt x="5030" y="16246"/>
                    <a:pt x="5230" y="16032"/>
                    <a:pt x="5230" y="16032"/>
                  </a:cubicBezTo>
                  <a:cubicBezTo>
                    <a:pt x="5230" y="16032"/>
                    <a:pt x="5954" y="13785"/>
                    <a:pt x="6383" y="13785"/>
                  </a:cubicBezTo>
                  <a:cubicBezTo>
                    <a:pt x="6387" y="13785"/>
                    <a:pt x="6391" y="13785"/>
                    <a:pt x="6394" y="13785"/>
                  </a:cubicBezTo>
                  <a:cubicBezTo>
                    <a:pt x="6942" y="13826"/>
                    <a:pt x="6769" y="15096"/>
                    <a:pt x="6769" y="15096"/>
                  </a:cubicBezTo>
                  <a:cubicBezTo>
                    <a:pt x="6769" y="15096"/>
                    <a:pt x="8212" y="13417"/>
                    <a:pt x="8614" y="13417"/>
                  </a:cubicBezTo>
                  <a:cubicBezTo>
                    <a:pt x="8629" y="13417"/>
                    <a:pt x="8642" y="13420"/>
                    <a:pt x="8654" y="13425"/>
                  </a:cubicBezTo>
                  <a:cubicBezTo>
                    <a:pt x="8963" y="13558"/>
                    <a:pt x="9016" y="14534"/>
                    <a:pt x="8267" y="15779"/>
                  </a:cubicBezTo>
                  <a:cubicBezTo>
                    <a:pt x="8488" y="15496"/>
                    <a:pt x="9544" y="14085"/>
                    <a:pt x="9964" y="14085"/>
                  </a:cubicBezTo>
                  <a:cubicBezTo>
                    <a:pt x="10001" y="14085"/>
                    <a:pt x="10033" y="14096"/>
                    <a:pt x="10059" y="14120"/>
                  </a:cubicBezTo>
                  <a:cubicBezTo>
                    <a:pt x="10233" y="14267"/>
                    <a:pt x="10273" y="14976"/>
                    <a:pt x="9885" y="15886"/>
                  </a:cubicBezTo>
                  <a:lnTo>
                    <a:pt x="9912" y="15899"/>
                  </a:lnTo>
                  <a:cubicBezTo>
                    <a:pt x="9912" y="15899"/>
                    <a:pt x="10219" y="15481"/>
                    <a:pt x="10437" y="15481"/>
                  </a:cubicBezTo>
                  <a:cubicBezTo>
                    <a:pt x="10480" y="15481"/>
                    <a:pt x="10520" y="15498"/>
                    <a:pt x="10554" y="15538"/>
                  </a:cubicBezTo>
                  <a:cubicBezTo>
                    <a:pt x="10714" y="15711"/>
                    <a:pt x="10607" y="17825"/>
                    <a:pt x="9002" y="20152"/>
                  </a:cubicBezTo>
                  <a:cubicBezTo>
                    <a:pt x="8574" y="20781"/>
                    <a:pt x="8026" y="21424"/>
                    <a:pt x="7343" y="22052"/>
                  </a:cubicBezTo>
                  <a:cubicBezTo>
                    <a:pt x="5710" y="23562"/>
                    <a:pt x="3451" y="24427"/>
                    <a:pt x="1269" y="24427"/>
                  </a:cubicBezTo>
                  <a:cubicBezTo>
                    <a:pt x="841" y="24427"/>
                    <a:pt x="417" y="24394"/>
                    <a:pt x="0" y="24326"/>
                  </a:cubicBezTo>
                  <a:lnTo>
                    <a:pt x="0" y="24326"/>
                  </a:lnTo>
                  <a:cubicBezTo>
                    <a:pt x="147" y="25422"/>
                    <a:pt x="375" y="26493"/>
                    <a:pt x="682" y="27509"/>
                  </a:cubicBezTo>
                  <a:cubicBezTo>
                    <a:pt x="1162" y="27771"/>
                    <a:pt x="2747" y="28585"/>
                    <a:pt x="3852" y="28585"/>
                  </a:cubicBezTo>
                  <a:cubicBezTo>
                    <a:pt x="4101" y="28585"/>
                    <a:pt x="4326" y="28544"/>
                    <a:pt x="4508" y="28446"/>
                  </a:cubicBezTo>
                  <a:cubicBezTo>
                    <a:pt x="5023" y="28161"/>
                    <a:pt x="5478" y="28068"/>
                    <a:pt x="5876" y="28068"/>
                  </a:cubicBezTo>
                  <a:cubicBezTo>
                    <a:pt x="6356" y="28068"/>
                    <a:pt x="6754" y="28204"/>
                    <a:pt x="7076" y="28299"/>
                  </a:cubicBezTo>
                  <a:cubicBezTo>
                    <a:pt x="7665" y="28472"/>
                    <a:pt x="9364" y="28285"/>
                    <a:pt x="8975" y="29717"/>
                  </a:cubicBezTo>
                  <a:cubicBezTo>
                    <a:pt x="8401" y="31777"/>
                    <a:pt x="6969" y="31616"/>
                    <a:pt x="6648" y="32927"/>
                  </a:cubicBezTo>
                  <a:cubicBezTo>
                    <a:pt x="6261" y="34532"/>
                    <a:pt x="7571" y="36940"/>
                    <a:pt x="7879" y="37475"/>
                  </a:cubicBezTo>
                  <a:cubicBezTo>
                    <a:pt x="11879" y="40391"/>
                    <a:pt x="17108" y="42130"/>
                    <a:pt x="23021" y="42344"/>
                  </a:cubicBezTo>
                  <a:cubicBezTo>
                    <a:pt x="22780" y="41862"/>
                    <a:pt x="21763" y="39601"/>
                    <a:pt x="22057" y="37381"/>
                  </a:cubicBezTo>
                  <a:cubicBezTo>
                    <a:pt x="22164" y="36512"/>
                    <a:pt x="23689" y="35174"/>
                    <a:pt x="24679" y="33823"/>
                  </a:cubicBezTo>
                  <a:cubicBezTo>
                    <a:pt x="25669" y="32472"/>
                    <a:pt x="23796" y="28513"/>
                    <a:pt x="23409" y="27884"/>
                  </a:cubicBezTo>
                  <a:cubicBezTo>
                    <a:pt x="23021" y="27256"/>
                    <a:pt x="20987" y="27001"/>
                    <a:pt x="20452" y="26801"/>
                  </a:cubicBezTo>
                  <a:cubicBezTo>
                    <a:pt x="19917" y="26587"/>
                    <a:pt x="20345" y="25770"/>
                    <a:pt x="20211" y="25490"/>
                  </a:cubicBezTo>
                  <a:cubicBezTo>
                    <a:pt x="20111" y="25298"/>
                    <a:pt x="19373" y="25193"/>
                    <a:pt x="18570" y="25193"/>
                  </a:cubicBezTo>
                  <a:cubicBezTo>
                    <a:pt x="18198" y="25193"/>
                    <a:pt x="17813" y="25216"/>
                    <a:pt x="17470" y="25262"/>
                  </a:cubicBezTo>
                  <a:cubicBezTo>
                    <a:pt x="16633" y="25377"/>
                    <a:pt x="15568" y="25917"/>
                    <a:pt x="14721" y="25917"/>
                  </a:cubicBezTo>
                  <a:cubicBezTo>
                    <a:pt x="14484" y="25917"/>
                    <a:pt x="14265" y="25875"/>
                    <a:pt x="14072" y="25770"/>
                  </a:cubicBezTo>
                  <a:cubicBezTo>
                    <a:pt x="13176" y="25289"/>
                    <a:pt x="14995" y="21303"/>
                    <a:pt x="15797" y="20580"/>
                  </a:cubicBezTo>
                  <a:cubicBezTo>
                    <a:pt x="16100" y="20313"/>
                    <a:pt x="16614" y="20225"/>
                    <a:pt x="17196" y="20225"/>
                  </a:cubicBezTo>
                  <a:cubicBezTo>
                    <a:pt x="18155" y="20225"/>
                    <a:pt x="19296" y="20465"/>
                    <a:pt x="19971" y="20541"/>
                  </a:cubicBezTo>
                  <a:cubicBezTo>
                    <a:pt x="20070" y="20552"/>
                    <a:pt x="20174" y="20557"/>
                    <a:pt x="20281" y="20557"/>
                  </a:cubicBezTo>
                  <a:cubicBezTo>
                    <a:pt x="21347" y="20557"/>
                    <a:pt x="22748" y="20060"/>
                    <a:pt x="23088" y="19938"/>
                  </a:cubicBezTo>
                  <a:cubicBezTo>
                    <a:pt x="23449" y="19818"/>
                    <a:pt x="23864" y="19096"/>
                    <a:pt x="23998" y="18240"/>
                  </a:cubicBezTo>
                  <a:cubicBezTo>
                    <a:pt x="24117" y="17384"/>
                    <a:pt x="25656" y="17611"/>
                    <a:pt x="26352" y="16474"/>
                  </a:cubicBezTo>
                  <a:cubicBezTo>
                    <a:pt x="27047" y="15351"/>
                    <a:pt x="26031" y="13277"/>
                    <a:pt x="24613" y="11659"/>
                  </a:cubicBezTo>
                  <a:cubicBezTo>
                    <a:pt x="23181" y="10054"/>
                    <a:pt x="23529" y="7646"/>
                    <a:pt x="23757" y="6094"/>
                  </a:cubicBezTo>
                  <a:cubicBezTo>
                    <a:pt x="23984" y="4556"/>
                    <a:pt x="23222" y="3205"/>
                    <a:pt x="21924" y="2496"/>
                  </a:cubicBezTo>
                  <a:cubicBezTo>
                    <a:pt x="20627" y="1773"/>
                    <a:pt x="18526" y="1734"/>
                    <a:pt x="17295" y="1720"/>
                  </a:cubicBezTo>
                  <a:cubicBezTo>
                    <a:pt x="16065" y="1720"/>
                    <a:pt x="15517" y="543"/>
                    <a:pt x="14968" y="248"/>
                  </a:cubicBezTo>
                  <a:cubicBezTo>
                    <a:pt x="14639" y="65"/>
                    <a:pt x="14219" y="1"/>
                    <a:pt x="13791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4"/>
            <p:cNvSpPr/>
            <p:nvPr/>
          </p:nvSpPr>
          <p:spPr>
            <a:xfrm>
              <a:off x="5103425" y="4208750"/>
              <a:ext cx="225075" cy="107025"/>
            </a:xfrm>
            <a:custGeom>
              <a:avLst/>
              <a:gdLst/>
              <a:ahLst/>
              <a:cxnLst/>
              <a:rect l="l" t="t" r="r" b="b"/>
              <a:pathLst>
                <a:path w="9003" h="4281" extrusionOk="0">
                  <a:moveTo>
                    <a:pt x="1258" y="4281"/>
                  </a:moveTo>
                  <a:lnTo>
                    <a:pt x="1258" y="4281"/>
                  </a:lnTo>
                  <a:lnTo>
                    <a:pt x="1258" y="4281"/>
                  </a:lnTo>
                  <a:lnTo>
                    <a:pt x="1258" y="4281"/>
                  </a:lnTo>
                  <a:close/>
                  <a:moveTo>
                    <a:pt x="0" y="4174"/>
                  </a:moveTo>
                  <a:lnTo>
                    <a:pt x="0" y="4174"/>
                  </a:lnTo>
                  <a:cubicBezTo>
                    <a:pt x="13" y="4174"/>
                    <a:pt x="13" y="4188"/>
                    <a:pt x="27" y="4188"/>
                  </a:cubicBezTo>
                  <a:cubicBezTo>
                    <a:pt x="13" y="4188"/>
                    <a:pt x="13" y="4174"/>
                    <a:pt x="0" y="4174"/>
                  </a:cubicBezTo>
                  <a:close/>
                  <a:moveTo>
                    <a:pt x="7304" y="1940"/>
                  </a:moveTo>
                  <a:cubicBezTo>
                    <a:pt x="5658" y="3425"/>
                    <a:pt x="3425" y="4281"/>
                    <a:pt x="1258" y="4281"/>
                  </a:cubicBezTo>
                  <a:cubicBezTo>
                    <a:pt x="3425" y="4281"/>
                    <a:pt x="5658" y="3425"/>
                    <a:pt x="7304" y="1940"/>
                  </a:cubicBezTo>
                  <a:close/>
                  <a:moveTo>
                    <a:pt x="7317" y="1926"/>
                  </a:moveTo>
                  <a:lnTo>
                    <a:pt x="7317" y="1926"/>
                  </a:lnTo>
                  <a:lnTo>
                    <a:pt x="7317" y="1926"/>
                  </a:lnTo>
                  <a:close/>
                  <a:moveTo>
                    <a:pt x="9002" y="0"/>
                  </a:moveTo>
                  <a:cubicBezTo>
                    <a:pt x="8574" y="629"/>
                    <a:pt x="8026" y="1272"/>
                    <a:pt x="7343" y="1900"/>
                  </a:cubicBezTo>
                  <a:lnTo>
                    <a:pt x="7343" y="1900"/>
                  </a:lnTo>
                  <a:lnTo>
                    <a:pt x="7343" y="1900"/>
                  </a:lnTo>
                  <a:cubicBezTo>
                    <a:pt x="8026" y="1272"/>
                    <a:pt x="8574" y="629"/>
                    <a:pt x="9002" y="0"/>
                  </a:cubicBezTo>
                  <a:close/>
                </a:path>
              </a:pathLst>
            </a:custGeom>
            <a:solidFill>
              <a:srgbClr val="B8A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4"/>
            <p:cNvSpPr/>
            <p:nvPr/>
          </p:nvSpPr>
          <p:spPr>
            <a:xfrm>
              <a:off x="5355575" y="4105750"/>
              <a:ext cx="13050" cy="52850"/>
            </a:xfrm>
            <a:custGeom>
              <a:avLst/>
              <a:gdLst/>
              <a:ahLst/>
              <a:cxnLst/>
              <a:rect l="l" t="t" r="r" b="b"/>
              <a:pathLst>
                <a:path w="522" h="2114" extrusionOk="0">
                  <a:moveTo>
                    <a:pt x="521" y="0"/>
                  </a:moveTo>
                  <a:cubicBezTo>
                    <a:pt x="520" y="19"/>
                    <a:pt x="519" y="39"/>
                    <a:pt x="517" y="59"/>
                  </a:cubicBezTo>
                  <a:lnTo>
                    <a:pt x="517" y="59"/>
                  </a:lnTo>
                  <a:cubicBezTo>
                    <a:pt x="519" y="43"/>
                    <a:pt x="520" y="29"/>
                    <a:pt x="521" y="14"/>
                  </a:cubicBezTo>
                  <a:lnTo>
                    <a:pt x="521" y="0"/>
                  </a:lnTo>
                  <a:close/>
                  <a:moveTo>
                    <a:pt x="517" y="59"/>
                  </a:moveTo>
                  <a:cubicBezTo>
                    <a:pt x="492" y="333"/>
                    <a:pt x="434" y="696"/>
                    <a:pt x="324" y="1122"/>
                  </a:cubicBezTo>
                  <a:lnTo>
                    <a:pt x="324" y="1122"/>
                  </a:lnTo>
                  <a:cubicBezTo>
                    <a:pt x="437" y="693"/>
                    <a:pt x="497" y="328"/>
                    <a:pt x="517" y="59"/>
                  </a:cubicBezTo>
                  <a:close/>
                  <a:moveTo>
                    <a:pt x="324" y="1122"/>
                  </a:moveTo>
                  <a:cubicBezTo>
                    <a:pt x="244" y="1424"/>
                    <a:pt x="138" y="1759"/>
                    <a:pt x="0" y="2114"/>
                  </a:cubicBezTo>
                  <a:cubicBezTo>
                    <a:pt x="140" y="1758"/>
                    <a:pt x="246" y="1424"/>
                    <a:pt x="324" y="1122"/>
                  </a:cubicBezTo>
                  <a:close/>
                </a:path>
              </a:pathLst>
            </a:custGeom>
            <a:solidFill>
              <a:srgbClr val="C8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4"/>
            <p:cNvSpPr/>
            <p:nvPr/>
          </p:nvSpPr>
          <p:spPr>
            <a:xfrm>
              <a:off x="5103425" y="4106100"/>
              <a:ext cx="265200" cy="229425"/>
            </a:xfrm>
            <a:custGeom>
              <a:avLst/>
              <a:gdLst/>
              <a:ahLst/>
              <a:cxnLst/>
              <a:rect l="l" t="t" r="r" b="b"/>
              <a:pathLst>
                <a:path w="10608" h="9177" extrusionOk="0">
                  <a:moveTo>
                    <a:pt x="10607" y="0"/>
                  </a:moveTo>
                  <a:cubicBezTo>
                    <a:pt x="10568" y="468"/>
                    <a:pt x="10434" y="1217"/>
                    <a:pt x="10086" y="2100"/>
                  </a:cubicBezTo>
                  <a:cubicBezTo>
                    <a:pt x="10086" y="2114"/>
                    <a:pt x="10072" y="2114"/>
                    <a:pt x="10072" y="2114"/>
                  </a:cubicBezTo>
                  <a:lnTo>
                    <a:pt x="10072" y="2127"/>
                  </a:lnTo>
                  <a:lnTo>
                    <a:pt x="10072" y="2140"/>
                  </a:lnTo>
                  <a:cubicBezTo>
                    <a:pt x="9885" y="2595"/>
                    <a:pt x="9644" y="3077"/>
                    <a:pt x="9350" y="3571"/>
                  </a:cubicBezTo>
                  <a:cubicBezTo>
                    <a:pt x="9337" y="3585"/>
                    <a:pt x="9337" y="3585"/>
                    <a:pt x="9337" y="3598"/>
                  </a:cubicBezTo>
                  <a:lnTo>
                    <a:pt x="9323" y="3612"/>
                  </a:lnTo>
                  <a:cubicBezTo>
                    <a:pt x="9323" y="3625"/>
                    <a:pt x="9310" y="3625"/>
                    <a:pt x="9310" y="3639"/>
                  </a:cubicBezTo>
                  <a:lnTo>
                    <a:pt x="9310" y="3651"/>
                  </a:lnTo>
                  <a:lnTo>
                    <a:pt x="9296" y="3651"/>
                  </a:lnTo>
                  <a:lnTo>
                    <a:pt x="9296" y="3665"/>
                  </a:lnTo>
                  <a:lnTo>
                    <a:pt x="9284" y="3665"/>
                  </a:lnTo>
                  <a:lnTo>
                    <a:pt x="9284" y="3678"/>
                  </a:lnTo>
                  <a:lnTo>
                    <a:pt x="9284" y="3692"/>
                  </a:lnTo>
                  <a:lnTo>
                    <a:pt x="9270" y="3692"/>
                  </a:lnTo>
                  <a:lnTo>
                    <a:pt x="9270" y="3705"/>
                  </a:lnTo>
                  <a:lnTo>
                    <a:pt x="9257" y="3719"/>
                  </a:lnTo>
                  <a:lnTo>
                    <a:pt x="9257" y="3732"/>
                  </a:lnTo>
                  <a:lnTo>
                    <a:pt x="9243" y="3732"/>
                  </a:lnTo>
                  <a:lnTo>
                    <a:pt x="9243" y="3746"/>
                  </a:lnTo>
                  <a:cubicBezTo>
                    <a:pt x="9243" y="3758"/>
                    <a:pt x="9230" y="3758"/>
                    <a:pt x="9230" y="3758"/>
                  </a:cubicBezTo>
                  <a:lnTo>
                    <a:pt x="9230" y="3772"/>
                  </a:lnTo>
                  <a:cubicBezTo>
                    <a:pt x="9230" y="3772"/>
                    <a:pt x="9216" y="3772"/>
                    <a:pt x="9216" y="3785"/>
                  </a:cubicBezTo>
                  <a:cubicBezTo>
                    <a:pt x="9216" y="3799"/>
                    <a:pt x="9203" y="3799"/>
                    <a:pt x="9203" y="3799"/>
                  </a:cubicBezTo>
                  <a:lnTo>
                    <a:pt x="9203" y="3812"/>
                  </a:lnTo>
                  <a:lnTo>
                    <a:pt x="9189" y="3826"/>
                  </a:lnTo>
                  <a:cubicBezTo>
                    <a:pt x="9189" y="3839"/>
                    <a:pt x="9189" y="3839"/>
                    <a:pt x="9177" y="3839"/>
                  </a:cubicBezTo>
                  <a:lnTo>
                    <a:pt x="9177" y="3853"/>
                  </a:lnTo>
                  <a:lnTo>
                    <a:pt x="9163" y="3865"/>
                  </a:lnTo>
                  <a:cubicBezTo>
                    <a:pt x="9163" y="3879"/>
                    <a:pt x="9163" y="3879"/>
                    <a:pt x="9150" y="3879"/>
                  </a:cubicBezTo>
                  <a:cubicBezTo>
                    <a:pt x="9150" y="3892"/>
                    <a:pt x="9150" y="3892"/>
                    <a:pt x="9136" y="3906"/>
                  </a:cubicBezTo>
                  <a:cubicBezTo>
                    <a:pt x="9136" y="3919"/>
                    <a:pt x="9136" y="3919"/>
                    <a:pt x="9123" y="3919"/>
                  </a:cubicBezTo>
                  <a:lnTo>
                    <a:pt x="9123" y="3933"/>
                  </a:lnTo>
                  <a:lnTo>
                    <a:pt x="9109" y="3946"/>
                  </a:lnTo>
                  <a:cubicBezTo>
                    <a:pt x="9109" y="3960"/>
                    <a:pt x="9109" y="3960"/>
                    <a:pt x="9096" y="3960"/>
                  </a:cubicBezTo>
                  <a:lnTo>
                    <a:pt x="9096" y="3972"/>
                  </a:lnTo>
                  <a:lnTo>
                    <a:pt x="9082" y="3986"/>
                  </a:lnTo>
                  <a:cubicBezTo>
                    <a:pt x="9082" y="3999"/>
                    <a:pt x="9082" y="3999"/>
                    <a:pt x="9070" y="3999"/>
                  </a:cubicBezTo>
                  <a:lnTo>
                    <a:pt x="9070" y="4013"/>
                  </a:lnTo>
                  <a:lnTo>
                    <a:pt x="9056" y="4026"/>
                  </a:lnTo>
                  <a:cubicBezTo>
                    <a:pt x="9056" y="4040"/>
                    <a:pt x="9056" y="4040"/>
                    <a:pt x="9043" y="4040"/>
                  </a:cubicBezTo>
                  <a:lnTo>
                    <a:pt x="9043" y="4053"/>
                  </a:lnTo>
                  <a:lnTo>
                    <a:pt x="9029" y="4067"/>
                  </a:lnTo>
                  <a:cubicBezTo>
                    <a:pt x="9029" y="4079"/>
                    <a:pt x="9016" y="4079"/>
                    <a:pt x="9016" y="4093"/>
                  </a:cubicBezTo>
                  <a:cubicBezTo>
                    <a:pt x="9016" y="4093"/>
                    <a:pt x="9002" y="4093"/>
                    <a:pt x="9002" y="4106"/>
                  </a:cubicBezTo>
                  <a:cubicBezTo>
                    <a:pt x="8574" y="4735"/>
                    <a:pt x="8026" y="5378"/>
                    <a:pt x="7343" y="6006"/>
                  </a:cubicBezTo>
                  <a:lnTo>
                    <a:pt x="7317" y="6032"/>
                  </a:lnTo>
                  <a:cubicBezTo>
                    <a:pt x="7304" y="6032"/>
                    <a:pt x="7304" y="6032"/>
                    <a:pt x="7304" y="6046"/>
                  </a:cubicBezTo>
                  <a:cubicBezTo>
                    <a:pt x="5658" y="7531"/>
                    <a:pt x="3425" y="8387"/>
                    <a:pt x="1258" y="8387"/>
                  </a:cubicBezTo>
                  <a:cubicBezTo>
                    <a:pt x="843" y="8387"/>
                    <a:pt x="428" y="8360"/>
                    <a:pt x="27" y="8294"/>
                  </a:cubicBezTo>
                  <a:cubicBezTo>
                    <a:pt x="13" y="8294"/>
                    <a:pt x="13" y="8280"/>
                    <a:pt x="0" y="8280"/>
                  </a:cubicBezTo>
                  <a:cubicBezTo>
                    <a:pt x="40" y="8547"/>
                    <a:pt x="81" y="8802"/>
                    <a:pt x="120" y="9069"/>
                  </a:cubicBezTo>
                  <a:cubicBezTo>
                    <a:pt x="602" y="9136"/>
                    <a:pt x="1083" y="9176"/>
                    <a:pt x="1565" y="9176"/>
                  </a:cubicBezTo>
                  <a:cubicBezTo>
                    <a:pt x="3666" y="9176"/>
                    <a:pt x="5765" y="8508"/>
                    <a:pt x="7424" y="7343"/>
                  </a:cubicBezTo>
                  <a:cubicBezTo>
                    <a:pt x="9243" y="5832"/>
                    <a:pt x="10434" y="3398"/>
                    <a:pt x="1060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4"/>
            <p:cNvSpPr/>
            <p:nvPr/>
          </p:nvSpPr>
          <p:spPr>
            <a:xfrm>
              <a:off x="5106425" y="3704950"/>
              <a:ext cx="673200" cy="1058600"/>
            </a:xfrm>
            <a:custGeom>
              <a:avLst/>
              <a:gdLst/>
              <a:ahLst/>
              <a:cxnLst/>
              <a:rect l="l" t="t" r="r" b="b"/>
              <a:pathLst>
                <a:path w="26928" h="42344" extrusionOk="0">
                  <a:moveTo>
                    <a:pt x="13671" y="1"/>
                  </a:moveTo>
                  <a:cubicBezTo>
                    <a:pt x="12882" y="1"/>
                    <a:pt x="12066" y="220"/>
                    <a:pt x="11745" y="316"/>
                  </a:cubicBezTo>
                  <a:cubicBezTo>
                    <a:pt x="8508" y="1934"/>
                    <a:pt x="5324" y="4569"/>
                    <a:pt x="2997" y="8889"/>
                  </a:cubicBezTo>
                  <a:cubicBezTo>
                    <a:pt x="1793" y="11124"/>
                    <a:pt x="817" y="13812"/>
                    <a:pt x="188" y="17036"/>
                  </a:cubicBezTo>
                  <a:cubicBezTo>
                    <a:pt x="134" y="17290"/>
                    <a:pt x="94" y="17557"/>
                    <a:pt x="41" y="17812"/>
                  </a:cubicBezTo>
                  <a:lnTo>
                    <a:pt x="14" y="17946"/>
                  </a:lnTo>
                  <a:cubicBezTo>
                    <a:pt x="314" y="18007"/>
                    <a:pt x="608" y="18035"/>
                    <a:pt x="893" y="18035"/>
                  </a:cubicBezTo>
                  <a:cubicBezTo>
                    <a:pt x="2523" y="18035"/>
                    <a:pt x="3869" y="17131"/>
                    <a:pt x="4575" y="16528"/>
                  </a:cubicBezTo>
                  <a:cubicBezTo>
                    <a:pt x="4910" y="16246"/>
                    <a:pt x="5110" y="16032"/>
                    <a:pt x="5110" y="16032"/>
                  </a:cubicBezTo>
                  <a:cubicBezTo>
                    <a:pt x="5110" y="16032"/>
                    <a:pt x="5834" y="13785"/>
                    <a:pt x="6263" y="13785"/>
                  </a:cubicBezTo>
                  <a:cubicBezTo>
                    <a:pt x="6267" y="13785"/>
                    <a:pt x="6271" y="13785"/>
                    <a:pt x="6274" y="13785"/>
                  </a:cubicBezTo>
                  <a:cubicBezTo>
                    <a:pt x="6822" y="13826"/>
                    <a:pt x="6649" y="15096"/>
                    <a:pt x="6649" y="15096"/>
                  </a:cubicBezTo>
                  <a:cubicBezTo>
                    <a:pt x="6649" y="15096"/>
                    <a:pt x="8092" y="13417"/>
                    <a:pt x="8494" y="13417"/>
                  </a:cubicBezTo>
                  <a:cubicBezTo>
                    <a:pt x="8509" y="13417"/>
                    <a:pt x="8522" y="13420"/>
                    <a:pt x="8534" y="13425"/>
                  </a:cubicBezTo>
                  <a:cubicBezTo>
                    <a:pt x="8843" y="13558"/>
                    <a:pt x="8896" y="14534"/>
                    <a:pt x="8147" y="15779"/>
                  </a:cubicBezTo>
                  <a:cubicBezTo>
                    <a:pt x="8368" y="15496"/>
                    <a:pt x="9424" y="14085"/>
                    <a:pt x="9844" y="14085"/>
                  </a:cubicBezTo>
                  <a:cubicBezTo>
                    <a:pt x="9881" y="14085"/>
                    <a:pt x="9913" y="14096"/>
                    <a:pt x="9939" y="14120"/>
                  </a:cubicBezTo>
                  <a:cubicBezTo>
                    <a:pt x="10113" y="14267"/>
                    <a:pt x="10153" y="14976"/>
                    <a:pt x="9765" y="15886"/>
                  </a:cubicBezTo>
                  <a:lnTo>
                    <a:pt x="9792" y="15899"/>
                  </a:lnTo>
                  <a:cubicBezTo>
                    <a:pt x="9792" y="15899"/>
                    <a:pt x="10099" y="15481"/>
                    <a:pt x="10317" y="15481"/>
                  </a:cubicBezTo>
                  <a:cubicBezTo>
                    <a:pt x="10360" y="15481"/>
                    <a:pt x="10400" y="15498"/>
                    <a:pt x="10434" y="15538"/>
                  </a:cubicBezTo>
                  <a:cubicBezTo>
                    <a:pt x="10474" y="15578"/>
                    <a:pt x="10501" y="15752"/>
                    <a:pt x="10487" y="16032"/>
                  </a:cubicBezTo>
                  <a:cubicBezTo>
                    <a:pt x="11537" y="21369"/>
                    <a:pt x="6501" y="25223"/>
                    <a:pt x="1444" y="25223"/>
                  </a:cubicBezTo>
                  <a:cubicBezTo>
                    <a:pt x="961" y="25223"/>
                    <a:pt x="478" y="25188"/>
                    <a:pt x="0" y="25115"/>
                  </a:cubicBezTo>
                  <a:lnTo>
                    <a:pt x="0" y="25115"/>
                  </a:lnTo>
                  <a:cubicBezTo>
                    <a:pt x="134" y="25931"/>
                    <a:pt x="321" y="26733"/>
                    <a:pt x="562" y="27509"/>
                  </a:cubicBezTo>
                  <a:cubicBezTo>
                    <a:pt x="1042" y="27771"/>
                    <a:pt x="2627" y="28585"/>
                    <a:pt x="3732" y="28585"/>
                  </a:cubicBezTo>
                  <a:cubicBezTo>
                    <a:pt x="3981" y="28585"/>
                    <a:pt x="4206" y="28544"/>
                    <a:pt x="4388" y="28446"/>
                  </a:cubicBezTo>
                  <a:cubicBezTo>
                    <a:pt x="4903" y="28161"/>
                    <a:pt x="5358" y="28068"/>
                    <a:pt x="5756" y="28068"/>
                  </a:cubicBezTo>
                  <a:cubicBezTo>
                    <a:pt x="6236" y="28068"/>
                    <a:pt x="6634" y="28204"/>
                    <a:pt x="6956" y="28299"/>
                  </a:cubicBezTo>
                  <a:cubicBezTo>
                    <a:pt x="7545" y="28472"/>
                    <a:pt x="9244" y="28285"/>
                    <a:pt x="8855" y="29717"/>
                  </a:cubicBezTo>
                  <a:cubicBezTo>
                    <a:pt x="8281" y="31777"/>
                    <a:pt x="6849" y="31616"/>
                    <a:pt x="6528" y="32927"/>
                  </a:cubicBezTo>
                  <a:cubicBezTo>
                    <a:pt x="6141" y="34532"/>
                    <a:pt x="7451" y="36940"/>
                    <a:pt x="7759" y="37475"/>
                  </a:cubicBezTo>
                  <a:cubicBezTo>
                    <a:pt x="11759" y="40391"/>
                    <a:pt x="16988" y="42130"/>
                    <a:pt x="22901" y="42344"/>
                  </a:cubicBezTo>
                  <a:cubicBezTo>
                    <a:pt x="22660" y="41862"/>
                    <a:pt x="21643" y="39601"/>
                    <a:pt x="21937" y="37381"/>
                  </a:cubicBezTo>
                  <a:cubicBezTo>
                    <a:pt x="22044" y="36512"/>
                    <a:pt x="23569" y="35174"/>
                    <a:pt x="24559" y="33823"/>
                  </a:cubicBezTo>
                  <a:cubicBezTo>
                    <a:pt x="25549" y="32472"/>
                    <a:pt x="23676" y="28513"/>
                    <a:pt x="23289" y="27884"/>
                  </a:cubicBezTo>
                  <a:cubicBezTo>
                    <a:pt x="22901" y="27256"/>
                    <a:pt x="20867" y="27001"/>
                    <a:pt x="20332" y="26801"/>
                  </a:cubicBezTo>
                  <a:cubicBezTo>
                    <a:pt x="19797" y="26587"/>
                    <a:pt x="20225" y="25770"/>
                    <a:pt x="20091" y="25490"/>
                  </a:cubicBezTo>
                  <a:cubicBezTo>
                    <a:pt x="19991" y="25298"/>
                    <a:pt x="19253" y="25193"/>
                    <a:pt x="18450" y="25193"/>
                  </a:cubicBezTo>
                  <a:cubicBezTo>
                    <a:pt x="18078" y="25193"/>
                    <a:pt x="17693" y="25216"/>
                    <a:pt x="17350" y="25262"/>
                  </a:cubicBezTo>
                  <a:cubicBezTo>
                    <a:pt x="16513" y="25377"/>
                    <a:pt x="15448" y="25917"/>
                    <a:pt x="14601" y="25917"/>
                  </a:cubicBezTo>
                  <a:cubicBezTo>
                    <a:pt x="14364" y="25917"/>
                    <a:pt x="14145" y="25875"/>
                    <a:pt x="13952" y="25770"/>
                  </a:cubicBezTo>
                  <a:cubicBezTo>
                    <a:pt x="13056" y="25289"/>
                    <a:pt x="14875" y="21303"/>
                    <a:pt x="15677" y="20580"/>
                  </a:cubicBezTo>
                  <a:cubicBezTo>
                    <a:pt x="15980" y="20313"/>
                    <a:pt x="16494" y="20225"/>
                    <a:pt x="17076" y="20225"/>
                  </a:cubicBezTo>
                  <a:cubicBezTo>
                    <a:pt x="18035" y="20225"/>
                    <a:pt x="19176" y="20465"/>
                    <a:pt x="19851" y="20541"/>
                  </a:cubicBezTo>
                  <a:cubicBezTo>
                    <a:pt x="19950" y="20552"/>
                    <a:pt x="20054" y="20557"/>
                    <a:pt x="20161" y="20557"/>
                  </a:cubicBezTo>
                  <a:cubicBezTo>
                    <a:pt x="21227" y="20557"/>
                    <a:pt x="22628" y="20060"/>
                    <a:pt x="22968" y="19938"/>
                  </a:cubicBezTo>
                  <a:cubicBezTo>
                    <a:pt x="23329" y="19818"/>
                    <a:pt x="23744" y="19096"/>
                    <a:pt x="23878" y="18240"/>
                  </a:cubicBezTo>
                  <a:cubicBezTo>
                    <a:pt x="23997" y="17384"/>
                    <a:pt x="25536" y="17611"/>
                    <a:pt x="26232" y="16474"/>
                  </a:cubicBezTo>
                  <a:cubicBezTo>
                    <a:pt x="26927" y="15351"/>
                    <a:pt x="25911" y="13277"/>
                    <a:pt x="24493" y="11659"/>
                  </a:cubicBezTo>
                  <a:cubicBezTo>
                    <a:pt x="23061" y="10054"/>
                    <a:pt x="23409" y="7646"/>
                    <a:pt x="23637" y="6094"/>
                  </a:cubicBezTo>
                  <a:cubicBezTo>
                    <a:pt x="23864" y="4556"/>
                    <a:pt x="23102" y="3205"/>
                    <a:pt x="21804" y="2496"/>
                  </a:cubicBezTo>
                  <a:cubicBezTo>
                    <a:pt x="20507" y="1773"/>
                    <a:pt x="18406" y="1734"/>
                    <a:pt x="17175" y="1720"/>
                  </a:cubicBezTo>
                  <a:cubicBezTo>
                    <a:pt x="15945" y="1720"/>
                    <a:pt x="15397" y="543"/>
                    <a:pt x="14848" y="248"/>
                  </a:cubicBezTo>
                  <a:cubicBezTo>
                    <a:pt x="14519" y="65"/>
                    <a:pt x="14099" y="1"/>
                    <a:pt x="13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4"/>
            <p:cNvSpPr/>
            <p:nvPr/>
          </p:nvSpPr>
          <p:spPr>
            <a:xfrm>
              <a:off x="5879250" y="4260250"/>
              <a:ext cx="380225" cy="425050"/>
            </a:xfrm>
            <a:custGeom>
              <a:avLst/>
              <a:gdLst/>
              <a:ahLst/>
              <a:cxnLst/>
              <a:rect l="l" t="t" r="r" b="b"/>
              <a:pathLst>
                <a:path w="15209" h="17002" extrusionOk="0">
                  <a:moveTo>
                    <a:pt x="15196" y="0"/>
                  </a:moveTo>
                  <a:cubicBezTo>
                    <a:pt x="14795" y="401"/>
                    <a:pt x="14353" y="803"/>
                    <a:pt x="13871" y="1164"/>
                  </a:cubicBezTo>
                  <a:cubicBezTo>
                    <a:pt x="10714" y="3546"/>
                    <a:pt x="7480" y="4102"/>
                    <a:pt x="5587" y="4102"/>
                  </a:cubicBezTo>
                  <a:cubicBezTo>
                    <a:pt x="5099" y="4102"/>
                    <a:pt x="4700" y="4065"/>
                    <a:pt x="4415" y="4013"/>
                  </a:cubicBezTo>
                  <a:lnTo>
                    <a:pt x="4415" y="4027"/>
                  </a:lnTo>
                  <a:cubicBezTo>
                    <a:pt x="4415" y="4027"/>
                    <a:pt x="2167" y="4976"/>
                    <a:pt x="1645" y="5779"/>
                  </a:cubicBezTo>
                  <a:cubicBezTo>
                    <a:pt x="1110" y="6581"/>
                    <a:pt x="107" y="7077"/>
                    <a:pt x="54" y="7826"/>
                  </a:cubicBezTo>
                  <a:cubicBezTo>
                    <a:pt x="0" y="8575"/>
                    <a:pt x="950" y="9658"/>
                    <a:pt x="709" y="10555"/>
                  </a:cubicBezTo>
                  <a:cubicBezTo>
                    <a:pt x="455" y="11450"/>
                    <a:pt x="602" y="13283"/>
                    <a:pt x="1178" y="14072"/>
                  </a:cubicBezTo>
                  <a:cubicBezTo>
                    <a:pt x="1699" y="14768"/>
                    <a:pt x="4561" y="16587"/>
                    <a:pt x="5217" y="17002"/>
                  </a:cubicBezTo>
                  <a:cubicBezTo>
                    <a:pt x="11116" y="13230"/>
                    <a:pt x="14527" y="6581"/>
                    <a:pt x="15209" y="27"/>
                  </a:cubicBezTo>
                  <a:lnTo>
                    <a:pt x="15196" y="0"/>
                  </a:ln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4"/>
            <p:cNvSpPr/>
            <p:nvPr/>
          </p:nvSpPr>
          <p:spPr>
            <a:xfrm>
              <a:off x="5879250" y="4295375"/>
              <a:ext cx="375550" cy="389925"/>
            </a:xfrm>
            <a:custGeom>
              <a:avLst/>
              <a:gdLst/>
              <a:ahLst/>
              <a:cxnLst/>
              <a:rect l="l" t="t" r="r" b="b"/>
              <a:pathLst>
                <a:path w="15022" h="15597" extrusionOk="0">
                  <a:moveTo>
                    <a:pt x="15022" y="0"/>
                  </a:moveTo>
                  <a:lnTo>
                    <a:pt x="15022" y="0"/>
                  </a:lnTo>
                  <a:cubicBezTo>
                    <a:pt x="12875" y="1739"/>
                    <a:pt x="10038" y="2994"/>
                    <a:pt x="7284" y="2994"/>
                  </a:cubicBezTo>
                  <a:cubicBezTo>
                    <a:pt x="6521" y="2994"/>
                    <a:pt x="5764" y="2897"/>
                    <a:pt x="5030" y="2688"/>
                  </a:cubicBezTo>
                  <a:cubicBezTo>
                    <a:pt x="4789" y="2662"/>
                    <a:pt x="4588" y="2635"/>
                    <a:pt x="4415" y="2608"/>
                  </a:cubicBezTo>
                  <a:lnTo>
                    <a:pt x="4415" y="2622"/>
                  </a:lnTo>
                  <a:cubicBezTo>
                    <a:pt x="4415" y="2622"/>
                    <a:pt x="2167" y="3571"/>
                    <a:pt x="1645" y="4374"/>
                  </a:cubicBezTo>
                  <a:cubicBezTo>
                    <a:pt x="1110" y="5176"/>
                    <a:pt x="107" y="5672"/>
                    <a:pt x="54" y="6421"/>
                  </a:cubicBezTo>
                  <a:cubicBezTo>
                    <a:pt x="0" y="7170"/>
                    <a:pt x="950" y="8253"/>
                    <a:pt x="709" y="9150"/>
                  </a:cubicBezTo>
                  <a:cubicBezTo>
                    <a:pt x="455" y="10045"/>
                    <a:pt x="602" y="11878"/>
                    <a:pt x="1178" y="12667"/>
                  </a:cubicBezTo>
                  <a:cubicBezTo>
                    <a:pt x="1699" y="13363"/>
                    <a:pt x="4561" y="15182"/>
                    <a:pt x="5217" y="15597"/>
                  </a:cubicBezTo>
                  <a:cubicBezTo>
                    <a:pt x="10701" y="12092"/>
                    <a:pt x="14032" y="6100"/>
                    <a:pt x="15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4"/>
            <p:cNvSpPr/>
            <p:nvPr/>
          </p:nvSpPr>
          <p:spPr>
            <a:xfrm>
              <a:off x="6004975" y="4260250"/>
              <a:ext cx="254175" cy="102700"/>
            </a:xfrm>
            <a:custGeom>
              <a:avLst/>
              <a:gdLst/>
              <a:ahLst/>
              <a:cxnLst/>
              <a:rect l="l" t="t" r="r" b="b"/>
              <a:pathLst>
                <a:path w="10167" h="4108" extrusionOk="0"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49" y="4107"/>
                    <a:pt x="174" y="4093"/>
                    <a:pt x="1" y="4093"/>
                  </a:cubicBezTo>
                  <a:lnTo>
                    <a:pt x="1" y="4093"/>
                  </a:lnTo>
                  <a:cubicBezTo>
                    <a:pt x="174" y="4093"/>
                    <a:pt x="349" y="4107"/>
                    <a:pt x="549" y="4107"/>
                  </a:cubicBezTo>
                  <a:cubicBezTo>
                    <a:pt x="2448" y="4107"/>
                    <a:pt x="5685" y="3545"/>
                    <a:pt x="8842" y="1164"/>
                  </a:cubicBezTo>
                  <a:cubicBezTo>
                    <a:pt x="9324" y="803"/>
                    <a:pt x="9766" y="401"/>
                    <a:pt x="10167" y="0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4"/>
            <p:cNvSpPr/>
            <p:nvPr/>
          </p:nvSpPr>
          <p:spPr>
            <a:xfrm>
              <a:off x="6004975" y="4260250"/>
              <a:ext cx="254500" cy="110050"/>
            </a:xfrm>
            <a:custGeom>
              <a:avLst/>
              <a:gdLst/>
              <a:ahLst/>
              <a:cxnLst/>
              <a:rect l="l" t="t" r="r" b="b"/>
              <a:pathLst>
                <a:path w="10180" h="4402" extrusionOk="0">
                  <a:moveTo>
                    <a:pt x="1" y="4093"/>
                  </a:moveTo>
                  <a:cubicBezTo>
                    <a:pt x="10" y="4093"/>
                    <a:pt x="19" y="4093"/>
                    <a:pt x="28" y="4093"/>
                  </a:cubicBezTo>
                  <a:lnTo>
                    <a:pt x="28" y="4093"/>
                  </a:lnTo>
                  <a:cubicBezTo>
                    <a:pt x="28" y="4093"/>
                    <a:pt x="28" y="4093"/>
                    <a:pt x="28" y="4093"/>
                  </a:cubicBezTo>
                  <a:close/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59" y="4107"/>
                    <a:pt x="193" y="4095"/>
                    <a:pt x="28" y="4093"/>
                  </a:cubicBezTo>
                  <a:lnTo>
                    <a:pt x="28" y="4093"/>
                  </a:lnTo>
                  <a:cubicBezTo>
                    <a:pt x="763" y="4307"/>
                    <a:pt x="1512" y="4402"/>
                    <a:pt x="2261" y="4402"/>
                  </a:cubicBezTo>
                  <a:cubicBezTo>
                    <a:pt x="5004" y="4402"/>
                    <a:pt x="7813" y="3157"/>
                    <a:pt x="9953" y="1445"/>
                  </a:cubicBezTo>
                  <a:cubicBezTo>
                    <a:pt x="9966" y="1432"/>
                    <a:pt x="9966" y="1432"/>
                    <a:pt x="9980" y="1432"/>
                  </a:cubicBezTo>
                  <a:cubicBezTo>
                    <a:pt x="9980" y="1418"/>
                    <a:pt x="9993" y="1418"/>
                    <a:pt x="9993" y="1405"/>
                  </a:cubicBezTo>
                  <a:cubicBezTo>
                    <a:pt x="10073" y="950"/>
                    <a:pt x="10126" y="482"/>
                    <a:pt x="10180" y="27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4"/>
            <p:cNvSpPr/>
            <p:nvPr/>
          </p:nvSpPr>
          <p:spPr>
            <a:xfrm>
              <a:off x="6005300" y="4296025"/>
              <a:ext cx="249175" cy="74275"/>
            </a:xfrm>
            <a:custGeom>
              <a:avLst/>
              <a:gdLst/>
              <a:ahLst/>
              <a:cxnLst/>
              <a:rect l="l" t="t" r="r" b="b"/>
              <a:pathLst>
                <a:path w="9967" h="2971" extrusionOk="0">
                  <a:moveTo>
                    <a:pt x="2248" y="2971"/>
                  </a:moveTo>
                  <a:lnTo>
                    <a:pt x="2248" y="2971"/>
                  </a:lnTo>
                  <a:lnTo>
                    <a:pt x="2248" y="2971"/>
                  </a:lnTo>
                  <a:lnTo>
                    <a:pt x="2248" y="2971"/>
                  </a:lnTo>
                  <a:close/>
                  <a:moveTo>
                    <a:pt x="1" y="2662"/>
                  </a:moveTo>
                  <a:lnTo>
                    <a:pt x="15" y="2662"/>
                  </a:lnTo>
                  <a:lnTo>
                    <a:pt x="1" y="2662"/>
                  </a:lnTo>
                  <a:close/>
                  <a:moveTo>
                    <a:pt x="9940" y="14"/>
                  </a:moveTo>
                  <a:cubicBezTo>
                    <a:pt x="7800" y="1726"/>
                    <a:pt x="4991" y="2971"/>
                    <a:pt x="2248" y="2971"/>
                  </a:cubicBezTo>
                  <a:cubicBezTo>
                    <a:pt x="4991" y="2971"/>
                    <a:pt x="7800" y="1726"/>
                    <a:pt x="9940" y="14"/>
                  </a:cubicBezTo>
                  <a:close/>
                  <a:moveTo>
                    <a:pt x="9967" y="1"/>
                  </a:moveTo>
                  <a:cubicBezTo>
                    <a:pt x="9953" y="1"/>
                    <a:pt x="9953" y="1"/>
                    <a:pt x="9940" y="14"/>
                  </a:cubicBezTo>
                  <a:cubicBezTo>
                    <a:pt x="9953" y="1"/>
                    <a:pt x="9953" y="1"/>
                    <a:pt x="996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4"/>
            <p:cNvSpPr/>
            <p:nvPr/>
          </p:nvSpPr>
          <p:spPr>
            <a:xfrm>
              <a:off x="5876225" y="3797100"/>
              <a:ext cx="342800" cy="437075"/>
            </a:xfrm>
            <a:custGeom>
              <a:avLst/>
              <a:gdLst/>
              <a:ahLst/>
              <a:cxnLst/>
              <a:rect l="l" t="t" r="r" b="b"/>
              <a:pathLst>
                <a:path w="13712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471" y="15865"/>
                    <a:pt x="12681" y="12280"/>
                    <a:pt x="13096" y="11825"/>
                  </a:cubicBezTo>
                  <a:cubicBezTo>
                    <a:pt x="12788" y="11678"/>
                    <a:pt x="12588" y="11544"/>
                    <a:pt x="12548" y="11451"/>
                  </a:cubicBezTo>
                  <a:cubicBezTo>
                    <a:pt x="12333" y="10996"/>
                    <a:pt x="13364" y="8842"/>
                    <a:pt x="13712" y="7611"/>
                  </a:cubicBezTo>
                  <a:lnTo>
                    <a:pt x="13644" y="7598"/>
                  </a:lnTo>
                  <a:cubicBezTo>
                    <a:pt x="13203" y="6555"/>
                    <a:pt x="12722" y="5592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4"/>
            <p:cNvSpPr/>
            <p:nvPr/>
          </p:nvSpPr>
          <p:spPr>
            <a:xfrm>
              <a:off x="6191900" y="4085675"/>
              <a:ext cx="10975" cy="6650"/>
            </a:xfrm>
            <a:custGeom>
              <a:avLst/>
              <a:gdLst/>
              <a:ahLst/>
              <a:cxnLst/>
              <a:rect l="l" t="t" r="r" b="b"/>
              <a:pathLst>
                <a:path w="439" h="266" extrusionOk="0">
                  <a:moveTo>
                    <a:pt x="1" y="1"/>
                  </a:moveTo>
                  <a:lnTo>
                    <a:pt x="1" y="15"/>
                  </a:lnTo>
                  <a:cubicBezTo>
                    <a:pt x="94" y="80"/>
                    <a:pt x="253" y="174"/>
                    <a:pt x="438" y="266"/>
                  </a:cubicBezTo>
                  <a:lnTo>
                    <a:pt x="438" y="266"/>
                  </a:lnTo>
                  <a:cubicBezTo>
                    <a:pt x="253" y="174"/>
                    <a:pt x="94" y="80"/>
                    <a:pt x="1" y="1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4"/>
            <p:cNvSpPr/>
            <p:nvPr/>
          </p:nvSpPr>
          <p:spPr>
            <a:xfrm>
              <a:off x="6200600" y="4093050"/>
              <a:ext cx="2700" cy="270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108" y="0"/>
                  </a:moveTo>
                  <a:cubicBezTo>
                    <a:pt x="95" y="0"/>
                    <a:pt x="81" y="14"/>
                    <a:pt x="68" y="27"/>
                  </a:cubicBezTo>
                  <a:cubicBezTo>
                    <a:pt x="54" y="54"/>
                    <a:pt x="27" y="80"/>
                    <a:pt x="1" y="107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4"/>
            <p:cNvSpPr/>
            <p:nvPr/>
          </p:nvSpPr>
          <p:spPr>
            <a:xfrm>
              <a:off x="6200600" y="4093700"/>
              <a:ext cx="1700" cy="2050"/>
            </a:xfrm>
            <a:custGeom>
              <a:avLst/>
              <a:gdLst/>
              <a:ahLst/>
              <a:cxnLst/>
              <a:rect l="l" t="t" r="r" b="b"/>
              <a:pathLst>
                <a:path w="68" h="82" extrusionOk="0">
                  <a:moveTo>
                    <a:pt x="68" y="1"/>
                  </a:moveTo>
                  <a:cubicBezTo>
                    <a:pt x="54" y="28"/>
                    <a:pt x="27" y="54"/>
                    <a:pt x="1" y="81"/>
                  </a:cubicBez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cubicBezTo>
                    <a:pt x="27" y="54"/>
                    <a:pt x="54" y="28"/>
                    <a:pt x="68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4"/>
            <p:cNvSpPr/>
            <p:nvPr/>
          </p:nvSpPr>
          <p:spPr>
            <a:xfrm>
              <a:off x="6202275" y="4092725"/>
              <a:ext cx="1375" cy="10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54" y="0"/>
                  </a:moveTo>
                  <a:lnTo>
                    <a:pt x="54" y="0"/>
                  </a:lnTo>
                  <a:cubicBezTo>
                    <a:pt x="54" y="0"/>
                    <a:pt x="41" y="0"/>
                    <a:pt x="41" y="13"/>
                  </a:cubicBezTo>
                  <a:cubicBezTo>
                    <a:pt x="28" y="13"/>
                    <a:pt x="14" y="27"/>
                    <a:pt x="1" y="40"/>
                  </a:cubicBezTo>
                  <a:cubicBezTo>
                    <a:pt x="28" y="27"/>
                    <a:pt x="41" y="13"/>
                    <a:pt x="54" y="0"/>
                  </a:cubicBezTo>
                  <a:close/>
                </a:path>
              </a:pathLst>
            </a:custGeom>
            <a:solidFill>
              <a:srgbClr val="8A58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4"/>
            <p:cNvSpPr/>
            <p:nvPr/>
          </p:nvSpPr>
          <p:spPr>
            <a:xfrm>
              <a:off x="6191900" y="4086025"/>
              <a:ext cx="11750" cy="9725"/>
            </a:xfrm>
            <a:custGeom>
              <a:avLst/>
              <a:gdLst/>
              <a:ahLst/>
              <a:cxnLst/>
              <a:rect l="l" t="t" r="r" b="b"/>
              <a:pathLst>
                <a:path w="470" h="389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134"/>
                    <a:pt x="215" y="268"/>
                    <a:pt x="349" y="388"/>
                  </a:cubicBezTo>
                  <a:lnTo>
                    <a:pt x="469" y="268"/>
                  </a:lnTo>
                  <a:lnTo>
                    <a:pt x="469" y="254"/>
                  </a:lnTo>
                  <a:lnTo>
                    <a:pt x="443" y="254"/>
                  </a:lnTo>
                  <a:cubicBezTo>
                    <a:pt x="255" y="161"/>
                    <a:pt x="95" y="67"/>
                    <a:pt x="1" y="1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4"/>
            <p:cNvSpPr/>
            <p:nvPr/>
          </p:nvSpPr>
          <p:spPr>
            <a:xfrm>
              <a:off x="6218650" y="3987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4"/>
            <p:cNvSpPr/>
            <p:nvPr/>
          </p:nvSpPr>
          <p:spPr>
            <a:xfrm>
              <a:off x="6218650" y="398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4"/>
            <p:cNvSpPr/>
            <p:nvPr/>
          </p:nvSpPr>
          <p:spPr>
            <a:xfrm>
              <a:off x="6188950" y="3987725"/>
              <a:ext cx="29725" cy="92300"/>
            </a:xfrm>
            <a:custGeom>
              <a:avLst/>
              <a:gdLst/>
              <a:ahLst/>
              <a:cxnLst/>
              <a:rect l="l" t="t" r="r" b="b"/>
              <a:pathLst>
                <a:path w="1189" h="3692" extrusionOk="0">
                  <a:moveTo>
                    <a:pt x="1189" y="0"/>
                  </a:moveTo>
                  <a:cubicBezTo>
                    <a:pt x="968" y="810"/>
                    <a:pt x="454" y="2001"/>
                    <a:pt x="184" y="2853"/>
                  </a:cubicBezTo>
                  <a:lnTo>
                    <a:pt x="184" y="2853"/>
                  </a:lnTo>
                  <a:cubicBezTo>
                    <a:pt x="456" y="2001"/>
                    <a:pt x="972" y="811"/>
                    <a:pt x="1189" y="0"/>
                  </a:cubicBezTo>
                  <a:close/>
                  <a:moveTo>
                    <a:pt x="184" y="2853"/>
                  </a:moveTo>
                  <a:cubicBezTo>
                    <a:pt x="71" y="3209"/>
                    <a:pt x="0" y="3506"/>
                    <a:pt x="12" y="3692"/>
                  </a:cubicBezTo>
                  <a:lnTo>
                    <a:pt x="12" y="3651"/>
                  </a:lnTo>
                  <a:cubicBezTo>
                    <a:pt x="12" y="3464"/>
                    <a:pt x="80" y="3184"/>
                    <a:pt x="184" y="2853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4"/>
            <p:cNvSpPr/>
            <p:nvPr/>
          </p:nvSpPr>
          <p:spPr>
            <a:xfrm>
              <a:off x="6185575" y="3971675"/>
              <a:ext cx="33450" cy="108350"/>
            </a:xfrm>
            <a:custGeom>
              <a:avLst/>
              <a:gdLst/>
              <a:ahLst/>
              <a:cxnLst/>
              <a:rect l="l" t="t" r="r" b="b"/>
              <a:pathLst>
                <a:path w="1338" h="4334" extrusionOk="0">
                  <a:moveTo>
                    <a:pt x="1003" y="0"/>
                  </a:moveTo>
                  <a:cubicBezTo>
                    <a:pt x="615" y="1110"/>
                    <a:pt x="0" y="2447"/>
                    <a:pt x="0" y="3544"/>
                  </a:cubicBezTo>
                  <a:cubicBezTo>
                    <a:pt x="0" y="3826"/>
                    <a:pt x="40" y="4093"/>
                    <a:pt x="147" y="4334"/>
                  </a:cubicBezTo>
                  <a:lnTo>
                    <a:pt x="147" y="4293"/>
                  </a:lnTo>
                  <a:cubicBezTo>
                    <a:pt x="147" y="3624"/>
                    <a:pt x="1017" y="1766"/>
                    <a:pt x="1324" y="642"/>
                  </a:cubicBezTo>
                  <a:lnTo>
                    <a:pt x="1324" y="628"/>
                  </a:lnTo>
                  <a:lnTo>
                    <a:pt x="1338" y="628"/>
                  </a:lnTo>
                  <a:lnTo>
                    <a:pt x="1270" y="615"/>
                  </a:lnTo>
                  <a:cubicBezTo>
                    <a:pt x="1190" y="401"/>
                    <a:pt x="1097" y="200"/>
                    <a:pt x="1003" y="0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4"/>
            <p:cNvSpPr/>
            <p:nvPr/>
          </p:nvSpPr>
          <p:spPr>
            <a:xfrm>
              <a:off x="5876225" y="3797100"/>
              <a:ext cx="334425" cy="437075"/>
            </a:xfrm>
            <a:custGeom>
              <a:avLst/>
              <a:gdLst/>
              <a:ahLst/>
              <a:cxnLst/>
              <a:rect l="l" t="t" r="r" b="b"/>
              <a:pathLst>
                <a:path w="13377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324" y="15904"/>
                    <a:pt x="12267" y="12735"/>
                    <a:pt x="12976" y="11945"/>
                  </a:cubicBezTo>
                  <a:cubicBezTo>
                    <a:pt x="12842" y="11825"/>
                    <a:pt x="12722" y="11691"/>
                    <a:pt x="12628" y="11544"/>
                  </a:cubicBezTo>
                  <a:cubicBezTo>
                    <a:pt x="12588" y="11517"/>
                    <a:pt x="12561" y="11477"/>
                    <a:pt x="12548" y="11451"/>
                  </a:cubicBezTo>
                  <a:cubicBezTo>
                    <a:pt x="12521" y="11410"/>
                    <a:pt x="12521" y="11370"/>
                    <a:pt x="12521" y="11317"/>
                  </a:cubicBezTo>
                  <a:cubicBezTo>
                    <a:pt x="12039" y="10153"/>
                    <a:pt x="12882" y="8374"/>
                    <a:pt x="13377" y="6983"/>
                  </a:cubicBezTo>
                  <a:cubicBezTo>
                    <a:pt x="13002" y="6167"/>
                    <a:pt x="12628" y="5417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4"/>
            <p:cNvSpPr/>
            <p:nvPr/>
          </p:nvSpPr>
          <p:spPr>
            <a:xfrm>
              <a:off x="5400025" y="3649100"/>
              <a:ext cx="694600" cy="1115250"/>
            </a:xfrm>
            <a:custGeom>
              <a:avLst/>
              <a:gdLst/>
              <a:ahLst/>
              <a:cxnLst/>
              <a:rect l="l" t="t" r="r" b="b"/>
              <a:pathLst>
                <a:path w="27784" h="44610" extrusionOk="0">
                  <a:moveTo>
                    <a:pt x="12105" y="0"/>
                  </a:moveTo>
                  <a:cubicBezTo>
                    <a:pt x="11856" y="0"/>
                    <a:pt x="11607" y="3"/>
                    <a:pt x="11358" y="8"/>
                  </a:cubicBezTo>
                  <a:cubicBezTo>
                    <a:pt x="9418" y="48"/>
                    <a:pt x="6489" y="249"/>
                    <a:pt x="3359" y="1212"/>
                  </a:cubicBezTo>
                  <a:cubicBezTo>
                    <a:pt x="2797" y="1386"/>
                    <a:pt x="2221" y="1587"/>
                    <a:pt x="1646" y="1814"/>
                  </a:cubicBezTo>
                  <a:cubicBezTo>
                    <a:pt x="1098" y="2028"/>
                    <a:pt x="550" y="2268"/>
                    <a:pt x="1" y="2550"/>
                  </a:cubicBezTo>
                  <a:cubicBezTo>
                    <a:pt x="322" y="2454"/>
                    <a:pt x="1138" y="2235"/>
                    <a:pt x="1927" y="2235"/>
                  </a:cubicBezTo>
                  <a:cubicBezTo>
                    <a:pt x="2355" y="2235"/>
                    <a:pt x="2775" y="2299"/>
                    <a:pt x="3104" y="2482"/>
                  </a:cubicBezTo>
                  <a:cubicBezTo>
                    <a:pt x="3653" y="2777"/>
                    <a:pt x="4201" y="3954"/>
                    <a:pt x="5431" y="3954"/>
                  </a:cubicBezTo>
                  <a:cubicBezTo>
                    <a:pt x="6662" y="3968"/>
                    <a:pt x="8763" y="4007"/>
                    <a:pt x="10060" y="4730"/>
                  </a:cubicBezTo>
                  <a:cubicBezTo>
                    <a:pt x="11358" y="5439"/>
                    <a:pt x="12120" y="6790"/>
                    <a:pt x="11893" y="8328"/>
                  </a:cubicBezTo>
                  <a:cubicBezTo>
                    <a:pt x="11665" y="9880"/>
                    <a:pt x="11317" y="12288"/>
                    <a:pt x="12749" y="13893"/>
                  </a:cubicBezTo>
                  <a:cubicBezTo>
                    <a:pt x="14167" y="15511"/>
                    <a:pt x="15183" y="17585"/>
                    <a:pt x="14488" y="18708"/>
                  </a:cubicBezTo>
                  <a:cubicBezTo>
                    <a:pt x="13792" y="19845"/>
                    <a:pt x="12253" y="19618"/>
                    <a:pt x="12134" y="20474"/>
                  </a:cubicBezTo>
                  <a:cubicBezTo>
                    <a:pt x="12000" y="21330"/>
                    <a:pt x="11585" y="22052"/>
                    <a:pt x="11224" y="22172"/>
                  </a:cubicBezTo>
                  <a:cubicBezTo>
                    <a:pt x="10884" y="22294"/>
                    <a:pt x="9483" y="22791"/>
                    <a:pt x="8417" y="22791"/>
                  </a:cubicBezTo>
                  <a:cubicBezTo>
                    <a:pt x="8310" y="22791"/>
                    <a:pt x="8206" y="22786"/>
                    <a:pt x="8107" y="22775"/>
                  </a:cubicBezTo>
                  <a:cubicBezTo>
                    <a:pt x="7432" y="22699"/>
                    <a:pt x="6291" y="22459"/>
                    <a:pt x="5332" y="22459"/>
                  </a:cubicBezTo>
                  <a:cubicBezTo>
                    <a:pt x="4750" y="22459"/>
                    <a:pt x="4236" y="22547"/>
                    <a:pt x="3933" y="22814"/>
                  </a:cubicBezTo>
                  <a:cubicBezTo>
                    <a:pt x="3131" y="23537"/>
                    <a:pt x="1312" y="27523"/>
                    <a:pt x="2208" y="28004"/>
                  </a:cubicBezTo>
                  <a:cubicBezTo>
                    <a:pt x="2401" y="28109"/>
                    <a:pt x="2620" y="28151"/>
                    <a:pt x="2857" y="28151"/>
                  </a:cubicBezTo>
                  <a:cubicBezTo>
                    <a:pt x="3704" y="28151"/>
                    <a:pt x="4769" y="27611"/>
                    <a:pt x="5606" y="27496"/>
                  </a:cubicBezTo>
                  <a:cubicBezTo>
                    <a:pt x="5949" y="27450"/>
                    <a:pt x="6334" y="27427"/>
                    <a:pt x="6706" y="27427"/>
                  </a:cubicBezTo>
                  <a:cubicBezTo>
                    <a:pt x="7509" y="27427"/>
                    <a:pt x="8247" y="27532"/>
                    <a:pt x="8347" y="27724"/>
                  </a:cubicBezTo>
                  <a:cubicBezTo>
                    <a:pt x="8481" y="28004"/>
                    <a:pt x="8053" y="28821"/>
                    <a:pt x="8588" y="29035"/>
                  </a:cubicBezTo>
                  <a:cubicBezTo>
                    <a:pt x="9123" y="29235"/>
                    <a:pt x="11157" y="29490"/>
                    <a:pt x="11545" y="30118"/>
                  </a:cubicBezTo>
                  <a:cubicBezTo>
                    <a:pt x="11932" y="30747"/>
                    <a:pt x="13805" y="34706"/>
                    <a:pt x="12815" y="36057"/>
                  </a:cubicBezTo>
                  <a:cubicBezTo>
                    <a:pt x="11825" y="37408"/>
                    <a:pt x="10300" y="38746"/>
                    <a:pt x="10193" y="39615"/>
                  </a:cubicBezTo>
                  <a:cubicBezTo>
                    <a:pt x="9899" y="41835"/>
                    <a:pt x="10916" y="44096"/>
                    <a:pt x="11157" y="44578"/>
                  </a:cubicBezTo>
                  <a:cubicBezTo>
                    <a:pt x="11620" y="44599"/>
                    <a:pt x="12088" y="44610"/>
                    <a:pt x="12559" y="44610"/>
                  </a:cubicBezTo>
                  <a:cubicBezTo>
                    <a:pt x="13273" y="44610"/>
                    <a:pt x="13996" y="44586"/>
                    <a:pt x="14729" y="44537"/>
                  </a:cubicBezTo>
                  <a:cubicBezTo>
                    <a:pt x="18460" y="44310"/>
                    <a:pt x="21684" y="43187"/>
                    <a:pt x="24386" y="41448"/>
                  </a:cubicBezTo>
                  <a:cubicBezTo>
                    <a:pt x="23730" y="41033"/>
                    <a:pt x="20868" y="39214"/>
                    <a:pt x="20347" y="38518"/>
                  </a:cubicBezTo>
                  <a:cubicBezTo>
                    <a:pt x="19771" y="37729"/>
                    <a:pt x="19624" y="35896"/>
                    <a:pt x="19878" y="35001"/>
                  </a:cubicBezTo>
                  <a:cubicBezTo>
                    <a:pt x="20119" y="34104"/>
                    <a:pt x="19169" y="33021"/>
                    <a:pt x="19223" y="32272"/>
                  </a:cubicBezTo>
                  <a:cubicBezTo>
                    <a:pt x="19276" y="31523"/>
                    <a:pt x="20279" y="31027"/>
                    <a:pt x="20814" y="30225"/>
                  </a:cubicBezTo>
                  <a:cubicBezTo>
                    <a:pt x="21336" y="29422"/>
                    <a:pt x="23584" y="28473"/>
                    <a:pt x="23584" y="28473"/>
                  </a:cubicBezTo>
                  <a:lnTo>
                    <a:pt x="23584" y="28459"/>
                  </a:lnTo>
                  <a:cubicBezTo>
                    <a:pt x="23356" y="28419"/>
                    <a:pt x="23209" y="28366"/>
                    <a:pt x="23142" y="28312"/>
                  </a:cubicBezTo>
                  <a:cubicBezTo>
                    <a:pt x="22633" y="27951"/>
                    <a:pt x="23142" y="27469"/>
                    <a:pt x="23142" y="27469"/>
                  </a:cubicBezTo>
                  <a:lnTo>
                    <a:pt x="23142" y="27456"/>
                  </a:lnTo>
                  <a:cubicBezTo>
                    <a:pt x="22621" y="27403"/>
                    <a:pt x="22205" y="27242"/>
                    <a:pt x="22219" y="27041"/>
                  </a:cubicBezTo>
                  <a:cubicBezTo>
                    <a:pt x="22219" y="26600"/>
                    <a:pt x="22847" y="26346"/>
                    <a:pt x="22847" y="26346"/>
                  </a:cubicBezTo>
                  <a:lnTo>
                    <a:pt x="22847" y="26279"/>
                  </a:lnTo>
                  <a:cubicBezTo>
                    <a:pt x="22419" y="26212"/>
                    <a:pt x="22098" y="26051"/>
                    <a:pt x="22045" y="25784"/>
                  </a:cubicBezTo>
                  <a:cubicBezTo>
                    <a:pt x="21938" y="25156"/>
                    <a:pt x="24333" y="24366"/>
                    <a:pt x="24333" y="24366"/>
                  </a:cubicBezTo>
                  <a:cubicBezTo>
                    <a:pt x="24333" y="24366"/>
                    <a:pt x="23316" y="23938"/>
                    <a:pt x="23356" y="23403"/>
                  </a:cubicBezTo>
                  <a:cubicBezTo>
                    <a:pt x="22888" y="23349"/>
                    <a:pt x="19744" y="22213"/>
                    <a:pt x="19410" y="21277"/>
                  </a:cubicBezTo>
                  <a:cubicBezTo>
                    <a:pt x="19049" y="20287"/>
                    <a:pt x="20106" y="19310"/>
                    <a:pt x="20306" y="18721"/>
                  </a:cubicBezTo>
                  <a:cubicBezTo>
                    <a:pt x="20480" y="18240"/>
                    <a:pt x="19771" y="17384"/>
                    <a:pt x="20359" y="15605"/>
                  </a:cubicBezTo>
                  <a:cubicBezTo>
                    <a:pt x="20600" y="14842"/>
                    <a:pt x="22166" y="13879"/>
                    <a:pt x="22701" y="13424"/>
                  </a:cubicBezTo>
                  <a:cubicBezTo>
                    <a:pt x="23236" y="12983"/>
                    <a:pt x="23436" y="10214"/>
                    <a:pt x="23864" y="9505"/>
                  </a:cubicBezTo>
                  <a:cubicBezTo>
                    <a:pt x="24493" y="8435"/>
                    <a:pt x="27249" y="6335"/>
                    <a:pt x="27784" y="5921"/>
                  </a:cubicBezTo>
                  <a:cubicBezTo>
                    <a:pt x="25670" y="3767"/>
                    <a:pt x="23316" y="2336"/>
                    <a:pt x="20828" y="1412"/>
                  </a:cubicBezTo>
                  <a:cubicBezTo>
                    <a:pt x="18005" y="377"/>
                    <a:pt x="15035" y="0"/>
                    <a:pt x="12105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4"/>
            <p:cNvSpPr/>
            <p:nvPr/>
          </p:nvSpPr>
          <p:spPr>
            <a:xfrm>
              <a:off x="5120475" y="4392675"/>
              <a:ext cx="217050" cy="249175"/>
            </a:xfrm>
            <a:custGeom>
              <a:avLst/>
              <a:gdLst/>
              <a:ahLst/>
              <a:cxnLst/>
              <a:rect l="l" t="t" r="r" b="b"/>
              <a:pathLst>
                <a:path w="8682" h="9967" extrusionOk="0">
                  <a:moveTo>
                    <a:pt x="0" y="0"/>
                  </a:moveTo>
                  <a:lnTo>
                    <a:pt x="0" y="0"/>
                  </a:lnTo>
                  <a:cubicBezTo>
                    <a:pt x="1218" y="4067"/>
                    <a:pt x="3745" y="7464"/>
                    <a:pt x="7197" y="9966"/>
                  </a:cubicBezTo>
                  <a:cubicBezTo>
                    <a:pt x="6889" y="9431"/>
                    <a:pt x="5579" y="7023"/>
                    <a:pt x="5966" y="5418"/>
                  </a:cubicBezTo>
                  <a:cubicBezTo>
                    <a:pt x="6287" y="4107"/>
                    <a:pt x="7719" y="4268"/>
                    <a:pt x="8293" y="2208"/>
                  </a:cubicBezTo>
                  <a:cubicBezTo>
                    <a:pt x="8682" y="776"/>
                    <a:pt x="6983" y="963"/>
                    <a:pt x="6394" y="790"/>
                  </a:cubicBezTo>
                  <a:cubicBezTo>
                    <a:pt x="6072" y="695"/>
                    <a:pt x="5674" y="559"/>
                    <a:pt x="5194" y="559"/>
                  </a:cubicBezTo>
                  <a:cubicBezTo>
                    <a:pt x="4796" y="559"/>
                    <a:pt x="4341" y="652"/>
                    <a:pt x="3826" y="937"/>
                  </a:cubicBezTo>
                  <a:cubicBezTo>
                    <a:pt x="3644" y="1035"/>
                    <a:pt x="3419" y="1076"/>
                    <a:pt x="3170" y="1076"/>
                  </a:cubicBezTo>
                  <a:cubicBezTo>
                    <a:pt x="2065" y="1076"/>
                    <a:pt x="480" y="262"/>
                    <a:pt x="0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4"/>
            <p:cNvSpPr/>
            <p:nvPr/>
          </p:nvSpPr>
          <p:spPr>
            <a:xfrm>
              <a:off x="5341850" y="3437700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50" y="0"/>
                  </a:moveTo>
                  <a:cubicBezTo>
                    <a:pt x="122" y="0"/>
                    <a:pt x="94" y="8"/>
                    <a:pt x="68" y="23"/>
                  </a:cubicBezTo>
                  <a:cubicBezTo>
                    <a:pt x="14" y="77"/>
                    <a:pt x="0" y="157"/>
                    <a:pt x="41" y="225"/>
                  </a:cubicBezTo>
                  <a:lnTo>
                    <a:pt x="68" y="237"/>
                  </a:lnTo>
                  <a:cubicBezTo>
                    <a:pt x="94" y="278"/>
                    <a:pt x="134" y="305"/>
                    <a:pt x="175" y="305"/>
                  </a:cubicBezTo>
                  <a:cubicBezTo>
                    <a:pt x="201" y="305"/>
                    <a:pt x="228" y="291"/>
                    <a:pt x="255" y="278"/>
                  </a:cubicBezTo>
                  <a:cubicBezTo>
                    <a:pt x="321" y="225"/>
                    <a:pt x="335" y="144"/>
                    <a:pt x="282" y="77"/>
                  </a:cubicBezTo>
                  <a:lnTo>
                    <a:pt x="268" y="50"/>
                  </a:lnTo>
                  <a:cubicBezTo>
                    <a:pt x="235" y="18"/>
                    <a:pt x="193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4"/>
            <p:cNvSpPr/>
            <p:nvPr/>
          </p:nvSpPr>
          <p:spPr>
            <a:xfrm>
              <a:off x="5106775" y="3379100"/>
              <a:ext cx="310000" cy="216250"/>
            </a:xfrm>
            <a:custGeom>
              <a:avLst/>
              <a:gdLst/>
              <a:ahLst/>
              <a:cxnLst/>
              <a:rect l="l" t="t" r="r" b="b"/>
              <a:pathLst>
                <a:path w="12400" h="8650" extrusionOk="0">
                  <a:moveTo>
                    <a:pt x="9456" y="2572"/>
                  </a:moveTo>
                  <a:cubicBezTo>
                    <a:pt x="9457" y="2575"/>
                    <a:pt x="9457" y="2577"/>
                    <a:pt x="9457" y="2581"/>
                  </a:cubicBezTo>
                  <a:lnTo>
                    <a:pt x="9466" y="2581"/>
                  </a:lnTo>
                  <a:cubicBezTo>
                    <a:pt x="9463" y="2578"/>
                    <a:pt x="9460" y="2575"/>
                    <a:pt x="9456" y="2572"/>
                  </a:cubicBezTo>
                  <a:close/>
                  <a:moveTo>
                    <a:pt x="9466" y="2581"/>
                  </a:moveTo>
                  <a:cubicBezTo>
                    <a:pt x="9469" y="2586"/>
                    <a:pt x="9471" y="2590"/>
                    <a:pt x="9471" y="2595"/>
                  </a:cubicBezTo>
                  <a:lnTo>
                    <a:pt x="9471" y="2581"/>
                  </a:lnTo>
                  <a:close/>
                  <a:moveTo>
                    <a:pt x="3157" y="0"/>
                  </a:moveTo>
                  <a:cubicBezTo>
                    <a:pt x="2943" y="0"/>
                    <a:pt x="2729" y="13"/>
                    <a:pt x="2515" y="27"/>
                  </a:cubicBezTo>
                  <a:cubicBezTo>
                    <a:pt x="2408" y="40"/>
                    <a:pt x="2301" y="40"/>
                    <a:pt x="2194" y="54"/>
                  </a:cubicBezTo>
                  <a:lnTo>
                    <a:pt x="1886" y="93"/>
                  </a:lnTo>
                  <a:lnTo>
                    <a:pt x="1565" y="134"/>
                  </a:lnTo>
                  <a:cubicBezTo>
                    <a:pt x="1458" y="147"/>
                    <a:pt x="1351" y="174"/>
                    <a:pt x="1258" y="200"/>
                  </a:cubicBezTo>
                  <a:lnTo>
                    <a:pt x="937" y="268"/>
                  </a:lnTo>
                  <a:cubicBezTo>
                    <a:pt x="842" y="281"/>
                    <a:pt x="735" y="307"/>
                    <a:pt x="628" y="334"/>
                  </a:cubicBezTo>
                  <a:lnTo>
                    <a:pt x="27" y="521"/>
                  </a:lnTo>
                  <a:cubicBezTo>
                    <a:pt x="13" y="521"/>
                    <a:pt x="0" y="548"/>
                    <a:pt x="0" y="562"/>
                  </a:cubicBezTo>
                  <a:cubicBezTo>
                    <a:pt x="0" y="575"/>
                    <a:pt x="27" y="589"/>
                    <a:pt x="40" y="589"/>
                  </a:cubicBezTo>
                  <a:lnTo>
                    <a:pt x="655" y="441"/>
                  </a:lnTo>
                  <a:cubicBezTo>
                    <a:pt x="762" y="414"/>
                    <a:pt x="856" y="388"/>
                    <a:pt x="963" y="375"/>
                  </a:cubicBezTo>
                  <a:lnTo>
                    <a:pt x="1270" y="321"/>
                  </a:lnTo>
                  <a:cubicBezTo>
                    <a:pt x="1377" y="307"/>
                    <a:pt x="1484" y="281"/>
                    <a:pt x="1579" y="268"/>
                  </a:cubicBezTo>
                  <a:lnTo>
                    <a:pt x="1900" y="241"/>
                  </a:lnTo>
                  <a:lnTo>
                    <a:pt x="2207" y="200"/>
                  </a:lnTo>
                  <a:cubicBezTo>
                    <a:pt x="2314" y="200"/>
                    <a:pt x="2421" y="200"/>
                    <a:pt x="2528" y="188"/>
                  </a:cubicBezTo>
                  <a:cubicBezTo>
                    <a:pt x="2662" y="188"/>
                    <a:pt x="2802" y="181"/>
                    <a:pt x="2939" y="181"/>
                  </a:cubicBezTo>
                  <a:cubicBezTo>
                    <a:pt x="3008" y="181"/>
                    <a:pt x="3076" y="183"/>
                    <a:pt x="3143" y="188"/>
                  </a:cubicBezTo>
                  <a:cubicBezTo>
                    <a:pt x="3357" y="200"/>
                    <a:pt x="3571" y="200"/>
                    <a:pt x="3772" y="227"/>
                  </a:cubicBezTo>
                  <a:cubicBezTo>
                    <a:pt x="3986" y="254"/>
                    <a:pt x="4186" y="254"/>
                    <a:pt x="4388" y="307"/>
                  </a:cubicBezTo>
                  <a:cubicBezTo>
                    <a:pt x="4602" y="348"/>
                    <a:pt x="4802" y="361"/>
                    <a:pt x="5003" y="414"/>
                  </a:cubicBezTo>
                  <a:cubicBezTo>
                    <a:pt x="5203" y="468"/>
                    <a:pt x="5417" y="509"/>
                    <a:pt x="5618" y="575"/>
                  </a:cubicBezTo>
                  <a:cubicBezTo>
                    <a:pt x="5805" y="642"/>
                    <a:pt x="6006" y="696"/>
                    <a:pt x="6207" y="776"/>
                  </a:cubicBezTo>
                  <a:cubicBezTo>
                    <a:pt x="6394" y="842"/>
                    <a:pt x="6594" y="910"/>
                    <a:pt x="6781" y="1003"/>
                  </a:cubicBezTo>
                  <a:cubicBezTo>
                    <a:pt x="6983" y="1083"/>
                    <a:pt x="7170" y="1163"/>
                    <a:pt x="7357" y="1258"/>
                  </a:cubicBezTo>
                  <a:cubicBezTo>
                    <a:pt x="7544" y="1351"/>
                    <a:pt x="7732" y="1445"/>
                    <a:pt x="7905" y="1552"/>
                  </a:cubicBezTo>
                  <a:lnTo>
                    <a:pt x="8186" y="1699"/>
                  </a:lnTo>
                  <a:lnTo>
                    <a:pt x="8440" y="1873"/>
                  </a:lnTo>
                  <a:cubicBezTo>
                    <a:pt x="8627" y="1980"/>
                    <a:pt x="8788" y="2100"/>
                    <a:pt x="8962" y="2221"/>
                  </a:cubicBezTo>
                  <a:cubicBezTo>
                    <a:pt x="9127" y="2322"/>
                    <a:pt x="9280" y="2448"/>
                    <a:pt x="9444" y="2563"/>
                  </a:cubicBezTo>
                  <a:lnTo>
                    <a:pt x="9444" y="2563"/>
                  </a:lnTo>
                  <a:lnTo>
                    <a:pt x="9444" y="2555"/>
                  </a:lnTo>
                  <a:cubicBezTo>
                    <a:pt x="9452" y="2564"/>
                    <a:pt x="9455" y="2567"/>
                    <a:pt x="9456" y="2571"/>
                  </a:cubicBezTo>
                  <a:lnTo>
                    <a:pt x="9456" y="2571"/>
                  </a:lnTo>
                  <a:cubicBezTo>
                    <a:pt x="9452" y="2569"/>
                    <a:pt x="9448" y="2566"/>
                    <a:pt x="9444" y="2563"/>
                  </a:cubicBezTo>
                  <a:lnTo>
                    <a:pt x="9444" y="2563"/>
                  </a:lnTo>
                  <a:lnTo>
                    <a:pt x="9444" y="2569"/>
                  </a:lnTo>
                  <a:cubicBezTo>
                    <a:pt x="9448" y="2569"/>
                    <a:pt x="9452" y="2570"/>
                    <a:pt x="9456" y="2572"/>
                  </a:cubicBezTo>
                  <a:lnTo>
                    <a:pt x="9456" y="2572"/>
                  </a:lnTo>
                  <a:cubicBezTo>
                    <a:pt x="9456" y="2572"/>
                    <a:pt x="9456" y="2572"/>
                    <a:pt x="9456" y="2571"/>
                  </a:cubicBezTo>
                  <a:lnTo>
                    <a:pt x="9456" y="2571"/>
                  </a:lnTo>
                  <a:cubicBezTo>
                    <a:pt x="9461" y="2575"/>
                    <a:pt x="9466" y="2578"/>
                    <a:pt x="9471" y="2581"/>
                  </a:cubicBezTo>
                  <a:lnTo>
                    <a:pt x="9551" y="2622"/>
                  </a:lnTo>
                  <a:cubicBezTo>
                    <a:pt x="9537" y="2622"/>
                    <a:pt x="9497" y="2608"/>
                    <a:pt x="9471" y="2595"/>
                  </a:cubicBezTo>
                  <a:lnTo>
                    <a:pt x="9471" y="2595"/>
                  </a:lnTo>
                  <a:lnTo>
                    <a:pt x="9965" y="2983"/>
                  </a:lnTo>
                  <a:cubicBezTo>
                    <a:pt x="10126" y="3116"/>
                    <a:pt x="10286" y="3264"/>
                    <a:pt x="10447" y="3411"/>
                  </a:cubicBezTo>
                  <a:cubicBezTo>
                    <a:pt x="10594" y="3544"/>
                    <a:pt x="10741" y="3692"/>
                    <a:pt x="10901" y="3839"/>
                  </a:cubicBezTo>
                  <a:cubicBezTo>
                    <a:pt x="11049" y="3999"/>
                    <a:pt x="11196" y="4147"/>
                    <a:pt x="11343" y="4307"/>
                  </a:cubicBezTo>
                  <a:cubicBezTo>
                    <a:pt x="11477" y="4454"/>
                    <a:pt x="11624" y="4615"/>
                    <a:pt x="11745" y="4775"/>
                  </a:cubicBezTo>
                  <a:cubicBezTo>
                    <a:pt x="11891" y="4950"/>
                    <a:pt x="12012" y="5096"/>
                    <a:pt x="12132" y="5283"/>
                  </a:cubicBezTo>
                  <a:cubicBezTo>
                    <a:pt x="12146" y="5297"/>
                    <a:pt x="12132" y="5297"/>
                    <a:pt x="12146" y="5310"/>
                  </a:cubicBezTo>
                  <a:lnTo>
                    <a:pt x="12146" y="5351"/>
                  </a:lnTo>
                  <a:lnTo>
                    <a:pt x="12146" y="5404"/>
                  </a:lnTo>
                  <a:lnTo>
                    <a:pt x="12119" y="5458"/>
                  </a:lnTo>
                  <a:cubicBezTo>
                    <a:pt x="12078" y="5538"/>
                    <a:pt x="12025" y="5618"/>
                    <a:pt x="11959" y="5699"/>
                  </a:cubicBezTo>
                  <a:cubicBezTo>
                    <a:pt x="11825" y="5859"/>
                    <a:pt x="11677" y="5993"/>
                    <a:pt x="11531" y="6139"/>
                  </a:cubicBezTo>
                  <a:lnTo>
                    <a:pt x="11049" y="6541"/>
                  </a:lnTo>
                  <a:cubicBezTo>
                    <a:pt x="10875" y="6662"/>
                    <a:pt x="10701" y="6795"/>
                    <a:pt x="10527" y="6915"/>
                  </a:cubicBezTo>
                  <a:cubicBezTo>
                    <a:pt x="10179" y="7156"/>
                    <a:pt x="9831" y="7384"/>
                    <a:pt x="9457" y="7598"/>
                  </a:cubicBezTo>
                  <a:cubicBezTo>
                    <a:pt x="9096" y="7812"/>
                    <a:pt x="8722" y="8012"/>
                    <a:pt x="8347" y="8199"/>
                  </a:cubicBezTo>
                  <a:cubicBezTo>
                    <a:pt x="8146" y="8280"/>
                    <a:pt x="7959" y="8374"/>
                    <a:pt x="7758" y="8440"/>
                  </a:cubicBezTo>
                  <a:cubicBezTo>
                    <a:pt x="7651" y="8467"/>
                    <a:pt x="7557" y="8508"/>
                    <a:pt x="7450" y="8520"/>
                  </a:cubicBezTo>
                  <a:cubicBezTo>
                    <a:pt x="7382" y="8540"/>
                    <a:pt x="7314" y="8553"/>
                    <a:pt x="7240" y="8553"/>
                  </a:cubicBezTo>
                  <a:cubicBezTo>
                    <a:pt x="7213" y="8553"/>
                    <a:pt x="7185" y="8551"/>
                    <a:pt x="7156" y="8547"/>
                  </a:cubicBezTo>
                  <a:cubicBezTo>
                    <a:pt x="7129" y="8547"/>
                    <a:pt x="7102" y="8561"/>
                    <a:pt x="7102" y="8588"/>
                  </a:cubicBezTo>
                  <a:cubicBezTo>
                    <a:pt x="7102" y="8615"/>
                    <a:pt x="7116" y="8627"/>
                    <a:pt x="7143" y="8641"/>
                  </a:cubicBezTo>
                  <a:cubicBezTo>
                    <a:pt x="7181" y="8647"/>
                    <a:pt x="7226" y="8650"/>
                    <a:pt x="7273" y="8650"/>
                  </a:cubicBezTo>
                  <a:cubicBezTo>
                    <a:pt x="7341" y="8650"/>
                    <a:pt x="7414" y="8643"/>
                    <a:pt x="7477" y="8627"/>
                  </a:cubicBezTo>
                  <a:cubicBezTo>
                    <a:pt x="7584" y="8615"/>
                    <a:pt x="7691" y="8588"/>
                    <a:pt x="7798" y="8547"/>
                  </a:cubicBezTo>
                  <a:cubicBezTo>
                    <a:pt x="7999" y="8494"/>
                    <a:pt x="8199" y="8413"/>
                    <a:pt x="8401" y="8333"/>
                  </a:cubicBezTo>
                  <a:cubicBezTo>
                    <a:pt x="8788" y="8160"/>
                    <a:pt x="9176" y="7973"/>
                    <a:pt x="9551" y="7759"/>
                  </a:cubicBezTo>
                  <a:cubicBezTo>
                    <a:pt x="9925" y="7557"/>
                    <a:pt x="10300" y="7330"/>
                    <a:pt x="10648" y="7090"/>
                  </a:cubicBezTo>
                  <a:cubicBezTo>
                    <a:pt x="10835" y="6969"/>
                    <a:pt x="11008" y="6849"/>
                    <a:pt x="11183" y="6728"/>
                  </a:cubicBezTo>
                  <a:cubicBezTo>
                    <a:pt x="11356" y="6594"/>
                    <a:pt x="11517" y="6460"/>
                    <a:pt x="11691" y="6314"/>
                  </a:cubicBezTo>
                  <a:cubicBezTo>
                    <a:pt x="11771" y="6246"/>
                    <a:pt x="11852" y="6166"/>
                    <a:pt x="11932" y="6100"/>
                  </a:cubicBezTo>
                  <a:lnTo>
                    <a:pt x="12052" y="5979"/>
                  </a:lnTo>
                  <a:cubicBezTo>
                    <a:pt x="12078" y="5939"/>
                    <a:pt x="12119" y="5899"/>
                    <a:pt x="12159" y="5859"/>
                  </a:cubicBezTo>
                  <a:cubicBezTo>
                    <a:pt x="12226" y="5765"/>
                    <a:pt x="12292" y="5672"/>
                    <a:pt x="12346" y="5565"/>
                  </a:cubicBezTo>
                  <a:lnTo>
                    <a:pt x="12387" y="5471"/>
                  </a:lnTo>
                  <a:cubicBezTo>
                    <a:pt x="12399" y="5444"/>
                    <a:pt x="12399" y="5404"/>
                    <a:pt x="12399" y="5364"/>
                  </a:cubicBezTo>
                  <a:lnTo>
                    <a:pt x="12399" y="5244"/>
                  </a:lnTo>
                  <a:cubicBezTo>
                    <a:pt x="12387" y="5203"/>
                    <a:pt x="12360" y="5150"/>
                    <a:pt x="12346" y="5137"/>
                  </a:cubicBezTo>
                  <a:cubicBezTo>
                    <a:pt x="12226" y="4962"/>
                    <a:pt x="12092" y="4775"/>
                    <a:pt x="11959" y="4615"/>
                  </a:cubicBezTo>
                  <a:cubicBezTo>
                    <a:pt x="11825" y="4441"/>
                    <a:pt x="11677" y="4281"/>
                    <a:pt x="11531" y="4120"/>
                  </a:cubicBezTo>
                  <a:cubicBezTo>
                    <a:pt x="11383" y="3973"/>
                    <a:pt x="11236" y="3812"/>
                    <a:pt x="11089" y="3651"/>
                  </a:cubicBezTo>
                  <a:cubicBezTo>
                    <a:pt x="10942" y="3505"/>
                    <a:pt x="10781" y="3344"/>
                    <a:pt x="10621" y="3211"/>
                  </a:cubicBezTo>
                  <a:cubicBezTo>
                    <a:pt x="10460" y="3063"/>
                    <a:pt x="10313" y="2916"/>
                    <a:pt x="10139" y="2783"/>
                  </a:cubicBezTo>
                  <a:lnTo>
                    <a:pt x="9644" y="2367"/>
                  </a:lnTo>
                  <a:lnTo>
                    <a:pt x="9658" y="2381"/>
                  </a:lnTo>
                  <a:lnTo>
                    <a:pt x="9671" y="2394"/>
                  </a:lnTo>
                  <a:cubicBezTo>
                    <a:pt x="9658" y="2381"/>
                    <a:pt x="9644" y="2381"/>
                    <a:pt x="9631" y="2367"/>
                  </a:cubicBezTo>
                  <a:cubicBezTo>
                    <a:pt x="9629" y="2365"/>
                    <a:pt x="9626" y="2363"/>
                    <a:pt x="9623" y="2361"/>
                  </a:cubicBezTo>
                  <a:lnTo>
                    <a:pt x="9623" y="2361"/>
                  </a:lnTo>
                  <a:lnTo>
                    <a:pt x="9644" y="2367"/>
                  </a:lnTo>
                  <a:cubicBezTo>
                    <a:pt x="9471" y="2248"/>
                    <a:pt x="9296" y="2114"/>
                    <a:pt x="9123" y="1993"/>
                  </a:cubicBezTo>
                  <a:cubicBezTo>
                    <a:pt x="8948" y="1873"/>
                    <a:pt x="8775" y="1752"/>
                    <a:pt x="8588" y="1645"/>
                  </a:cubicBezTo>
                  <a:lnTo>
                    <a:pt x="8320" y="1485"/>
                  </a:lnTo>
                  <a:lnTo>
                    <a:pt x="8039" y="1324"/>
                  </a:lnTo>
                  <a:cubicBezTo>
                    <a:pt x="7852" y="1217"/>
                    <a:pt x="7664" y="1124"/>
                    <a:pt x="7464" y="1030"/>
                  </a:cubicBezTo>
                  <a:cubicBezTo>
                    <a:pt x="7277" y="937"/>
                    <a:pt x="7076" y="856"/>
                    <a:pt x="6888" y="762"/>
                  </a:cubicBezTo>
                  <a:cubicBezTo>
                    <a:pt x="6688" y="682"/>
                    <a:pt x="6487" y="616"/>
                    <a:pt x="6287" y="535"/>
                  </a:cubicBezTo>
                  <a:cubicBezTo>
                    <a:pt x="6086" y="468"/>
                    <a:pt x="5886" y="414"/>
                    <a:pt x="5672" y="348"/>
                  </a:cubicBezTo>
                  <a:cubicBezTo>
                    <a:pt x="5471" y="295"/>
                    <a:pt x="5257" y="254"/>
                    <a:pt x="5056" y="200"/>
                  </a:cubicBezTo>
                  <a:cubicBezTo>
                    <a:pt x="4842" y="147"/>
                    <a:pt x="4628" y="134"/>
                    <a:pt x="4427" y="93"/>
                  </a:cubicBezTo>
                  <a:cubicBezTo>
                    <a:pt x="4213" y="54"/>
                    <a:pt x="3999" y="54"/>
                    <a:pt x="3785" y="27"/>
                  </a:cubicBezTo>
                  <a:cubicBezTo>
                    <a:pt x="3571" y="0"/>
                    <a:pt x="3357" y="13"/>
                    <a:pt x="3157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4"/>
            <p:cNvSpPr/>
            <p:nvPr/>
          </p:nvSpPr>
          <p:spPr>
            <a:xfrm>
              <a:off x="5237500" y="3518200"/>
              <a:ext cx="27125" cy="84975"/>
            </a:xfrm>
            <a:custGeom>
              <a:avLst/>
              <a:gdLst/>
              <a:ahLst/>
              <a:cxnLst/>
              <a:rect l="l" t="t" r="r" b="b"/>
              <a:pathLst>
                <a:path w="1085" h="3399" extrusionOk="0">
                  <a:moveTo>
                    <a:pt x="28" y="1"/>
                  </a:moveTo>
                  <a:cubicBezTo>
                    <a:pt x="15" y="1"/>
                    <a:pt x="1" y="14"/>
                    <a:pt x="1" y="28"/>
                  </a:cubicBezTo>
                  <a:lnTo>
                    <a:pt x="1" y="54"/>
                  </a:lnTo>
                  <a:cubicBezTo>
                    <a:pt x="1" y="54"/>
                    <a:pt x="1" y="54"/>
                    <a:pt x="1" y="54"/>
                  </a:cubicBezTo>
                  <a:lnTo>
                    <a:pt x="1" y="54"/>
                  </a:lnTo>
                  <a:cubicBezTo>
                    <a:pt x="1" y="60"/>
                    <a:pt x="3" y="63"/>
                    <a:pt x="6" y="65"/>
                  </a:cubicBezTo>
                  <a:lnTo>
                    <a:pt x="6" y="65"/>
                  </a:lnTo>
                  <a:cubicBezTo>
                    <a:pt x="71" y="195"/>
                    <a:pt x="123" y="326"/>
                    <a:pt x="175" y="468"/>
                  </a:cubicBezTo>
                  <a:cubicBezTo>
                    <a:pt x="229" y="602"/>
                    <a:pt x="282" y="736"/>
                    <a:pt x="322" y="870"/>
                  </a:cubicBezTo>
                  <a:cubicBezTo>
                    <a:pt x="375" y="1003"/>
                    <a:pt x="429" y="1151"/>
                    <a:pt x="482" y="1285"/>
                  </a:cubicBezTo>
                  <a:cubicBezTo>
                    <a:pt x="523" y="1419"/>
                    <a:pt x="576" y="1552"/>
                    <a:pt x="616" y="1699"/>
                  </a:cubicBezTo>
                  <a:cubicBezTo>
                    <a:pt x="657" y="1833"/>
                    <a:pt x="710" y="1967"/>
                    <a:pt x="750" y="2114"/>
                  </a:cubicBezTo>
                  <a:cubicBezTo>
                    <a:pt x="791" y="2248"/>
                    <a:pt x="817" y="2395"/>
                    <a:pt x="857" y="2528"/>
                  </a:cubicBezTo>
                  <a:cubicBezTo>
                    <a:pt x="871" y="2596"/>
                    <a:pt x="884" y="2676"/>
                    <a:pt x="898" y="2742"/>
                  </a:cubicBezTo>
                  <a:cubicBezTo>
                    <a:pt x="910" y="2810"/>
                    <a:pt x="924" y="2890"/>
                    <a:pt x="924" y="2956"/>
                  </a:cubicBezTo>
                  <a:lnTo>
                    <a:pt x="937" y="3063"/>
                  </a:lnTo>
                  <a:lnTo>
                    <a:pt x="937" y="3158"/>
                  </a:lnTo>
                  <a:cubicBezTo>
                    <a:pt x="937" y="3238"/>
                    <a:pt x="910" y="3304"/>
                    <a:pt x="898" y="3384"/>
                  </a:cubicBezTo>
                  <a:lnTo>
                    <a:pt x="910" y="3398"/>
                  </a:lnTo>
                  <a:lnTo>
                    <a:pt x="910" y="3384"/>
                  </a:lnTo>
                  <a:cubicBezTo>
                    <a:pt x="951" y="3318"/>
                    <a:pt x="1005" y="3265"/>
                    <a:pt x="1017" y="3184"/>
                  </a:cubicBezTo>
                  <a:cubicBezTo>
                    <a:pt x="1031" y="3144"/>
                    <a:pt x="1044" y="3104"/>
                    <a:pt x="1044" y="3077"/>
                  </a:cubicBezTo>
                  <a:lnTo>
                    <a:pt x="1071" y="2956"/>
                  </a:lnTo>
                  <a:cubicBezTo>
                    <a:pt x="1085" y="2876"/>
                    <a:pt x="1071" y="2810"/>
                    <a:pt x="1085" y="2730"/>
                  </a:cubicBezTo>
                  <a:cubicBezTo>
                    <a:pt x="1085" y="2649"/>
                    <a:pt x="1071" y="2569"/>
                    <a:pt x="1071" y="2502"/>
                  </a:cubicBezTo>
                  <a:cubicBezTo>
                    <a:pt x="1058" y="2421"/>
                    <a:pt x="1058" y="2341"/>
                    <a:pt x="1044" y="2275"/>
                  </a:cubicBezTo>
                  <a:cubicBezTo>
                    <a:pt x="1031" y="2195"/>
                    <a:pt x="1017" y="2127"/>
                    <a:pt x="991" y="2047"/>
                  </a:cubicBezTo>
                  <a:cubicBezTo>
                    <a:pt x="978" y="1981"/>
                    <a:pt x="964" y="1900"/>
                    <a:pt x="937" y="1833"/>
                  </a:cubicBezTo>
                  <a:cubicBezTo>
                    <a:pt x="924" y="1753"/>
                    <a:pt x="910" y="1686"/>
                    <a:pt x="884" y="1606"/>
                  </a:cubicBezTo>
                  <a:cubicBezTo>
                    <a:pt x="830" y="1472"/>
                    <a:pt x="791" y="1325"/>
                    <a:pt x="723" y="1191"/>
                  </a:cubicBezTo>
                  <a:cubicBezTo>
                    <a:pt x="670" y="1044"/>
                    <a:pt x="616" y="910"/>
                    <a:pt x="550" y="777"/>
                  </a:cubicBezTo>
                  <a:cubicBezTo>
                    <a:pt x="482" y="643"/>
                    <a:pt x="402" y="509"/>
                    <a:pt x="336" y="388"/>
                  </a:cubicBezTo>
                  <a:cubicBezTo>
                    <a:pt x="255" y="254"/>
                    <a:pt x="161" y="135"/>
                    <a:pt x="68" y="14"/>
                  </a:cubicBezTo>
                  <a:lnTo>
                    <a:pt x="63" y="14"/>
                  </a:lnTo>
                  <a:cubicBezTo>
                    <a:pt x="57" y="6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4"/>
            <p:cNvSpPr/>
            <p:nvPr/>
          </p:nvSpPr>
          <p:spPr>
            <a:xfrm>
              <a:off x="4967650" y="3566025"/>
              <a:ext cx="173250" cy="121425"/>
            </a:xfrm>
            <a:custGeom>
              <a:avLst/>
              <a:gdLst/>
              <a:ahLst/>
              <a:cxnLst/>
              <a:rect l="l" t="t" r="r" b="b"/>
              <a:pathLst>
                <a:path w="6930" h="4857" extrusionOk="0">
                  <a:moveTo>
                    <a:pt x="40" y="0"/>
                  </a:moveTo>
                  <a:cubicBezTo>
                    <a:pt x="13" y="14"/>
                    <a:pt x="1" y="41"/>
                    <a:pt x="13" y="68"/>
                  </a:cubicBezTo>
                  <a:cubicBezTo>
                    <a:pt x="13" y="68"/>
                    <a:pt x="108" y="255"/>
                    <a:pt x="254" y="562"/>
                  </a:cubicBezTo>
                  <a:cubicBezTo>
                    <a:pt x="402" y="870"/>
                    <a:pt x="616" y="1325"/>
                    <a:pt x="896" y="1846"/>
                  </a:cubicBezTo>
                  <a:cubicBezTo>
                    <a:pt x="1191" y="2368"/>
                    <a:pt x="1526" y="2984"/>
                    <a:pt x="1940" y="3612"/>
                  </a:cubicBezTo>
                  <a:cubicBezTo>
                    <a:pt x="2154" y="3920"/>
                    <a:pt x="2368" y="4241"/>
                    <a:pt x="2649" y="4535"/>
                  </a:cubicBezTo>
                  <a:cubicBezTo>
                    <a:pt x="2729" y="4615"/>
                    <a:pt x="2810" y="4682"/>
                    <a:pt x="2903" y="4749"/>
                  </a:cubicBezTo>
                  <a:cubicBezTo>
                    <a:pt x="2943" y="4776"/>
                    <a:pt x="2997" y="4816"/>
                    <a:pt x="3063" y="4829"/>
                  </a:cubicBezTo>
                  <a:cubicBezTo>
                    <a:pt x="3090" y="4829"/>
                    <a:pt x="3104" y="4842"/>
                    <a:pt x="3131" y="4842"/>
                  </a:cubicBezTo>
                  <a:lnTo>
                    <a:pt x="3157" y="4842"/>
                  </a:lnTo>
                  <a:cubicBezTo>
                    <a:pt x="3197" y="4856"/>
                    <a:pt x="3224" y="4856"/>
                    <a:pt x="3251" y="4856"/>
                  </a:cubicBezTo>
                  <a:cubicBezTo>
                    <a:pt x="3478" y="4856"/>
                    <a:pt x="3679" y="4803"/>
                    <a:pt x="3880" y="4749"/>
                  </a:cubicBezTo>
                  <a:cubicBezTo>
                    <a:pt x="4267" y="4655"/>
                    <a:pt x="4642" y="4508"/>
                    <a:pt x="5003" y="4361"/>
                  </a:cubicBezTo>
                  <a:cubicBezTo>
                    <a:pt x="5378" y="4214"/>
                    <a:pt x="5726" y="4054"/>
                    <a:pt x="6060" y="3879"/>
                  </a:cubicBezTo>
                  <a:cubicBezTo>
                    <a:pt x="6234" y="3786"/>
                    <a:pt x="6395" y="3706"/>
                    <a:pt x="6541" y="3599"/>
                  </a:cubicBezTo>
                  <a:cubicBezTo>
                    <a:pt x="6621" y="3558"/>
                    <a:pt x="6702" y="3505"/>
                    <a:pt x="6782" y="3451"/>
                  </a:cubicBezTo>
                  <a:cubicBezTo>
                    <a:pt x="6809" y="3412"/>
                    <a:pt x="6849" y="3385"/>
                    <a:pt x="6889" y="3344"/>
                  </a:cubicBezTo>
                  <a:cubicBezTo>
                    <a:pt x="6903" y="3331"/>
                    <a:pt x="6916" y="3305"/>
                    <a:pt x="6916" y="3291"/>
                  </a:cubicBezTo>
                  <a:cubicBezTo>
                    <a:pt x="6930" y="3264"/>
                    <a:pt x="6930" y="3251"/>
                    <a:pt x="6930" y="3237"/>
                  </a:cubicBezTo>
                  <a:lnTo>
                    <a:pt x="6930" y="3224"/>
                  </a:lnTo>
                  <a:lnTo>
                    <a:pt x="6930" y="3157"/>
                  </a:lnTo>
                  <a:cubicBezTo>
                    <a:pt x="6916" y="2957"/>
                    <a:pt x="6903" y="2809"/>
                    <a:pt x="6876" y="2649"/>
                  </a:cubicBezTo>
                  <a:cubicBezTo>
                    <a:pt x="6849" y="2488"/>
                    <a:pt x="6823" y="2328"/>
                    <a:pt x="6796" y="2181"/>
                  </a:cubicBezTo>
                  <a:cubicBezTo>
                    <a:pt x="6689" y="1592"/>
                    <a:pt x="6555" y="1111"/>
                    <a:pt x="6448" y="776"/>
                  </a:cubicBezTo>
                  <a:cubicBezTo>
                    <a:pt x="6395" y="615"/>
                    <a:pt x="6341" y="482"/>
                    <a:pt x="6300" y="401"/>
                  </a:cubicBezTo>
                  <a:cubicBezTo>
                    <a:pt x="6261" y="308"/>
                    <a:pt x="6247" y="268"/>
                    <a:pt x="6247" y="268"/>
                  </a:cubicBezTo>
                  <a:cubicBezTo>
                    <a:pt x="6234" y="255"/>
                    <a:pt x="6220" y="241"/>
                    <a:pt x="6207" y="241"/>
                  </a:cubicBezTo>
                  <a:cubicBezTo>
                    <a:pt x="6180" y="255"/>
                    <a:pt x="6180" y="268"/>
                    <a:pt x="6180" y="294"/>
                  </a:cubicBezTo>
                  <a:cubicBezTo>
                    <a:pt x="6180" y="294"/>
                    <a:pt x="6193" y="335"/>
                    <a:pt x="6234" y="428"/>
                  </a:cubicBezTo>
                  <a:cubicBezTo>
                    <a:pt x="6261" y="508"/>
                    <a:pt x="6300" y="642"/>
                    <a:pt x="6354" y="803"/>
                  </a:cubicBezTo>
                  <a:cubicBezTo>
                    <a:pt x="6448" y="1138"/>
                    <a:pt x="6541" y="1619"/>
                    <a:pt x="6621" y="2208"/>
                  </a:cubicBezTo>
                  <a:cubicBezTo>
                    <a:pt x="6648" y="2354"/>
                    <a:pt x="6675" y="2515"/>
                    <a:pt x="6689" y="2662"/>
                  </a:cubicBezTo>
                  <a:cubicBezTo>
                    <a:pt x="6702" y="2823"/>
                    <a:pt x="6728" y="2996"/>
                    <a:pt x="6728" y="3144"/>
                  </a:cubicBezTo>
                  <a:lnTo>
                    <a:pt x="6728" y="3210"/>
                  </a:lnTo>
                  <a:cubicBezTo>
                    <a:pt x="6716" y="3224"/>
                    <a:pt x="6675" y="3251"/>
                    <a:pt x="6648" y="3278"/>
                  </a:cubicBezTo>
                  <a:cubicBezTo>
                    <a:pt x="6582" y="3331"/>
                    <a:pt x="6502" y="3371"/>
                    <a:pt x="6434" y="3412"/>
                  </a:cubicBezTo>
                  <a:cubicBezTo>
                    <a:pt x="6288" y="3505"/>
                    <a:pt x="6113" y="3585"/>
                    <a:pt x="5953" y="3665"/>
                  </a:cubicBezTo>
                  <a:cubicBezTo>
                    <a:pt x="5619" y="3826"/>
                    <a:pt x="5271" y="3986"/>
                    <a:pt x="4909" y="4120"/>
                  </a:cubicBezTo>
                  <a:cubicBezTo>
                    <a:pt x="4549" y="4268"/>
                    <a:pt x="4187" y="4401"/>
                    <a:pt x="3812" y="4495"/>
                  </a:cubicBezTo>
                  <a:cubicBezTo>
                    <a:pt x="3625" y="4535"/>
                    <a:pt x="3425" y="4575"/>
                    <a:pt x="3251" y="4575"/>
                  </a:cubicBezTo>
                  <a:lnTo>
                    <a:pt x="3157" y="4575"/>
                  </a:lnTo>
                  <a:lnTo>
                    <a:pt x="3144" y="4562"/>
                  </a:lnTo>
                  <a:cubicBezTo>
                    <a:pt x="3117" y="4562"/>
                    <a:pt x="3077" y="4548"/>
                    <a:pt x="3050" y="4521"/>
                  </a:cubicBezTo>
                  <a:cubicBezTo>
                    <a:pt x="2983" y="4482"/>
                    <a:pt x="2903" y="4414"/>
                    <a:pt x="2849" y="4348"/>
                  </a:cubicBezTo>
                  <a:cubicBezTo>
                    <a:pt x="2582" y="4080"/>
                    <a:pt x="2355" y="3772"/>
                    <a:pt x="2154" y="3465"/>
                  </a:cubicBezTo>
                  <a:cubicBezTo>
                    <a:pt x="1940" y="3171"/>
                    <a:pt x="1752" y="2863"/>
                    <a:pt x="1579" y="2568"/>
                  </a:cubicBezTo>
                  <a:cubicBezTo>
                    <a:pt x="1392" y="2288"/>
                    <a:pt x="1231" y="2007"/>
                    <a:pt x="1084" y="1753"/>
                  </a:cubicBezTo>
                  <a:cubicBezTo>
                    <a:pt x="789" y="1231"/>
                    <a:pt x="536" y="803"/>
                    <a:pt x="375" y="508"/>
                  </a:cubicBezTo>
                  <a:cubicBezTo>
                    <a:pt x="201" y="201"/>
                    <a:pt x="94" y="27"/>
                    <a:pt x="94" y="27"/>
                  </a:cubicBezTo>
                  <a:cubicBezTo>
                    <a:pt x="94" y="0"/>
                    <a:pt x="67" y="0"/>
                    <a:pt x="40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4"/>
            <p:cNvSpPr/>
            <p:nvPr/>
          </p:nvSpPr>
          <p:spPr>
            <a:xfrm>
              <a:off x="4941900" y="3638250"/>
              <a:ext cx="86950" cy="237275"/>
            </a:xfrm>
            <a:custGeom>
              <a:avLst/>
              <a:gdLst/>
              <a:ahLst/>
              <a:cxnLst/>
              <a:rect l="l" t="t" r="r" b="b"/>
              <a:pathLst>
                <a:path w="3478" h="9491" extrusionOk="0">
                  <a:moveTo>
                    <a:pt x="134" y="0"/>
                  </a:moveTo>
                  <a:cubicBezTo>
                    <a:pt x="94" y="0"/>
                    <a:pt x="54" y="27"/>
                    <a:pt x="54" y="68"/>
                  </a:cubicBezTo>
                  <a:cubicBezTo>
                    <a:pt x="54" y="68"/>
                    <a:pt x="41" y="107"/>
                    <a:pt x="41" y="188"/>
                  </a:cubicBezTo>
                  <a:cubicBezTo>
                    <a:pt x="41" y="255"/>
                    <a:pt x="14" y="375"/>
                    <a:pt x="14" y="509"/>
                  </a:cubicBezTo>
                  <a:cubicBezTo>
                    <a:pt x="14" y="656"/>
                    <a:pt x="0" y="817"/>
                    <a:pt x="0" y="1017"/>
                  </a:cubicBezTo>
                  <a:cubicBezTo>
                    <a:pt x="0" y="1218"/>
                    <a:pt x="0" y="1432"/>
                    <a:pt x="27" y="1673"/>
                  </a:cubicBezTo>
                  <a:cubicBezTo>
                    <a:pt x="27" y="1793"/>
                    <a:pt x="41" y="1914"/>
                    <a:pt x="41" y="2047"/>
                  </a:cubicBezTo>
                  <a:cubicBezTo>
                    <a:pt x="54" y="2181"/>
                    <a:pt x="80" y="2315"/>
                    <a:pt x="94" y="2449"/>
                  </a:cubicBezTo>
                  <a:cubicBezTo>
                    <a:pt x="107" y="2583"/>
                    <a:pt x="121" y="2729"/>
                    <a:pt x="134" y="2863"/>
                  </a:cubicBezTo>
                  <a:lnTo>
                    <a:pt x="214" y="3305"/>
                  </a:lnTo>
                  <a:cubicBezTo>
                    <a:pt x="241" y="3451"/>
                    <a:pt x="268" y="3599"/>
                    <a:pt x="308" y="3760"/>
                  </a:cubicBezTo>
                  <a:cubicBezTo>
                    <a:pt x="335" y="3906"/>
                    <a:pt x="375" y="4054"/>
                    <a:pt x="415" y="4214"/>
                  </a:cubicBezTo>
                  <a:cubicBezTo>
                    <a:pt x="455" y="4361"/>
                    <a:pt x="482" y="4522"/>
                    <a:pt x="535" y="4669"/>
                  </a:cubicBezTo>
                  <a:cubicBezTo>
                    <a:pt x="589" y="4830"/>
                    <a:pt x="629" y="4976"/>
                    <a:pt x="683" y="5124"/>
                  </a:cubicBezTo>
                  <a:cubicBezTo>
                    <a:pt x="736" y="5285"/>
                    <a:pt x="790" y="5431"/>
                    <a:pt x="843" y="5579"/>
                  </a:cubicBezTo>
                  <a:cubicBezTo>
                    <a:pt x="910" y="5725"/>
                    <a:pt x="963" y="5873"/>
                    <a:pt x="1031" y="6020"/>
                  </a:cubicBezTo>
                  <a:cubicBezTo>
                    <a:pt x="1150" y="6314"/>
                    <a:pt x="1284" y="6595"/>
                    <a:pt x="1432" y="6863"/>
                  </a:cubicBezTo>
                  <a:cubicBezTo>
                    <a:pt x="1566" y="7130"/>
                    <a:pt x="1726" y="7371"/>
                    <a:pt x="1860" y="7612"/>
                  </a:cubicBezTo>
                  <a:cubicBezTo>
                    <a:pt x="2020" y="7839"/>
                    <a:pt x="2154" y="8067"/>
                    <a:pt x="2301" y="8254"/>
                  </a:cubicBezTo>
                  <a:cubicBezTo>
                    <a:pt x="2449" y="8441"/>
                    <a:pt x="2582" y="8629"/>
                    <a:pt x="2716" y="8775"/>
                  </a:cubicBezTo>
                  <a:cubicBezTo>
                    <a:pt x="2836" y="8923"/>
                    <a:pt x="2943" y="9057"/>
                    <a:pt x="3037" y="9150"/>
                  </a:cubicBezTo>
                  <a:cubicBezTo>
                    <a:pt x="3237" y="9351"/>
                    <a:pt x="3344" y="9471"/>
                    <a:pt x="3344" y="9471"/>
                  </a:cubicBezTo>
                  <a:cubicBezTo>
                    <a:pt x="3358" y="9484"/>
                    <a:pt x="3374" y="9491"/>
                    <a:pt x="3393" y="9491"/>
                  </a:cubicBezTo>
                  <a:cubicBezTo>
                    <a:pt x="3411" y="9491"/>
                    <a:pt x="3431" y="9484"/>
                    <a:pt x="3451" y="9471"/>
                  </a:cubicBezTo>
                  <a:cubicBezTo>
                    <a:pt x="3478" y="9444"/>
                    <a:pt x="3478" y="9404"/>
                    <a:pt x="3451" y="9378"/>
                  </a:cubicBezTo>
                  <a:lnTo>
                    <a:pt x="3451" y="9364"/>
                  </a:lnTo>
                  <a:cubicBezTo>
                    <a:pt x="3451" y="9364"/>
                    <a:pt x="3344" y="9244"/>
                    <a:pt x="3171" y="9043"/>
                  </a:cubicBezTo>
                  <a:cubicBezTo>
                    <a:pt x="3077" y="8936"/>
                    <a:pt x="2984" y="8802"/>
                    <a:pt x="2863" y="8655"/>
                  </a:cubicBezTo>
                  <a:cubicBezTo>
                    <a:pt x="2743" y="8495"/>
                    <a:pt x="2622" y="8320"/>
                    <a:pt x="2475" y="8133"/>
                  </a:cubicBezTo>
                  <a:cubicBezTo>
                    <a:pt x="2342" y="7933"/>
                    <a:pt x="2221" y="7719"/>
                    <a:pt x="2060" y="7491"/>
                  </a:cubicBezTo>
                  <a:cubicBezTo>
                    <a:pt x="1940" y="7250"/>
                    <a:pt x="1793" y="7010"/>
                    <a:pt x="1659" y="6742"/>
                  </a:cubicBezTo>
                  <a:cubicBezTo>
                    <a:pt x="1525" y="6488"/>
                    <a:pt x="1391" y="6207"/>
                    <a:pt x="1271" y="5927"/>
                  </a:cubicBezTo>
                  <a:cubicBezTo>
                    <a:pt x="1218" y="5779"/>
                    <a:pt x="1164" y="5632"/>
                    <a:pt x="1097" y="5485"/>
                  </a:cubicBezTo>
                  <a:cubicBezTo>
                    <a:pt x="1043" y="5338"/>
                    <a:pt x="990" y="5190"/>
                    <a:pt x="950" y="5044"/>
                  </a:cubicBezTo>
                  <a:cubicBezTo>
                    <a:pt x="897" y="4896"/>
                    <a:pt x="843" y="4736"/>
                    <a:pt x="803" y="4589"/>
                  </a:cubicBezTo>
                  <a:cubicBezTo>
                    <a:pt x="749" y="4441"/>
                    <a:pt x="722" y="4295"/>
                    <a:pt x="683" y="4147"/>
                  </a:cubicBezTo>
                  <a:cubicBezTo>
                    <a:pt x="642" y="3986"/>
                    <a:pt x="603" y="3840"/>
                    <a:pt x="562" y="3692"/>
                  </a:cubicBezTo>
                  <a:cubicBezTo>
                    <a:pt x="522" y="3546"/>
                    <a:pt x="508" y="3398"/>
                    <a:pt x="469" y="3251"/>
                  </a:cubicBezTo>
                  <a:cubicBezTo>
                    <a:pt x="442" y="3118"/>
                    <a:pt x="415" y="2970"/>
                    <a:pt x="389" y="2823"/>
                  </a:cubicBezTo>
                  <a:cubicBezTo>
                    <a:pt x="362" y="2690"/>
                    <a:pt x="348" y="2556"/>
                    <a:pt x="335" y="2422"/>
                  </a:cubicBezTo>
                  <a:cubicBezTo>
                    <a:pt x="308" y="2288"/>
                    <a:pt x="294" y="2154"/>
                    <a:pt x="282" y="2021"/>
                  </a:cubicBezTo>
                  <a:lnTo>
                    <a:pt x="241" y="1659"/>
                  </a:lnTo>
                  <a:cubicBezTo>
                    <a:pt x="214" y="1418"/>
                    <a:pt x="214" y="1204"/>
                    <a:pt x="201" y="1017"/>
                  </a:cubicBezTo>
                  <a:cubicBezTo>
                    <a:pt x="187" y="817"/>
                    <a:pt x="187" y="656"/>
                    <a:pt x="187" y="523"/>
                  </a:cubicBezTo>
                  <a:cubicBezTo>
                    <a:pt x="187" y="241"/>
                    <a:pt x="201" y="81"/>
                    <a:pt x="201" y="81"/>
                  </a:cubicBezTo>
                  <a:cubicBezTo>
                    <a:pt x="201" y="41"/>
                    <a:pt x="175" y="14"/>
                    <a:pt x="134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4"/>
            <p:cNvSpPr/>
            <p:nvPr/>
          </p:nvSpPr>
          <p:spPr>
            <a:xfrm>
              <a:off x="5336850" y="4056050"/>
              <a:ext cx="24100" cy="69150"/>
            </a:xfrm>
            <a:custGeom>
              <a:avLst/>
              <a:gdLst/>
              <a:ahLst/>
              <a:cxnLst/>
              <a:rect l="l" t="t" r="r" b="b"/>
              <a:pathLst>
                <a:path w="964" h="2766" extrusionOk="0">
                  <a:moveTo>
                    <a:pt x="732" y="0"/>
                  </a:moveTo>
                  <a:cubicBezTo>
                    <a:pt x="720" y="0"/>
                    <a:pt x="707" y="3"/>
                    <a:pt x="696" y="9"/>
                  </a:cubicBezTo>
                  <a:cubicBezTo>
                    <a:pt x="655" y="35"/>
                    <a:pt x="642" y="89"/>
                    <a:pt x="669" y="116"/>
                  </a:cubicBezTo>
                  <a:lnTo>
                    <a:pt x="696" y="142"/>
                  </a:lnTo>
                  <a:cubicBezTo>
                    <a:pt x="708" y="169"/>
                    <a:pt x="696" y="169"/>
                    <a:pt x="708" y="210"/>
                  </a:cubicBezTo>
                  <a:cubicBezTo>
                    <a:pt x="735" y="263"/>
                    <a:pt x="735" y="370"/>
                    <a:pt x="735" y="490"/>
                  </a:cubicBezTo>
                  <a:cubicBezTo>
                    <a:pt x="735" y="611"/>
                    <a:pt x="708" y="758"/>
                    <a:pt x="682" y="905"/>
                  </a:cubicBezTo>
                  <a:cubicBezTo>
                    <a:pt x="655" y="1066"/>
                    <a:pt x="615" y="1226"/>
                    <a:pt x="562" y="1387"/>
                  </a:cubicBezTo>
                  <a:cubicBezTo>
                    <a:pt x="535" y="1480"/>
                    <a:pt x="508" y="1560"/>
                    <a:pt x="482" y="1628"/>
                  </a:cubicBezTo>
                  <a:lnTo>
                    <a:pt x="441" y="1748"/>
                  </a:lnTo>
                  <a:cubicBezTo>
                    <a:pt x="428" y="1762"/>
                    <a:pt x="428" y="1788"/>
                    <a:pt x="414" y="1801"/>
                  </a:cubicBezTo>
                  <a:lnTo>
                    <a:pt x="387" y="1855"/>
                  </a:lnTo>
                  <a:cubicBezTo>
                    <a:pt x="361" y="1935"/>
                    <a:pt x="321" y="2002"/>
                    <a:pt x="294" y="2083"/>
                  </a:cubicBezTo>
                  <a:cubicBezTo>
                    <a:pt x="268" y="2149"/>
                    <a:pt x="241" y="2216"/>
                    <a:pt x="214" y="2270"/>
                  </a:cubicBezTo>
                  <a:cubicBezTo>
                    <a:pt x="147" y="2377"/>
                    <a:pt x="107" y="2484"/>
                    <a:pt x="66" y="2550"/>
                  </a:cubicBezTo>
                  <a:cubicBezTo>
                    <a:pt x="40" y="2618"/>
                    <a:pt x="13" y="2657"/>
                    <a:pt x="13" y="2657"/>
                  </a:cubicBezTo>
                  <a:cubicBezTo>
                    <a:pt x="0" y="2684"/>
                    <a:pt x="13" y="2725"/>
                    <a:pt x="40" y="2751"/>
                  </a:cubicBezTo>
                  <a:cubicBezTo>
                    <a:pt x="50" y="2761"/>
                    <a:pt x="64" y="2766"/>
                    <a:pt x="78" y="2766"/>
                  </a:cubicBezTo>
                  <a:cubicBezTo>
                    <a:pt x="101" y="2766"/>
                    <a:pt x="125" y="2754"/>
                    <a:pt x="134" y="2737"/>
                  </a:cubicBezTo>
                  <a:cubicBezTo>
                    <a:pt x="134" y="2737"/>
                    <a:pt x="161" y="2698"/>
                    <a:pt x="214" y="2630"/>
                  </a:cubicBezTo>
                  <a:cubicBezTo>
                    <a:pt x="254" y="2577"/>
                    <a:pt x="334" y="2484"/>
                    <a:pt x="401" y="2363"/>
                  </a:cubicBezTo>
                  <a:cubicBezTo>
                    <a:pt x="441" y="2309"/>
                    <a:pt x="482" y="2243"/>
                    <a:pt x="508" y="2176"/>
                  </a:cubicBezTo>
                  <a:lnTo>
                    <a:pt x="628" y="1976"/>
                  </a:lnTo>
                  <a:lnTo>
                    <a:pt x="655" y="1922"/>
                  </a:lnTo>
                  <a:cubicBezTo>
                    <a:pt x="669" y="1881"/>
                    <a:pt x="669" y="1869"/>
                    <a:pt x="682" y="1855"/>
                  </a:cubicBezTo>
                  <a:cubicBezTo>
                    <a:pt x="696" y="1815"/>
                    <a:pt x="722" y="1774"/>
                    <a:pt x="735" y="1735"/>
                  </a:cubicBezTo>
                  <a:cubicBezTo>
                    <a:pt x="762" y="1641"/>
                    <a:pt x="803" y="1560"/>
                    <a:pt x="829" y="1480"/>
                  </a:cubicBezTo>
                  <a:cubicBezTo>
                    <a:pt x="883" y="1307"/>
                    <a:pt x="923" y="1119"/>
                    <a:pt x="949" y="959"/>
                  </a:cubicBezTo>
                  <a:cubicBezTo>
                    <a:pt x="963" y="784"/>
                    <a:pt x="963" y="624"/>
                    <a:pt x="949" y="477"/>
                  </a:cubicBezTo>
                  <a:cubicBezTo>
                    <a:pt x="949" y="344"/>
                    <a:pt x="910" y="223"/>
                    <a:pt x="869" y="142"/>
                  </a:cubicBezTo>
                  <a:cubicBezTo>
                    <a:pt x="856" y="103"/>
                    <a:pt x="816" y="49"/>
                    <a:pt x="803" y="49"/>
                  </a:cubicBezTo>
                  <a:cubicBezTo>
                    <a:pt x="789" y="23"/>
                    <a:pt x="776" y="23"/>
                    <a:pt x="776" y="23"/>
                  </a:cubicBezTo>
                  <a:cubicBezTo>
                    <a:pt x="768" y="7"/>
                    <a:pt x="751" y="0"/>
                    <a:pt x="732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4"/>
            <p:cNvSpPr/>
            <p:nvPr/>
          </p:nvSpPr>
          <p:spPr>
            <a:xfrm>
              <a:off x="5305400" y="4038750"/>
              <a:ext cx="22775" cy="67050"/>
            </a:xfrm>
            <a:custGeom>
              <a:avLst/>
              <a:gdLst/>
              <a:ahLst/>
              <a:cxnLst/>
              <a:rect l="l" t="t" r="r" b="b"/>
              <a:pathLst>
                <a:path w="911" h="2682" extrusionOk="0">
                  <a:moveTo>
                    <a:pt x="586" y="0"/>
                  </a:moveTo>
                  <a:cubicBezTo>
                    <a:pt x="561" y="0"/>
                    <a:pt x="541" y="12"/>
                    <a:pt x="522" y="32"/>
                  </a:cubicBezTo>
                  <a:cubicBezTo>
                    <a:pt x="495" y="73"/>
                    <a:pt x="509" y="112"/>
                    <a:pt x="536" y="139"/>
                  </a:cubicBezTo>
                  <a:cubicBezTo>
                    <a:pt x="536" y="139"/>
                    <a:pt x="549" y="139"/>
                    <a:pt x="563" y="153"/>
                  </a:cubicBezTo>
                  <a:cubicBezTo>
                    <a:pt x="563" y="166"/>
                    <a:pt x="575" y="166"/>
                    <a:pt x="589" y="180"/>
                  </a:cubicBezTo>
                  <a:cubicBezTo>
                    <a:pt x="589" y="192"/>
                    <a:pt x="589" y="192"/>
                    <a:pt x="602" y="206"/>
                  </a:cubicBezTo>
                  <a:cubicBezTo>
                    <a:pt x="602" y="206"/>
                    <a:pt x="616" y="233"/>
                    <a:pt x="616" y="246"/>
                  </a:cubicBezTo>
                  <a:cubicBezTo>
                    <a:pt x="629" y="260"/>
                    <a:pt x="629" y="273"/>
                    <a:pt x="643" y="299"/>
                  </a:cubicBezTo>
                  <a:cubicBezTo>
                    <a:pt x="656" y="340"/>
                    <a:pt x="656" y="394"/>
                    <a:pt x="670" y="460"/>
                  </a:cubicBezTo>
                  <a:cubicBezTo>
                    <a:pt x="682" y="688"/>
                    <a:pt x="629" y="1022"/>
                    <a:pt x="536" y="1330"/>
                  </a:cubicBezTo>
                  <a:cubicBezTo>
                    <a:pt x="509" y="1410"/>
                    <a:pt x="495" y="1490"/>
                    <a:pt x="456" y="1571"/>
                  </a:cubicBezTo>
                  <a:cubicBezTo>
                    <a:pt x="429" y="1651"/>
                    <a:pt x="402" y="1717"/>
                    <a:pt x="375" y="1798"/>
                  </a:cubicBezTo>
                  <a:cubicBezTo>
                    <a:pt x="348" y="1865"/>
                    <a:pt x="322" y="1945"/>
                    <a:pt x="281" y="2012"/>
                  </a:cubicBezTo>
                  <a:cubicBezTo>
                    <a:pt x="254" y="2079"/>
                    <a:pt x="228" y="2132"/>
                    <a:pt x="201" y="2186"/>
                  </a:cubicBezTo>
                  <a:cubicBezTo>
                    <a:pt x="174" y="2252"/>
                    <a:pt x="147" y="2306"/>
                    <a:pt x="121" y="2346"/>
                  </a:cubicBezTo>
                  <a:cubicBezTo>
                    <a:pt x="108" y="2400"/>
                    <a:pt x="81" y="2440"/>
                    <a:pt x="67" y="2466"/>
                  </a:cubicBezTo>
                  <a:cubicBezTo>
                    <a:pt x="27" y="2534"/>
                    <a:pt x="14" y="2573"/>
                    <a:pt x="14" y="2573"/>
                  </a:cubicBezTo>
                  <a:cubicBezTo>
                    <a:pt x="1" y="2614"/>
                    <a:pt x="1" y="2641"/>
                    <a:pt x="40" y="2668"/>
                  </a:cubicBezTo>
                  <a:cubicBezTo>
                    <a:pt x="50" y="2678"/>
                    <a:pt x="62" y="2682"/>
                    <a:pt x="75" y="2682"/>
                  </a:cubicBezTo>
                  <a:cubicBezTo>
                    <a:pt x="96" y="2682"/>
                    <a:pt x="118" y="2670"/>
                    <a:pt x="134" y="2654"/>
                  </a:cubicBezTo>
                  <a:cubicBezTo>
                    <a:pt x="134" y="2654"/>
                    <a:pt x="161" y="2627"/>
                    <a:pt x="215" y="2561"/>
                  </a:cubicBezTo>
                  <a:cubicBezTo>
                    <a:pt x="228" y="2534"/>
                    <a:pt x="254" y="2493"/>
                    <a:pt x="295" y="2454"/>
                  </a:cubicBezTo>
                  <a:cubicBezTo>
                    <a:pt x="322" y="2400"/>
                    <a:pt x="361" y="2359"/>
                    <a:pt x="388" y="2293"/>
                  </a:cubicBezTo>
                  <a:cubicBezTo>
                    <a:pt x="429" y="2239"/>
                    <a:pt x="456" y="2172"/>
                    <a:pt x="495" y="2119"/>
                  </a:cubicBezTo>
                  <a:cubicBezTo>
                    <a:pt x="536" y="2052"/>
                    <a:pt x="575" y="1972"/>
                    <a:pt x="616" y="1905"/>
                  </a:cubicBezTo>
                  <a:cubicBezTo>
                    <a:pt x="643" y="1824"/>
                    <a:pt x="682" y="1744"/>
                    <a:pt x="709" y="1664"/>
                  </a:cubicBezTo>
                  <a:cubicBezTo>
                    <a:pt x="750" y="1584"/>
                    <a:pt x="777" y="1503"/>
                    <a:pt x="803" y="1410"/>
                  </a:cubicBezTo>
                  <a:cubicBezTo>
                    <a:pt x="830" y="1330"/>
                    <a:pt x="843" y="1236"/>
                    <a:pt x="870" y="1155"/>
                  </a:cubicBezTo>
                  <a:cubicBezTo>
                    <a:pt x="884" y="1062"/>
                    <a:pt x="896" y="982"/>
                    <a:pt x="910" y="888"/>
                  </a:cubicBezTo>
                  <a:lnTo>
                    <a:pt x="910" y="647"/>
                  </a:lnTo>
                  <a:cubicBezTo>
                    <a:pt x="910" y="567"/>
                    <a:pt x="896" y="487"/>
                    <a:pt x="884" y="420"/>
                  </a:cubicBezTo>
                  <a:cubicBezTo>
                    <a:pt x="870" y="353"/>
                    <a:pt x="857" y="287"/>
                    <a:pt x="816" y="233"/>
                  </a:cubicBezTo>
                  <a:cubicBezTo>
                    <a:pt x="816" y="206"/>
                    <a:pt x="789" y="180"/>
                    <a:pt x="777" y="153"/>
                  </a:cubicBezTo>
                  <a:cubicBezTo>
                    <a:pt x="763" y="126"/>
                    <a:pt x="750" y="112"/>
                    <a:pt x="736" y="85"/>
                  </a:cubicBezTo>
                  <a:cubicBezTo>
                    <a:pt x="709" y="73"/>
                    <a:pt x="696" y="59"/>
                    <a:pt x="670" y="46"/>
                  </a:cubicBezTo>
                  <a:lnTo>
                    <a:pt x="643" y="19"/>
                  </a:lnTo>
                  <a:cubicBezTo>
                    <a:pt x="616" y="19"/>
                    <a:pt x="616" y="5"/>
                    <a:pt x="616" y="5"/>
                  </a:cubicBezTo>
                  <a:cubicBezTo>
                    <a:pt x="605" y="2"/>
                    <a:pt x="595" y="0"/>
                    <a:pt x="586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4"/>
            <p:cNvSpPr/>
            <p:nvPr/>
          </p:nvSpPr>
          <p:spPr>
            <a:xfrm>
              <a:off x="5090375" y="4116425"/>
              <a:ext cx="132125" cy="42450"/>
            </a:xfrm>
            <a:custGeom>
              <a:avLst/>
              <a:gdLst/>
              <a:ahLst/>
              <a:cxnLst/>
              <a:rect l="l" t="t" r="r" b="b"/>
              <a:pathLst>
                <a:path w="5285" h="1698" extrusionOk="0">
                  <a:moveTo>
                    <a:pt x="5209" y="1"/>
                  </a:moveTo>
                  <a:cubicBezTo>
                    <a:pt x="5195" y="1"/>
                    <a:pt x="5179" y="5"/>
                    <a:pt x="5163" y="15"/>
                  </a:cubicBezTo>
                  <a:cubicBezTo>
                    <a:pt x="5163" y="15"/>
                    <a:pt x="5097" y="69"/>
                    <a:pt x="4976" y="162"/>
                  </a:cubicBezTo>
                  <a:cubicBezTo>
                    <a:pt x="4856" y="242"/>
                    <a:pt x="4682" y="363"/>
                    <a:pt x="4455" y="497"/>
                  </a:cubicBezTo>
                  <a:cubicBezTo>
                    <a:pt x="4348" y="563"/>
                    <a:pt x="4227" y="631"/>
                    <a:pt x="4107" y="711"/>
                  </a:cubicBezTo>
                  <a:cubicBezTo>
                    <a:pt x="3974" y="777"/>
                    <a:pt x="3840" y="845"/>
                    <a:pt x="3692" y="911"/>
                  </a:cubicBezTo>
                  <a:cubicBezTo>
                    <a:pt x="3545" y="978"/>
                    <a:pt x="3398" y="1045"/>
                    <a:pt x="3251" y="1098"/>
                  </a:cubicBezTo>
                  <a:cubicBezTo>
                    <a:pt x="3171" y="1139"/>
                    <a:pt x="3091" y="1166"/>
                    <a:pt x="3010" y="1192"/>
                  </a:cubicBezTo>
                  <a:lnTo>
                    <a:pt x="2770" y="1259"/>
                  </a:lnTo>
                  <a:cubicBezTo>
                    <a:pt x="2609" y="1299"/>
                    <a:pt x="2449" y="1353"/>
                    <a:pt x="2274" y="1380"/>
                  </a:cubicBezTo>
                  <a:cubicBezTo>
                    <a:pt x="2114" y="1406"/>
                    <a:pt x="1953" y="1419"/>
                    <a:pt x="1793" y="1433"/>
                  </a:cubicBezTo>
                  <a:cubicBezTo>
                    <a:pt x="1646" y="1446"/>
                    <a:pt x="1486" y="1446"/>
                    <a:pt x="1338" y="1446"/>
                  </a:cubicBezTo>
                  <a:cubicBezTo>
                    <a:pt x="1204" y="1433"/>
                    <a:pt x="1057" y="1433"/>
                    <a:pt x="937" y="1419"/>
                  </a:cubicBezTo>
                  <a:cubicBezTo>
                    <a:pt x="870" y="1406"/>
                    <a:pt x="817" y="1406"/>
                    <a:pt x="763" y="1393"/>
                  </a:cubicBezTo>
                  <a:cubicBezTo>
                    <a:pt x="736" y="1393"/>
                    <a:pt x="710" y="1393"/>
                    <a:pt x="683" y="1380"/>
                  </a:cubicBezTo>
                  <a:cubicBezTo>
                    <a:pt x="656" y="1380"/>
                    <a:pt x="629" y="1366"/>
                    <a:pt x="603" y="1366"/>
                  </a:cubicBezTo>
                  <a:cubicBezTo>
                    <a:pt x="496" y="1339"/>
                    <a:pt x="415" y="1326"/>
                    <a:pt x="335" y="1299"/>
                  </a:cubicBezTo>
                  <a:cubicBezTo>
                    <a:pt x="187" y="1273"/>
                    <a:pt x="107" y="1246"/>
                    <a:pt x="107" y="1246"/>
                  </a:cubicBezTo>
                  <a:cubicBezTo>
                    <a:pt x="68" y="1246"/>
                    <a:pt x="27" y="1259"/>
                    <a:pt x="14" y="1299"/>
                  </a:cubicBezTo>
                  <a:cubicBezTo>
                    <a:pt x="0" y="1339"/>
                    <a:pt x="27" y="1380"/>
                    <a:pt x="68" y="1393"/>
                  </a:cubicBezTo>
                  <a:cubicBezTo>
                    <a:pt x="68" y="1393"/>
                    <a:pt x="148" y="1419"/>
                    <a:pt x="294" y="1473"/>
                  </a:cubicBezTo>
                  <a:cubicBezTo>
                    <a:pt x="362" y="1487"/>
                    <a:pt x="455" y="1513"/>
                    <a:pt x="549" y="1553"/>
                  </a:cubicBezTo>
                  <a:cubicBezTo>
                    <a:pt x="576" y="1567"/>
                    <a:pt x="603" y="1567"/>
                    <a:pt x="629" y="1580"/>
                  </a:cubicBezTo>
                  <a:cubicBezTo>
                    <a:pt x="669" y="1594"/>
                    <a:pt x="683" y="1594"/>
                    <a:pt x="723" y="1594"/>
                  </a:cubicBezTo>
                  <a:cubicBezTo>
                    <a:pt x="776" y="1607"/>
                    <a:pt x="843" y="1620"/>
                    <a:pt x="910" y="1633"/>
                  </a:cubicBezTo>
                  <a:cubicBezTo>
                    <a:pt x="1031" y="1660"/>
                    <a:pt x="1177" y="1674"/>
                    <a:pt x="1338" y="1687"/>
                  </a:cubicBezTo>
                  <a:cubicBezTo>
                    <a:pt x="1412" y="1694"/>
                    <a:pt x="1489" y="1697"/>
                    <a:pt x="1569" y="1697"/>
                  </a:cubicBezTo>
                  <a:cubicBezTo>
                    <a:pt x="1649" y="1697"/>
                    <a:pt x="1733" y="1694"/>
                    <a:pt x="1819" y="1687"/>
                  </a:cubicBezTo>
                  <a:cubicBezTo>
                    <a:pt x="1980" y="1687"/>
                    <a:pt x="2154" y="1674"/>
                    <a:pt x="2328" y="1633"/>
                  </a:cubicBezTo>
                  <a:cubicBezTo>
                    <a:pt x="2502" y="1620"/>
                    <a:pt x="2675" y="1567"/>
                    <a:pt x="2836" y="1526"/>
                  </a:cubicBezTo>
                  <a:cubicBezTo>
                    <a:pt x="3010" y="1473"/>
                    <a:pt x="3184" y="1419"/>
                    <a:pt x="3344" y="1353"/>
                  </a:cubicBezTo>
                  <a:cubicBezTo>
                    <a:pt x="3505" y="1299"/>
                    <a:pt x="3665" y="1219"/>
                    <a:pt x="3813" y="1152"/>
                  </a:cubicBezTo>
                  <a:cubicBezTo>
                    <a:pt x="3960" y="1072"/>
                    <a:pt x="4093" y="991"/>
                    <a:pt x="4227" y="925"/>
                  </a:cubicBezTo>
                  <a:cubicBezTo>
                    <a:pt x="4348" y="831"/>
                    <a:pt x="4468" y="764"/>
                    <a:pt x="4575" y="684"/>
                  </a:cubicBezTo>
                  <a:cubicBezTo>
                    <a:pt x="4803" y="536"/>
                    <a:pt x="4963" y="390"/>
                    <a:pt x="5083" y="296"/>
                  </a:cubicBezTo>
                  <a:cubicBezTo>
                    <a:pt x="5190" y="189"/>
                    <a:pt x="5258" y="135"/>
                    <a:pt x="5258" y="135"/>
                  </a:cubicBezTo>
                  <a:cubicBezTo>
                    <a:pt x="5284" y="108"/>
                    <a:pt x="5284" y="69"/>
                    <a:pt x="5270" y="28"/>
                  </a:cubicBezTo>
                  <a:cubicBezTo>
                    <a:pt x="5254" y="12"/>
                    <a:pt x="5233" y="1"/>
                    <a:pt x="5209" y="1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4"/>
            <p:cNvSpPr/>
            <p:nvPr/>
          </p:nvSpPr>
          <p:spPr>
            <a:xfrm>
              <a:off x="6186225" y="3966975"/>
              <a:ext cx="37800" cy="118500"/>
            </a:xfrm>
            <a:custGeom>
              <a:avLst/>
              <a:gdLst/>
              <a:ahLst/>
              <a:cxnLst/>
              <a:rect l="l" t="t" r="r" b="b"/>
              <a:pathLst>
                <a:path w="1512" h="4740" extrusionOk="0">
                  <a:moveTo>
                    <a:pt x="1392" y="1"/>
                  </a:moveTo>
                  <a:cubicBezTo>
                    <a:pt x="1351" y="1"/>
                    <a:pt x="1312" y="40"/>
                    <a:pt x="1312" y="94"/>
                  </a:cubicBezTo>
                  <a:lnTo>
                    <a:pt x="1312" y="121"/>
                  </a:lnTo>
                  <a:lnTo>
                    <a:pt x="1312" y="161"/>
                  </a:lnTo>
                  <a:cubicBezTo>
                    <a:pt x="1312" y="201"/>
                    <a:pt x="1312" y="242"/>
                    <a:pt x="1298" y="295"/>
                  </a:cubicBezTo>
                  <a:cubicBezTo>
                    <a:pt x="1298" y="349"/>
                    <a:pt x="1271" y="429"/>
                    <a:pt x="1258" y="509"/>
                  </a:cubicBezTo>
                  <a:cubicBezTo>
                    <a:pt x="1232" y="589"/>
                    <a:pt x="1191" y="696"/>
                    <a:pt x="1164" y="789"/>
                  </a:cubicBezTo>
                  <a:cubicBezTo>
                    <a:pt x="1111" y="1003"/>
                    <a:pt x="1017" y="1244"/>
                    <a:pt x="910" y="1499"/>
                  </a:cubicBezTo>
                  <a:cubicBezTo>
                    <a:pt x="816" y="1766"/>
                    <a:pt x="709" y="2034"/>
                    <a:pt x="602" y="2314"/>
                  </a:cubicBezTo>
                  <a:cubicBezTo>
                    <a:pt x="495" y="2596"/>
                    <a:pt x="388" y="2876"/>
                    <a:pt x="295" y="3144"/>
                  </a:cubicBezTo>
                  <a:cubicBezTo>
                    <a:pt x="215" y="3411"/>
                    <a:pt x="135" y="3666"/>
                    <a:pt x="81" y="3880"/>
                  </a:cubicBezTo>
                  <a:cubicBezTo>
                    <a:pt x="28" y="4107"/>
                    <a:pt x="1" y="4308"/>
                    <a:pt x="14" y="4442"/>
                  </a:cubicBezTo>
                  <a:cubicBezTo>
                    <a:pt x="14" y="4522"/>
                    <a:pt x="14" y="4575"/>
                    <a:pt x="40" y="4629"/>
                  </a:cubicBezTo>
                  <a:cubicBezTo>
                    <a:pt x="54" y="4669"/>
                    <a:pt x="54" y="4682"/>
                    <a:pt x="54" y="4682"/>
                  </a:cubicBezTo>
                  <a:cubicBezTo>
                    <a:pt x="77" y="4715"/>
                    <a:pt x="107" y="4739"/>
                    <a:pt x="141" y="4739"/>
                  </a:cubicBezTo>
                  <a:cubicBezTo>
                    <a:pt x="147" y="4739"/>
                    <a:pt x="154" y="4738"/>
                    <a:pt x="161" y="4736"/>
                  </a:cubicBezTo>
                  <a:cubicBezTo>
                    <a:pt x="215" y="4722"/>
                    <a:pt x="242" y="4669"/>
                    <a:pt x="228" y="4629"/>
                  </a:cubicBezTo>
                  <a:lnTo>
                    <a:pt x="228" y="4615"/>
                  </a:lnTo>
                  <a:cubicBezTo>
                    <a:pt x="228" y="4615"/>
                    <a:pt x="228" y="4602"/>
                    <a:pt x="215" y="4575"/>
                  </a:cubicBezTo>
                  <a:lnTo>
                    <a:pt x="215" y="4535"/>
                  </a:lnTo>
                  <a:cubicBezTo>
                    <a:pt x="215" y="4508"/>
                    <a:pt x="215" y="4481"/>
                    <a:pt x="228" y="4455"/>
                  </a:cubicBezTo>
                  <a:cubicBezTo>
                    <a:pt x="228" y="4335"/>
                    <a:pt x="281" y="4160"/>
                    <a:pt x="349" y="3960"/>
                  </a:cubicBezTo>
                  <a:cubicBezTo>
                    <a:pt x="415" y="3746"/>
                    <a:pt x="509" y="3518"/>
                    <a:pt x="616" y="3251"/>
                  </a:cubicBezTo>
                  <a:cubicBezTo>
                    <a:pt x="709" y="2997"/>
                    <a:pt x="816" y="2716"/>
                    <a:pt x="923" y="2435"/>
                  </a:cubicBezTo>
                  <a:cubicBezTo>
                    <a:pt x="1030" y="2154"/>
                    <a:pt x="1137" y="1873"/>
                    <a:pt x="1218" y="1606"/>
                  </a:cubicBezTo>
                  <a:cubicBezTo>
                    <a:pt x="1312" y="1338"/>
                    <a:pt x="1378" y="1084"/>
                    <a:pt x="1432" y="870"/>
                  </a:cubicBezTo>
                  <a:cubicBezTo>
                    <a:pt x="1458" y="750"/>
                    <a:pt x="1485" y="656"/>
                    <a:pt x="1485" y="563"/>
                  </a:cubicBezTo>
                  <a:cubicBezTo>
                    <a:pt x="1499" y="468"/>
                    <a:pt x="1512" y="375"/>
                    <a:pt x="1512" y="308"/>
                  </a:cubicBezTo>
                  <a:cubicBezTo>
                    <a:pt x="1512" y="242"/>
                    <a:pt x="1499" y="174"/>
                    <a:pt x="1499" y="135"/>
                  </a:cubicBezTo>
                  <a:cubicBezTo>
                    <a:pt x="1485" y="94"/>
                    <a:pt x="1485" y="81"/>
                    <a:pt x="1485" y="81"/>
                  </a:cubicBezTo>
                  <a:cubicBezTo>
                    <a:pt x="1472" y="40"/>
                    <a:pt x="1446" y="1"/>
                    <a:pt x="1392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4"/>
            <p:cNvSpPr/>
            <p:nvPr/>
          </p:nvSpPr>
          <p:spPr>
            <a:xfrm>
              <a:off x="5949475" y="4292250"/>
              <a:ext cx="73600" cy="17850"/>
            </a:xfrm>
            <a:custGeom>
              <a:avLst/>
              <a:gdLst/>
              <a:ahLst/>
              <a:cxnLst/>
              <a:rect l="l" t="t" r="r" b="b"/>
              <a:pathLst>
                <a:path w="2944" h="714" extrusionOk="0">
                  <a:moveTo>
                    <a:pt x="74" y="1"/>
                  </a:moveTo>
                  <a:cubicBezTo>
                    <a:pt x="68" y="1"/>
                    <a:pt x="61" y="2"/>
                    <a:pt x="54" y="4"/>
                  </a:cubicBezTo>
                  <a:cubicBezTo>
                    <a:pt x="13" y="4"/>
                    <a:pt x="0" y="45"/>
                    <a:pt x="0" y="85"/>
                  </a:cubicBezTo>
                  <a:cubicBezTo>
                    <a:pt x="0" y="85"/>
                    <a:pt x="0" y="98"/>
                    <a:pt x="13" y="111"/>
                  </a:cubicBezTo>
                  <a:cubicBezTo>
                    <a:pt x="13" y="138"/>
                    <a:pt x="13" y="165"/>
                    <a:pt x="40" y="218"/>
                  </a:cubicBezTo>
                  <a:lnTo>
                    <a:pt x="81" y="299"/>
                  </a:lnTo>
                  <a:cubicBezTo>
                    <a:pt x="107" y="313"/>
                    <a:pt x="120" y="339"/>
                    <a:pt x="147" y="366"/>
                  </a:cubicBezTo>
                  <a:cubicBezTo>
                    <a:pt x="201" y="420"/>
                    <a:pt x="254" y="459"/>
                    <a:pt x="322" y="500"/>
                  </a:cubicBezTo>
                  <a:cubicBezTo>
                    <a:pt x="388" y="539"/>
                    <a:pt x="468" y="566"/>
                    <a:pt x="548" y="593"/>
                  </a:cubicBezTo>
                  <a:cubicBezTo>
                    <a:pt x="643" y="634"/>
                    <a:pt x="723" y="646"/>
                    <a:pt x="816" y="660"/>
                  </a:cubicBezTo>
                  <a:cubicBezTo>
                    <a:pt x="923" y="687"/>
                    <a:pt x="1003" y="687"/>
                    <a:pt x="1097" y="700"/>
                  </a:cubicBezTo>
                  <a:cubicBezTo>
                    <a:pt x="1190" y="700"/>
                    <a:pt x="1297" y="714"/>
                    <a:pt x="1392" y="714"/>
                  </a:cubicBezTo>
                  <a:cubicBezTo>
                    <a:pt x="1499" y="700"/>
                    <a:pt x="1592" y="700"/>
                    <a:pt x="1686" y="687"/>
                  </a:cubicBezTo>
                  <a:cubicBezTo>
                    <a:pt x="1779" y="673"/>
                    <a:pt x="1886" y="673"/>
                    <a:pt x="1966" y="646"/>
                  </a:cubicBezTo>
                  <a:cubicBezTo>
                    <a:pt x="2060" y="634"/>
                    <a:pt x="2154" y="620"/>
                    <a:pt x="2234" y="593"/>
                  </a:cubicBezTo>
                  <a:cubicBezTo>
                    <a:pt x="2314" y="566"/>
                    <a:pt x="2381" y="553"/>
                    <a:pt x="2462" y="527"/>
                  </a:cubicBezTo>
                  <a:cubicBezTo>
                    <a:pt x="2595" y="486"/>
                    <a:pt x="2702" y="432"/>
                    <a:pt x="2783" y="393"/>
                  </a:cubicBezTo>
                  <a:cubicBezTo>
                    <a:pt x="2863" y="352"/>
                    <a:pt x="2903" y="339"/>
                    <a:pt x="2903" y="339"/>
                  </a:cubicBezTo>
                  <a:cubicBezTo>
                    <a:pt x="2929" y="313"/>
                    <a:pt x="2943" y="286"/>
                    <a:pt x="2943" y="259"/>
                  </a:cubicBezTo>
                  <a:cubicBezTo>
                    <a:pt x="2932" y="226"/>
                    <a:pt x="2903" y="202"/>
                    <a:pt x="2871" y="202"/>
                  </a:cubicBezTo>
                  <a:cubicBezTo>
                    <a:pt x="2864" y="202"/>
                    <a:pt x="2856" y="203"/>
                    <a:pt x="2849" y="205"/>
                  </a:cubicBezTo>
                  <a:lnTo>
                    <a:pt x="2729" y="245"/>
                  </a:lnTo>
                  <a:cubicBezTo>
                    <a:pt x="2689" y="259"/>
                    <a:pt x="2635" y="272"/>
                    <a:pt x="2582" y="286"/>
                  </a:cubicBezTo>
                  <a:cubicBezTo>
                    <a:pt x="2528" y="299"/>
                    <a:pt x="2462" y="313"/>
                    <a:pt x="2394" y="325"/>
                  </a:cubicBezTo>
                  <a:cubicBezTo>
                    <a:pt x="2328" y="352"/>
                    <a:pt x="2261" y="352"/>
                    <a:pt x="2180" y="379"/>
                  </a:cubicBezTo>
                  <a:cubicBezTo>
                    <a:pt x="2100" y="393"/>
                    <a:pt x="2020" y="393"/>
                    <a:pt x="1927" y="406"/>
                  </a:cubicBezTo>
                  <a:cubicBezTo>
                    <a:pt x="1846" y="420"/>
                    <a:pt x="1752" y="432"/>
                    <a:pt x="1672" y="432"/>
                  </a:cubicBezTo>
                  <a:cubicBezTo>
                    <a:pt x="1579" y="446"/>
                    <a:pt x="1485" y="446"/>
                    <a:pt x="1392" y="446"/>
                  </a:cubicBezTo>
                  <a:lnTo>
                    <a:pt x="1124" y="446"/>
                  </a:lnTo>
                  <a:cubicBezTo>
                    <a:pt x="1030" y="432"/>
                    <a:pt x="937" y="432"/>
                    <a:pt x="857" y="420"/>
                  </a:cubicBezTo>
                  <a:lnTo>
                    <a:pt x="616" y="379"/>
                  </a:lnTo>
                  <a:cubicBezTo>
                    <a:pt x="548" y="366"/>
                    <a:pt x="482" y="339"/>
                    <a:pt x="415" y="313"/>
                  </a:cubicBezTo>
                  <a:lnTo>
                    <a:pt x="334" y="272"/>
                  </a:lnTo>
                  <a:cubicBezTo>
                    <a:pt x="322" y="259"/>
                    <a:pt x="295" y="245"/>
                    <a:pt x="268" y="232"/>
                  </a:cubicBezTo>
                  <a:cubicBezTo>
                    <a:pt x="254" y="218"/>
                    <a:pt x="241" y="205"/>
                    <a:pt x="214" y="192"/>
                  </a:cubicBezTo>
                  <a:cubicBezTo>
                    <a:pt x="214" y="179"/>
                    <a:pt x="201" y="165"/>
                    <a:pt x="188" y="152"/>
                  </a:cubicBezTo>
                  <a:cubicBezTo>
                    <a:pt x="161" y="138"/>
                    <a:pt x="161" y="85"/>
                    <a:pt x="147" y="72"/>
                  </a:cubicBezTo>
                  <a:cubicBezTo>
                    <a:pt x="134" y="58"/>
                    <a:pt x="134" y="45"/>
                    <a:pt x="134" y="45"/>
                  </a:cubicBezTo>
                  <a:cubicBezTo>
                    <a:pt x="123" y="23"/>
                    <a:pt x="103" y="1"/>
                    <a:pt x="74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4"/>
            <p:cNvSpPr/>
            <p:nvPr/>
          </p:nvSpPr>
          <p:spPr>
            <a:xfrm>
              <a:off x="5952475" y="4305975"/>
              <a:ext cx="74250" cy="33125"/>
            </a:xfrm>
            <a:custGeom>
              <a:avLst/>
              <a:gdLst/>
              <a:ahLst/>
              <a:cxnLst/>
              <a:rect l="l" t="t" r="r" b="b"/>
              <a:pathLst>
                <a:path w="2970" h="1325" extrusionOk="0">
                  <a:moveTo>
                    <a:pt x="744" y="0"/>
                  </a:moveTo>
                  <a:cubicBezTo>
                    <a:pt x="738" y="0"/>
                    <a:pt x="730" y="2"/>
                    <a:pt x="723" y="4"/>
                  </a:cubicBezTo>
                  <a:cubicBezTo>
                    <a:pt x="723" y="4"/>
                    <a:pt x="656" y="31"/>
                    <a:pt x="549" y="71"/>
                  </a:cubicBezTo>
                  <a:cubicBezTo>
                    <a:pt x="455" y="124"/>
                    <a:pt x="309" y="204"/>
                    <a:pt x="175" y="365"/>
                  </a:cubicBezTo>
                  <a:cubicBezTo>
                    <a:pt x="107" y="445"/>
                    <a:pt x="41" y="539"/>
                    <a:pt x="14" y="673"/>
                  </a:cubicBezTo>
                  <a:lnTo>
                    <a:pt x="0" y="727"/>
                  </a:lnTo>
                  <a:lnTo>
                    <a:pt x="0" y="753"/>
                  </a:lnTo>
                  <a:lnTo>
                    <a:pt x="0" y="766"/>
                  </a:lnTo>
                  <a:lnTo>
                    <a:pt x="0" y="793"/>
                  </a:lnTo>
                  <a:cubicBezTo>
                    <a:pt x="0" y="807"/>
                    <a:pt x="0" y="807"/>
                    <a:pt x="14" y="846"/>
                  </a:cubicBezTo>
                  <a:cubicBezTo>
                    <a:pt x="14" y="873"/>
                    <a:pt x="27" y="900"/>
                    <a:pt x="41" y="914"/>
                  </a:cubicBezTo>
                  <a:cubicBezTo>
                    <a:pt x="81" y="994"/>
                    <a:pt x="148" y="1034"/>
                    <a:pt x="202" y="1074"/>
                  </a:cubicBezTo>
                  <a:cubicBezTo>
                    <a:pt x="321" y="1141"/>
                    <a:pt x="442" y="1194"/>
                    <a:pt x="562" y="1221"/>
                  </a:cubicBezTo>
                  <a:cubicBezTo>
                    <a:pt x="683" y="1262"/>
                    <a:pt x="817" y="1274"/>
                    <a:pt x="937" y="1288"/>
                  </a:cubicBezTo>
                  <a:cubicBezTo>
                    <a:pt x="1084" y="1315"/>
                    <a:pt x="1191" y="1315"/>
                    <a:pt x="1311" y="1315"/>
                  </a:cubicBezTo>
                  <a:cubicBezTo>
                    <a:pt x="1378" y="1322"/>
                    <a:pt x="1442" y="1325"/>
                    <a:pt x="1504" y="1325"/>
                  </a:cubicBezTo>
                  <a:cubicBezTo>
                    <a:pt x="1566" y="1325"/>
                    <a:pt x="1626" y="1322"/>
                    <a:pt x="1686" y="1315"/>
                  </a:cubicBezTo>
                  <a:cubicBezTo>
                    <a:pt x="1807" y="1315"/>
                    <a:pt x="1914" y="1288"/>
                    <a:pt x="2034" y="1274"/>
                  </a:cubicBezTo>
                  <a:cubicBezTo>
                    <a:pt x="2141" y="1262"/>
                    <a:pt x="2235" y="1248"/>
                    <a:pt x="2328" y="1221"/>
                  </a:cubicBezTo>
                  <a:cubicBezTo>
                    <a:pt x="2422" y="1194"/>
                    <a:pt x="2502" y="1181"/>
                    <a:pt x="2582" y="1155"/>
                  </a:cubicBezTo>
                  <a:cubicBezTo>
                    <a:pt x="2649" y="1128"/>
                    <a:pt x="2716" y="1101"/>
                    <a:pt x="2770" y="1074"/>
                  </a:cubicBezTo>
                  <a:cubicBezTo>
                    <a:pt x="2877" y="1034"/>
                    <a:pt x="2930" y="1007"/>
                    <a:pt x="2930" y="1007"/>
                  </a:cubicBezTo>
                  <a:cubicBezTo>
                    <a:pt x="2957" y="994"/>
                    <a:pt x="2970" y="953"/>
                    <a:pt x="2957" y="927"/>
                  </a:cubicBezTo>
                  <a:cubicBezTo>
                    <a:pt x="2957" y="894"/>
                    <a:pt x="2929" y="870"/>
                    <a:pt x="2897" y="870"/>
                  </a:cubicBezTo>
                  <a:cubicBezTo>
                    <a:pt x="2890" y="870"/>
                    <a:pt x="2884" y="871"/>
                    <a:pt x="2877" y="873"/>
                  </a:cubicBezTo>
                  <a:lnTo>
                    <a:pt x="2863" y="873"/>
                  </a:lnTo>
                  <a:cubicBezTo>
                    <a:pt x="2863" y="873"/>
                    <a:pt x="2809" y="900"/>
                    <a:pt x="2716" y="927"/>
                  </a:cubicBezTo>
                  <a:cubicBezTo>
                    <a:pt x="2663" y="953"/>
                    <a:pt x="2595" y="953"/>
                    <a:pt x="2529" y="980"/>
                  </a:cubicBezTo>
                  <a:cubicBezTo>
                    <a:pt x="2462" y="994"/>
                    <a:pt x="2381" y="1007"/>
                    <a:pt x="2288" y="1021"/>
                  </a:cubicBezTo>
                  <a:cubicBezTo>
                    <a:pt x="2208" y="1034"/>
                    <a:pt x="2101" y="1048"/>
                    <a:pt x="2007" y="1060"/>
                  </a:cubicBezTo>
                  <a:cubicBezTo>
                    <a:pt x="1900" y="1060"/>
                    <a:pt x="1793" y="1074"/>
                    <a:pt x="1673" y="1074"/>
                  </a:cubicBezTo>
                  <a:cubicBezTo>
                    <a:pt x="1566" y="1074"/>
                    <a:pt x="1445" y="1074"/>
                    <a:pt x="1338" y="1060"/>
                  </a:cubicBezTo>
                  <a:cubicBezTo>
                    <a:pt x="1218" y="1060"/>
                    <a:pt x="1084" y="1048"/>
                    <a:pt x="977" y="1034"/>
                  </a:cubicBezTo>
                  <a:cubicBezTo>
                    <a:pt x="856" y="1021"/>
                    <a:pt x="737" y="1007"/>
                    <a:pt x="630" y="967"/>
                  </a:cubicBezTo>
                  <a:cubicBezTo>
                    <a:pt x="523" y="941"/>
                    <a:pt x="416" y="914"/>
                    <a:pt x="335" y="860"/>
                  </a:cubicBezTo>
                  <a:cubicBezTo>
                    <a:pt x="295" y="846"/>
                    <a:pt x="255" y="807"/>
                    <a:pt x="241" y="793"/>
                  </a:cubicBezTo>
                  <a:cubicBezTo>
                    <a:pt x="241" y="793"/>
                    <a:pt x="241" y="766"/>
                    <a:pt x="228" y="766"/>
                  </a:cubicBezTo>
                  <a:lnTo>
                    <a:pt x="241" y="713"/>
                  </a:lnTo>
                  <a:cubicBezTo>
                    <a:pt x="241" y="632"/>
                    <a:pt x="282" y="552"/>
                    <a:pt x="335" y="499"/>
                  </a:cubicBezTo>
                  <a:cubicBezTo>
                    <a:pt x="428" y="365"/>
                    <a:pt x="549" y="272"/>
                    <a:pt x="630" y="218"/>
                  </a:cubicBezTo>
                  <a:cubicBezTo>
                    <a:pt x="723" y="165"/>
                    <a:pt x="776" y="138"/>
                    <a:pt x="776" y="138"/>
                  </a:cubicBezTo>
                  <a:cubicBezTo>
                    <a:pt x="803" y="111"/>
                    <a:pt x="817" y="85"/>
                    <a:pt x="803" y="44"/>
                  </a:cubicBezTo>
                  <a:cubicBezTo>
                    <a:pt x="792" y="22"/>
                    <a:pt x="773" y="0"/>
                    <a:pt x="744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4"/>
            <p:cNvSpPr/>
            <p:nvPr/>
          </p:nvSpPr>
          <p:spPr>
            <a:xfrm>
              <a:off x="5553200" y="3832000"/>
              <a:ext cx="57525" cy="44775"/>
            </a:xfrm>
            <a:custGeom>
              <a:avLst/>
              <a:gdLst/>
              <a:ahLst/>
              <a:cxnLst/>
              <a:rect l="l" t="t" r="r" b="b"/>
              <a:pathLst>
                <a:path w="2301" h="1791" extrusionOk="0">
                  <a:moveTo>
                    <a:pt x="2157" y="0"/>
                  </a:moveTo>
                  <a:cubicBezTo>
                    <a:pt x="2096" y="0"/>
                    <a:pt x="2044" y="37"/>
                    <a:pt x="2033" y="89"/>
                  </a:cubicBezTo>
                  <a:lnTo>
                    <a:pt x="2020" y="103"/>
                  </a:lnTo>
                  <a:cubicBezTo>
                    <a:pt x="2020" y="103"/>
                    <a:pt x="2006" y="156"/>
                    <a:pt x="1980" y="249"/>
                  </a:cubicBezTo>
                  <a:cubicBezTo>
                    <a:pt x="1940" y="330"/>
                    <a:pt x="1899" y="463"/>
                    <a:pt x="1833" y="611"/>
                  </a:cubicBezTo>
                  <a:cubicBezTo>
                    <a:pt x="1766" y="745"/>
                    <a:pt x="1685" y="918"/>
                    <a:pt x="1578" y="1052"/>
                  </a:cubicBezTo>
                  <a:cubicBezTo>
                    <a:pt x="1525" y="1119"/>
                    <a:pt x="1459" y="1173"/>
                    <a:pt x="1405" y="1212"/>
                  </a:cubicBezTo>
                  <a:cubicBezTo>
                    <a:pt x="1378" y="1226"/>
                    <a:pt x="1338" y="1239"/>
                    <a:pt x="1311" y="1253"/>
                  </a:cubicBezTo>
                  <a:cubicBezTo>
                    <a:pt x="1298" y="1253"/>
                    <a:pt x="1298" y="1253"/>
                    <a:pt x="1271" y="1266"/>
                  </a:cubicBezTo>
                  <a:lnTo>
                    <a:pt x="1218" y="1266"/>
                  </a:lnTo>
                  <a:cubicBezTo>
                    <a:pt x="1138" y="1266"/>
                    <a:pt x="1070" y="1253"/>
                    <a:pt x="1004" y="1226"/>
                  </a:cubicBezTo>
                  <a:cubicBezTo>
                    <a:pt x="936" y="1200"/>
                    <a:pt x="870" y="1159"/>
                    <a:pt x="803" y="1105"/>
                  </a:cubicBezTo>
                  <a:cubicBezTo>
                    <a:pt x="683" y="998"/>
                    <a:pt x="576" y="852"/>
                    <a:pt x="508" y="718"/>
                  </a:cubicBezTo>
                  <a:cubicBezTo>
                    <a:pt x="428" y="584"/>
                    <a:pt x="375" y="463"/>
                    <a:pt x="335" y="370"/>
                  </a:cubicBezTo>
                  <a:lnTo>
                    <a:pt x="268" y="237"/>
                  </a:lnTo>
                  <a:cubicBezTo>
                    <a:pt x="241" y="183"/>
                    <a:pt x="201" y="142"/>
                    <a:pt x="134" y="142"/>
                  </a:cubicBezTo>
                  <a:cubicBezTo>
                    <a:pt x="67" y="156"/>
                    <a:pt x="0" y="210"/>
                    <a:pt x="0" y="290"/>
                  </a:cubicBezTo>
                  <a:cubicBezTo>
                    <a:pt x="0" y="290"/>
                    <a:pt x="0" y="356"/>
                    <a:pt x="14" y="463"/>
                  </a:cubicBezTo>
                  <a:cubicBezTo>
                    <a:pt x="27" y="558"/>
                    <a:pt x="54" y="718"/>
                    <a:pt x="121" y="891"/>
                  </a:cubicBezTo>
                  <a:cubicBezTo>
                    <a:pt x="187" y="1066"/>
                    <a:pt x="281" y="1266"/>
                    <a:pt x="455" y="1453"/>
                  </a:cubicBezTo>
                  <a:cubicBezTo>
                    <a:pt x="549" y="1547"/>
                    <a:pt x="656" y="1640"/>
                    <a:pt x="803" y="1708"/>
                  </a:cubicBezTo>
                  <a:cubicBezTo>
                    <a:pt x="919" y="1755"/>
                    <a:pt x="1056" y="1791"/>
                    <a:pt x="1187" y="1791"/>
                  </a:cubicBezTo>
                  <a:cubicBezTo>
                    <a:pt x="1206" y="1791"/>
                    <a:pt x="1226" y="1790"/>
                    <a:pt x="1245" y="1788"/>
                  </a:cubicBezTo>
                  <a:lnTo>
                    <a:pt x="1271" y="1788"/>
                  </a:lnTo>
                  <a:lnTo>
                    <a:pt x="1298" y="1774"/>
                  </a:lnTo>
                  <a:lnTo>
                    <a:pt x="1352" y="1774"/>
                  </a:lnTo>
                  <a:cubicBezTo>
                    <a:pt x="1378" y="1774"/>
                    <a:pt x="1445" y="1747"/>
                    <a:pt x="1471" y="1735"/>
                  </a:cubicBezTo>
                  <a:cubicBezTo>
                    <a:pt x="1552" y="1708"/>
                    <a:pt x="1619" y="1681"/>
                    <a:pt x="1685" y="1640"/>
                  </a:cubicBezTo>
                  <a:cubicBezTo>
                    <a:pt x="1819" y="1547"/>
                    <a:pt x="1899" y="1440"/>
                    <a:pt x="1980" y="1333"/>
                  </a:cubicBezTo>
                  <a:cubicBezTo>
                    <a:pt x="2047" y="1226"/>
                    <a:pt x="2087" y="1119"/>
                    <a:pt x="2140" y="1025"/>
                  </a:cubicBezTo>
                  <a:cubicBezTo>
                    <a:pt x="2181" y="918"/>
                    <a:pt x="2208" y="825"/>
                    <a:pt x="2220" y="745"/>
                  </a:cubicBezTo>
                  <a:cubicBezTo>
                    <a:pt x="2261" y="558"/>
                    <a:pt x="2288" y="410"/>
                    <a:pt x="2288" y="303"/>
                  </a:cubicBezTo>
                  <a:cubicBezTo>
                    <a:pt x="2301" y="249"/>
                    <a:pt x="2301" y="210"/>
                    <a:pt x="2301" y="183"/>
                  </a:cubicBezTo>
                  <a:lnTo>
                    <a:pt x="2301" y="142"/>
                  </a:lnTo>
                  <a:cubicBezTo>
                    <a:pt x="2301" y="89"/>
                    <a:pt x="2261" y="35"/>
                    <a:pt x="2208" y="9"/>
                  </a:cubicBezTo>
                  <a:cubicBezTo>
                    <a:pt x="2191" y="3"/>
                    <a:pt x="2174" y="0"/>
                    <a:pt x="21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4"/>
            <p:cNvSpPr/>
            <p:nvPr/>
          </p:nvSpPr>
          <p:spPr>
            <a:xfrm>
              <a:off x="5817050" y="3816750"/>
              <a:ext cx="58200" cy="41250"/>
            </a:xfrm>
            <a:custGeom>
              <a:avLst/>
              <a:gdLst/>
              <a:ahLst/>
              <a:cxnLst/>
              <a:rect l="l" t="t" r="r" b="b"/>
              <a:pathLst>
                <a:path w="2328" h="1650" extrusionOk="0">
                  <a:moveTo>
                    <a:pt x="2177" y="1"/>
                  </a:moveTo>
                  <a:cubicBezTo>
                    <a:pt x="2108" y="1"/>
                    <a:pt x="2045" y="40"/>
                    <a:pt x="2034" y="110"/>
                  </a:cubicBezTo>
                  <a:cubicBezTo>
                    <a:pt x="2034" y="110"/>
                    <a:pt x="2020" y="164"/>
                    <a:pt x="1993" y="244"/>
                  </a:cubicBezTo>
                  <a:cubicBezTo>
                    <a:pt x="1980" y="338"/>
                    <a:pt x="1939" y="458"/>
                    <a:pt x="1886" y="592"/>
                  </a:cubicBezTo>
                  <a:cubicBezTo>
                    <a:pt x="1832" y="713"/>
                    <a:pt x="1752" y="859"/>
                    <a:pt x="1645" y="966"/>
                  </a:cubicBezTo>
                  <a:cubicBezTo>
                    <a:pt x="1592" y="1007"/>
                    <a:pt x="1538" y="1047"/>
                    <a:pt x="1472" y="1087"/>
                  </a:cubicBezTo>
                  <a:cubicBezTo>
                    <a:pt x="1418" y="1114"/>
                    <a:pt x="1338" y="1127"/>
                    <a:pt x="1271" y="1127"/>
                  </a:cubicBezTo>
                  <a:cubicBezTo>
                    <a:pt x="1258" y="1127"/>
                    <a:pt x="1231" y="1141"/>
                    <a:pt x="1231" y="1141"/>
                  </a:cubicBezTo>
                  <a:lnTo>
                    <a:pt x="1217" y="1127"/>
                  </a:lnTo>
                  <a:cubicBezTo>
                    <a:pt x="1213" y="1132"/>
                    <a:pt x="1208" y="1133"/>
                    <a:pt x="1204" y="1133"/>
                  </a:cubicBezTo>
                  <a:cubicBezTo>
                    <a:pt x="1195" y="1133"/>
                    <a:pt x="1186" y="1127"/>
                    <a:pt x="1178" y="1127"/>
                  </a:cubicBezTo>
                  <a:cubicBezTo>
                    <a:pt x="1137" y="1114"/>
                    <a:pt x="1110" y="1114"/>
                    <a:pt x="1071" y="1100"/>
                  </a:cubicBezTo>
                  <a:cubicBezTo>
                    <a:pt x="1003" y="1073"/>
                    <a:pt x="937" y="1020"/>
                    <a:pt x="883" y="966"/>
                  </a:cubicBezTo>
                  <a:cubicBezTo>
                    <a:pt x="750" y="859"/>
                    <a:pt x="643" y="726"/>
                    <a:pt x="548" y="606"/>
                  </a:cubicBezTo>
                  <a:cubicBezTo>
                    <a:pt x="468" y="485"/>
                    <a:pt x="388" y="378"/>
                    <a:pt x="348" y="298"/>
                  </a:cubicBezTo>
                  <a:cubicBezTo>
                    <a:pt x="295" y="231"/>
                    <a:pt x="268" y="191"/>
                    <a:pt x="268" y="191"/>
                  </a:cubicBezTo>
                  <a:lnTo>
                    <a:pt x="268" y="178"/>
                  </a:lnTo>
                  <a:cubicBezTo>
                    <a:pt x="246" y="133"/>
                    <a:pt x="195" y="107"/>
                    <a:pt x="148" y="107"/>
                  </a:cubicBezTo>
                  <a:cubicBezTo>
                    <a:pt x="139" y="107"/>
                    <a:pt x="129" y="108"/>
                    <a:pt x="120" y="110"/>
                  </a:cubicBezTo>
                  <a:cubicBezTo>
                    <a:pt x="40" y="124"/>
                    <a:pt x="0" y="204"/>
                    <a:pt x="13" y="285"/>
                  </a:cubicBezTo>
                  <a:cubicBezTo>
                    <a:pt x="13" y="285"/>
                    <a:pt x="13" y="298"/>
                    <a:pt x="27" y="324"/>
                  </a:cubicBezTo>
                  <a:cubicBezTo>
                    <a:pt x="27" y="351"/>
                    <a:pt x="40" y="392"/>
                    <a:pt x="54" y="431"/>
                  </a:cubicBezTo>
                  <a:cubicBezTo>
                    <a:pt x="81" y="525"/>
                    <a:pt x="120" y="659"/>
                    <a:pt x="201" y="820"/>
                  </a:cubicBezTo>
                  <a:cubicBezTo>
                    <a:pt x="281" y="980"/>
                    <a:pt x="388" y="1154"/>
                    <a:pt x="548" y="1328"/>
                  </a:cubicBezTo>
                  <a:cubicBezTo>
                    <a:pt x="629" y="1408"/>
                    <a:pt x="736" y="1489"/>
                    <a:pt x="857" y="1555"/>
                  </a:cubicBezTo>
                  <a:lnTo>
                    <a:pt x="1057" y="1635"/>
                  </a:lnTo>
                  <a:cubicBezTo>
                    <a:pt x="1097" y="1635"/>
                    <a:pt x="1137" y="1649"/>
                    <a:pt x="1178" y="1649"/>
                  </a:cubicBezTo>
                  <a:lnTo>
                    <a:pt x="1285" y="1649"/>
                  </a:lnTo>
                  <a:cubicBezTo>
                    <a:pt x="1431" y="1649"/>
                    <a:pt x="1565" y="1608"/>
                    <a:pt x="1699" y="1542"/>
                  </a:cubicBezTo>
                  <a:cubicBezTo>
                    <a:pt x="1820" y="1489"/>
                    <a:pt x="1939" y="1394"/>
                    <a:pt x="2020" y="1301"/>
                  </a:cubicBezTo>
                  <a:cubicBezTo>
                    <a:pt x="2180" y="1100"/>
                    <a:pt x="2261" y="886"/>
                    <a:pt x="2287" y="699"/>
                  </a:cubicBezTo>
                  <a:cubicBezTo>
                    <a:pt x="2328" y="525"/>
                    <a:pt x="2328" y="378"/>
                    <a:pt x="2328" y="285"/>
                  </a:cubicBezTo>
                  <a:cubicBezTo>
                    <a:pt x="2314" y="178"/>
                    <a:pt x="2301" y="110"/>
                    <a:pt x="2301" y="110"/>
                  </a:cubicBezTo>
                  <a:cubicBezTo>
                    <a:pt x="2301" y="71"/>
                    <a:pt x="2261" y="17"/>
                    <a:pt x="2207" y="3"/>
                  </a:cubicBezTo>
                  <a:cubicBezTo>
                    <a:pt x="2197" y="2"/>
                    <a:pt x="2187" y="1"/>
                    <a:pt x="21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4"/>
            <p:cNvSpPr/>
            <p:nvPr/>
          </p:nvSpPr>
          <p:spPr>
            <a:xfrm>
              <a:off x="5622425" y="3863200"/>
              <a:ext cx="193975" cy="70375"/>
            </a:xfrm>
            <a:custGeom>
              <a:avLst/>
              <a:gdLst/>
              <a:ahLst/>
              <a:cxnLst/>
              <a:rect l="l" t="t" r="r" b="b"/>
              <a:pathLst>
                <a:path w="7759" h="2815" extrusionOk="0">
                  <a:moveTo>
                    <a:pt x="7551" y="0"/>
                  </a:moveTo>
                  <a:cubicBezTo>
                    <a:pt x="7495" y="0"/>
                    <a:pt x="7438" y="28"/>
                    <a:pt x="7397" y="85"/>
                  </a:cubicBezTo>
                  <a:lnTo>
                    <a:pt x="7397" y="98"/>
                  </a:lnTo>
                  <a:cubicBezTo>
                    <a:pt x="7397" y="98"/>
                    <a:pt x="7370" y="125"/>
                    <a:pt x="7344" y="166"/>
                  </a:cubicBezTo>
                  <a:cubicBezTo>
                    <a:pt x="7304" y="219"/>
                    <a:pt x="7250" y="299"/>
                    <a:pt x="7183" y="392"/>
                  </a:cubicBezTo>
                  <a:cubicBezTo>
                    <a:pt x="7117" y="487"/>
                    <a:pt x="7022" y="594"/>
                    <a:pt x="6915" y="714"/>
                  </a:cubicBezTo>
                  <a:cubicBezTo>
                    <a:pt x="6808" y="834"/>
                    <a:pt x="6689" y="968"/>
                    <a:pt x="6541" y="1102"/>
                  </a:cubicBezTo>
                  <a:lnTo>
                    <a:pt x="6300" y="1302"/>
                  </a:lnTo>
                  <a:cubicBezTo>
                    <a:pt x="6220" y="1369"/>
                    <a:pt x="6140" y="1436"/>
                    <a:pt x="6047" y="1503"/>
                  </a:cubicBezTo>
                  <a:cubicBezTo>
                    <a:pt x="5952" y="1557"/>
                    <a:pt x="5859" y="1623"/>
                    <a:pt x="5765" y="1677"/>
                  </a:cubicBezTo>
                  <a:cubicBezTo>
                    <a:pt x="5658" y="1730"/>
                    <a:pt x="5551" y="1798"/>
                    <a:pt x="5444" y="1837"/>
                  </a:cubicBezTo>
                  <a:cubicBezTo>
                    <a:pt x="5337" y="1878"/>
                    <a:pt x="5230" y="1931"/>
                    <a:pt x="5110" y="1971"/>
                  </a:cubicBezTo>
                  <a:cubicBezTo>
                    <a:pt x="4989" y="1998"/>
                    <a:pt x="4869" y="2038"/>
                    <a:pt x="4762" y="2065"/>
                  </a:cubicBezTo>
                  <a:lnTo>
                    <a:pt x="4588" y="2092"/>
                  </a:lnTo>
                  <a:lnTo>
                    <a:pt x="4508" y="2105"/>
                  </a:lnTo>
                  <a:lnTo>
                    <a:pt x="4401" y="2105"/>
                  </a:lnTo>
                  <a:lnTo>
                    <a:pt x="4187" y="2119"/>
                  </a:lnTo>
                  <a:lnTo>
                    <a:pt x="4080" y="2131"/>
                  </a:lnTo>
                  <a:lnTo>
                    <a:pt x="4053" y="2119"/>
                  </a:lnTo>
                  <a:lnTo>
                    <a:pt x="4013" y="2119"/>
                  </a:lnTo>
                  <a:cubicBezTo>
                    <a:pt x="3880" y="2119"/>
                    <a:pt x="3746" y="2105"/>
                    <a:pt x="3612" y="2105"/>
                  </a:cubicBezTo>
                  <a:cubicBezTo>
                    <a:pt x="3491" y="2078"/>
                    <a:pt x="3357" y="2065"/>
                    <a:pt x="3238" y="2051"/>
                  </a:cubicBezTo>
                  <a:cubicBezTo>
                    <a:pt x="3104" y="2024"/>
                    <a:pt x="2983" y="1985"/>
                    <a:pt x="2863" y="1971"/>
                  </a:cubicBezTo>
                  <a:cubicBezTo>
                    <a:pt x="2742" y="1944"/>
                    <a:pt x="2622" y="1891"/>
                    <a:pt x="2515" y="1864"/>
                  </a:cubicBezTo>
                  <a:cubicBezTo>
                    <a:pt x="2274" y="1784"/>
                    <a:pt x="2060" y="1691"/>
                    <a:pt x="1859" y="1584"/>
                  </a:cubicBezTo>
                  <a:cubicBezTo>
                    <a:pt x="1659" y="1489"/>
                    <a:pt x="1485" y="1369"/>
                    <a:pt x="1324" y="1262"/>
                  </a:cubicBezTo>
                  <a:cubicBezTo>
                    <a:pt x="1164" y="1155"/>
                    <a:pt x="1017" y="1035"/>
                    <a:pt x="896" y="928"/>
                  </a:cubicBezTo>
                  <a:cubicBezTo>
                    <a:pt x="776" y="821"/>
                    <a:pt x="682" y="727"/>
                    <a:pt x="602" y="647"/>
                  </a:cubicBezTo>
                  <a:cubicBezTo>
                    <a:pt x="522" y="553"/>
                    <a:pt x="455" y="487"/>
                    <a:pt x="415" y="446"/>
                  </a:cubicBezTo>
                  <a:cubicBezTo>
                    <a:pt x="402" y="419"/>
                    <a:pt x="388" y="406"/>
                    <a:pt x="375" y="392"/>
                  </a:cubicBezTo>
                  <a:lnTo>
                    <a:pt x="361" y="380"/>
                  </a:lnTo>
                  <a:lnTo>
                    <a:pt x="361" y="366"/>
                  </a:lnTo>
                  <a:cubicBezTo>
                    <a:pt x="325" y="321"/>
                    <a:pt x="270" y="294"/>
                    <a:pt x="213" y="294"/>
                  </a:cubicBezTo>
                  <a:cubicBezTo>
                    <a:pt x="187" y="294"/>
                    <a:pt x="160" y="300"/>
                    <a:pt x="134" y="312"/>
                  </a:cubicBezTo>
                  <a:cubicBezTo>
                    <a:pt x="40" y="366"/>
                    <a:pt x="0" y="473"/>
                    <a:pt x="54" y="567"/>
                  </a:cubicBezTo>
                  <a:lnTo>
                    <a:pt x="54" y="580"/>
                  </a:lnTo>
                  <a:cubicBezTo>
                    <a:pt x="67" y="607"/>
                    <a:pt x="81" y="620"/>
                    <a:pt x="94" y="660"/>
                  </a:cubicBezTo>
                  <a:cubicBezTo>
                    <a:pt x="134" y="714"/>
                    <a:pt x="188" y="808"/>
                    <a:pt x="254" y="915"/>
                  </a:cubicBezTo>
                  <a:cubicBezTo>
                    <a:pt x="334" y="1022"/>
                    <a:pt x="428" y="1142"/>
                    <a:pt x="548" y="1275"/>
                  </a:cubicBezTo>
                  <a:cubicBezTo>
                    <a:pt x="602" y="1343"/>
                    <a:pt x="669" y="1423"/>
                    <a:pt x="750" y="1489"/>
                  </a:cubicBezTo>
                  <a:cubicBezTo>
                    <a:pt x="816" y="1557"/>
                    <a:pt x="896" y="1637"/>
                    <a:pt x="976" y="1703"/>
                  </a:cubicBezTo>
                  <a:cubicBezTo>
                    <a:pt x="1071" y="1771"/>
                    <a:pt x="1151" y="1851"/>
                    <a:pt x="1244" y="1917"/>
                  </a:cubicBezTo>
                  <a:cubicBezTo>
                    <a:pt x="1351" y="1985"/>
                    <a:pt x="1445" y="2065"/>
                    <a:pt x="1565" y="2119"/>
                  </a:cubicBezTo>
                  <a:cubicBezTo>
                    <a:pt x="1779" y="2252"/>
                    <a:pt x="2020" y="2386"/>
                    <a:pt x="2287" y="2479"/>
                  </a:cubicBezTo>
                  <a:cubicBezTo>
                    <a:pt x="2421" y="2520"/>
                    <a:pt x="2542" y="2586"/>
                    <a:pt x="2689" y="2613"/>
                  </a:cubicBezTo>
                  <a:cubicBezTo>
                    <a:pt x="2822" y="2654"/>
                    <a:pt x="2970" y="2693"/>
                    <a:pt x="3117" y="2720"/>
                  </a:cubicBezTo>
                  <a:cubicBezTo>
                    <a:pt x="3250" y="2747"/>
                    <a:pt x="3398" y="2761"/>
                    <a:pt x="3545" y="2787"/>
                  </a:cubicBezTo>
                  <a:cubicBezTo>
                    <a:pt x="3692" y="2800"/>
                    <a:pt x="3839" y="2800"/>
                    <a:pt x="3987" y="2814"/>
                  </a:cubicBezTo>
                  <a:lnTo>
                    <a:pt x="4227" y="2814"/>
                  </a:lnTo>
                  <a:lnTo>
                    <a:pt x="4441" y="2800"/>
                  </a:lnTo>
                  <a:lnTo>
                    <a:pt x="4534" y="2787"/>
                  </a:lnTo>
                  <a:lnTo>
                    <a:pt x="4655" y="2773"/>
                  </a:lnTo>
                  <a:lnTo>
                    <a:pt x="4896" y="2734"/>
                  </a:lnTo>
                  <a:cubicBezTo>
                    <a:pt x="4976" y="2720"/>
                    <a:pt x="5043" y="2693"/>
                    <a:pt x="5123" y="2666"/>
                  </a:cubicBezTo>
                  <a:cubicBezTo>
                    <a:pt x="5190" y="2654"/>
                    <a:pt x="5257" y="2627"/>
                    <a:pt x="5324" y="2600"/>
                  </a:cubicBezTo>
                  <a:cubicBezTo>
                    <a:pt x="5471" y="2559"/>
                    <a:pt x="5605" y="2479"/>
                    <a:pt x="5726" y="2426"/>
                  </a:cubicBezTo>
                  <a:cubicBezTo>
                    <a:pt x="5859" y="2359"/>
                    <a:pt x="5979" y="2292"/>
                    <a:pt x="6086" y="2226"/>
                  </a:cubicBezTo>
                  <a:cubicBezTo>
                    <a:pt x="6207" y="2145"/>
                    <a:pt x="6314" y="2065"/>
                    <a:pt x="6407" y="1985"/>
                  </a:cubicBezTo>
                  <a:cubicBezTo>
                    <a:pt x="6514" y="1905"/>
                    <a:pt x="6608" y="1824"/>
                    <a:pt x="6689" y="1730"/>
                  </a:cubicBezTo>
                  <a:cubicBezTo>
                    <a:pt x="6782" y="1650"/>
                    <a:pt x="6862" y="1570"/>
                    <a:pt x="6929" y="1489"/>
                  </a:cubicBezTo>
                  <a:cubicBezTo>
                    <a:pt x="7224" y="1155"/>
                    <a:pt x="7424" y="847"/>
                    <a:pt x="7545" y="620"/>
                  </a:cubicBezTo>
                  <a:cubicBezTo>
                    <a:pt x="7611" y="513"/>
                    <a:pt x="7652" y="419"/>
                    <a:pt x="7678" y="353"/>
                  </a:cubicBezTo>
                  <a:cubicBezTo>
                    <a:pt x="7705" y="285"/>
                    <a:pt x="7718" y="259"/>
                    <a:pt x="7718" y="259"/>
                  </a:cubicBezTo>
                  <a:cubicBezTo>
                    <a:pt x="7759" y="178"/>
                    <a:pt x="7732" y="85"/>
                    <a:pt x="7652" y="32"/>
                  </a:cubicBezTo>
                  <a:cubicBezTo>
                    <a:pt x="7621" y="11"/>
                    <a:pt x="7586" y="0"/>
                    <a:pt x="75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4"/>
            <p:cNvSpPr/>
            <p:nvPr/>
          </p:nvSpPr>
          <p:spPr>
            <a:xfrm>
              <a:off x="5466600" y="3876075"/>
              <a:ext cx="125400" cy="117275"/>
            </a:xfrm>
            <a:custGeom>
              <a:avLst/>
              <a:gdLst/>
              <a:ahLst/>
              <a:cxnLst/>
              <a:rect l="l" t="t" r="r" b="b"/>
              <a:pathLst>
                <a:path w="5016" h="4691" extrusionOk="0">
                  <a:moveTo>
                    <a:pt x="2505" y="0"/>
                  </a:moveTo>
                  <a:cubicBezTo>
                    <a:pt x="1358" y="0"/>
                    <a:pt x="358" y="836"/>
                    <a:pt x="187" y="2005"/>
                  </a:cubicBezTo>
                  <a:cubicBezTo>
                    <a:pt x="0" y="3289"/>
                    <a:pt x="883" y="4479"/>
                    <a:pt x="2167" y="4666"/>
                  </a:cubicBezTo>
                  <a:cubicBezTo>
                    <a:pt x="2280" y="4683"/>
                    <a:pt x="2393" y="4691"/>
                    <a:pt x="2504" y="4691"/>
                  </a:cubicBezTo>
                  <a:cubicBezTo>
                    <a:pt x="3642" y="4691"/>
                    <a:pt x="4646" y="3845"/>
                    <a:pt x="4828" y="2687"/>
                  </a:cubicBezTo>
                  <a:cubicBezTo>
                    <a:pt x="5016" y="1402"/>
                    <a:pt x="4120" y="212"/>
                    <a:pt x="2849" y="25"/>
                  </a:cubicBezTo>
                  <a:cubicBezTo>
                    <a:pt x="2733" y="8"/>
                    <a:pt x="2618" y="0"/>
                    <a:pt x="2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4"/>
            <p:cNvSpPr/>
            <p:nvPr/>
          </p:nvSpPr>
          <p:spPr>
            <a:xfrm>
              <a:off x="5842125" y="3857650"/>
              <a:ext cx="125425" cy="117350"/>
            </a:xfrm>
            <a:custGeom>
              <a:avLst/>
              <a:gdLst/>
              <a:ahLst/>
              <a:cxnLst/>
              <a:rect l="l" t="t" r="r" b="b"/>
              <a:pathLst>
                <a:path w="5017" h="4694" extrusionOk="0">
                  <a:moveTo>
                    <a:pt x="2506" y="1"/>
                  </a:moveTo>
                  <a:cubicBezTo>
                    <a:pt x="1359" y="1"/>
                    <a:pt x="358" y="837"/>
                    <a:pt x="187" y="2006"/>
                  </a:cubicBezTo>
                  <a:cubicBezTo>
                    <a:pt x="0" y="3290"/>
                    <a:pt x="883" y="4481"/>
                    <a:pt x="2167" y="4668"/>
                  </a:cubicBezTo>
                  <a:cubicBezTo>
                    <a:pt x="2282" y="4685"/>
                    <a:pt x="2395" y="4693"/>
                    <a:pt x="2508" y="4693"/>
                  </a:cubicBezTo>
                  <a:cubicBezTo>
                    <a:pt x="3645" y="4693"/>
                    <a:pt x="4646" y="3857"/>
                    <a:pt x="4830" y="2688"/>
                  </a:cubicBezTo>
                  <a:cubicBezTo>
                    <a:pt x="5017" y="1404"/>
                    <a:pt x="4120" y="213"/>
                    <a:pt x="2850" y="26"/>
                  </a:cubicBezTo>
                  <a:cubicBezTo>
                    <a:pt x="2734" y="9"/>
                    <a:pt x="2619" y="1"/>
                    <a:pt x="2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4"/>
            <p:cNvSpPr/>
            <p:nvPr/>
          </p:nvSpPr>
          <p:spPr>
            <a:xfrm>
              <a:off x="4917150" y="3780950"/>
              <a:ext cx="45500" cy="38325"/>
            </a:xfrm>
            <a:custGeom>
              <a:avLst/>
              <a:gdLst/>
              <a:ahLst/>
              <a:cxnLst/>
              <a:rect l="l" t="t" r="r" b="b"/>
              <a:pathLst>
                <a:path w="1820" h="1533" extrusionOk="0">
                  <a:moveTo>
                    <a:pt x="1210" y="1"/>
                  </a:moveTo>
                  <a:cubicBezTo>
                    <a:pt x="1196" y="1"/>
                    <a:pt x="1180" y="2"/>
                    <a:pt x="1165" y="5"/>
                  </a:cubicBezTo>
                  <a:cubicBezTo>
                    <a:pt x="1130" y="5"/>
                    <a:pt x="1092" y="1"/>
                    <a:pt x="1053" y="1"/>
                  </a:cubicBezTo>
                  <a:cubicBezTo>
                    <a:pt x="1015" y="1"/>
                    <a:pt x="976" y="4"/>
                    <a:pt x="937" y="17"/>
                  </a:cubicBezTo>
                  <a:cubicBezTo>
                    <a:pt x="856" y="31"/>
                    <a:pt x="763" y="44"/>
                    <a:pt x="683" y="85"/>
                  </a:cubicBezTo>
                  <a:cubicBezTo>
                    <a:pt x="642" y="112"/>
                    <a:pt x="603" y="124"/>
                    <a:pt x="562" y="151"/>
                  </a:cubicBezTo>
                  <a:lnTo>
                    <a:pt x="455" y="231"/>
                  </a:lnTo>
                  <a:cubicBezTo>
                    <a:pt x="415" y="258"/>
                    <a:pt x="389" y="285"/>
                    <a:pt x="362" y="326"/>
                  </a:cubicBezTo>
                  <a:cubicBezTo>
                    <a:pt x="335" y="365"/>
                    <a:pt x="308" y="392"/>
                    <a:pt x="282" y="433"/>
                  </a:cubicBezTo>
                  <a:cubicBezTo>
                    <a:pt x="228" y="499"/>
                    <a:pt x="188" y="566"/>
                    <a:pt x="161" y="647"/>
                  </a:cubicBezTo>
                  <a:cubicBezTo>
                    <a:pt x="121" y="713"/>
                    <a:pt x="94" y="780"/>
                    <a:pt x="81" y="847"/>
                  </a:cubicBezTo>
                  <a:cubicBezTo>
                    <a:pt x="54" y="914"/>
                    <a:pt x="41" y="980"/>
                    <a:pt x="27" y="1048"/>
                  </a:cubicBezTo>
                  <a:cubicBezTo>
                    <a:pt x="14" y="1168"/>
                    <a:pt x="0" y="1262"/>
                    <a:pt x="14" y="1328"/>
                  </a:cubicBezTo>
                  <a:cubicBezTo>
                    <a:pt x="0" y="1369"/>
                    <a:pt x="14" y="1396"/>
                    <a:pt x="14" y="1422"/>
                  </a:cubicBezTo>
                  <a:lnTo>
                    <a:pt x="14" y="1449"/>
                  </a:lnTo>
                  <a:cubicBezTo>
                    <a:pt x="14" y="1489"/>
                    <a:pt x="41" y="1516"/>
                    <a:pt x="81" y="1529"/>
                  </a:cubicBezTo>
                  <a:cubicBezTo>
                    <a:pt x="89" y="1532"/>
                    <a:pt x="98" y="1533"/>
                    <a:pt x="107" y="1533"/>
                  </a:cubicBezTo>
                  <a:cubicBezTo>
                    <a:pt x="151" y="1533"/>
                    <a:pt x="190" y="1507"/>
                    <a:pt x="201" y="1462"/>
                  </a:cubicBezTo>
                  <a:lnTo>
                    <a:pt x="201" y="1435"/>
                  </a:lnTo>
                  <a:cubicBezTo>
                    <a:pt x="201" y="1409"/>
                    <a:pt x="214" y="1396"/>
                    <a:pt x="228" y="1355"/>
                  </a:cubicBezTo>
                  <a:cubicBezTo>
                    <a:pt x="241" y="1302"/>
                    <a:pt x="268" y="1208"/>
                    <a:pt x="295" y="1114"/>
                  </a:cubicBezTo>
                  <a:cubicBezTo>
                    <a:pt x="335" y="1007"/>
                    <a:pt x="389" y="900"/>
                    <a:pt x="455" y="793"/>
                  </a:cubicBezTo>
                  <a:cubicBezTo>
                    <a:pt x="482" y="727"/>
                    <a:pt x="522" y="686"/>
                    <a:pt x="549" y="633"/>
                  </a:cubicBezTo>
                  <a:cubicBezTo>
                    <a:pt x="589" y="579"/>
                    <a:pt x="630" y="526"/>
                    <a:pt x="683" y="499"/>
                  </a:cubicBezTo>
                  <a:lnTo>
                    <a:pt x="749" y="433"/>
                  </a:lnTo>
                  <a:lnTo>
                    <a:pt x="830" y="392"/>
                  </a:lnTo>
                  <a:cubicBezTo>
                    <a:pt x="883" y="365"/>
                    <a:pt x="951" y="352"/>
                    <a:pt x="1004" y="326"/>
                  </a:cubicBezTo>
                  <a:cubicBezTo>
                    <a:pt x="1058" y="312"/>
                    <a:pt x="1111" y="312"/>
                    <a:pt x="1177" y="299"/>
                  </a:cubicBezTo>
                  <a:cubicBezTo>
                    <a:pt x="1195" y="294"/>
                    <a:pt x="1213" y="293"/>
                    <a:pt x="1231" y="293"/>
                  </a:cubicBezTo>
                  <a:cubicBezTo>
                    <a:pt x="1267" y="293"/>
                    <a:pt x="1302" y="299"/>
                    <a:pt x="1338" y="299"/>
                  </a:cubicBezTo>
                  <a:cubicBezTo>
                    <a:pt x="1391" y="299"/>
                    <a:pt x="1432" y="299"/>
                    <a:pt x="1486" y="312"/>
                  </a:cubicBezTo>
                  <a:cubicBezTo>
                    <a:pt x="1525" y="312"/>
                    <a:pt x="1566" y="326"/>
                    <a:pt x="1593" y="326"/>
                  </a:cubicBezTo>
                  <a:cubicBezTo>
                    <a:pt x="1659" y="338"/>
                    <a:pt x="1686" y="338"/>
                    <a:pt x="1686" y="338"/>
                  </a:cubicBezTo>
                  <a:lnTo>
                    <a:pt x="1700" y="338"/>
                  </a:lnTo>
                  <a:cubicBezTo>
                    <a:pt x="1739" y="338"/>
                    <a:pt x="1780" y="326"/>
                    <a:pt x="1793" y="285"/>
                  </a:cubicBezTo>
                  <a:cubicBezTo>
                    <a:pt x="1819" y="231"/>
                    <a:pt x="1793" y="178"/>
                    <a:pt x="1753" y="165"/>
                  </a:cubicBezTo>
                  <a:cubicBezTo>
                    <a:pt x="1753" y="165"/>
                    <a:pt x="1712" y="151"/>
                    <a:pt x="1646" y="124"/>
                  </a:cubicBezTo>
                  <a:cubicBezTo>
                    <a:pt x="1619" y="112"/>
                    <a:pt x="1579" y="85"/>
                    <a:pt x="1539" y="71"/>
                  </a:cubicBezTo>
                  <a:cubicBezTo>
                    <a:pt x="1486" y="44"/>
                    <a:pt x="1432" y="44"/>
                    <a:pt x="1365" y="31"/>
                  </a:cubicBezTo>
                  <a:cubicBezTo>
                    <a:pt x="1322" y="20"/>
                    <a:pt x="1270" y="1"/>
                    <a:pt x="1210" y="1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4"/>
            <p:cNvSpPr/>
            <p:nvPr/>
          </p:nvSpPr>
          <p:spPr>
            <a:xfrm>
              <a:off x="5193050" y="3773325"/>
              <a:ext cx="85625" cy="33975"/>
            </a:xfrm>
            <a:custGeom>
              <a:avLst/>
              <a:gdLst/>
              <a:ahLst/>
              <a:cxnLst/>
              <a:rect l="l" t="t" r="r" b="b"/>
              <a:pathLst>
                <a:path w="3425" h="1359" extrusionOk="0">
                  <a:moveTo>
                    <a:pt x="104" y="1"/>
                  </a:moveTo>
                  <a:cubicBezTo>
                    <a:pt x="86" y="1"/>
                    <a:pt x="69" y="5"/>
                    <a:pt x="54" y="15"/>
                  </a:cubicBezTo>
                  <a:cubicBezTo>
                    <a:pt x="13" y="42"/>
                    <a:pt x="0" y="96"/>
                    <a:pt x="27" y="135"/>
                  </a:cubicBezTo>
                  <a:cubicBezTo>
                    <a:pt x="27" y="135"/>
                    <a:pt x="27" y="149"/>
                    <a:pt x="40" y="176"/>
                  </a:cubicBezTo>
                  <a:cubicBezTo>
                    <a:pt x="54" y="203"/>
                    <a:pt x="81" y="242"/>
                    <a:pt x="107" y="283"/>
                  </a:cubicBezTo>
                  <a:cubicBezTo>
                    <a:pt x="174" y="376"/>
                    <a:pt x="254" y="497"/>
                    <a:pt x="388" y="631"/>
                  </a:cubicBezTo>
                  <a:cubicBezTo>
                    <a:pt x="509" y="764"/>
                    <a:pt x="669" y="911"/>
                    <a:pt x="856" y="1032"/>
                  </a:cubicBezTo>
                  <a:cubicBezTo>
                    <a:pt x="910" y="1059"/>
                    <a:pt x="963" y="1098"/>
                    <a:pt x="1017" y="1125"/>
                  </a:cubicBezTo>
                  <a:lnTo>
                    <a:pt x="1177" y="1205"/>
                  </a:lnTo>
                  <a:cubicBezTo>
                    <a:pt x="1244" y="1232"/>
                    <a:pt x="1297" y="1246"/>
                    <a:pt x="1351" y="1273"/>
                  </a:cubicBezTo>
                  <a:cubicBezTo>
                    <a:pt x="1418" y="1285"/>
                    <a:pt x="1485" y="1299"/>
                    <a:pt x="1538" y="1326"/>
                  </a:cubicBezTo>
                  <a:cubicBezTo>
                    <a:pt x="1605" y="1339"/>
                    <a:pt x="1672" y="1339"/>
                    <a:pt x="1725" y="1353"/>
                  </a:cubicBezTo>
                  <a:lnTo>
                    <a:pt x="1913" y="1353"/>
                  </a:lnTo>
                  <a:cubicBezTo>
                    <a:pt x="1993" y="1353"/>
                    <a:pt x="2068" y="1359"/>
                    <a:pt x="2144" y="1359"/>
                  </a:cubicBezTo>
                  <a:cubicBezTo>
                    <a:pt x="2182" y="1359"/>
                    <a:pt x="2220" y="1357"/>
                    <a:pt x="2260" y="1353"/>
                  </a:cubicBezTo>
                  <a:cubicBezTo>
                    <a:pt x="2328" y="1339"/>
                    <a:pt x="2381" y="1339"/>
                    <a:pt x="2435" y="1326"/>
                  </a:cubicBezTo>
                  <a:cubicBezTo>
                    <a:pt x="2488" y="1326"/>
                    <a:pt x="2555" y="1312"/>
                    <a:pt x="2595" y="1299"/>
                  </a:cubicBezTo>
                  <a:cubicBezTo>
                    <a:pt x="2702" y="1259"/>
                    <a:pt x="2795" y="1246"/>
                    <a:pt x="2890" y="1205"/>
                  </a:cubicBezTo>
                  <a:cubicBezTo>
                    <a:pt x="2970" y="1166"/>
                    <a:pt x="3050" y="1125"/>
                    <a:pt x="3116" y="1085"/>
                  </a:cubicBezTo>
                  <a:cubicBezTo>
                    <a:pt x="3184" y="1045"/>
                    <a:pt x="3237" y="991"/>
                    <a:pt x="3277" y="964"/>
                  </a:cubicBezTo>
                  <a:cubicBezTo>
                    <a:pt x="3318" y="925"/>
                    <a:pt x="3344" y="884"/>
                    <a:pt x="3371" y="871"/>
                  </a:cubicBezTo>
                  <a:cubicBezTo>
                    <a:pt x="3384" y="845"/>
                    <a:pt x="3398" y="831"/>
                    <a:pt x="3398" y="831"/>
                  </a:cubicBezTo>
                  <a:cubicBezTo>
                    <a:pt x="3425" y="791"/>
                    <a:pt x="3425" y="750"/>
                    <a:pt x="3398" y="724"/>
                  </a:cubicBezTo>
                  <a:cubicBezTo>
                    <a:pt x="3381" y="698"/>
                    <a:pt x="3352" y="683"/>
                    <a:pt x="3323" y="683"/>
                  </a:cubicBezTo>
                  <a:cubicBezTo>
                    <a:pt x="3307" y="683"/>
                    <a:pt x="3291" y="688"/>
                    <a:pt x="3277" y="697"/>
                  </a:cubicBezTo>
                  <a:lnTo>
                    <a:pt x="3264" y="711"/>
                  </a:lnTo>
                  <a:lnTo>
                    <a:pt x="3237" y="738"/>
                  </a:lnTo>
                  <a:cubicBezTo>
                    <a:pt x="3211" y="750"/>
                    <a:pt x="3184" y="764"/>
                    <a:pt x="3143" y="791"/>
                  </a:cubicBezTo>
                  <a:cubicBezTo>
                    <a:pt x="3104" y="818"/>
                    <a:pt x="3063" y="845"/>
                    <a:pt x="2997" y="871"/>
                  </a:cubicBezTo>
                  <a:cubicBezTo>
                    <a:pt x="2943" y="898"/>
                    <a:pt x="2863" y="911"/>
                    <a:pt x="2795" y="938"/>
                  </a:cubicBezTo>
                  <a:cubicBezTo>
                    <a:pt x="2715" y="978"/>
                    <a:pt x="2622" y="978"/>
                    <a:pt x="2542" y="1005"/>
                  </a:cubicBezTo>
                  <a:cubicBezTo>
                    <a:pt x="2448" y="1018"/>
                    <a:pt x="2354" y="1018"/>
                    <a:pt x="2247" y="1032"/>
                  </a:cubicBezTo>
                  <a:cubicBezTo>
                    <a:pt x="2232" y="1034"/>
                    <a:pt x="2214" y="1035"/>
                    <a:pt x="2195" y="1035"/>
                  </a:cubicBezTo>
                  <a:cubicBezTo>
                    <a:pt x="2116" y="1035"/>
                    <a:pt x="2013" y="1018"/>
                    <a:pt x="1926" y="1018"/>
                  </a:cubicBezTo>
                  <a:lnTo>
                    <a:pt x="1793" y="1018"/>
                  </a:lnTo>
                  <a:lnTo>
                    <a:pt x="1766" y="1005"/>
                  </a:lnTo>
                  <a:cubicBezTo>
                    <a:pt x="1712" y="1005"/>
                    <a:pt x="1659" y="991"/>
                    <a:pt x="1618" y="978"/>
                  </a:cubicBezTo>
                  <a:lnTo>
                    <a:pt x="1458" y="938"/>
                  </a:lnTo>
                  <a:cubicBezTo>
                    <a:pt x="1418" y="925"/>
                    <a:pt x="1365" y="911"/>
                    <a:pt x="1311" y="884"/>
                  </a:cubicBezTo>
                  <a:cubicBezTo>
                    <a:pt x="1270" y="871"/>
                    <a:pt x="1217" y="845"/>
                    <a:pt x="1177" y="831"/>
                  </a:cubicBezTo>
                  <a:cubicBezTo>
                    <a:pt x="1124" y="804"/>
                    <a:pt x="1083" y="777"/>
                    <a:pt x="1030" y="750"/>
                  </a:cubicBezTo>
                  <a:lnTo>
                    <a:pt x="789" y="590"/>
                  </a:lnTo>
                  <a:cubicBezTo>
                    <a:pt x="709" y="536"/>
                    <a:pt x="642" y="483"/>
                    <a:pt x="575" y="429"/>
                  </a:cubicBezTo>
                  <a:cubicBezTo>
                    <a:pt x="455" y="322"/>
                    <a:pt x="348" y="215"/>
                    <a:pt x="281" y="149"/>
                  </a:cubicBezTo>
                  <a:lnTo>
                    <a:pt x="174" y="42"/>
                  </a:lnTo>
                  <a:lnTo>
                    <a:pt x="174" y="28"/>
                  </a:lnTo>
                  <a:cubicBezTo>
                    <a:pt x="157" y="12"/>
                    <a:pt x="131" y="1"/>
                    <a:pt x="10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5084350" y="3777350"/>
              <a:ext cx="105700" cy="98700"/>
            </a:xfrm>
            <a:custGeom>
              <a:avLst/>
              <a:gdLst/>
              <a:ahLst/>
              <a:cxnLst/>
              <a:rect l="l" t="t" r="r" b="b"/>
              <a:pathLst>
                <a:path w="4228" h="3948" extrusionOk="0">
                  <a:moveTo>
                    <a:pt x="2114" y="1"/>
                  </a:moveTo>
                  <a:cubicBezTo>
                    <a:pt x="1151" y="1"/>
                    <a:pt x="309" y="696"/>
                    <a:pt x="161" y="1686"/>
                  </a:cubicBezTo>
                  <a:cubicBezTo>
                    <a:pt x="0" y="2770"/>
                    <a:pt x="750" y="3773"/>
                    <a:pt x="1834" y="3933"/>
                  </a:cubicBezTo>
                  <a:cubicBezTo>
                    <a:pt x="1927" y="3947"/>
                    <a:pt x="2021" y="3947"/>
                    <a:pt x="2114" y="3947"/>
                  </a:cubicBezTo>
                  <a:cubicBezTo>
                    <a:pt x="3077" y="3947"/>
                    <a:pt x="3933" y="3238"/>
                    <a:pt x="4067" y="2262"/>
                  </a:cubicBezTo>
                  <a:cubicBezTo>
                    <a:pt x="4227" y="1178"/>
                    <a:pt x="3478" y="175"/>
                    <a:pt x="2408" y="15"/>
                  </a:cubicBezTo>
                  <a:cubicBezTo>
                    <a:pt x="2301" y="1"/>
                    <a:pt x="2208" y="1"/>
                    <a:pt x="2114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5129825" y="3699775"/>
              <a:ext cx="62900" cy="51200"/>
            </a:xfrm>
            <a:custGeom>
              <a:avLst/>
              <a:gdLst/>
              <a:ahLst/>
              <a:cxnLst/>
              <a:rect l="l" t="t" r="r" b="b"/>
              <a:pathLst>
                <a:path w="2516" h="2048" extrusionOk="0">
                  <a:moveTo>
                    <a:pt x="2288" y="1"/>
                  </a:moveTo>
                  <a:cubicBezTo>
                    <a:pt x="2221" y="1"/>
                    <a:pt x="2181" y="54"/>
                    <a:pt x="2181" y="122"/>
                  </a:cubicBezTo>
                  <a:lnTo>
                    <a:pt x="2181" y="134"/>
                  </a:lnTo>
                  <a:lnTo>
                    <a:pt x="2181" y="175"/>
                  </a:lnTo>
                  <a:cubicBezTo>
                    <a:pt x="2194" y="202"/>
                    <a:pt x="2194" y="241"/>
                    <a:pt x="2194" y="295"/>
                  </a:cubicBezTo>
                  <a:cubicBezTo>
                    <a:pt x="2194" y="389"/>
                    <a:pt x="2194" y="550"/>
                    <a:pt x="2181" y="710"/>
                  </a:cubicBezTo>
                  <a:cubicBezTo>
                    <a:pt x="2168" y="883"/>
                    <a:pt x="2128" y="1085"/>
                    <a:pt x="2034" y="1245"/>
                  </a:cubicBezTo>
                  <a:lnTo>
                    <a:pt x="1994" y="1311"/>
                  </a:lnTo>
                  <a:lnTo>
                    <a:pt x="1954" y="1365"/>
                  </a:lnTo>
                  <a:cubicBezTo>
                    <a:pt x="1927" y="1406"/>
                    <a:pt x="1887" y="1432"/>
                    <a:pt x="1847" y="1459"/>
                  </a:cubicBezTo>
                  <a:cubicBezTo>
                    <a:pt x="1820" y="1499"/>
                    <a:pt x="1780" y="1499"/>
                    <a:pt x="1740" y="1525"/>
                  </a:cubicBezTo>
                  <a:cubicBezTo>
                    <a:pt x="1727" y="1539"/>
                    <a:pt x="1700" y="1552"/>
                    <a:pt x="1673" y="1566"/>
                  </a:cubicBezTo>
                  <a:lnTo>
                    <a:pt x="1579" y="1593"/>
                  </a:lnTo>
                  <a:lnTo>
                    <a:pt x="1552" y="1606"/>
                  </a:lnTo>
                  <a:cubicBezTo>
                    <a:pt x="1552" y="1606"/>
                    <a:pt x="1564" y="1600"/>
                    <a:pt x="1568" y="1600"/>
                  </a:cubicBezTo>
                  <a:cubicBezTo>
                    <a:pt x="1570" y="1600"/>
                    <a:pt x="1570" y="1601"/>
                    <a:pt x="1566" y="1606"/>
                  </a:cubicBezTo>
                  <a:lnTo>
                    <a:pt x="1513" y="1606"/>
                  </a:lnTo>
                  <a:lnTo>
                    <a:pt x="1445" y="1620"/>
                  </a:lnTo>
                  <a:cubicBezTo>
                    <a:pt x="1392" y="1632"/>
                    <a:pt x="1352" y="1632"/>
                    <a:pt x="1299" y="1632"/>
                  </a:cubicBezTo>
                  <a:cubicBezTo>
                    <a:pt x="1245" y="1632"/>
                    <a:pt x="1204" y="1620"/>
                    <a:pt x="1151" y="1620"/>
                  </a:cubicBezTo>
                  <a:cubicBezTo>
                    <a:pt x="1111" y="1593"/>
                    <a:pt x="1058" y="1593"/>
                    <a:pt x="1017" y="1566"/>
                  </a:cubicBezTo>
                  <a:cubicBezTo>
                    <a:pt x="937" y="1525"/>
                    <a:pt x="844" y="1486"/>
                    <a:pt x="776" y="1418"/>
                  </a:cubicBezTo>
                  <a:cubicBezTo>
                    <a:pt x="737" y="1392"/>
                    <a:pt x="696" y="1365"/>
                    <a:pt x="669" y="1338"/>
                  </a:cubicBezTo>
                  <a:cubicBezTo>
                    <a:pt x="630" y="1311"/>
                    <a:pt x="603" y="1272"/>
                    <a:pt x="576" y="1245"/>
                  </a:cubicBezTo>
                  <a:cubicBezTo>
                    <a:pt x="455" y="1111"/>
                    <a:pt x="375" y="990"/>
                    <a:pt x="309" y="910"/>
                  </a:cubicBezTo>
                  <a:cubicBezTo>
                    <a:pt x="282" y="871"/>
                    <a:pt x="255" y="830"/>
                    <a:pt x="241" y="803"/>
                  </a:cubicBezTo>
                  <a:cubicBezTo>
                    <a:pt x="229" y="790"/>
                    <a:pt x="229" y="776"/>
                    <a:pt x="229" y="776"/>
                  </a:cubicBezTo>
                  <a:lnTo>
                    <a:pt x="229" y="764"/>
                  </a:lnTo>
                  <a:cubicBezTo>
                    <a:pt x="209" y="734"/>
                    <a:pt x="176" y="712"/>
                    <a:pt x="139" y="712"/>
                  </a:cubicBezTo>
                  <a:cubicBezTo>
                    <a:pt x="125" y="712"/>
                    <a:pt x="110" y="715"/>
                    <a:pt x="95" y="723"/>
                  </a:cubicBezTo>
                  <a:cubicBezTo>
                    <a:pt x="41" y="737"/>
                    <a:pt x="1" y="790"/>
                    <a:pt x="27" y="857"/>
                  </a:cubicBezTo>
                  <a:cubicBezTo>
                    <a:pt x="27" y="857"/>
                    <a:pt x="27" y="871"/>
                    <a:pt x="41" y="897"/>
                  </a:cubicBezTo>
                  <a:cubicBezTo>
                    <a:pt x="41" y="937"/>
                    <a:pt x="54" y="978"/>
                    <a:pt x="81" y="1031"/>
                  </a:cubicBezTo>
                  <a:cubicBezTo>
                    <a:pt x="122" y="1138"/>
                    <a:pt x="202" y="1285"/>
                    <a:pt x="309" y="1459"/>
                  </a:cubicBezTo>
                  <a:cubicBezTo>
                    <a:pt x="375" y="1539"/>
                    <a:pt x="443" y="1620"/>
                    <a:pt x="536" y="1700"/>
                  </a:cubicBezTo>
                  <a:cubicBezTo>
                    <a:pt x="616" y="1793"/>
                    <a:pt x="723" y="1860"/>
                    <a:pt x="857" y="1927"/>
                  </a:cubicBezTo>
                  <a:cubicBezTo>
                    <a:pt x="910" y="1954"/>
                    <a:pt x="990" y="1980"/>
                    <a:pt x="1058" y="2007"/>
                  </a:cubicBezTo>
                  <a:cubicBezTo>
                    <a:pt x="1124" y="2021"/>
                    <a:pt x="1192" y="2034"/>
                    <a:pt x="1272" y="2048"/>
                  </a:cubicBezTo>
                  <a:cubicBezTo>
                    <a:pt x="1305" y="2041"/>
                    <a:pt x="1342" y="2041"/>
                    <a:pt x="1380" y="2041"/>
                  </a:cubicBezTo>
                  <a:cubicBezTo>
                    <a:pt x="1419" y="2041"/>
                    <a:pt x="1459" y="2041"/>
                    <a:pt x="1499" y="2034"/>
                  </a:cubicBezTo>
                  <a:lnTo>
                    <a:pt x="1606" y="2021"/>
                  </a:lnTo>
                  <a:lnTo>
                    <a:pt x="1659" y="2007"/>
                  </a:lnTo>
                  <a:lnTo>
                    <a:pt x="1673" y="2007"/>
                  </a:lnTo>
                  <a:lnTo>
                    <a:pt x="1700" y="1994"/>
                  </a:lnTo>
                  <a:lnTo>
                    <a:pt x="1727" y="1980"/>
                  </a:lnTo>
                  <a:lnTo>
                    <a:pt x="1807" y="1954"/>
                  </a:lnTo>
                  <a:cubicBezTo>
                    <a:pt x="1847" y="1941"/>
                    <a:pt x="1860" y="1941"/>
                    <a:pt x="1900" y="1914"/>
                  </a:cubicBezTo>
                  <a:cubicBezTo>
                    <a:pt x="1980" y="1873"/>
                    <a:pt x="2061" y="1834"/>
                    <a:pt x="2114" y="1780"/>
                  </a:cubicBezTo>
                  <a:cubicBezTo>
                    <a:pt x="2168" y="1727"/>
                    <a:pt x="2221" y="1673"/>
                    <a:pt x="2262" y="1620"/>
                  </a:cubicBezTo>
                  <a:lnTo>
                    <a:pt x="2328" y="1525"/>
                  </a:lnTo>
                  <a:lnTo>
                    <a:pt x="2382" y="1432"/>
                  </a:lnTo>
                  <a:cubicBezTo>
                    <a:pt x="2435" y="1311"/>
                    <a:pt x="2476" y="1178"/>
                    <a:pt x="2489" y="1058"/>
                  </a:cubicBezTo>
                  <a:cubicBezTo>
                    <a:pt x="2515" y="937"/>
                    <a:pt x="2515" y="830"/>
                    <a:pt x="2515" y="723"/>
                  </a:cubicBezTo>
                  <a:cubicBezTo>
                    <a:pt x="2515" y="523"/>
                    <a:pt x="2476" y="362"/>
                    <a:pt x="2449" y="255"/>
                  </a:cubicBezTo>
                  <a:cubicBezTo>
                    <a:pt x="2435" y="188"/>
                    <a:pt x="2422" y="148"/>
                    <a:pt x="2408" y="122"/>
                  </a:cubicBezTo>
                  <a:cubicBezTo>
                    <a:pt x="2396" y="95"/>
                    <a:pt x="2396" y="81"/>
                    <a:pt x="2396" y="81"/>
                  </a:cubicBezTo>
                  <a:cubicBezTo>
                    <a:pt x="2382" y="27"/>
                    <a:pt x="2328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4"/>
            <p:cNvSpPr/>
            <p:nvPr/>
          </p:nvSpPr>
          <p:spPr>
            <a:xfrm>
              <a:off x="5144225" y="3739175"/>
              <a:ext cx="10050" cy="19150"/>
            </a:xfrm>
            <a:custGeom>
              <a:avLst/>
              <a:gdLst/>
              <a:ahLst/>
              <a:cxnLst/>
              <a:rect l="l" t="t" r="r" b="b"/>
              <a:pathLst>
                <a:path w="402" h="766" extrusionOk="0">
                  <a:moveTo>
                    <a:pt x="282" y="1"/>
                  </a:moveTo>
                  <a:cubicBezTo>
                    <a:pt x="225" y="1"/>
                    <a:pt x="172" y="38"/>
                    <a:pt x="161" y="97"/>
                  </a:cubicBezTo>
                  <a:lnTo>
                    <a:pt x="13" y="605"/>
                  </a:lnTo>
                  <a:cubicBezTo>
                    <a:pt x="0" y="672"/>
                    <a:pt x="40" y="739"/>
                    <a:pt x="93" y="752"/>
                  </a:cubicBezTo>
                  <a:cubicBezTo>
                    <a:pt x="107" y="766"/>
                    <a:pt x="120" y="766"/>
                    <a:pt x="134" y="766"/>
                  </a:cubicBezTo>
                  <a:cubicBezTo>
                    <a:pt x="188" y="766"/>
                    <a:pt x="227" y="725"/>
                    <a:pt x="254" y="672"/>
                  </a:cubicBezTo>
                  <a:lnTo>
                    <a:pt x="388" y="151"/>
                  </a:lnTo>
                  <a:cubicBezTo>
                    <a:pt x="402" y="97"/>
                    <a:pt x="375" y="30"/>
                    <a:pt x="307" y="3"/>
                  </a:cubicBezTo>
                  <a:cubicBezTo>
                    <a:pt x="299" y="1"/>
                    <a:pt x="291" y="1"/>
                    <a:pt x="2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4"/>
            <p:cNvSpPr/>
            <p:nvPr/>
          </p:nvSpPr>
          <p:spPr>
            <a:xfrm>
              <a:off x="5170625" y="3741525"/>
              <a:ext cx="10725" cy="20825"/>
            </a:xfrm>
            <a:custGeom>
              <a:avLst/>
              <a:gdLst/>
              <a:ahLst/>
              <a:cxnLst/>
              <a:rect l="l" t="t" r="r" b="b"/>
              <a:pathLst>
                <a:path w="429" h="833" extrusionOk="0">
                  <a:moveTo>
                    <a:pt x="130" y="0"/>
                  </a:moveTo>
                  <a:cubicBezTo>
                    <a:pt x="122" y="0"/>
                    <a:pt x="115" y="1"/>
                    <a:pt x="108" y="3"/>
                  </a:cubicBezTo>
                  <a:cubicBezTo>
                    <a:pt x="41" y="16"/>
                    <a:pt x="1" y="83"/>
                    <a:pt x="14" y="150"/>
                  </a:cubicBezTo>
                  <a:lnTo>
                    <a:pt x="188" y="752"/>
                  </a:lnTo>
                  <a:cubicBezTo>
                    <a:pt x="202" y="806"/>
                    <a:pt x="241" y="832"/>
                    <a:pt x="295" y="832"/>
                  </a:cubicBezTo>
                  <a:lnTo>
                    <a:pt x="335" y="832"/>
                  </a:lnTo>
                  <a:cubicBezTo>
                    <a:pt x="402" y="819"/>
                    <a:pt x="429" y="752"/>
                    <a:pt x="416" y="685"/>
                  </a:cubicBezTo>
                  <a:lnTo>
                    <a:pt x="255" y="83"/>
                  </a:lnTo>
                  <a:cubicBezTo>
                    <a:pt x="232" y="37"/>
                    <a:pt x="178" y="0"/>
                    <a:pt x="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4"/>
            <p:cNvSpPr/>
            <p:nvPr/>
          </p:nvSpPr>
          <p:spPr>
            <a:xfrm>
              <a:off x="5183675" y="3725875"/>
              <a:ext cx="21075" cy="14400"/>
            </a:xfrm>
            <a:custGeom>
              <a:avLst/>
              <a:gdLst/>
              <a:ahLst/>
              <a:cxnLst/>
              <a:rect l="l" t="t" r="r" b="b"/>
              <a:pathLst>
                <a:path w="843" h="576" extrusionOk="0">
                  <a:moveTo>
                    <a:pt x="141" y="0"/>
                  </a:moveTo>
                  <a:cubicBezTo>
                    <a:pt x="99" y="0"/>
                    <a:pt x="58" y="18"/>
                    <a:pt x="40" y="53"/>
                  </a:cubicBezTo>
                  <a:cubicBezTo>
                    <a:pt x="1" y="121"/>
                    <a:pt x="27" y="187"/>
                    <a:pt x="81" y="228"/>
                  </a:cubicBezTo>
                  <a:lnTo>
                    <a:pt x="643" y="562"/>
                  </a:lnTo>
                  <a:cubicBezTo>
                    <a:pt x="670" y="576"/>
                    <a:pt x="682" y="576"/>
                    <a:pt x="709" y="576"/>
                  </a:cubicBezTo>
                  <a:cubicBezTo>
                    <a:pt x="750" y="576"/>
                    <a:pt x="789" y="562"/>
                    <a:pt x="816" y="522"/>
                  </a:cubicBezTo>
                  <a:cubicBezTo>
                    <a:pt x="843" y="469"/>
                    <a:pt x="830" y="388"/>
                    <a:pt x="777" y="348"/>
                  </a:cubicBezTo>
                  <a:lnTo>
                    <a:pt x="201" y="14"/>
                  </a:lnTo>
                  <a:cubicBezTo>
                    <a:pt x="183" y="5"/>
                    <a:pt x="162" y="0"/>
                    <a:pt x="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4"/>
            <p:cNvSpPr/>
            <p:nvPr/>
          </p:nvSpPr>
          <p:spPr>
            <a:xfrm>
              <a:off x="5310750" y="3617850"/>
              <a:ext cx="76600" cy="63575"/>
            </a:xfrm>
            <a:custGeom>
              <a:avLst/>
              <a:gdLst/>
              <a:ahLst/>
              <a:cxnLst/>
              <a:rect l="l" t="t" r="r" b="b"/>
              <a:pathLst>
                <a:path w="3064" h="2543" extrusionOk="0">
                  <a:moveTo>
                    <a:pt x="2168" y="1"/>
                  </a:moveTo>
                  <a:cubicBezTo>
                    <a:pt x="2114" y="14"/>
                    <a:pt x="2074" y="81"/>
                    <a:pt x="2087" y="135"/>
                  </a:cubicBezTo>
                  <a:lnTo>
                    <a:pt x="2087" y="148"/>
                  </a:lnTo>
                  <a:cubicBezTo>
                    <a:pt x="2087" y="148"/>
                    <a:pt x="2087" y="161"/>
                    <a:pt x="2100" y="188"/>
                  </a:cubicBezTo>
                  <a:cubicBezTo>
                    <a:pt x="2100" y="215"/>
                    <a:pt x="2114" y="255"/>
                    <a:pt x="2114" y="308"/>
                  </a:cubicBezTo>
                  <a:cubicBezTo>
                    <a:pt x="2141" y="402"/>
                    <a:pt x="2154" y="563"/>
                    <a:pt x="2154" y="723"/>
                  </a:cubicBezTo>
                  <a:cubicBezTo>
                    <a:pt x="2168" y="897"/>
                    <a:pt x="2141" y="1098"/>
                    <a:pt x="2074" y="1271"/>
                  </a:cubicBezTo>
                  <a:lnTo>
                    <a:pt x="2047" y="1339"/>
                  </a:lnTo>
                  <a:lnTo>
                    <a:pt x="2007" y="1405"/>
                  </a:lnTo>
                  <a:cubicBezTo>
                    <a:pt x="1980" y="1446"/>
                    <a:pt x="1954" y="1472"/>
                    <a:pt x="1913" y="1512"/>
                  </a:cubicBezTo>
                  <a:cubicBezTo>
                    <a:pt x="1886" y="1553"/>
                    <a:pt x="1847" y="1565"/>
                    <a:pt x="1820" y="1592"/>
                  </a:cubicBezTo>
                  <a:cubicBezTo>
                    <a:pt x="1806" y="1606"/>
                    <a:pt x="1779" y="1619"/>
                    <a:pt x="1752" y="1633"/>
                  </a:cubicBezTo>
                  <a:lnTo>
                    <a:pt x="1672" y="1672"/>
                  </a:lnTo>
                  <a:lnTo>
                    <a:pt x="1659" y="1686"/>
                  </a:lnTo>
                  <a:lnTo>
                    <a:pt x="1645" y="1686"/>
                  </a:lnTo>
                  <a:lnTo>
                    <a:pt x="1606" y="1699"/>
                  </a:lnTo>
                  <a:lnTo>
                    <a:pt x="1538" y="1726"/>
                  </a:lnTo>
                  <a:cubicBezTo>
                    <a:pt x="1485" y="1740"/>
                    <a:pt x="1431" y="1740"/>
                    <a:pt x="1392" y="1740"/>
                  </a:cubicBezTo>
                  <a:cubicBezTo>
                    <a:pt x="1374" y="1744"/>
                    <a:pt x="1358" y="1746"/>
                    <a:pt x="1342" y="1746"/>
                  </a:cubicBezTo>
                  <a:cubicBezTo>
                    <a:pt x="1310" y="1746"/>
                    <a:pt x="1280" y="1740"/>
                    <a:pt x="1244" y="1740"/>
                  </a:cubicBezTo>
                  <a:cubicBezTo>
                    <a:pt x="1205" y="1726"/>
                    <a:pt x="1151" y="1726"/>
                    <a:pt x="1110" y="1713"/>
                  </a:cubicBezTo>
                  <a:cubicBezTo>
                    <a:pt x="1017" y="1686"/>
                    <a:pt x="923" y="1646"/>
                    <a:pt x="843" y="1606"/>
                  </a:cubicBezTo>
                  <a:cubicBezTo>
                    <a:pt x="803" y="1579"/>
                    <a:pt x="763" y="1553"/>
                    <a:pt x="736" y="1526"/>
                  </a:cubicBezTo>
                  <a:cubicBezTo>
                    <a:pt x="696" y="1499"/>
                    <a:pt x="656" y="1472"/>
                    <a:pt x="629" y="1446"/>
                  </a:cubicBezTo>
                  <a:cubicBezTo>
                    <a:pt x="495" y="1339"/>
                    <a:pt x="388" y="1218"/>
                    <a:pt x="322" y="1151"/>
                  </a:cubicBezTo>
                  <a:cubicBezTo>
                    <a:pt x="295" y="1111"/>
                    <a:pt x="268" y="1071"/>
                    <a:pt x="254" y="1057"/>
                  </a:cubicBezTo>
                  <a:cubicBezTo>
                    <a:pt x="228" y="1030"/>
                    <a:pt x="228" y="1018"/>
                    <a:pt x="228" y="1018"/>
                  </a:cubicBezTo>
                  <a:lnTo>
                    <a:pt x="215" y="1018"/>
                  </a:lnTo>
                  <a:cubicBezTo>
                    <a:pt x="195" y="987"/>
                    <a:pt x="159" y="972"/>
                    <a:pt x="120" y="972"/>
                  </a:cubicBezTo>
                  <a:cubicBezTo>
                    <a:pt x="107" y="972"/>
                    <a:pt x="94" y="974"/>
                    <a:pt x="81" y="977"/>
                  </a:cubicBezTo>
                  <a:cubicBezTo>
                    <a:pt x="27" y="1004"/>
                    <a:pt x="1" y="1071"/>
                    <a:pt x="27" y="1125"/>
                  </a:cubicBezTo>
                  <a:cubicBezTo>
                    <a:pt x="27" y="1125"/>
                    <a:pt x="40" y="1137"/>
                    <a:pt x="54" y="1178"/>
                  </a:cubicBezTo>
                  <a:cubicBezTo>
                    <a:pt x="67" y="1205"/>
                    <a:pt x="81" y="1244"/>
                    <a:pt x="108" y="1298"/>
                  </a:cubicBezTo>
                  <a:cubicBezTo>
                    <a:pt x="161" y="1392"/>
                    <a:pt x="254" y="1539"/>
                    <a:pt x="388" y="1686"/>
                  </a:cubicBezTo>
                  <a:cubicBezTo>
                    <a:pt x="456" y="1767"/>
                    <a:pt x="536" y="1833"/>
                    <a:pt x="643" y="1913"/>
                  </a:cubicBezTo>
                  <a:cubicBezTo>
                    <a:pt x="696" y="1940"/>
                    <a:pt x="750" y="1981"/>
                    <a:pt x="803" y="2007"/>
                  </a:cubicBezTo>
                  <a:lnTo>
                    <a:pt x="750" y="2382"/>
                  </a:lnTo>
                  <a:cubicBezTo>
                    <a:pt x="750" y="2448"/>
                    <a:pt x="789" y="2502"/>
                    <a:pt x="857" y="2516"/>
                  </a:cubicBezTo>
                  <a:lnTo>
                    <a:pt x="870" y="2516"/>
                  </a:lnTo>
                  <a:cubicBezTo>
                    <a:pt x="937" y="2516"/>
                    <a:pt x="991" y="2475"/>
                    <a:pt x="991" y="2409"/>
                  </a:cubicBezTo>
                  <a:lnTo>
                    <a:pt x="1044" y="2100"/>
                  </a:lnTo>
                  <a:cubicBezTo>
                    <a:pt x="1084" y="2127"/>
                    <a:pt x="1137" y="2127"/>
                    <a:pt x="1191" y="2141"/>
                  </a:cubicBezTo>
                  <a:cubicBezTo>
                    <a:pt x="1271" y="2154"/>
                    <a:pt x="1338" y="2154"/>
                    <a:pt x="1419" y="2154"/>
                  </a:cubicBezTo>
                  <a:cubicBezTo>
                    <a:pt x="1485" y="2141"/>
                    <a:pt x="1565" y="2141"/>
                    <a:pt x="1633" y="2127"/>
                  </a:cubicBezTo>
                  <a:lnTo>
                    <a:pt x="1740" y="2088"/>
                  </a:lnTo>
                  <a:lnTo>
                    <a:pt x="1793" y="2074"/>
                  </a:lnTo>
                  <a:lnTo>
                    <a:pt x="1806" y="2074"/>
                  </a:lnTo>
                  <a:lnTo>
                    <a:pt x="1833" y="2061"/>
                  </a:lnTo>
                  <a:lnTo>
                    <a:pt x="1993" y="2462"/>
                  </a:lnTo>
                  <a:cubicBezTo>
                    <a:pt x="2020" y="2516"/>
                    <a:pt x="2061" y="2542"/>
                    <a:pt x="2114" y="2542"/>
                  </a:cubicBezTo>
                  <a:cubicBezTo>
                    <a:pt x="2127" y="2542"/>
                    <a:pt x="2141" y="2529"/>
                    <a:pt x="2154" y="2529"/>
                  </a:cubicBezTo>
                  <a:cubicBezTo>
                    <a:pt x="2221" y="2502"/>
                    <a:pt x="2248" y="2435"/>
                    <a:pt x="2221" y="2368"/>
                  </a:cubicBezTo>
                  <a:lnTo>
                    <a:pt x="2047" y="1940"/>
                  </a:lnTo>
                  <a:cubicBezTo>
                    <a:pt x="2100" y="1886"/>
                    <a:pt x="2168" y="1847"/>
                    <a:pt x="2221" y="1793"/>
                  </a:cubicBezTo>
                  <a:cubicBezTo>
                    <a:pt x="2261" y="1740"/>
                    <a:pt x="2314" y="1672"/>
                    <a:pt x="2341" y="1606"/>
                  </a:cubicBezTo>
                  <a:lnTo>
                    <a:pt x="2395" y="1512"/>
                  </a:lnTo>
                  <a:lnTo>
                    <a:pt x="2435" y="1419"/>
                  </a:lnTo>
                  <a:cubicBezTo>
                    <a:pt x="2448" y="1392"/>
                    <a:pt x="2448" y="1378"/>
                    <a:pt x="2462" y="1351"/>
                  </a:cubicBezTo>
                  <a:lnTo>
                    <a:pt x="2876" y="1539"/>
                  </a:lnTo>
                  <a:cubicBezTo>
                    <a:pt x="2890" y="1553"/>
                    <a:pt x="2917" y="1553"/>
                    <a:pt x="2930" y="1553"/>
                  </a:cubicBezTo>
                  <a:cubicBezTo>
                    <a:pt x="2970" y="1553"/>
                    <a:pt x="3024" y="1526"/>
                    <a:pt x="3037" y="1472"/>
                  </a:cubicBezTo>
                  <a:cubicBezTo>
                    <a:pt x="3063" y="1419"/>
                    <a:pt x="3037" y="1339"/>
                    <a:pt x="2983" y="1312"/>
                  </a:cubicBezTo>
                  <a:lnTo>
                    <a:pt x="2502" y="1111"/>
                  </a:lnTo>
                  <a:lnTo>
                    <a:pt x="2502" y="1030"/>
                  </a:lnTo>
                  <a:cubicBezTo>
                    <a:pt x="2515" y="911"/>
                    <a:pt x="2502" y="804"/>
                    <a:pt x="2489" y="697"/>
                  </a:cubicBezTo>
                  <a:cubicBezTo>
                    <a:pt x="2462" y="495"/>
                    <a:pt x="2408" y="349"/>
                    <a:pt x="2368" y="242"/>
                  </a:cubicBezTo>
                  <a:cubicBezTo>
                    <a:pt x="2355" y="188"/>
                    <a:pt x="2328" y="135"/>
                    <a:pt x="2314" y="108"/>
                  </a:cubicBezTo>
                  <a:cubicBezTo>
                    <a:pt x="2301" y="81"/>
                    <a:pt x="2288" y="67"/>
                    <a:pt x="2288" y="67"/>
                  </a:cubicBezTo>
                  <a:cubicBezTo>
                    <a:pt x="2275" y="28"/>
                    <a:pt x="2221" y="1"/>
                    <a:pt x="2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4"/>
            <p:cNvSpPr/>
            <p:nvPr/>
          </p:nvSpPr>
          <p:spPr>
            <a:xfrm>
              <a:off x="5096175" y="3644550"/>
              <a:ext cx="58425" cy="48575"/>
            </a:xfrm>
            <a:custGeom>
              <a:avLst/>
              <a:gdLst/>
              <a:ahLst/>
              <a:cxnLst/>
              <a:rect l="l" t="t" r="r" b="b"/>
              <a:pathLst>
                <a:path w="2337" h="1943" extrusionOk="0">
                  <a:moveTo>
                    <a:pt x="1727" y="1"/>
                  </a:moveTo>
                  <a:cubicBezTo>
                    <a:pt x="731" y="1"/>
                    <a:pt x="1" y="1487"/>
                    <a:pt x="330" y="1769"/>
                  </a:cubicBezTo>
                  <a:cubicBezTo>
                    <a:pt x="475" y="1892"/>
                    <a:pt x="582" y="1943"/>
                    <a:pt x="671" y="1943"/>
                  </a:cubicBezTo>
                  <a:cubicBezTo>
                    <a:pt x="861" y="1943"/>
                    <a:pt x="968" y="1715"/>
                    <a:pt x="1186" y="1487"/>
                  </a:cubicBezTo>
                  <a:cubicBezTo>
                    <a:pt x="1468" y="1207"/>
                    <a:pt x="1762" y="1059"/>
                    <a:pt x="2122" y="672"/>
                  </a:cubicBezTo>
                  <a:cubicBezTo>
                    <a:pt x="2336" y="458"/>
                    <a:pt x="2310" y="137"/>
                    <a:pt x="2015" y="43"/>
                  </a:cubicBezTo>
                  <a:cubicBezTo>
                    <a:pt x="1917" y="14"/>
                    <a:pt x="1821" y="1"/>
                    <a:pt x="1727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4"/>
            <p:cNvSpPr/>
            <p:nvPr/>
          </p:nvSpPr>
          <p:spPr>
            <a:xfrm>
              <a:off x="5310400" y="3562500"/>
              <a:ext cx="50700" cy="22500"/>
            </a:xfrm>
            <a:custGeom>
              <a:avLst/>
              <a:gdLst/>
              <a:ahLst/>
              <a:cxnLst/>
              <a:rect l="l" t="t" r="r" b="b"/>
              <a:pathLst>
                <a:path w="2028" h="900" extrusionOk="0">
                  <a:moveTo>
                    <a:pt x="842" y="1"/>
                  </a:moveTo>
                  <a:cubicBezTo>
                    <a:pt x="506" y="1"/>
                    <a:pt x="197" y="115"/>
                    <a:pt x="81" y="423"/>
                  </a:cubicBezTo>
                  <a:cubicBezTo>
                    <a:pt x="1" y="663"/>
                    <a:pt x="108" y="863"/>
                    <a:pt x="322" y="877"/>
                  </a:cubicBezTo>
                  <a:cubicBezTo>
                    <a:pt x="376" y="881"/>
                    <a:pt x="427" y="883"/>
                    <a:pt x="475" y="883"/>
                  </a:cubicBezTo>
                  <a:cubicBezTo>
                    <a:pt x="735" y="883"/>
                    <a:pt x="917" y="835"/>
                    <a:pt x="1130" y="835"/>
                  </a:cubicBezTo>
                  <a:cubicBezTo>
                    <a:pt x="1150" y="835"/>
                    <a:pt x="1171" y="836"/>
                    <a:pt x="1192" y="837"/>
                  </a:cubicBezTo>
                  <a:cubicBezTo>
                    <a:pt x="1348" y="849"/>
                    <a:pt x="1521" y="900"/>
                    <a:pt x="1667" y="900"/>
                  </a:cubicBezTo>
                  <a:cubicBezTo>
                    <a:pt x="1834" y="900"/>
                    <a:pt x="1966" y="834"/>
                    <a:pt x="1994" y="569"/>
                  </a:cubicBezTo>
                  <a:cubicBezTo>
                    <a:pt x="2028" y="311"/>
                    <a:pt x="1397" y="1"/>
                    <a:pt x="842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4"/>
            <p:cNvSpPr/>
            <p:nvPr/>
          </p:nvSpPr>
          <p:spPr>
            <a:xfrm>
              <a:off x="5236850" y="3683725"/>
              <a:ext cx="73925" cy="56200"/>
            </a:xfrm>
            <a:custGeom>
              <a:avLst/>
              <a:gdLst/>
              <a:ahLst/>
              <a:cxnLst/>
              <a:rect l="l" t="t" r="r" b="b"/>
              <a:pathLst>
                <a:path w="2957" h="2248" extrusionOk="0">
                  <a:moveTo>
                    <a:pt x="1913" y="1"/>
                  </a:moveTo>
                  <a:cubicBezTo>
                    <a:pt x="1619" y="1"/>
                    <a:pt x="1298" y="95"/>
                    <a:pt x="963" y="241"/>
                  </a:cubicBezTo>
                  <a:cubicBezTo>
                    <a:pt x="241" y="576"/>
                    <a:pt x="0" y="1204"/>
                    <a:pt x="187" y="1673"/>
                  </a:cubicBezTo>
                  <a:cubicBezTo>
                    <a:pt x="294" y="1953"/>
                    <a:pt x="589" y="2248"/>
                    <a:pt x="1138" y="2248"/>
                  </a:cubicBezTo>
                  <a:cubicBezTo>
                    <a:pt x="1338" y="2248"/>
                    <a:pt x="1566" y="2208"/>
                    <a:pt x="1846" y="2114"/>
                  </a:cubicBezTo>
                  <a:cubicBezTo>
                    <a:pt x="2863" y="1739"/>
                    <a:pt x="2957" y="910"/>
                    <a:pt x="2729" y="442"/>
                  </a:cubicBezTo>
                  <a:cubicBezTo>
                    <a:pt x="2568" y="134"/>
                    <a:pt x="2274" y="1"/>
                    <a:pt x="1913" y="1"/>
                  </a:cubicBezTo>
                  <a:close/>
                </a:path>
              </a:pathLst>
            </a:custGeom>
            <a:solidFill>
              <a:srgbClr val="D3A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4"/>
            <p:cNvSpPr/>
            <p:nvPr/>
          </p:nvSpPr>
          <p:spPr>
            <a:xfrm>
              <a:off x="5288675" y="3681725"/>
              <a:ext cx="25100" cy="53775"/>
            </a:xfrm>
            <a:custGeom>
              <a:avLst/>
              <a:gdLst/>
              <a:ahLst/>
              <a:cxnLst/>
              <a:rect l="l" t="t" r="r" b="b"/>
              <a:pathLst>
                <a:path w="1004" h="2151" extrusionOk="0">
                  <a:moveTo>
                    <a:pt x="135" y="0"/>
                  </a:moveTo>
                  <a:cubicBezTo>
                    <a:pt x="108" y="0"/>
                    <a:pt x="67" y="27"/>
                    <a:pt x="54" y="54"/>
                  </a:cubicBezTo>
                  <a:cubicBezTo>
                    <a:pt x="28" y="107"/>
                    <a:pt x="40" y="161"/>
                    <a:pt x="94" y="188"/>
                  </a:cubicBezTo>
                  <a:cubicBezTo>
                    <a:pt x="94" y="188"/>
                    <a:pt x="121" y="214"/>
                    <a:pt x="174" y="241"/>
                  </a:cubicBezTo>
                  <a:cubicBezTo>
                    <a:pt x="228" y="268"/>
                    <a:pt x="308" y="321"/>
                    <a:pt x="375" y="402"/>
                  </a:cubicBezTo>
                  <a:cubicBezTo>
                    <a:pt x="456" y="469"/>
                    <a:pt x="509" y="562"/>
                    <a:pt x="563" y="669"/>
                  </a:cubicBezTo>
                  <a:cubicBezTo>
                    <a:pt x="589" y="723"/>
                    <a:pt x="616" y="803"/>
                    <a:pt x="616" y="844"/>
                  </a:cubicBezTo>
                  <a:cubicBezTo>
                    <a:pt x="629" y="883"/>
                    <a:pt x="629" y="924"/>
                    <a:pt x="629" y="963"/>
                  </a:cubicBezTo>
                  <a:lnTo>
                    <a:pt x="629" y="1044"/>
                  </a:lnTo>
                  <a:cubicBezTo>
                    <a:pt x="629" y="1284"/>
                    <a:pt x="456" y="1539"/>
                    <a:pt x="308" y="1712"/>
                  </a:cubicBezTo>
                  <a:cubicBezTo>
                    <a:pt x="242" y="1793"/>
                    <a:pt x="174" y="1860"/>
                    <a:pt x="121" y="1900"/>
                  </a:cubicBezTo>
                  <a:cubicBezTo>
                    <a:pt x="81" y="1953"/>
                    <a:pt x="54" y="1980"/>
                    <a:pt x="54" y="1980"/>
                  </a:cubicBezTo>
                  <a:lnTo>
                    <a:pt x="40" y="1980"/>
                  </a:lnTo>
                  <a:cubicBezTo>
                    <a:pt x="14" y="2007"/>
                    <a:pt x="1" y="2047"/>
                    <a:pt x="28" y="2087"/>
                  </a:cubicBezTo>
                  <a:cubicBezTo>
                    <a:pt x="37" y="2126"/>
                    <a:pt x="68" y="2151"/>
                    <a:pt x="105" y="2151"/>
                  </a:cubicBezTo>
                  <a:cubicBezTo>
                    <a:pt x="119" y="2151"/>
                    <a:pt x="133" y="2148"/>
                    <a:pt x="147" y="2140"/>
                  </a:cubicBezTo>
                  <a:cubicBezTo>
                    <a:pt x="147" y="2140"/>
                    <a:pt x="308" y="2074"/>
                    <a:pt x="509" y="1914"/>
                  </a:cubicBezTo>
                  <a:cubicBezTo>
                    <a:pt x="602" y="1833"/>
                    <a:pt x="723" y="1726"/>
                    <a:pt x="816" y="1579"/>
                  </a:cubicBezTo>
                  <a:cubicBezTo>
                    <a:pt x="857" y="1512"/>
                    <a:pt x="897" y="1432"/>
                    <a:pt x="937" y="1338"/>
                  </a:cubicBezTo>
                  <a:cubicBezTo>
                    <a:pt x="964" y="1258"/>
                    <a:pt x="991" y="1165"/>
                    <a:pt x="1004" y="1070"/>
                  </a:cubicBezTo>
                  <a:cubicBezTo>
                    <a:pt x="1004" y="1017"/>
                    <a:pt x="1004" y="963"/>
                    <a:pt x="991" y="910"/>
                  </a:cubicBezTo>
                  <a:cubicBezTo>
                    <a:pt x="991" y="856"/>
                    <a:pt x="977" y="830"/>
                    <a:pt x="977" y="790"/>
                  </a:cubicBezTo>
                  <a:cubicBezTo>
                    <a:pt x="950" y="669"/>
                    <a:pt x="923" y="603"/>
                    <a:pt x="884" y="522"/>
                  </a:cubicBezTo>
                  <a:cubicBezTo>
                    <a:pt x="803" y="362"/>
                    <a:pt x="670" y="241"/>
                    <a:pt x="563" y="161"/>
                  </a:cubicBezTo>
                  <a:cubicBezTo>
                    <a:pt x="335" y="0"/>
                    <a:pt x="135" y="0"/>
                    <a:pt x="135" y="0"/>
                  </a:cubicBezTo>
                  <a:close/>
                </a:path>
              </a:pathLst>
            </a:custGeom>
            <a:solidFill>
              <a:srgbClr val="B4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4"/>
            <p:cNvSpPr/>
            <p:nvPr/>
          </p:nvSpPr>
          <p:spPr>
            <a:xfrm>
              <a:off x="5247725" y="3732650"/>
              <a:ext cx="22600" cy="8000"/>
            </a:xfrm>
            <a:custGeom>
              <a:avLst/>
              <a:gdLst/>
              <a:ahLst/>
              <a:cxnLst/>
              <a:rect l="l" t="t" r="r" b="b"/>
              <a:pathLst>
                <a:path w="904" h="320" extrusionOk="0">
                  <a:moveTo>
                    <a:pt x="186" y="0"/>
                  </a:moveTo>
                  <a:cubicBezTo>
                    <a:pt x="127" y="0"/>
                    <a:pt x="81" y="11"/>
                    <a:pt x="60" y="37"/>
                  </a:cubicBezTo>
                  <a:cubicBezTo>
                    <a:pt x="1" y="126"/>
                    <a:pt x="340" y="319"/>
                    <a:pt x="611" y="319"/>
                  </a:cubicBezTo>
                  <a:cubicBezTo>
                    <a:pt x="705" y="319"/>
                    <a:pt x="791" y="296"/>
                    <a:pt x="849" y="237"/>
                  </a:cubicBezTo>
                  <a:cubicBezTo>
                    <a:pt x="903" y="184"/>
                    <a:pt x="429" y="0"/>
                    <a:pt x="186" y="0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4"/>
            <p:cNvSpPr/>
            <p:nvPr/>
          </p:nvSpPr>
          <p:spPr>
            <a:xfrm>
              <a:off x="6085250" y="3639225"/>
              <a:ext cx="77600" cy="64800"/>
            </a:xfrm>
            <a:custGeom>
              <a:avLst/>
              <a:gdLst/>
              <a:ahLst/>
              <a:cxnLst/>
              <a:rect l="l" t="t" r="r" b="b"/>
              <a:pathLst>
                <a:path w="3104" h="2592" extrusionOk="0">
                  <a:moveTo>
                    <a:pt x="1235" y="1"/>
                  </a:moveTo>
                  <a:cubicBezTo>
                    <a:pt x="1014" y="1"/>
                    <a:pt x="809" y="72"/>
                    <a:pt x="642" y="229"/>
                  </a:cubicBezTo>
                  <a:cubicBezTo>
                    <a:pt x="241" y="603"/>
                    <a:pt x="0" y="1352"/>
                    <a:pt x="869" y="2102"/>
                  </a:cubicBezTo>
                  <a:cubicBezTo>
                    <a:pt x="1289" y="2463"/>
                    <a:pt x="1661" y="2592"/>
                    <a:pt x="1965" y="2592"/>
                  </a:cubicBezTo>
                  <a:cubicBezTo>
                    <a:pt x="2282" y="2592"/>
                    <a:pt x="2526" y="2452"/>
                    <a:pt x="2676" y="2289"/>
                  </a:cubicBezTo>
                  <a:cubicBezTo>
                    <a:pt x="3023" y="1888"/>
                    <a:pt x="3104" y="1259"/>
                    <a:pt x="2515" y="657"/>
                  </a:cubicBezTo>
                  <a:cubicBezTo>
                    <a:pt x="2130" y="254"/>
                    <a:pt x="1653" y="1"/>
                    <a:pt x="123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4"/>
            <p:cNvSpPr/>
            <p:nvPr/>
          </p:nvSpPr>
          <p:spPr>
            <a:xfrm>
              <a:off x="6086900" y="3636175"/>
              <a:ext cx="33475" cy="51675"/>
            </a:xfrm>
            <a:custGeom>
              <a:avLst/>
              <a:gdLst/>
              <a:ahLst/>
              <a:cxnLst/>
              <a:rect l="l" t="t" r="r" b="b"/>
              <a:pathLst>
                <a:path w="1339" h="2067" extrusionOk="0">
                  <a:moveTo>
                    <a:pt x="1036" y="0"/>
                  </a:moveTo>
                  <a:cubicBezTo>
                    <a:pt x="967" y="0"/>
                    <a:pt x="884" y="8"/>
                    <a:pt x="790" y="30"/>
                  </a:cubicBezTo>
                  <a:cubicBezTo>
                    <a:pt x="657" y="57"/>
                    <a:pt x="496" y="124"/>
                    <a:pt x="362" y="244"/>
                  </a:cubicBezTo>
                  <a:cubicBezTo>
                    <a:pt x="282" y="311"/>
                    <a:pt x="229" y="365"/>
                    <a:pt x="175" y="458"/>
                  </a:cubicBezTo>
                  <a:cubicBezTo>
                    <a:pt x="148" y="499"/>
                    <a:pt x="122" y="525"/>
                    <a:pt x="108" y="565"/>
                  </a:cubicBezTo>
                  <a:cubicBezTo>
                    <a:pt x="81" y="618"/>
                    <a:pt x="68" y="672"/>
                    <a:pt x="41" y="725"/>
                  </a:cubicBezTo>
                  <a:cubicBezTo>
                    <a:pt x="15" y="820"/>
                    <a:pt x="1" y="913"/>
                    <a:pt x="1" y="1007"/>
                  </a:cubicBezTo>
                  <a:cubicBezTo>
                    <a:pt x="1" y="1100"/>
                    <a:pt x="15" y="1194"/>
                    <a:pt x="27" y="1274"/>
                  </a:cubicBezTo>
                  <a:cubicBezTo>
                    <a:pt x="68" y="1435"/>
                    <a:pt x="148" y="1581"/>
                    <a:pt x="202" y="1689"/>
                  </a:cubicBezTo>
                  <a:cubicBezTo>
                    <a:pt x="336" y="1916"/>
                    <a:pt x="469" y="2036"/>
                    <a:pt x="469" y="2036"/>
                  </a:cubicBezTo>
                  <a:cubicBezTo>
                    <a:pt x="489" y="2057"/>
                    <a:pt x="516" y="2067"/>
                    <a:pt x="543" y="2067"/>
                  </a:cubicBezTo>
                  <a:cubicBezTo>
                    <a:pt x="569" y="2067"/>
                    <a:pt x="596" y="2057"/>
                    <a:pt x="616" y="2036"/>
                  </a:cubicBezTo>
                  <a:cubicBezTo>
                    <a:pt x="643" y="2010"/>
                    <a:pt x="643" y="1956"/>
                    <a:pt x="630" y="1929"/>
                  </a:cubicBezTo>
                  <a:lnTo>
                    <a:pt x="630" y="1916"/>
                  </a:lnTo>
                  <a:cubicBezTo>
                    <a:pt x="630" y="1916"/>
                    <a:pt x="616" y="1890"/>
                    <a:pt x="576" y="1822"/>
                  </a:cubicBezTo>
                  <a:cubicBezTo>
                    <a:pt x="550" y="1769"/>
                    <a:pt x="509" y="1676"/>
                    <a:pt x="469" y="1569"/>
                  </a:cubicBezTo>
                  <a:cubicBezTo>
                    <a:pt x="402" y="1367"/>
                    <a:pt x="322" y="1060"/>
                    <a:pt x="402" y="820"/>
                  </a:cubicBezTo>
                  <a:cubicBezTo>
                    <a:pt x="416" y="793"/>
                    <a:pt x="429" y="779"/>
                    <a:pt x="429" y="752"/>
                  </a:cubicBezTo>
                  <a:cubicBezTo>
                    <a:pt x="443" y="725"/>
                    <a:pt x="469" y="686"/>
                    <a:pt x="496" y="645"/>
                  </a:cubicBezTo>
                  <a:cubicBezTo>
                    <a:pt x="509" y="606"/>
                    <a:pt x="562" y="552"/>
                    <a:pt x="603" y="499"/>
                  </a:cubicBezTo>
                  <a:cubicBezTo>
                    <a:pt x="696" y="418"/>
                    <a:pt x="790" y="351"/>
                    <a:pt x="883" y="311"/>
                  </a:cubicBezTo>
                  <a:cubicBezTo>
                    <a:pt x="990" y="271"/>
                    <a:pt x="1071" y="244"/>
                    <a:pt x="1138" y="231"/>
                  </a:cubicBezTo>
                  <a:cubicBezTo>
                    <a:pt x="1204" y="217"/>
                    <a:pt x="1231" y="217"/>
                    <a:pt x="1231" y="217"/>
                  </a:cubicBezTo>
                  <a:lnTo>
                    <a:pt x="1245" y="217"/>
                  </a:lnTo>
                  <a:cubicBezTo>
                    <a:pt x="1299" y="217"/>
                    <a:pt x="1338" y="164"/>
                    <a:pt x="1325" y="110"/>
                  </a:cubicBezTo>
                  <a:cubicBezTo>
                    <a:pt x="1325" y="71"/>
                    <a:pt x="1299" y="44"/>
                    <a:pt x="1258" y="30"/>
                  </a:cubicBezTo>
                  <a:cubicBezTo>
                    <a:pt x="1258" y="30"/>
                    <a:pt x="1175" y="0"/>
                    <a:pt x="1036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4"/>
            <p:cNvSpPr/>
            <p:nvPr/>
          </p:nvSpPr>
          <p:spPr>
            <a:xfrm>
              <a:off x="6127750" y="3696500"/>
              <a:ext cx="23850" cy="8275"/>
            </a:xfrm>
            <a:custGeom>
              <a:avLst/>
              <a:gdLst/>
              <a:ahLst/>
              <a:cxnLst/>
              <a:rect l="l" t="t" r="r" b="b"/>
              <a:pathLst>
                <a:path w="954" h="331" extrusionOk="0">
                  <a:moveTo>
                    <a:pt x="737" y="1"/>
                  </a:moveTo>
                  <a:cubicBezTo>
                    <a:pt x="473" y="1"/>
                    <a:pt x="0" y="176"/>
                    <a:pt x="52" y="239"/>
                  </a:cubicBezTo>
                  <a:cubicBezTo>
                    <a:pt x="114" y="304"/>
                    <a:pt x="212" y="330"/>
                    <a:pt x="319" y="330"/>
                  </a:cubicBezTo>
                  <a:cubicBezTo>
                    <a:pt x="603" y="330"/>
                    <a:pt x="954" y="148"/>
                    <a:pt x="895" y="51"/>
                  </a:cubicBezTo>
                  <a:cubicBezTo>
                    <a:pt x="871" y="15"/>
                    <a:pt x="813" y="1"/>
                    <a:pt x="737" y="1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4"/>
            <p:cNvSpPr/>
            <p:nvPr/>
          </p:nvSpPr>
          <p:spPr>
            <a:xfrm>
              <a:off x="6358125" y="3837750"/>
              <a:ext cx="72250" cy="32275"/>
            </a:xfrm>
            <a:custGeom>
              <a:avLst/>
              <a:gdLst/>
              <a:ahLst/>
              <a:cxnLst/>
              <a:rect l="l" t="t" r="r" b="b"/>
              <a:pathLst>
                <a:path w="2890" h="1291" extrusionOk="0">
                  <a:moveTo>
                    <a:pt x="1432" y="1"/>
                  </a:moveTo>
                  <a:cubicBezTo>
                    <a:pt x="1348" y="1"/>
                    <a:pt x="1266" y="10"/>
                    <a:pt x="1190" y="19"/>
                  </a:cubicBezTo>
                  <a:cubicBezTo>
                    <a:pt x="1070" y="46"/>
                    <a:pt x="963" y="73"/>
                    <a:pt x="869" y="114"/>
                  </a:cubicBezTo>
                  <a:cubicBezTo>
                    <a:pt x="762" y="153"/>
                    <a:pt x="682" y="207"/>
                    <a:pt x="589" y="260"/>
                  </a:cubicBezTo>
                  <a:cubicBezTo>
                    <a:pt x="521" y="314"/>
                    <a:pt x="441" y="354"/>
                    <a:pt x="388" y="421"/>
                  </a:cubicBezTo>
                  <a:cubicBezTo>
                    <a:pt x="321" y="461"/>
                    <a:pt x="268" y="515"/>
                    <a:pt x="227" y="568"/>
                  </a:cubicBezTo>
                  <a:cubicBezTo>
                    <a:pt x="174" y="608"/>
                    <a:pt x="134" y="661"/>
                    <a:pt x="107" y="702"/>
                  </a:cubicBezTo>
                  <a:cubicBezTo>
                    <a:pt x="81" y="742"/>
                    <a:pt x="67" y="768"/>
                    <a:pt x="54" y="795"/>
                  </a:cubicBezTo>
                  <a:cubicBezTo>
                    <a:pt x="40" y="809"/>
                    <a:pt x="40" y="822"/>
                    <a:pt x="40" y="822"/>
                  </a:cubicBezTo>
                  <a:cubicBezTo>
                    <a:pt x="0" y="875"/>
                    <a:pt x="13" y="929"/>
                    <a:pt x="40" y="982"/>
                  </a:cubicBezTo>
                  <a:cubicBezTo>
                    <a:pt x="72" y="1015"/>
                    <a:pt x="115" y="1033"/>
                    <a:pt x="158" y="1033"/>
                  </a:cubicBezTo>
                  <a:cubicBezTo>
                    <a:pt x="186" y="1033"/>
                    <a:pt x="215" y="1025"/>
                    <a:pt x="241" y="1009"/>
                  </a:cubicBezTo>
                  <a:lnTo>
                    <a:pt x="268" y="982"/>
                  </a:lnTo>
                  <a:cubicBezTo>
                    <a:pt x="281" y="970"/>
                    <a:pt x="321" y="943"/>
                    <a:pt x="348" y="929"/>
                  </a:cubicBezTo>
                  <a:cubicBezTo>
                    <a:pt x="388" y="902"/>
                    <a:pt x="414" y="875"/>
                    <a:pt x="468" y="849"/>
                  </a:cubicBezTo>
                  <a:cubicBezTo>
                    <a:pt x="509" y="822"/>
                    <a:pt x="562" y="782"/>
                    <a:pt x="628" y="756"/>
                  </a:cubicBezTo>
                  <a:cubicBezTo>
                    <a:pt x="682" y="715"/>
                    <a:pt x="749" y="688"/>
                    <a:pt x="816" y="661"/>
                  </a:cubicBezTo>
                  <a:cubicBezTo>
                    <a:pt x="883" y="635"/>
                    <a:pt x="963" y="595"/>
                    <a:pt x="1030" y="581"/>
                  </a:cubicBezTo>
                  <a:cubicBezTo>
                    <a:pt x="1110" y="554"/>
                    <a:pt x="1190" y="542"/>
                    <a:pt x="1271" y="528"/>
                  </a:cubicBezTo>
                  <a:lnTo>
                    <a:pt x="1378" y="515"/>
                  </a:lnTo>
                  <a:cubicBezTo>
                    <a:pt x="1405" y="515"/>
                    <a:pt x="1431" y="521"/>
                    <a:pt x="1458" y="521"/>
                  </a:cubicBezTo>
                  <a:cubicBezTo>
                    <a:pt x="1471" y="521"/>
                    <a:pt x="1485" y="519"/>
                    <a:pt x="1498" y="515"/>
                  </a:cubicBezTo>
                  <a:cubicBezTo>
                    <a:pt x="1538" y="515"/>
                    <a:pt x="1579" y="528"/>
                    <a:pt x="1618" y="542"/>
                  </a:cubicBezTo>
                  <a:cubicBezTo>
                    <a:pt x="1645" y="542"/>
                    <a:pt x="1686" y="542"/>
                    <a:pt x="1725" y="554"/>
                  </a:cubicBezTo>
                  <a:cubicBezTo>
                    <a:pt x="1793" y="595"/>
                    <a:pt x="1873" y="608"/>
                    <a:pt x="1939" y="649"/>
                  </a:cubicBezTo>
                  <a:cubicBezTo>
                    <a:pt x="1966" y="675"/>
                    <a:pt x="2007" y="688"/>
                    <a:pt x="2034" y="702"/>
                  </a:cubicBezTo>
                  <a:cubicBezTo>
                    <a:pt x="2073" y="729"/>
                    <a:pt x="2100" y="756"/>
                    <a:pt x="2127" y="768"/>
                  </a:cubicBezTo>
                  <a:cubicBezTo>
                    <a:pt x="2153" y="795"/>
                    <a:pt x="2194" y="822"/>
                    <a:pt x="2221" y="836"/>
                  </a:cubicBezTo>
                  <a:lnTo>
                    <a:pt x="2287" y="902"/>
                  </a:lnTo>
                  <a:cubicBezTo>
                    <a:pt x="2341" y="956"/>
                    <a:pt x="2394" y="996"/>
                    <a:pt x="2435" y="1036"/>
                  </a:cubicBezTo>
                  <a:cubicBezTo>
                    <a:pt x="2462" y="1077"/>
                    <a:pt x="2501" y="1116"/>
                    <a:pt x="2528" y="1143"/>
                  </a:cubicBezTo>
                  <a:cubicBezTo>
                    <a:pt x="2581" y="1210"/>
                    <a:pt x="2622" y="1237"/>
                    <a:pt x="2622" y="1237"/>
                  </a:cubicBezTo>
                  <a:lnTo>
                    <a:pt x="2635" y="1250"/>
                  </a:lnTo>
                  <a:cubicBezTo>
                    <a:pt x="2661" y="1276"/>
                    <a:pt x="2693" y="1291"/>
                    <a:pt x="2726" y="1291"/>
                  </a:cubicBezTo>
                  <a:cubicBezTo>
                    <a:pt x="2744" y="1291"/>
                    <a:pt x="2764" y="1286"/>
                    <a:pt x="2783" y="1277"/>
                  </a:cubicBezTo>
                  <a:cubicBezTo>
                    <a:pt x="2849" y="1250"/>
                    <a:pt x="2890" y="1170"/>
                    <a:pt x="2863" y="1103"/>
                  </a:cubicBezTo>
                  <a:lnTo>
                    <a:pt x="2795" y="970"/>
                  </a:lnTo>
                  <a:cubicBezTo>
                    <a:pt x="2783" y="929"/>
                    <a:pt x="2756" y="875"/>
                    <a:pt x="2729" y="822"/>
                  </a:cubicBezTo>
                  <a:cubicBezTo>
                    <a:pt x="2702" y="756"/>
                    <a:pt x="2649" y="702"/>
                    <a:pt x="2595" y="635"/>
                  </a:cubicBezTo>
                  <a:cubicBezTo>
                    <a:pt x="2581" y="595"/>
                    <a:pt x="2555" y="568"/>
                    <a:pt x="2528" y="528"/>
                  </a:cubicBezTo>
                  <a:lnTo>
                    <a:pt x="2435" y="435"/>
                  </a:lnTo>
                  <a:cubicBezTo>
                    <a:pt x="2394" y="394"/>
                    <a:pt x="2355" y="367"/>
                    <a:pt x="2328" y="328"/>
                  </a:cubicBezTo>
                  <a:cubicBezTo>
                    <a:pt x="2287" y="287"/>
                    <a:pt x="2234" y="260"/>
                    <a:pt x="2194" y="233"/>
                  </a:cubicBezTo>
                  <a:cubicBezTo>
                    <a:pt x="2100" y="167"/>
                    <a:pt x="1993" y="126"/>
                    <a:pt x="1886" y="73"/>
                  </a:cubicBezTo>
                  <a:cubicBezTo>
                    <a:pt x="1832" y="46"/>
                    <a:pt x="1779" y="46"/>
                    <a:pt x="1712" y="33"/>
                  </a:cubicBezTo>
                  <a:cubicBezTo>
                    <a:pt x="1659" y="19"/>
                    <a:pt x="1605" y="7"/>
                    <a:pt x="1538" y="7"/>
                  </a:cubicBezTo>
                  <a:cubicBezTo>
                    <a:pt x="1503" y="2"/>
                    <a:pt x="1467" y="1"/>
                    <a:pt x="1432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4"/>
            <p:cNvSpPr/>
            <p:nvPr/>
          </p:nvSpPr>
          <p:spPr>
            <a:xfrm>
              <a:off x="6041425" y="3591600"/>
              <a:ext cx="35150" cy="32500"/>
            </a:xfrm>
            <a:custGeom>
              <a:avLst/>
              <a:gdLst/>
              <a:ahLst/>
              <a:cxnLst/>
              <a:rect l="l" t="t" r="r" b="b"/>
              <a:pathLst>
                <a:path w="1406" h="1300" extrusionOk="0">
                  <a:moveTo>
                    <a:pt x="703" y="0"/>
                  </a:moveTo>
                  <a:cubicBezTo>
                    <a:pt x="382" y="0"/>
                    <a:pt x="102" y="229"/>
                    <a:pt x="54" y="555"/>
                  </a:cubicBezTo>
                  <a:cubicBezTo>
                    <a:pt x="0" y="917"/>
                    <a:pt x="255" y="1238"/>
                    <a:pt x="603" y="1292"/>
                  </a:cubicBezTo>
                  <a:cubicBezTo>
                    <a:pt x="637" y="1297"/>
                    <a:pt x="670" y="1299"/>
                    <a:pt x="703" y="1299"/>
                  </a:cubicBezTo>
                  <a:cubicBezTo>
                    <a:pt x="1024" y="1299"/>
                    <a:pt x="1303" y="1071"/>
                    <a:pt x="1352" y="743"/>
                  </a:cubicBezTo>
                  <a:cubicBezTo>
                    <a:pt x="1405" y="395"/>
                    <a:pt x="1151" y="61"/>
                    <a:pt x="803" y="8"/>
                  </a:cubicBezTo>
                  <a:cubicBezTo>
                    <a:pt x="769" y="3"/>
                    <a:pt x="736" y="0"/>
                    <a:pt x="703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4"/>
            <p:cNvSpPr/>
            <p:nvPr/>
          </p:nvSpPr>
          <p:spPr>
            <a:xfrm>
              <a:off x="6192250" y="3707625"/>
              <a:ext cx="34800" cy="32500"/>
            </a:xfrm>
            <a:custGeom>
              <a:avLst/>
              <a:gdLst/>
              <a:ahLst/>
              <a:cxnLst/>
              <a:rect l="l" t="t" r="r" b="b"/>
              <a:pathLst>
                <a:path w="1392" h="1300" extrusionOk="0">
                  <a:moveTo>
                    <a:pt x="696" y="1"/>
                  </a:moveTo>
                  <a:cubicBezTo>
                    <a:pt x="384" y="1"/>
                    <a:pt x="103" y="240"/>
                    <a:pt x="54" y="557"/>
                  </a:cubicBezTo>
                  <a:cubicBezTo>
                    <a:pt x="1" y="917"/>
                    <a:pt x="254" y="1252"/>
                    <a:pt x="602" y="1292"/>
                  </a:cubicBezTo>
                  <a:cubicBezTo>
                    <a:pt x="636" y="1297"/>
                    <a:pt x="669" y="1299"/>
                    <a:pt x="702" y="1299"/>
                  </a:cubicBezTo>
                  <a:cubicBezTo>
                    <a:pt x="1021" y="1299"/>
                    <a:pt x="1290" y="1071"/>
                    <a:pt x="1338" y="744"/>
                  </a:cubicBezTo>
                  <a:cubicBezTo>
                    <a:pt x="1392" y="396"/>
                    <a:pt x="1151" y="61"/>
                    <a:pt x="789" y="8"/>
                  </a:cubicBezTo>
                  <a:cubicBezTo>
                    <a:pt x="758" y="3"/>
                    <a:pt x="727" y="1"/>
                    <a:pt x="69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4"/>
            <p:cNvSpPr/>
            <p:nvPr/>
          </p:nvSpPr>
          <p:spPr>
            <a:xfrm>
              <a:off x="6067175" y="3522175"/>
              <a:ext cx="62225" cy="26825"/>
            </a:xfrm>
            <a:custGeom>
              <a:avLst/>
              <a:gdLst/>
              <a:ahLst/>
              <a:cxnLst/>
              <a:rect l="l" t="t" r="r" b="b"/>
              <a:pathLst>
                <a:path w="2489" h="1073" extrusionOk="0">
                  <a:moveTo>
                    <a:pt x="1071" y="1"/>
                  </a:moveTo>
                  <a:cubicBezTo>
                    <a:pt x="424" y="1"/>
                    <a:pt x="39" y="309"/>
                    <a:pt x="14" y="618"/>
                  </a:cubicBezTo>
                  <a:cubicBezTo>
                    <a:pt x="1" y="939"/>
                    <a:pt x="697" y="992"/>
                    <a:pt x="1137" y="1032"/>
                  </a:cubicBezTo>
                  <a:cubicBezTo>
                    <a:pt x="1341" y="1043"/>
                    <a:pt x="1586" y="1073"/>
                    <a:pt x="1807" y="1073"/>
                  </a:cubicBezTo>
                  <a:cubicBezTo>
                    <a:pt x="2096" y="1073"/>
                    <a:pt x="2342" y="1023"/>
                    <a:pt x="2395" y="818"/>
                  </a:cubicBezTo>
                  <a:cubicBezTo>
                    <a:pt x="2489" y="470"/>
                    <a:pt x="1967" y="29"/>
                    <a:pt x="1151" y="2"/>
                  </a:cubicBezTo>
                  <a:cubicBezTo>
                    <a:pt x="1124" y="1"/>
                    <a:pt x="1097" y="1"/>
                    <a:pt x="1071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4"/>
            <p:cNvSpPr/>
            <p:nvPr/>
          </p:nvSpPr>
          <p:spPr>
            <a:xfrm>
              <a:off x="6246750" y="3654975"/>
              <a:ext cx="36150" cy="52950"/>
            </a:xfrm>
            <a:custGeom>
              <a:avLst/>
              <a:gdLst/>
              <a:ahLst/>
              <a:cxnLst/>
              <a:rect l="l" t="t" r="r" b="b"/>
              <a:pathLst>
                <a:path w="1446" h="2118" extrusionOk="0">
                  <a:moveTo>
                    <a:pt x="563" y="1"/>
                  </a:moveTo>
                  <a:cubicBezTo>
                    <a:pt x="506" y="1"/>
                    <a:pt x="452" y="14"/>
                    <a:pt x="402" y="41"/>
                  </a:cubicBezTo>
                  <a:cubicBezTo>
                    <a:pt x="0" y="255"/>
                    <a:pt x="282" y="710"/>
                    <a:pt x="362" y="1164"/>
                  </a:cubicBezTo>
                  <a:cubicBezTo>
                    <a:pt x="439" y="1586"/>
                    <a:pt x="552" y="2117"/>
                    <a:pt x="830" y="2117"/>
                  </a:cubicBezTo>
                  <a:cubicBezTo>
                    <a:pt x="843" y="2117"/>
                    <a:pt x="857" y="2116"/>
                    <a:pt x="870" y="2114"/>
                  </a:cubicBezTo>
                  <a:cubicBezTo>
                    <a:pt x="1178" y="2047"/>
                    <a:pt x="1445" y="1766"/>
                    <a:pt x="1352" y="1070"/>
                  </a:cubicBezTo>
                  <a:cubicBezTo>
                    <a:pt x="1250" y="392"/>
                    <a:pt x="871" y="1"/>
                    <a:pt x="563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4"/>
            <p:cNvSpPr/>
            <p:nvPr/>
          </p:nvSpPr>
          <p:spPr>
            <a:xfrm>
              <a:off x="6046450" y="3656900"/>
              <a:ext cx="110700" cy="96700"/>
            </a:xfrm>
            <a:custGeom>
              <a:avLst/>
              <a:gdLst/>
              <a:ahLst/>
              <a:cxnLst/>
              <a:rect l="l" t="t" r="r" b="b"/>
              <a:pathLst>
                <a:path w="4428" h="3868" extrusionOk="0">
                  <a:moveTo>
                    <a:pt x="227" y="0"/>
                  </a:moveTo>
                  <a:cubicBezTo>
                    <a:pt x="183" y="0"/>
                    <a:pt x="145" y="24"/>
                    <a:pt x="134" y="57"/>
                  </a:cubicBezTo>
                  <a:cubicBezTo>
                    <a:pt x="134" y="57"/>
                    <a:pt x="134" y="84"/>
                    <a:pt x="108" y="137"/>
                  </a:cubicBezTo>
                  <a:cubicBezTo>
                    <a:pt x="94" y="191"/>
                    <a:pt x="81" y="258"/>
                    <a:pt x="67" y="351"/>
                  </a:cubicBezTo>
                  <a:cubicBezTo>
                    <a:pt x="40" y="538"/>
                    <a:pt x="1" y="806"/>
                    <a:pt x="40" y="1114"/>
                  </a:cubicBezTo>
                  <a:cubicBezTo>
                    <a:pt x="81" y="1435"/>
                    <a:pt x="161" y="1810"/>
                    <a:pt x="361" y="2170"/>
                  </a:cubicBezTo>
                  <a:cubicBezTo>
                    <a:pt x="548" y="2532"/>
                    <a:pt x="830" y="2866"/>
                    <a:pt x="1164" y="3133"/>
                  </a:cubicBezTo>
                  <a:lnTo>
                    <a:pt x="1285" y="3240"/>
                  </a:lnTo>
                  <a:lnTo>
                    <a:pt x="1405" y="3335"/>
                  </a:lnTo>
                  <a:lnTo>
                    <a:pt x="1686" y="3495"/>
                  </a:lnTo>
                  <a:cubicBezTo>
                    <a:pt x="1873" y="3602"/>
                    <a:pt x="2061" y="3682"/>
                    <a:pt x="2261" y="3736"/>
                  </a:cubicBezTo>
                  <a:cubicBezTo>
                    <a:pt x="2546" y="3834"/>
                    <a:pt x="2824" y="3867"/>
                    <a:pt x="3078" y="3867"/>
                  </a:cubicBezTo>
                  <a:cubicBezTo>
                    <a:pt x="3170" y="3867"/>
                    <a:pt x="3259" y="3863"/>
                    <a:pt x="3345" y="3856"/>
                  </a:cubicBezTo>
                  <a:cubicBezTo>
                    <a:pt x="3666" y="3843"/>
                    <a:pt x="3919" y="3763"/>
                    <a:pt x="4107" y="3695"/>
                  </a:cubicBezTo>
                  <a:cubicBezTo>
                    <a:pt x="4187" y="3669"/>
                    <a:pt x="4254" y="3642"/>
                    <a:pt x="4308" y="3615"/>
                  </a:cubicBezTo>
                  <a:cubicBezTo>
                    <a:pt x="4347" y="3602"/>
                    <a:pt x="4374" y="3588"/>
                    <a:pt x="4374" y="3588"/>
                  </a:cubicBezTo>
                  <a:cubicBezTo>
                    <a:pt x="4415" y="3562"/>
                    <a:pt x="4428" y="3522"/>
                    <a:pt x="4415" y="3468"/>
                  </a:cubicBezTo>
                  <a:cubicBezTo>
                    <a:pt x="4403" y="3435"/>
                    <a:pt x="4366" y="3411"/>
                    <a:pt x="4330" y="3411"/>
                  </a:cubicBezTo>
                  <a:cubicBezTo>
                    <a:pt x="4323" y="3411"/>
                    <a:pt x="4315" y="3412"/>
                    <a:pt x="4308" y="3415"/>
                  </a:cubicBezTo>
                  <a:lnTo>
                    <a:pt x="4294" y="3415"/>
                  </a:lnTo>
                  <a:cubicBezTo>
                    <a:pt x="4294" y="3415"/>
                    <a:pt x="4267" y="3428"/>
                    <a:pt x="4228" y="3442"/>
                  </a:cubicBezTo>
                  <a:cubicBezTo>
                    <a:pt x="4187" y="3455"/>
                    <a:pt x="4121" y="3468"/>
                    <a:pt x="4040" y="3495"/>
                  </a:cubicBezTo>
                  <a:cubicBezTo>
                    <a:pt x="3866" y="3535"/>
                    <a:pt x="3625" y="3575"/>
                    <a:pt x="3331" y="3588"/>
                  </a:cubicBezTo>
                  <a:cubicBezTo>
                    <a:pt x="3036" y="3588"/>
                    <a:pt x="2703" y="3549"/>
                    <a:pt x="2355" y="3428"/>
                  </a:cubicBezTo>
                  <a:cubicBezTo>
                    <a:pt x="2194" y="3374"/>
                    <a:pt x="2020" y="3294"/>
                    <a:pt x="1847" y="3201"/>
                  </a:cubicBezTo>
                  <a:cubicBezTo>
                    <a:pt x="1766" y="3160"/>
                    <a:pt x="1686" y="3107"/>
                    <a:pt x="1606" y="3053"/>
                  </a:cubicBezTo>
                  <a:lnTo>
                    <a:pt x="1485" y="2960"/>
                  </a:lnTo>
                  <a:lnTo>
                    <a:pt x="1378" y="2866"/>
                  </a:lnTo>
                  <a:cubicBezTo>
                    <a:pt x="1071" y="2625"/>
                    <a:pt x="816" y="2331"/>
                    <a:pt x="643" y="2010"/>
                  </a:cubicBezTo>
                  <a:cubicBezTo>
                    <a:pt x="468" y="1703"/>
                    <a:pt x="361" y="1368"/>
                    <a:pt x="308" y="1087"/>
                  </a:cubicBezTo>
                  <a:cubicBezTo>
                    <a:pt x="268" y="793"/>
                    <a:pt x="268" y="552"/>
                    <a:pt x="281" y="378"/>
                  </a:cubicBezTo>
                  <a:cubicBezTo>
                    <a:pt x="281" y="285"/>
                    <a:pt x="295" y="217"/>
                    <a:pt x="295" y="178"/>
                  </a:cubicBezTo>
                  <a:cubicBezTo>
                    <a:pt x="308" y="137"/>
                    <a:pt x="308" y="110"/>
                    <a:pt x="308" y="110"/>
                  </a:cubicBezTo>
                  <a:cubicBezTo>
                    <a:pt x="322" y="57"/>
                    <a:pt x="295" y="17"/>
                    <a:pt x="254" y="3"/>
                  </a:cubicBezTo>
                  <a:cubicBezTo>
                    <a:pt x="245" y="1"/>
                    <a:pt x="236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4"/>
            <p:cNvSpPr/>
            <p:nvPr/>
          </p:nvSpPr>
          <p:spPr>
            <a:xfrm>
              <a:off x="5931425" y="3615050"/>
              <a:ext cx="86950" cy="80875"/>
            </a:xfrm>
            <a:custGeom>
              <a:avLst/>
              <a:gdLst/>
              <a:ahLst/>
              <a:cxnLst/>
              <a:rect l="l" t="t" r="r" b="b"/>
              <a:pathLst>
                <a:path w="3478" h="3235" extrusionOk="0">
                  <a:moveTo>
                    <a:pt x="1735" y="0"/>
                  </a:moveTo>
                  <a:cubicBezTo>
                    <a:pt x="939" y="0"/>
                    <a:pt x="255" y="582"/>
                    <a:pt x="134" y="1383"/>
                  </a:cubicBezTo>
                  <a:cubicBezTo>
                    <a:pt x="0" y="2266"/>
                    <a:pt x="615" y="3095"/>
                    <a:pt x="1498" y="3216"/>
                  </a:cubicBezTo>
                  <a:cubicBezTo>
                    <a:pt x="1581" y="3229"/>
                    <a:pt x="1662" y="3235"/>
                    <a:pt x="1743" y="3235"/>
                  </a:cubicBezTo>
                  <a:cubicBezTo>
                    <a:pt x="2538" y="3235"/>
                    <a:pt x="3223" y="2653"/>
                    <a:pt x="3344" y="1852"/>
                  </a:cubicBezTo>
                  <a:cubicBezTo>
                    <a:pt x="3478" y="969"/>
                    <a:pt x="2863" y="140"/>
                    <a:pt x="1980" y="19"/>
                  </a:cubicBezTo>
                  <a:cubicBezTo>
                    <a:pt x="1897" y="6"/>
                    <a:pt x="1816" y="0"/>
                    <a:pt x="1735" y="0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4"/>
            <p:cNvSpPr/>
            <p:nvPr/>
          </p:nvSpPr>
          <p:spPr>
            <a:xfrm>
              <a:off x="6150800" y="3781450"/>
              <a:ext cx="113050" cy="105875"/>
            </a:xfrm>
            <a:custGeom>
              <a:avLst/>
              <a:gdLst/>
              <a:ahLst/>
              <a:cxnLst/>
              <a:rect l="l" t="t" r="r" b="b"/>
              <a:pathLst>
                <a:path w="4522" h="4235" extrusionOk="0">
                  <a:moveTo>
                    <a:pt x="2255" y="1"/>
                  </a:moveTo>
                  <a:cubicBezTo>
                    <a:pt x="1227" y="1"/>
                    <a:pt x="319" y="759"/>
                    <a:pt x="173" y="1804"/>
                  </a:cubicBezTo>
                  <a:cubicBezTo>
                    <a:pt x="0" y="2967"/>
                    <a:pt x="803" y="4037"/>
                    <a:pt x="1953" y="4211"/>
                  </a:cubicBezTo>
                  <a:cubicBezTo>
                    <a:pt x="2059" y="4227"/>
                    <a:pt x="2165" y="4235"/>
                    <a:pt x="2269" y="4235"/>
                  </a:cubicBezTo>
                  <a:cubicBezTo>
                    <a:pt x="3304" y="4235"/>
                    <a:pt x="4202" y="3476"/>
                    <a:pt x="4361" y="2419"/>
                  </a:cubicBezTo>
                  <a:cubicBezTo>
                    <a:pt x="4521" y="1269"/>
                    <a:pt x="3731" y="199"/>
                    <a:pt x="2568" y="24"/>
                  </a:cubicBezTo>
                  <a:cubicBezTo>
                    <a:pt x="2463" y="8"/>
                    <a:pt x="2358" y="1"/>
                    <a:pt x="225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4"/>
            <p:cNvSpPr/>
            <p:nvPr/>
          </p:nvSpPr>
          <p:spPr>
            <a:xfrm>
              <a:off x="5799300" y="3410225"/>
              <a:ext cx="149800" cy="106825"/>
            </a:xfrm>
            <a:custGeom>
              <a:avLst/>
              <a:gdLst/>
              <a:ahLst/>
              <a:cxnLst/>
              <a:rect l="l" t="t" r="r" b="b"/>
              <a:pathLst>
                <a:path w="5992" h="4273" extrusionOk="0">
                  <a:moveTo>
                    <a:pt x="1768" y="0"/>
                  </a:moveTo>
                  <a:cubicBezTo>
                    <a:pt x="1656" y="0"/>
                    <a:pt x="1536" y="36"/>
                    <a:pt x="1406" y="120"/>
                  </a:cubicBezTo>
                  <a:cubicBezTo>
                    <a:pt x="1" y="1015"/>
                    <a:pt x="1754" y="3945"/>
                    <a:pt x="2476" y="4252"/>
                  </a:cubicBezTo>
                  <a:cubicBezTo>
                    <a:pt x="2510" y="4266"/>
                    <a:pt x="2549" y="4273"/>
                    <a:pt x="2592" y="4273"/>
                  </a:cubicBezTo>
                  <a:cubicBezTo>
                    <a:pt x="3458" y="4273"/>
                    <a:pt x="5992" y="1550"/>
                    <a:pt x="5137" y="454"/>
                  </a:cubicBezTo>
                  <a:cubicBezTo>
                    <a:pt x="4947" y="205"/>
                    <a:pt x="4729" y="108"/>
                    <a:pt x="4505" y="108"/>
                  </a:cubicBezTo>
                  <a:cubicBezTo>
                    <a:pt x="3693" y="108"/>
                    <a:pt x="2797" y="1390"/>
                    <a:pt x="2797" y="1390"/>
                  </a:cubicBezTo>
                  <a:cubicBezTo>
                    <a:pt x="2797" y="1390"/>
                    <a:pt x="2460" y="0"/>
                    <a:pt x="1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4"/>
            <p:cNvSpPr/>
            <p:nvPr/>
          </p:nvSpPr>
          <p:spPr>
            <a:xfrm>
              <a:off x="4830200" y="3504825"/>
              <a:ext cx="104700" cy="453475"/>
            </a:xfrm>
            <a:custGeom>
              <a:avLst/>
              <a:gdLst/>
              <a:ahLst/>
              <a:cxnLst/>
              <a:rect l="l" t="t" r="r" b="b"/>
              <a:pathLst>
                <a:path w="4188" h="18139" extrusionOk="0">
                  <a:moveTo>
                    <a:pt x="4147" y="1"/>
                  </a:moveTo>
                  <a:cubicBezTo>
                    <a:pt x="776" y="242"/>
                    <a:pt x="309" y="4789"/>
                    <a:pt x="134" y="7344"/>
                  </a:cubicBezTo>
                  <a:cubicBezTo>
                    <a:pt x="0" y="9364"/>
                    <a:pt x="68" y="11397"/>
                    <a:pt x="95" y="13417"/>
                  </a:cubicBezTo>
                  <a:cubicBezTo>
                    <a:pt x="121" y="14929"/>
                    <a:pt x="255" y="16507"/>
                    <a:pt x="54" y="18005"/>
                  </a:cubicBezTo>
                  <a:cubicBezTo>
                    <a:pt x="41" y="18085"/>
                    <a:pt x="95" y="18139"/>
                    <a:pt x="161" y="18139"/>
                  </a:cubicBezTo>
                  <a:cubicBezTo>
                    <a:pt x="202" y="18139"/>
                    <a:pt x="241" y="18112"/>
                    <a:pt x="255" y="18059"/>
                  </a:cubicBezTo>
                  <a:cubicBezTo>
                    <a:pt x="683" y="16868"/>
                    <a:pt x="616" y="15503"/>
                    <a:pt x="603" y="14260"/>
                  </a:cubicBezTo>
                  <a:cubicBezTo>
                    <a:pt x="589" y="12387"/>
                    <a:pt x="496" y="10515"/>
                    <a:pt x="535" y="8642"/>
                  </a:cubicBezTo>
                  <a:cubicBezTo>
                    <a:pt x="549" y="7932"/>
                    <a:pt x="562" y="7117"/>
                    <a:pt x="630" y="6261"/>
                  </a:cubicBezTo>
                  <a:cubicBezTo>
                    <a:pt x="576" y="5899"/>
                    <a:pt x="643" y="5512"/>
                    <a:pt x="763" y="5137"/>
                  </a:cubicBezTo>
                  <a:cubicBezTo>
                    <a:pt x="1084" y="2876"/>
                    <a:pt x="1927" y="670"/>
                    <a:pt x="4161" y="67"/>
                  </a:cubicBezTo>
                  <a:cubicBezTo>
                    <a:pt x="4188" y="54"/>
                    <a:pt x="4188" y="1"/>
                    <a:pt x="4147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4"/>
            <p:cNvSpPr/>
            <p:nvPr/>
          </p:nvSpPr>
          <p:spPr>
            <a:xfrm>
              <a:off x="4867325" y="3535925"/>
              <a:ext cx="60900" cy="186300"/>
            </a:xfrm>
            <a:custGeom>
              <a:avLst/>
              <a:gdLst/>
              <a:ahLst/>
              <a:cxnLst/>
              <a:rect l="l" t="t" r="r" b="b"/>
              <a:pathLst>
                <a:path w="2436" h="7452" extrusionOk="0">
                  <a:moveTo>
                    <a:pt x="2248" y="0"/>
                  </a:moveTo>
                  <a:cubicBezTo>
                    <a:pt x="2234" y="0"/>
                    <a:pt x="2207" y="0"/>
                    <a:pt x="2194" y="14"/>
                  </a:cubicBezTo>
                  <a:cubicBezTo>
                    <a:pt x="1" y="1659"/>
                    <a:pt x="67" y="4896"/>
                    <a:pt x="135" y="7357"/>
                  </a:cubicBezTo>
                  <a:cubicBezTo>
                    <a:pt x="135" y="7425"/>
                    <a:pt x="174" y="7451"/>
                    <a:pt x="228" y="7451"/>
                  </a:cubicBezTo>
                  <a:cubicBezTo>
                    <a:pt x="268" y="7451"/>
                    <a:pt x="322" y="7411"/>
                    <a:pt x="335" y="7357"/>
                  </a:cubicBezTo>
                  <a:cubicBezTo>
                    <a:pt x="429" y="6474"/>
                    <a:pt x="456" y="5498"/>
                    <a:pt x="536" y="4535"/>
                  </a:cubicBezTo>
                  <a:cubicBezTo>
                    <a:pt x="468" y="4348"/>
                    <a:pt x="536" y="4147"/>
                    <a:pt x="563" y="3920"/>
                  </a:cubicBezTo>
                  <a:cubicBezTo>
                    <a:pt x="602" y="3626"/>
                    <a:pt x="616" y="3331"/>
                    <a:pt x="723" y="3050"/>
                  </a:cubicBezTo>
                  <a:cubicBezTo>
                    <a:pt x="736" y="3010"/>
                    <a:pt x="750" y="2984"/>
                    <a:pt x="763" y="2957"/>
                  </a:cubicBezTo>
                  <a:cubicBezTo>
                    <a:pt x="1003" y="1900"/>
                    <a:pt x="1445" y="924"/>
                    <a:pt x="2341" y="214"/>
                  </a:cubicBezTo>
                  <a:cubicBezTo>
                    <a:pt x="2435" y="134"/>
                    <a:pt x="2341" y="0"/>
                    <a:pt x="2248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4"/>
            <p:cNvSpPr/>
            <p:nvPr/>
          </p:nvSpPr>
          <p:spPr>
            <a:xfrm>
              <a:off x="4874025" y="3866975"/>
              <a:ext cx="15050" cy="92000"/>
            </a:xfrm>
            <a:custGeom>
              <a:avLst/>
              <a:gdLst/>
              <a:ahLst/>
              <a:cxnLst/>
              <a:rect l="l" t="t" r="r" b="b"/>
              <a:pathLst>
                <a:path w="602" h="3680" extrusionOk="0">
                  <a:moveTo>
                    <a:pt x="414" y="1"/>
                  </a:moveTo>
                  <a:lnTo>
                    <a:pt x="402" y="15"/>
                  </a:lnTo>
                  <a:cubicBezTo>
                    <a:pt x="388" y="27"/>
                    <a:pt x="375" y="41"/>
                    <a:pt x="375" y="68"/>
                  </a:cubicBezTo>
                  <a:lnTo>
                    <a:pt x="375" y="122"/>
                  </a:lnTo>
                  <a:cubicBezTo>
                    <a:pt x="361" y="161"/>
                    <a:pt x="361" y="202"/>
                    <a:pt x="348" y="241"/>
                  </a:cubicBezTo>
                  <a:cubicBezTo>
                    <a:pt x="348" y="255"/>
                    <a:pt x="348" y="255"/>
                    <a:pt x="361" y="255"/>
                  </a:cubicBezTo>
                  <a:cubicBezTo>
                    <a:pt x="348" y="509"/>
                    <a:pt x="321" y="750"/>
                    <a:pt x="307" y="1004"/>
                  </a:cubicBezTo>
                  <a:cubicBezTo>
                    <a:pt x="295" y="1392"/>
                    <a:pt x="281" y="1793"/>
                    <a:pt x="254" y="2182"/>
                  </a:cubicBezTo>
                  <a:cubicBezTo>
                    <a:pt x="214" y="2676"/>
                    <a:pt x="40" y="3118"/>
                    <a:pt x="0" y="3599"/>
                  </a:cubicBezTo>
                  <a:cubicBezTo>
                    <a:pt x="0" y="3653"/>
                    <a:pt x="27" y="3680"/>
                    <a:pt x="67" y="3680"/>
                  </a:cubicBezTo>
                  <a:cubicBezTo>
                    <a:pt x="107" y="3680"/>
                    <a:pt x="134" y="3666"/>
                    <a:pt x="147" y="3639"/>
                  </a:cubicBezTo>
                  <a:cubicBezTo>
                    <a:pt x="602" y="2997"/>
                    <a:pt x="562" y="1994"/>
                    <a:pt x="548" y="1231"/>
                  </a:cubicBezTo>
                  <a:cubicBezTo>
                    <a:pt x="535" y="844"/>
                    <a:pt x="575" y="429"/>
                    <a:pt x="495" y="54"/>
                  </a:cubicBezTo>
                  <a:cubicBezTo>
                    <a:pt x="482" y="27"/>
                    <a:pt x="455" y="1"/>
                    <a:pt x="428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4"/>
            <p:cNvSpPr/>
            <p:nvPr/>
          </p:nvSpPr>
          <p:spPr>
            <a:xfrm>
              <a:off x="4917825" y="3887400"/>
              <a:ext cx="23100" cy="97000"/>
            </a:xfrm>
            <a:custGeom>
              <a:avLst/>
              <a:gdLst/>
              <a:ahLst/>
              <a:cxnLst/>
              <a:rect l="l" t="t" r="r" b="b"/>
              <a:pathLst>
                <a:path w="924" h="3880" extrusionOk="0">
                  <a:moveTo>
                    <a:pt x="615" y="0"/>
                  </a:moveTo>
                  <a:cubicBezTo>
                    <a:pt x="576" y="0"/>
                    <a:pt x="535" y="27"/>
                    <a:pt x="522" y="93"/>
                  </a:cubicBezTo>
                  <a:cubicBezTo>
                    <a:pt x="428" y="749"/>
                    <a:pt x="401" y="1404"/>
                    <a:pt x="321" y="2060"/>
                  </a:cubicBezTo>
                  <a:cubicBezTo>
                    <a:pt x="241" y="2635"/>
                    <a:pt x="80" y="3197"/>
                    <a:pt x="14" y="3772"/>
                  </a:cubicBezTo>
                  <a:cubicBezTo>
                    <a:pt x="0" y="3839"/>
                    <a:pt x="54" y="3879"/>
                    <a:pt x="121" y="3879"/>
                  </a:cubicBezTo>
                  <a:cubicBezTo>
                    <a:pt x="161" y="3879"/>
                    <a:pt x="201" y="3865"/>
                    <a:pt x="214" y="3826"/>
                  </a:cubicBezTo>
                  <a:cubicBezTo>
                    <a:pt x="829" y="2822"/>
                    <a:pt x="924" y="1270"/>
                    <a:pt x="763" y="120"/>
                  </a:cubicBezTo>
                  <a:cubicBezTo>
                    <a:pt x="749" y="54"/>
                    <a:pt x="683" y="0"/>
                    <a:pt x="615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4"/>
            <p:cNvSpPr/>
            <p:nvPr/>
          </p:nvSpPr>
          <p:spPr>
            <a:xfrm>
              <a:off x="4929175" y="3538275"/>
              <a:ext cx="141150" cy="400650"/>
            </a:xfrm>
            <a:custGeom>
              <a:avLst/>
              <a:gdLst/>
              <a:ahLst/>
              <a:cxnLst/>
              <a:rect l="l" t="t" r="r" b="b"/>
              <a:pathLst>
                <a:path w="5646" h="16026" extrusionOk="0">
                  <a:moveTo>
                    <a:pt x="1165" y="0"/>
                  </a:moveTo>
                  <a:lnTo>
                    <a:pt x="1151" y="13"/>
                  </a:lnTo>
                  <a:cubicBezTo>
                    <a:pt x="550" y="1285"/>
                    <a:pt x="482" y="2649"/>
                    <a:pt x="657" y="4013"/>
                  </a:cubicBezTo>
                  <a:cubicBezTo>
                    <a:pt x="684" y="4026"/>
                    <a:pt x="710" y="4053"/>
                    <a:pt x="710" y="4080"/>
                  </a:cubicBezTo>
                  <a:cubicBezTo>
                    <a:pt x="710" y="4080"/>
                    <a:pt x="696" y="4160"/>
                    <a:pt x="696" y="4294"/>
                  </a:cubicBezTo>
                  <a:cubicBezTo>
                    <a:pt x="924" y="5738"/>
                    <a:pt x="1379" y="7197"/>
                    <a:pt x="1740" y="8561"/>
                  </a:cubicBezTo>
                  <a:cubicBezTo>
                    <a:pt x="1994" y="9537"/>
                    <a:pt x="2275" y="10568"/>
                    <a:pt x="2636" y="11570"/>
                  </a:cubicBezTo>
                  <a:cubicBezTo>
                    <a:pt x="2756" y="11771"/>
                    <a:pt x="2863" y="11959"/>
                    <a:pt x="2984" y="12132"/>
                  </a:cubicBezTo>
                  <a:cubicBezTo>
                    <a:pt x="3131" y="12319"/>
                    <a:pt x="3252" y="12494"/>
                    <a:pt x="3372" y="12654"/>
                  </a:cubicBezTo>
                  <a:cubicBezTo>
                    <a:pt x="3493" y="12801"/>
                    <a:pt x="3586" y="12935"/>
                    <a:pt x="3680" y="13042"/>
                  </a:cubicBezTo>
                  <a:lnTo>
                    <a:pt x="3693" y="13056"/>
                  </a:lnTo>
                  <a:cubicBezTo>
                    <a:pt x="3011" y="11677"/>
                    <a:pt x="2556" y="10179"/>
                    <a:pt x="2128" y="8708"/>
                  </a:cubicBezTo>
                  <a:cubicBezTo>
                    <a:pt x="1365" y="6100"/>
                    <a:pt x="1" y="2688"/>
                    <a:pt x="1192" y="40"/>
                  </a:cubicBezTo>
                  <a:cubicBezTo>
                    <a:pt x="1205" y="27"/>
                    <a:pt x="1192" y="0"/>
                    <a:pt x="1165" y="0"/>
                  </a:cubicBezTo>
                  <a:close/>
                  <a:moveTo>
                    <a:pt x="3091" y="12614"/>
                  </a:moveTo>
                  <a:lnTo>
                    <a:pt x="3051" y="12654"/>
                  </a:lnTo>
                  <a:cubicBezTo>
                    <a:pt x="3600" y="13925"/>
                    <a:pt x="4322" y="15089"/>
                    <a:pt x="5351" y="15984"/>
                  </a:cubicBezTo>
                  <a:cubicBezTo>
                    <a:pt x="5392" y="16011"/>
                    <a:pt x="5419" y="16025"/>
                    <a:pt x="5446" y="16025"/>
                  </a:cubicBezTo>
                  <a:cubicBezTo>
                    <a:pt x="5553" y="16025"/>
                    <a:pt x="5646" y="15891"/>
                    <a:pt x="5553" y="15784"/>
                  </a:cubicBezTo>
                  <a:cubicBezTo>
                    <a:pt x="4897" y="15089"/>
                    <a:pt x="4362" y="14313"/>
                    <a:pt x="3921" y="13496"/>
                  </a:cubicBezTo>
                  <a:lnTo>
                    <a:pt x="3907" y="13496"/>
                  </a:lnTo>
                  <a:cubicBezTo>
                    <a:pt x="3894" y="13496"/>
                    <a:pt x="3867" y="13484"/>
                    <a:pt x="3853" y="13470"/>
                  </a:cubicBezTo>
                  <a:cubicBezTo>
                    <a:pt x="3853" y="13470"/>
                    <a:pt x="3746" y="13350"/>
                    <a:pt x="3546" y="13149"/>
                  </a:cubicBezTo>
                  <a:cubicBezTo>
                    <a:pt x="3452" y="13056"/>
                    <a:pt x="3345" y="12922"/>
                    <a:pt x="3225" y="12774"/>
                  </a:cubicBezTo>
                  <a:cubicBezTo>
                    <a:pt x="3172" y="12721"/>
                    <a:pt x="3131" y="12667"/>
                    <a:pt x="3091" y="12614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4"/>
            <p:cNvSpPr/>
            <p:nvPr/>
          </p:nvSpPr>
          <p:spPr>
            <a:xfrm>
              <a:off x="5003775" y="3850250"/>
              <a:ext cx="2700" cy="4400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54"/>
                    <a:pt x="40" y="122"/>
                    <a:pt x="67" y="175"/>
                  </a:cubicBezTo>
                  <a:lnTo>
                    <a:pt x="107" y="135"/>
                  </a:lnTo>
                  <a:cubicBezTo>
                    <a:pt x="67" y="95"/>
                    <a:pt x="27" y="42"/>
                    <a:pt x="0" y="1"/>
                  </a:cubicBezTo>
                  <a:close/>
                </a:path>
              </a:pathLst>
            </a:custGeom>
            <a:solidFill>
              <a:srgbClr val="D7B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4"/>
            <p:cNvSpPr/>
            <p:nvPr/>
          </p:nvSpPr>
          <p:spPr>
            <a:xfrm>
              <a:off x="4945575" y="3638600"/>
              <a:ext cx="81625" cy="237100"/>
            </a:xfrm>
            <a:custGeom>
              <a:avLst/>
              <a:gdLst/>
              <a:ahLst/>
              <a:cxnLst/>
              <a:rect l="l" t="t" r="r" b="b"/>
              <a:pathLst>
                <a:path w="3265" h="9484" extrusionOk="0">
                  <a:moveTo>
                    <a:pt x="1" y="0"/>
                  </a:moveTo>
                  <a:lnTo>
                    <a:pt x="40" y="281"/>
                  </a:lnTo>
                  <a:cubicBezTo>
                    <a:pt x="40" y="147"/>
                    <a:pt x="54" y="67"/>
                    <a:pt x="54" y="67"/>
                  </a:cubicBezTo>
                  <a:cubicBezTo>
                    <a:pt x="54" y="40"/>
                    <a:pt x="28" y="13"/>
                    <a:pt x="1" y="0"/>
                  </a:cubicBezTo>
                  <a:close/>
                  <a:moveTo>
                    <a:pt x="1980" y="7557"/>
                  </a:moveTo>
                  <a:cubicBezTo>
                    <a:pt x="2088" y="7866"/>
                    <a:pt x="2195" y="8160"/>
                    <a:pt x="2328" y="8467"/>
                  </a:cubicBezTo>
                  <a:cubicBezTo>
                    <a:pt x="2355" y="8508"/>
                    <a:pt x="2395" y="8561"/>
                    <a:pt x="2435" y="8601"/>
                  </a:cubicBezTo>
                  <a:cubicBezTo>
                    <a:pt x="2475" y="8654"/>
                    <a:pt x="2516" y="8708"/>
                    <a:pt x="2569" y="8761"/>
                  </a:cubicBezTo>
                  <a:cubicBezTo>
                    <a:pt x="2689" y="8909"/>
                    <a:pt x="2796" y="9043"/>
                    <a:pt x="2890" y="9136"/>
                  </a:cubicBezTo>
                  <a:cubicBezTo>
                    <a:pt x="3090" y="9337"/>
                    <a:pt x="3197" y="9457"/>
                    <a:pt x="3197" y="9457"/>
                  </a:cubicBezTo>
                  <a:cubicBezTo>
                    <a:pt x="3211" y="9471"/>
                    <a:pt x="3238" y="9483"/>
                    <a:pt x="3251" y="9483"/>
                  </a:cubicBezTo>
                  <a:lnTo>
                    <a:pt x="3265" y="9483"/>
                  </a:lnTo>
                  <a:cubicBezTo>
                    <a:pt x="3184" y="9337"/>
                    <a:pt x="3104" y="9189"/>
                    <a:pt x="3037" y="9043"/>
                  </a:cubicBezTo>
                  <a:lnTo>
                    <a:pt x="3024" y="9029"/>
                  </a:lnTo>
                  <a:cubicBezTo>
                    <a:pt x="2930" y="8922"/>
                    <a:pt x="2837" y="8788"/>
                    <a:pt x="2716" y="8641"/>
                  </a:cubicBezTo>
                  <a:cubicBezTo>
                    <a:pt x="2596" y="8481"/>
                    <a:pt x="2475" y="8306"/>
                    <a:pt x="2328" y="8119"/>
                  </a:cubicBezTo>
                  <a:cubicBezTo>
                    <a:pt x="2207" y="7946"/>
                    <a:pt x="2100" y="7758"/>
                    <a:pt x="1980" y="7557"/>
                  </a:cubicBezTo>
                  <a:close/>
                </a:path>
              </a:pathLst>
            </a:custGeom>
            <a:solidFill>
              <a:srgbClr val="402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4"/>
            <p:cNvSpPr/>
            <p:nvPr/>
          </p:nvSpPr>
          <p:spPr>
            <a:xfrm>
              <a:off x="4968325" y="3500825"/>
              <a:ext cx="120050" cy="160850"/>
            </a:xfrm>
            <a:custGeom>
              <a:avLst/>
              <a:gdLst/>
              <a:ahLst/>
              <a:cxnLst/>
              <a:rect l="l" t="t" r="r" b="b"/>
              <a:pathLst>
                <a:path w="4802" h="6434" extrusionOk="0">
                  <a:moveTo>
                    <a:pt x="682" y="0"/>
                  </a:moveTo>
                  <a:cubicBezTo>
                    <a:pt x="495" y="0"/>
                    <a:pt x="308" y="40"/>
                    <a:pt x="120" y="147"/>
                  </a:cubicBezTo>
                  <a:cubicBezTo>
                    <a:pt x="0" y="214"/>
                    <a:pt x="67" y="388"/>
                    <a:pt x="188" y="388"/>
                  </a:cubicBezTo>
                  <a:cubicBezTo>
                    <a:pt x="201" y="388"/>
                    <a:pt x="214" y="388"/>
                    <a:pt x="214" y="375"/>
                  </a:cubicBezTo>
                  <a:cubicBezTo>
                    <a:pt x="348" y="348"/>
                    <a:pt x="468" y="321"/>
                    <a:pt x="602" y="321"/>
                  </a:cubicBezTo>
                  <a:cubicBezTo>
                    <a:pt x="1793" y="321"/>
                    <a:pt x="2635" y="1900"/>
                    <a:pt x="3143" y="2809"/>
                  </a:cubicBezTo>
                  <a:cubicBezTo>
                    <a:pt x="3773" y="3933"/>
                    <a:pt x="4240" y="5137"/>
                    <a:pt x="4602" y="6353"/>
                  </a:cubicBezTo>
                  <a:cubicBezTo>
                    <a:pt x="4615" y="6407"/>
                    <a:pt x="4655" y="6434"/>
                    <a:pt x="4695" y="6434"/>
                  </a:cubicBezTo>
                  <a:cubicBezTo>
                    <a:pt x="4748" y="6434"/>
                    <a:pt x="4802" y="6394"/>
                    <a:pt x="4802" y="6327"/>
                  </a:cubicBezTo>
                  <a:cubicBezTo>
                    <a:pt x="4588" y="4842"/>
                    <a:pt x="3759" y="3277"/>
                    <a:pt x="2983" y="2007"/>
                  </a:cubicBezTo>
                  <a:cubicBezTo>
                    <a:pt x="2555" y="1297"/>
                    <a:pt x="1672" y="0"/>
                    <a:pt x="682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4"/>
            <p:cNvSpPr/>
            <p:nvPr/>
          </p:nvSpPr>
          <p:spPr>
            <a:xfrm>
              <a:off x="5013125" y="3478075"/>
              <a:ext cx="96000" cy="68925"/>
            </a:xfrm>
            <a:custGeom>
              <a:avLst/>
              <a:gdLst/>
              <a:ahLst/>
              <a:cxnLst/>
              <a:rect l="l" t="t" r="r" b="b"/>
              <a:pathLst>
                <a:path w="3840" h="2757" extrusionOk="0">
                  <a:moveTo>
                    <a:pt x="14" y="1"/>
                  </a:moveTo>
                  <a:cubicBezTo>
                    <a:pt x="1" y="1"/>
                    <a:pt x="1" y="14"/>
                    <a:pt x="14" y="14"/>
                  </a:cubicBezTo>
                  <a:cubicBezTo>
                    <a:pt x="723" y="254"/>
                    <a:pt x="1405" y="562"/>
                    <a:pt x="2034" y="977"/>
                  </a:cubicBezTo>
                  <a:cubicBezTo>
                    <a:pt x="2716" y="1431"/>
                    <a:pt x="3158" y="2073"/>
                    <a:pt x="3639" y="2716"/>
                  </a:cubicBezTo>
                  <a:cubicBezTo>
                    <a:pt x="3652" y="2742"/>
                    <a:pt x="3693" y="2756"/>
                    <a:pt x="3719" y="2756"/>
                  </a:cubicBezTo>
                  <a:cubicBezTo>
                    <a:pt x="3773" y="2756"/>
                    <a:pt x="3839" y="2716"/>
                    <a:pt x="3800" y="2649"/>
                  </a:cubicBezTo>
                  <a:cubicBezTo>
                    <a:pt x="3170" y="1084"/>
                    <a:pt x="1539" y="375"/>
                    <a:pt x="14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4"/>
            <p:cNvSpPr/>
            <p:nvPr/>
          </p:nvSpPr>
          <p:spPr>
            <a:xfrm>
              <a:off x="5007125" y="3457000"/>
              <a:ext cx="181575" cy="161875"/>
            </a:xfrm>
            <a:custGeom>
              <a:avLst/>
              <a:gdLst/>
              <a:ahLst/>
              <a:cxnLst/>
              <a:rect l="l" t="t" r="r" b="b"/>
              <a:pathLst>
                <a:path w="7263" h="6475" extrusionOk="0">
                  <a:moveTo>
                    <a:pt x="1672" y="0"/>
                  </a:moveTo>
                  <a:cubicBezTo>
                    <a:pt x="1150" y="0"/>
                    <a:pt x="628" y="54"/>
                    <a:pt x="134" y="54"/>
                  </a:cubicBezTo>
                  <a:cubicBezTo>
                    <a:pt x="27" y="54"/>
                    <a:pt x="0" y="241"/>
                    <a:pt x="107" y="255"/>
                  </a:cubicBezTo>
                  <a:cubicBezTo>
                    <a:pt x="414" y="295"/>
                    <a:pt x="735" y="309"/>
                    <a:pt x="1043" y="309"/>
                  </a:cubicBezTo>
                  <a:cubicBezTo>
                    <a:pt x="1177" y="309"/>
                    <a:pt x="1311" y="309"/>
                    <a:pt x="1445" y="295"/>
                  </a:cubicBezTo>
                  <a:lnTo>
                    <a:pt x="2153" y="295"/>
                  </a:lnTo>
                  <a:cubicBezTo>
                    <a:pt x="3264" y="335"/>
                    <a:pt x="4133" y="844"/>
                    <a:pt x="4869" y="1646"/>
                  </a:cubicBezTo>
                  <a:cubicBezTo>
                    <a:pt x="4962" y="1739"/>
                    <a:pt x="5042" y="1846"/>
                    <a:pt x="5123" y="1953"/>
                  </a:cubicBezTo>
                  <a:lnTo>
                    <a:pt x="5123" y="1579"/>
                  </a:lnTo>
                  <a:cubicBezTo>
                    <a:pt x="4521" y="883"/>
                    <a:pt x="3852" y="375"/>
                    <a:pt x="2943" y="148"/>
                  </a:cubicBezTo>
                  <a:cubicBezTo>
                    <a:pt x="2542" y="41"/>
                    <a:pt x="2100" y="0"/>
                    <a:pt x="1672" y="0"/>
                  </a:cubicBezTo>
                  <a:close/>
                  <a:moveTo>
                    <a:pt x="6153" y="3077"/>
                  </a:moveTo>
                  <a:lnTo>
                    <a:pt x="6112" y="3679"/>
                  </a:lnTo>
                  <a:cubicBezTo>
                    <a:pt x="6487" y="4562"/>
                    <a:pt x="6768" y="5511"/>
                    <a:pt x="7129" y="6421"/>
                  </a:cubicBezTo>
                  <a:cubicBezTo>
                    <a:pt x="7143" y="6448"/>
                    <a:pt x="7170" y="6475"/>
                    <a:pt x="7209" y="6475"/>
                  </a:cubicBezTo>
                  <a:cubicBezTo>
                    <a:pt x="7236" y="6475"/>
                    <a:pt x="7263" y="6448"/>
                    <a:pt x="7263" y="6408"/>
                  </a:cubicBezTo>
                  <a:cubicBezTo>
                    <a:pt x="7129" y="5324"/>
                    <a:pt x="6715" y="4134"/>
                    <a:pt x="6153" y="3077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4"/>
            <p:cNvSpPr/>
            <p:nvPr/>
          </p:nvSpPr>
          <p:spPr>
            <a:xfrm>
              <a:off x="5055275" y="3432250"/>
              <a:ext cx="186625" cy="152875"/>
            </a:xfrm>
            <a:custGeom>
              <a:avLst/>
              <a:gdLst/>
              <a:ahLst/>
              <a:cxnLst/>
              <a:rect l="l" t="t" r="r" b="b"/>
              <a:pathLst>
                <a:path w="7465" h="6115" extrusionOk="0">
                  <a:moveTo>
                    <a:pt x="1591" y="1"/>
                  </a:moveTo>
                  <a:cubicBezTo>
                    <a:pt x="1056" y="1"/>
                    <a:pt x="521" y="54"/>
                    <a:pt x="0" y="161"/>
                  </a:cubicBezTo>
                  <a:cubicBezTo>
                    <a:pt x="361" y="122"/>
                    <a:pt x="709" y="95"/>
                    <a:pt x="1056" y="95"/>
                  </a:cubicBezTo>
                  <a:cubicBezTo>
                    <a:pt x="2488" y="95"/>
                    <a:pt x="3879" y="482"/>
                    <a:pt x="5016" y="1406"/>
                  </a:cubicBezTo>
                  <a:cubicBezTo>
                    <a:pt x="5337" y="1673"/>
                    <a:pt x="5618" y="1967"/>
                    <a:pt x="5845" y="2275"/>
                  </a:cubicBezTo>
                  <a:cubicBezTo>
                    <a:pt x="6153" y="2583"/>
                    <a:pt x="6341" y="2984"/>
                    <a:pt x="6501" y="3412"/>
                  </a:cubicBezTo>
                  <a:cubicBezTo>
                    <a:pt x="6862" y="4227"/>
                    <a:pt x="7063" y="5137"/>
                    <a:pt x="7250" y="6034"/>
                  </a:cubicBezTo>
                  <a:cubicBezTo>
                    <a:pt x="7263" y="6087"/>
                    <a:pt x="7304" y="6114"/>
                    <a:pt x="7343" y="6114"/>
                  </a:cubicBezTo>
                  <a:cubicBezTo>
                    <a:pt x="7397" y="6114"/>
                    <a:pt x="7464" y="6073"/>
                    <a:pt x="7464" y="6007"/>
                  </a:cubicBezTo>
                  <a:cubicBezTo>
                    <a:pt x="7370" y="4147"/>
                    <a:pt x="6487" y="2288"/>
                    <a:pt x="5030" y="1124"/>
                  </a:cubicBezTo>
                  <a:cubicBezTo>
                    <a:pt x="4026" y="309"/>
                    <a:pt x="2822" y="1"/>
                    <a:pt x="1591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4"/>
            <p:cNvSpPr/>
            <p:nvPr/>
          </p:nvSpPr>
          <p:spPr>
            <a:xfrm>
              <a:off x="5072300" y="3409500"/>
              <a:ext cx="260550" cy="146175"/>
            </a:xfrm>
            <a:custGeom>
              <a:avLst/>
              <a:gdLst/>
              <a:ahLst/>
              <a:cxnLst/>
              <a:rect l="l" t="t" r="r" b="b"/>
              <a:pathLst>
                <a:path w="10422" h="5847" extrusionOk="0">
                  <a:moveTo>
                    <a:pt x="2355" y="1"/>
                  </a:moveTo>
                  <a:cubicBezTo>
                    <a:pt x="1553" y="1"/>
                    <a:pt x="750" y="108"/>
                    <a:pt x="15" y="309"/>
                  </a:cubicBezTo>
                  <a:cubicBezTo>
                    <a:pt x="1" y="309"/>
                    <a:pt x="1" y="336"/>
                    <a:pt x="15" y="336"/>
                  </a:cubicBezTo>
                  <a:cubicBezTo>
                    <a:pt x="657" y="256"/>
                    <a:pt x="1299" y="215"/>
                    <a:pt x="1927" y="215"/>
                  </a:cubicBezTo>
                  <a:cubicBezTo>
                    <a:pt x="3359" y="215"/>
                    <a:pt x="4763" y="429"/>
                    <a:pt x="6100" y="991"/>
                  </a:cubicBezTo>
                  <a:cubicBezTo>
                    <a:pt x="8255" y="1900"/>
                    <a:pt x="9565" y="3600"/>
                    <a:pt x="10220" y="5780"/>
                  </a:cubicBezTo>
                  <a:cubicBezTo>
                    <a:pt x="10234" y="5833"/>
                    <a:pt x="10274" y="5847"/>
                    <a:pt x="10315" y="5847"/>
                  </a:cubicBezTo>
                  <a:cubicBezTo>
                    <a:pt x="10368" y="5847"/>
                    <a:pt x="10422" y="5806"/>
                    <a:pt x="10408" y="5740"/>
                  </a:cubicBezTo>
                  <a:cubicBezTo>
                    <a:pt x="9819" y="2007"/>
                    <a:pt x="5940" y="1"/>
                    <a:pt x="2355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4"/>
            <p:cNvSpPr/>
            <p:nvPr/>
          </p:nvSpPr>
          <p:spPr>
            <a:xfrm>
              <a:off x="5280000" y="3437275"/>
              <a:ext cx="82600" cy="87300"/>
            </a:xfrm>
            <a:custGeom>
              <a:avLst/>
              <a:gdLst/>
              <a:ahLst/>
              <a:cxnLst/>
              <a:rect l="l" t="t" r="r" b="b"/>
              <a:pathLst>
                <a:path w="3304" h="3492" extrusionOk="0">
                  <a:moveTo>
                    <a:pt x="93" y="1"/>
                  </a:moveTo>
                  <a:cubicBezTo>
                    <a:pt x="13" y="1"/>
                    <a:pt x="0" y="135"/>
                    <a:pt x="80" y="147"/>
                  </a:cubicBezTo>
                  <a:cubicBezTo>
                    <a:pt x="1579" y="482"/>
                    <a:pt x="2488" y="2114"/>
                    <a:pt x="3050" y="3411"/>
                  </a:cubicBezTo>
                  <a:cubicBezTo>
                    <a:pt x="3077" y="3465"/>
                    <a:pt x="3116" y="3491"/>
                    <a:pt x="3170" y="3491"/>
                  </a:cubicBezTo>
                  <a:cubicBezTo>
                    <a:pt x="3237" y="3491"/>
                    <a:pt x="3304" y="3438"/>
                    <a:pt x="3277" y="3345"/>
                  </a:cubicBezTo>
                  <a:cubicBezTo>
                    <a:pt x="2996" y="1993"/>
                    <a:pt x="1591" y="81"/>
                    <a:pt x="93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4"/>
            <p:cNvSpPr/>
            <p:nvPr/>
          </p:nvSpPr>
          <p:spPr>
            <a:xfrm>
              <a:off x="4845925" y="3602475"/>
              <a:ext cx="27775" cy="68925"/>
            </a:xfrm>
            <a:custGeom>
              <a:avLst/>
              <a:gdLst/>
              <a:ahLst/>
              <a:cxnLst/>
              <a:rect l="l" t="t" r="r" b="b"/>
              <a:pathLst>
                <a:path w="1111" h="2757" extrusionOk="0">
                  <a:moveTo>
                    <a:pt x="776" y="1"/>
                  </a:moveTo>
                  <a:cubicBezTo>
                    <a:pt x="682" y="1"/>
                    <a:pt x="589" y="54"/>
                    <a:pt x="536" y="147"/>
                  </a:cubicBezTo>
                  <a:cubicBezTo>
                    <a:pt x="402" y="468"/>
                    <a:pt x="241" y="843"/>
                    <a:pt x="134" y="1231"/>
                  </a:cubicBezTo>
                  <a:cubicBezTo>
                    <a:pt x="67" y="1606"/>
                    <a:pt x="27" y="1980"/>
                    <a:pt x="1" y="2355"/>
                  </a:cubicBezTo>
                  <a:cubicBezTo>
                    <a:pt x="14" y="2394"/>
                    <a:pt x="14" y="2448"/>
                    <a:pt x="27" y="2489"/>
                  </a:cubicBezTo>
                  <a:cubicBezTo>
                    <a:pt x="67" y="2662"/>
                    <a:pt x="215" y="2756"/>
                    <a:pt x="375" y="2756"/>
                  </a:cubicBezTo>
                  <a:cubicBezTo>
                    <a:pt x="536" y="2756"/>
                    <a:pt x="709" y="2649"/>
                    <a:pt x="763" y="2475"/>
                  </a:cubicBezTo>
                  <a:cubicBezTo>
                    <a:pt x="857" y="2141"/>
                    <a:pt x="843" y="1779"/>
                    <a:pt x="910" y="1431"/>
                  </a:cubicBezTo>
                  <a:cubicBezTo>
                    <a:pt x="977" y="1057"/>
                    <a:pt x="1057" y="682"/>
                    <a:pt x="1098" y="295"/>
                  </a:cubicBezTo>
                  <a:cubicBezTo>
                    <a:pt x="1110" y="120"/>
                    <a:pt x="937" y="1"/>
                    <a:pt x="77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4"/>
            <p:cNvSpPr/>
            <p:nvPr/>
          </p:nvSpPr>
          <p:spPr>
            <a:xfrm>
              <a:off x="4844600" y="3633250"/>
              <a:ext cx="4700" cy="28100"/>
            </a:xfrm>
            <a:custGeom>
              <a:avLst/>
              <a:gdLst/>
              <a:ahLst/>
              <a:cxnLst/>
              <a:rect l="l" t="t" r="r" b="b"/>
              <a:pathLst>
                <a:path w="188" h="1124" extrusionOk="0">
                  <a:moveTo>
                    <a:pt x="187" y="0"/>
                  </a:moveTo>
                  <a:cubicBezTo>
                    <a:pt x="67" y="375"/>
                    <a:pt x="0" y="762"/>
                    <a:pt x="54" y="1124"/>
                  </a:cubicBezTo>
                  <a:cubicBezTo>
                    <a:pt x="80" y="749"/>
                    <a:pt x="120" y="375"/>
                    <a:pt x="187" y="0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4"/>
            <p:cNvSpPr/>
            <p:nvPr/>
          </p:nvSpPr>
          <p:spPr>
            <a:xfrm>
              <a:off x="4880700" y="3606150"/>
              <a:ext cx="22425" cy="50850"/>
            </a:xfrm>
            <a:custGeom>
              <a:avLst/>
              <a:gdLst/>
              <a:ahLst/>
              <a:cxnLst/>
              <a:rect l="l" t="t" r="r" b="b"/>
              <a:pathLst>
                <a:path w="897" h="2034" extrusionOk="0">
                  <a:moveTo>
                    <a:pt x="495" y="0"/>
                  </a:moveTo>
                  <a:cubicBezTo>
                    <a:pt x="402" y="0"/>
                    <a:pt x="295" y="41"/>
                    <a:pt x="228" y="148"/>
                  </a:cubicBezTo>
                  <a:cubicBezTo>
                    <a:pt x="108" y="656"/>
                    <a:pt x="40" y="1191"/>
                    <a:pt x="1" y="1726"/>
                  </a:cubicBezTo>
                  <a:cubicBezTo>
                    <a:pt x="28" y="1793"/>
                    <a:pt x="67" y="1860"/>
                    <a:pt x="121" y="1926"/>
                  </a:cubicBezTo>
                  <a:cubicBezTo>
                    <a:pt x="188" y="1994"/>
                    <a:pt x="295" y="2033"/>
                    <a:pt x="388" y="2033"/>
                  </a:cubicBezTo>
                  <a:cubicBezTo>
                    <a:pt x="456" y="2033"/>
                    <a:pt x="522" y="2007"/>
                    <a:pt x="589" y="1980"/>
                  </a:cubicBezTo>
                  <a:cubicBezTo>
                    <a:pt x="602" y="1967"/>
                    <a:pt x="616" y="1953"/>
                    <a:pt x="629" y="1953"/>
                  </a:cubicBezTo>
                  <a:cubicBezTo>
                    <a:pt x="763" y="1873"/>
                    <a:pt x="857" y="1712"/>
                    <a:pt x="857" y="1566"/>
                  </a:cubicBezTo>
                  <a:cubicBezTo>
                    <a:pt x="843" y="1151"/>
                    <a:pt x="896" y="736"/>
                    <a:pt x="843" y="321"/>
                  </a:cubicBezTo>
                  <a:cubicBezTo>
                    <a:pt x="816" y="107"/>
                    <a:pt x="656" y="0"/>
                    <a:pt x="495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4"/>
            <p:cNvSpPr/>
            <p:nvPr/>
          </p:nvSpPr>
          <p:spPr>
            <a:xfrm>
              <a:off x="4879025" y="3609825"/>
              <a:ext cx="7375" cy="39500"/>
            </a:xfrm>
            <a:custGeom>
              <a:avLst/>
              <a:gdLst/>
              <a:ahLst/>
              <a:cxnLst/>
              <a:rect l="l" t="t" r="r" b="b"/>
              <a:pathLst>
                <a:path w="295" h="1580" extrusionOk="0">
                  <a:moveTo>
                    <a:pt x="295" y="1"/>
                  </a:moveTo>
                  <a:cubicBezTo>
                    <a:pt x="282" y="28"/>
                    <a:pt x="268" y="54"/>
                    <a:pt x="255" y="94"/>
                  </a:cubicBezTo>
                  <a:cubicBezTo>
                    <a:pt x="148" y="375"/>
                    <a:pt x="134" y="670"/>
                    <a:pt x="95" y="964"/>
                  </a:cubicBezTo>
                  <a:cubicBezTo>
                    <a:pt x="68" y="1191"/>
                    <a:pt x="0" y="1392"/>
                    <a:pt x="68" y="1579"/>
                  </a:cubicBezTo>
                  <a:cubicBezTo>
                    <a:pt x="107" y="1044"/>
                    <a:pt x="175" y="509"/>
                    <a:pt x="295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4"/>
            <p:cNvSpPr/>
            <p:nvPr/>
          </p:nvSpPr>
          <p:spPr>
            <a:xfrm>
              <a:off x="4907450" y="3604125"/>
              <a:ext cx="20775" cy="29475"/>
            </a:xfrm>
            <a:custGeom>
              <a:avLst/>
              <a:gdLst/>
              <a:ahLst/>
              <a:cxnLst/>
              <a:rect l="l" t="t" r="r" b="b"/>
              <a:pathLst>
                <a:path w="831" h="1179" extrusionOk="0">
                  <a:moveTo>
                    <a:pt x="429" y="1"/>
                  </a:moveTo>
                  <a:cubicBezTo>
                    <a:pt x="308" y="1"/>
                    <a:pt x="188" y="81"/>
                    <a:pt x="135" y="215"/>
                  </a:cubicBezTo>
                  <a:cubicBezTo>
                    <a:pt x="108" y="309"/>
                    <a:pt x="94" y="416"/>
                    <a:pt x="81" y="509"/>
                  </a:cubicBezTo>
                  <a:cubicBezTo>
                    <a:pt x="54" y="684"/>
                    <a:pt x="1" y="857"/>
                    <a:pt x="108" y="1018"/>
                  </a:cubicBezTo>
                  <a:cubicBezTo>
                    <a:pt x="188" y="1125"/>
                    <a:pt x="308" y="1178"/>
                    <a:pt x="415" y="1178"/>
                  </a:cubicBezTo>
                  <a:cubicBezTo>
                    <a:pt x="536" y="1178"/>
                    <a:pt x="656" y="1125"/>
                    <a:pt x="736" y="1005"/>
                  </a:cubicBezTo>
                  <a:cubicBezTo>
                    <a:pt x="830" y="857"/>
                    <a:pt x="790" y="697"/>
                    <a:pt x="763" y="536"/>
                  </a:cubicBezTo>
                  <a:cubicBezTo>
                    <a:pt x="750" y="429"/>
                    <a:pt x="736" y="322"/>
                    <a:pt x="696" y="215"/>
                  </a:cubicBezTo>
                  <a:cubicBezTo>
                    <a:pt x="656" y="68"/>
                    <a:pt x="536" y="1"/>
                    <a:pt x="429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4"/>
            <p:cNvSpPr/>
            <p:nvPr/>
          </p:nvSpPr>
          <p:spPr>
            <a:xfrm>
              <a:off x="5099725" y="3478750"/>
              <a:ext cx="122100" cy="89975"/>
            </a:xfrm>
            <a:custGeom>
              <a:avLst/>
              <a:gdLst/>
              <a:ahLst/>
              <a:cxnLst/>
              <a:rect l="l" t="t" r="r" b="b"/>
              <a:pathLst>
                <a:path w="4884" h="3599" extrusionOk="0">
                  <a:moveTo>
                    <a:pt x="3359" y="0"/>
                  </a:moveTo>
                  <a:cubicBezTo>
                    <a:pt x="3145" y="0"/>
                    <a:pt x="2997" y="281"/>
                    <a:pt x="3091" y="468"/>
                  </a:cubicBezTo>
                  <a:cubicBezTo>
                    <a:pt x="2997" y="535"/>
                    <a:pt x="2931" y="616"/>
                    <a:pt x="2890" y="723"/>
                  </a:cubicBezTo>
                  <a:cubicBezTo>
                    <a:pt x="2663" y="522"/>
                    <a:pt x="2435" y="334"/>
                    <a:pt x="2182" y="174"/>
                  </a:cubicBezTo>
                  <a:cubicBezTo>
                    <a:pt x="2101" y="134"/>
                    <a:pt x="2021" y="107"/>
                    <a:pt x="1941" y="107"/>
                  </a:cubicBezTo>
                  <a:cubicBezTo>
                    <a:pt x="1673" y="107"/>
                    <a:pt x="1419" y="334"/>
                    <a:pt x="1419" y="629"/>
                  </a:cubicBezTo>
                  <a:lnTo>
                    <a:pt x="1419" y="709"/>
                  </a:lnTo>
                  <a:cubicBezTo>
                    <a:pt x="1445" y="736"/>
                    <a:pt x="1472" y="776"/>
                    <a:pt x="1499" y="803"/>
                  </a:cubicBezTo>
                  <a:cubicBezTo>
                    <a:pt x="1834" y="1217"/>
                    <a:pt x="2155" y="1699"/>
                    <a:pt x="2449" y="2207"/>
                  </a:cubicBezTo>
                  <a:lnTo>
                    <a:pt x="2449" y="1632"/>
                  </a:lnTo>
                  <a:cubicBezTo>
                    <a:pt x="2824" y="1993"/>
                    <a:pt x="3131" y="2394"/>
                    <a:pt x="3452" y="2809"/>
                  </a:cubicBezTo>
                  <a:cubicBezTo>
                    <a:pt x="3546" y="2943"/>
                    <a:pt x="3719" y="3010"/>
                    <a:pt x="3867" y="3010"/>
                  </a:cubicBezTo>
                  <a:cubicBezTo>
                    <a:pt x="4094" y="3010"/>
                    <a:pt x="4308" y="2876"/>
                    <a:pt x="4295" y="2581"/>
                  </a:cubicBezTo>
                  <a:cubicBezTo>
                    <a:pt x="4281" y="2462"/>
                    <a:pt x="4268" y="2355"/>
                    <a:pt x="4254" y="2248"/>
                  </a:cubicBezTo>
                  <a:cubicBezTo>
                    <a:pt x="4281" y="2248"/>
                    <a:pt x="4308" y="2260"/>
                    <a:pt x="4335" y="2260"/>
                  </a:cubicBezTo>
                  <a:cubicBezTo>
                    <a:pt x="4602" y="2260"/>
                    <a:pt x="4884" y="2020"/>
                    <a:pt x="4777" y="1713"/>
                  </a:cubicBezTo>
                  <a:cubicBezTo>
                    <a:pt x="4763" y="1659"/>
                    <a:pt x="4736" y="1606"/>
                    <a:pt x="4723" y="1552"/>
                  </a:cubicBezTo>
                  <a:cubicBezTo>
                    <a:pt x="4549" y="1151"/>
                    <a:pt x="4335" y="762"/>
                    <a:pt x="4067" y="415"/>
                  </a:cubicBezTo>
                  <a:cubicBezTo>
                    <a:pt x="3907" y="241"/>
                    <a:pt x="3707" y="107"/>
                    <a:pt x="3452" y="27"/>
                  </a:cubicBezTo>
                  <a:cubicBezTo>
                    <a:pt x="3425" y="13"/>
                    <a:pt x="3385" y="0"/>
                    <a:pt x="3359" y="0"/>
                  </a:cubicBezTo>
                  <a:close/>
                  <a:moveTo>
                    <a:pt x="696" y="950"/>
                  </a:moveTo>
                  <a:cubicBezTo>
                    <a:pt x="322" y="950"/>
                    <a:pt x="1" y="1378"/>
                    <a:pt x="349" y="1686"/>
                  </a:cubicBezTo>
                  <a:cubicBezTo>
                    <a:pt x="857" y="2141"/>
                    <a:pt x="1151" y="2608"/>
                    <a:pt x="1379" y="3250"/>
                  </a:cubicBezTo>
                  <a:cubicBezTo>
                    <a:pt x="1459" y="3464"/>
                    <a:pt x="1713" y="3598"/>
                    <a:pt x="1941" y="3598"/>
                  </a:cubicBezTo>
                  <a:cubicBezTo>
                    <a:pt x="2141" y="3598"/>
                    <a:pt x="2328" y="3491"/>
                    <a:pt x="2369" y="3237"/>
                  </a:cubicBezTo>
                  <a:cubicBezTo>
                    <a:pt x="2382" y="3090"/>
                    <a:pt x="2396" y="2943"/>
                    <a:pt x="2408" y="2809"/>
                  </a:cubicBezTo>
                  <a:cubicBezTo>
                    <a:pt x="2155" y="2194"/>
                    <a:pt x="1847" y="1618"/>
                    <a:pt x="1419" y="1083"/>
                  </a:cubicBezTo>
                  <a:lnTo>
                    <a:pt x="1419" y="1351"/>
                  </a:lnTo>
                  <a:cubicBezTo>
                    <a:pt x="1258" y="1204"/>
                    <a:pt x="1085" y="1083"/>
                    <a:pt x="871" y="990"/>
                  </a:cubicBezTo>
                  <a:cubicBezTo>
                    <a:pt x="817" y="964"/>
                    <a:pt x="750" y="950"/>
                    <a:pt x="696" y="95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4"/>
            <p:cNvSpPr/>
            <p:nvPr/>
          </p:nvSpPr>
          <p:spPr>
            <a:xfrm>
              <a:off x="5135175" y="3496450"/>
              <a:ext cx="25800" cy="52550"/>
            </a:xfrm>
            <a:custGeom>
              <a:avLst/>
              <a:gdLst/>
              <a:ahLst/>
              <a:cxnLst/>
              <a:rect l="l" t="t" r="r" b="b"/>
              <a:pathLst>
                <a:path w="1032" h="2102" extrusionOk="0">
                  <a:moveTo>
                    <a:pt x="1" y="1"/>
                  </a:moveTo>
                  <a:lnTo>
                    <a:pt x="1" y="375"/>
                  </a:lnTo>
                  <a:cubicBezTo>
                    <a:pt x="429" y="910"/>
                    <a:pt x="737" y="1486"/>
                    <a:pt x="990" y="2101"/>
                  </a:cubicBezTo>
                  <a:lnTo>
                    <a:pt x="1031" y="1499"/>
                  </a:lnTo>
                  <a:cubicBezTo>
                    <a:pt x="737" y="991"/>
                    <a:pt x="416" y="509"/>
                    <a:pt x="81" y="95"/>
                  </a:cubicBezTo>
                  <a:cubicBezTo>
                    <a:pt x="54" y="68"/>
                    <a:pt x="27" y="28"/>
                    <a:pt x="1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4"/>
            <p:cNvSpPr/>
            <p:nvPr/>
          </p:nvSpPr>
          <p:spPr>
            <a:xfrm>
              <a:off x="5201400" y="3489100"/>
              <a:ext cx="16425" cy="28475"/>
            </a:xfrm>
            <a:custGeom>
              <a:avLst/>
              <a:gdLst/>
              <a:ahLst/>
              <a:cxnLst/>
              <a:rect l="l" t="t" r="r" b="b"/>
              <a:pathLst>
                <a:path w="657" h="1139" extrusionOk="0">
                  <a:moveTo>
                    <a:pt x="0" y="1"/>
                  </a:moveTo>
                  <a:lnTo>
                    <a:pt x="0" y="1"/>
                  </a:lnTo>
                  <a:cubicBezTo>
                    <a:pt x="268" y="348"/>
                    <a:pt x="482" y="737"/>
                    <a:pt x="656" y="1138"/>
                  </a:cubicBezTo>
                  <a:cubicBezTo>
                    <a:pt x="496" y="710"/>
                    <a:pt x="308" y="309"/>
                    <a:pt x="0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4"/>
            <p:cNvSpPr/>
            <p:nvPr/>
          </p:nvSpPr>
          <p:spPr>
            <a:xfrm>
              <a:off x="5220125" y="3455650"/>
              <a:ext cx="67925" cy="59550"/>
            </a:xfrm>
            <a:custGeom>
              <a:avLst/>
              <a:gdLst/>
              <a:ahLst/>
              <a:cxnLst/>
              <a:rect l="l" t="t" r="r" b="b"/>
              <a:pathLst>
                <a:path w="2717" h="2382" extrusionOk="0">
                  <a:moveTo>
                    <a:pt x="603" y="1"/>
                  </a:moveTo>
                  <a:cubicBezTo>
                    <a:pt x="282" y="1"/>
                    <a:pt x="0" y="429"/>
                    <a:pt x="308" y="670"/>
                  </a:cubicBezTo>
                  <a:cubicBezTo>
                    <a:pt x="562" y="871"/>
                    <a:pt x="817" y="1058"/>
                    <a:pt x="1057" y="1285"/>
                  </a:cubicBezTo>
                  <a:cubicBezTo>
                    <a:pt x="1325" y="1540"/>
                    <a:pt x="1498" y="1847"/>
                    <a:pt x="1726" y="2141"/>
                  </a:cubicBezTo>
                  <a:cubicBezTo>
                    <a:pt x="1833" y="2275"/>
                    <a:pt x="1980" y="2382"/>
                    <a:pt x="2154" y="2382"/>
                  </a:cubicBezTo>
                  <a:cubicBezTo>
                    <a:pt x="2194" y="2382"/>
                    <a:pt x="2235" y="2369"/>
                    <a:pt x="2288" y="2355"/>
                  </a:cubicBezTo>
                  <a:cubicBezTo>
                    <a:pt x="2529" y="2289"/>
                    <a:pt x="2716" y="2007"/>
                    <a:pt x="2622" y="1754"/>
                  </a:cubicBezTo>
                  <a:cubicBezTo>
                    <a:pt x="2328" y="978"/>
                    <a:pt x="1498" y="188"/>
                    <a:pt x="683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4"/>
            <p:cNvSpPr/>
            <p:nvPr/>
          </p:nvSpPr>
          <p:spPr>
            <a:xfrm>
              <a:off x="5282000" y="3450650"/>
              <a:ext cx="37475" cy="35125"/>
            </a:xfrm>
            <a:custGeom>
              <a:avLst/>
              <a:gdLst/>
              <a:ahLst/>
              <a:cxnLst/>
              <a:rect l="l" t="t" r="r" b="b"/>
              <a:pathLst>
                <a:path w="1499" h="1405" extrusionOk="0">
                  <a:moveTo>
                    <a:pt x="642" y="1"/>
                  </a:moveTo>
                  <a:cubicBezTo>
                    <a:pt x="562" y="1"/>
                    <a:pt x="495" y="40"/>
                    <a:pt x="441" y="108"/>
                  </a:cubicBezTo>
                  <a:cubicBezTo>
                    <a:pt x="388" y="81"/>
                    <a:pt x="334" y="54"/>
                    <a:pt x="281" y="54"/>
                  </a:cubicBezTo>
                  <a:lnTo>
                    <a:pt x="254" y="54"/>
                  </a:lnTo>
                  <a:cubicBezTo>
                    <a:pt x="93" y="67"/>
                    <a:pt x="0" y="201"/>
                    <a:pt x="27" y="361"/>
                  </a:cubicBezTo>
                  <a:cubicBezTo>
                    <a:pt x="67" y="522"/>
                    <a:pt x="254" y="656"/>
                    <a:pt x="361" y="789"/>
                  </a:cubicBezTo>
                  <a:cubicBezTo>
                    <a:pt x="509" y="964"/>
                    <a:pt x="642" y="1137"/>
                    <a:pt x="789" y="1312"/>
                  </a:cubicBezTo>
                  <a:cubicBezTo>
                    <a:pt x="843" y="1378"/>
                    <a:pt x="910" y="1405"/>
                    <a:pt x="990" y="1405"/>
                  </a:cubicBezTo>
                  <a:cubicBezTo>
                    <a:pt x="1151" y="1405"/>
                    <a:pt x="1311" y="1258"/>
                    <a:pt x="1311" y="1084"/>
                  </a:cubicBezTo>
                  <a:lnTo>
                    <a:pt x="1311" y="977"/>
                  </a:lnTo>
                  <a:cubicBezTo>
                    <a:pt x="1418" y="937"/>
                    <a:pt x="1499" y="803"/>
                    <a:pt x="1458" y="670"/>
                  </a:cubicBezTo>
                  <a:cubicBezTo>
                    <a:pt x="1378" y="349"/>
                    <a:pt x="1017" y="135"/>
                    <a:pt x="736" y="28"/>
                  </a:cubicBezTo>
                  <a:cubicBezTo>
                    <a:pt x="709" y="14"/>
                    <a:pt x="669" y="1"/>
                    <a:pt x="642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4"/>
            <p:cNvSpPr/>
            <p:nvPr/>
          </p:nvSpPr>
          <p:spPr>
            <a:xfrm>
              <a:off x="5305400" y="3430600"/>
              <a:ext cx="45150" cy="37125"/>
            </a:xfrm>
            <a:custGeom>
              <a:avLst/>
              <a:gdLst/>
              <a:ahLst/>
              <a:cxnLst/>
              <a:rect l="l" t="t" r="r" b="b"/>
              <a:pathLst>
                <a:path w="1806" h="1485" extrusionOk="0">
                  <a:moveTo>
                    <a:pt x="388" y="0"/>
                  </a:moveTo>
                  <a:cubicBezTo>
                    <a:pt x="281" y="0"/>
                    <a:pt x="174" y="40"/>
                    <a:pt x="81" y="134"/>
                  </a:cubicBezTo>
                  <a:cubicBezTo>
                    <a:pt x="1" y="214"/>
                    <a:pt x="27" y="334"/>
                    <a:pt x="121" y="388"/>
                  </a:cubicBezTo>
                  <a:cubicBezTo>
                    <a:pt x="402" y="562"/>
                    <a:pt x="670" y="749"/>
                    <a:pt x="896" y="990"/>
                  </a:cubicBezTo>
                  <a:cubicBezTo>
                    <a:pt x="1017" y="1137"/>
                    <a:pt x="1110" y="1351"/>
                    <a:pt x="1271" y="1431"/>
                  </a:cubicBezTo>
                  <a:cubicBezTo>
                    <a:pt x="1338" y="1458"/>
                    <a:pt x="1405" y="1484"/>
                    <a:pt x="1458" y="1484"/>
                  </a:cubicBezTo>
                  <a:cubicBezTo>
                    <a:pt x="1565" y="1484"/>
                    <a:pt x="1672" y="1431"/>
                    <a:pt x="1699" y="1297"/>
                  </a:cubicBezTo>
                  <a:cubicBezTo>
                    <a:pt x="1806" y="896"/>
                    <a:pt x="1312" y="495"/>
                    <a:pt x="1030" y="281"/>
                  </a:cubicBezTo>
                  <a:cubicBezTo>
                    <a:pt x="870" y="147"/>
                    <a:pt x="616" y="0"/>
                    <a:pt x="38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4"/>
            <p:cNvSpPr/>
            <p:nvPr/>
          </p:nvSpPr>
          <p:spPr>
            <a:xfrm>
              <a:off x="5049925" y="3537600"/>
              <a:ext cx="51175" cy="58875"/>
            </a:xfrm>
            <a:custGeom>
              <a:avLst/>
              <a:gdLst/>
              <a:ahLst/>
              <a:cxnLst/>
              <a:rect l="l" t="t" r="r" b="b"/>
              <a:pathLst>
                <a:path w="2047" h="2355" extrusionOk="0">
                  <a:moveTo>
                    <a:pt x="268" y="1"/>
                  </a:moveTo>
                  <a:cubicBezTo>
                    <a:pt x="93" y="1"/>
                    <a:pt x="0" y="201"/>
                    <a:pt x="80" y="348"/>
                  </a:cubicBezTo>
                  <a:cubicBezTo>
                    <a:pt x="241" y="656"/>
                    <a:pt x="535" y="1110"/>
                    <a:pt x="696" y="1499"/>
                  </a:cubicBezTo>
                  <a:cubicBezTo>
                    <a:pt x="789" y="1713"/>
                    <a:pt x="803" y="2020"/>
                    <a:pt x="976" y="2194"/>
                  </a:cubicBezTo>
                  <a:cubicBezTo>
                    <a:pt x="1083" y="2287"/>
                    <a:pt x="1217" y="2355"/>
                    <a:pt x="1365" y="2355"/>
                  </a:cubicBezTo>
                  <a:cubicBezTo>
                    <a:pt x="1458" y="2355"/>
                    <a:pt x="1552" y="2328"/>
                    <a:pt x="1618" y="2261"/>
                  </a:cubicBezTo>
                  <a:cubicBezTo>
                    <a:pt x="2046" y="1873"/>
                    <a:pt x="1618" y="1244"/>
                    <a:pt x="1391" y="857"/>
                  </a:cubicBezTo>
                  <a:cubicBezTo>
                    <a:pt x="1137" y="415"/>
                    <a:pt x="803" y="13"/>
                    <a:pt x="268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4"/>
            <p:cNvSpPr/>
            <p:nvPr/>
          </p:nvSpPr>
          <p:spPr>
            <a:xfrm>
              <a:off x="5021825" y="3563025"/>
              <a:ext cx="32125" cy="45825"/>
            </a:xfrm>
            <a:custGeom>
              <a:avLst/>
              <a:gdLst/>
              <a:ahLst/>
              <a:cxnLst/>
              <a:rect l="l" t="t" r="r" b="b"/>
              <a:pathLst>
                <a:path w="1285" h="1833" extrusionOk="0">
                  <a:moveTo>
                    <a:pt x="348" y="0"/>
                  </a:moveTo>
                  <a:cubicBezTo>
                    <a:pt x="215" y="0"/>
                    <a:pt x="81" y="67"/>
                    <a:pt x="40" y="227"/>
                  </a:cubicBezTo>
                  <a:cubicBezTo>
                    <a:pt x="1" y="455"/>
                    <a:pt x="40" y="682"/>
                    <a:pt x="94" y="910"/>
                  </a:cubicBezTo>
                  <a:cubicBezTo>
                    <a:pt x="161" y="1137"/>
                    <a:pt x="241" y="1431"/>
                    <a:pt x="388" y="1632"/>
                  </a:cubicBezTo>
                  <a:cubicBezTo>
                    <a:pt x="482" y="1766"/>
                    <a:pt x="629" y="1832"/>
                    <a:pt x="763" y="1832"/>
                  </a:cubicBezTo>
                  <a:cubicBezTo>
                    <a:pt x="1030" y="1832"/>
                    <a:pt x="1285" y="1618"/>
                    <a:pt x="1191" y="1297"/>
                  </a:cubicBezTo>
                  <a:cubicBezTo>
                    <a:pt x="1124" y="1097"/>
                    <a:pt x="1003" y="910"/>
                    <a:pt x="910" y="723"/>
                  </a:cubicBezTo>
                  <a:cubicBezTo>
                    <a:pt x="816" y="535"/>
                    <a:pt x="750" y="321"/>
                    <a:pt x="643" y="147"/>
                  </a:cubicBezTo>
                  <a:cubicBezTo>
                    <a:pt x="575" y="54"/>
                    <a:pt x="455" y="0"/>
                    <a:pt x="34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4"/>
            <p:cNvSpPr/>
            <p:nvPr/>
          </p:nvSpPr>
          <p:spPr>
            <a:xfrm>
              <a:off x="5002075" y="3583750"/>
              <a:ext cx="34150" cy="39800"/>
            </a:xfrm>
            <a:custGeom>
              <a:avLst/>
              <a:gdLst/>
              <a:ahLst/>
              <a:cxnLst/>
              <a:rect l="l" t="t" r="r" b="b"/>
              <a:pathLst>
                <a:path w="1366" h="1592" extrusionOk="0">
                  <a:moveTo>
                    <a:pt x="416" y="1"/>
                  </a:moveTo>
                  <a:cubicBezTo>
                    <a:pt x="28" y="1"/>
                    <a:pt x="1" y="509"/>
                    <a:pt x="68" y="789"/>
                  </a:cubicBezTo>
                  <a:cubicBezTo>
                    <a:pt x="161" y="1178"/>
                    <a:pt x="523" y="1485"/>
                    <a:pt x="898" y="1579"/>
                  </a:cubicBezTo>
                  <a:cubicBezTo>
                    <a:pt x="924" y="1592"/>
                    <a:pt x="964" y="1592"/>
                    <a:pt x="991" y="1592"/>
                  </a:cubicBezTo>
                  <a:cubicBezTo>
                    <a:pt x="1258" y="1592"/>
                    <a:pt x="1365" y="1258"/>
                    <a:pt x="1205" y="1057"/>
                  </a:cubicBezTo>
                  <a:cubicBezTo>
                    <a:pt x="1031" y="843"/>
                    <a:pt x="844" y="669"/>
                    <a:pt x="723" y="441"/>
                  </a:cubicBezTo>
                  <a:cubicBezTo>
                    <a:pt x="643" y="308"/>
                    <a:pt x="684" y="13"/>
                    <a:pt x="45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4"/>
            <p:cNvSpPr/>
            <p:nvPr/>
          </p:nvSpPr>
          <p:spPr>
            <a:xfrm>
              <a:off x="5054250" y="4270300"/>
              <a:ext cx="20750" cy="21400"/>
            </a:xfrm>
            <a:custGeom>
              <a:avLst/>
              <a:gdLst/>
              <a:ahLst/>
              <a:cxnLst/>
              <a:rect l="l" t="t" r="r" b="b"/>
              <a:pathLst>
                <a:path w="830" h="856" extrusionOk="0">
                  <a:moveTo>
                    <a:pt x="253" y="0"/>
                  </a:moveTo>
                  <a:cubicBezTo>
                    <a:pt x="210" y="0"/>
                    <a:pt x="167" y="10"/>
                    <a:pt x="134" y="26"/>
                  </a:cubicBezTo>
                  <a:cubicBezTo>
                    <a:pt x="41" y="80"/>
                    <a:pt x="1" y="187"/>
                    <a:pt x="27" y="294"/>
                  </a:cubicBezTo>
                  <a:cubicBezTo>
                    <a:pt x="68" y="441"/>
                    <a:pt x="148" y="561"/>
                    <a:pt x="241" y="682"/>
                  </a:cubicBezTo>
                  <a:cubicBezTo>
                    <a:pt x="295" y="749"/>
                    <a:pt x="362" y="802"/>
                    <a:pt x="443" y="829"/>
                  </a:cubicBezTo>
                  <a:cubicBezTo>
                    <a:pt x="482" y="843"/>
                    <a:pt x="523" y="856"/>
                    <a:pt x="562" y="856"/>
                  </a:cubicBezTo>
                  <a:cubicBezTo>
                    <a:pt x="616" y="856"/>
                    <a:pt x="657" y="843"/>
                    <a:pt x="696" y="816"/>
                  </a:cubicBezTo>
                  <a:cubicBezTo>
                    <a:pt x="737" y="789"/>
                    <a:pt x="764" y="775"/>
                    <a:pt x="750" y="775"/>
                  </a:cubicBezTo>
                  <a:cubicBezTo>
                    <a:pt x="790" y="749"/>
                    <a:pt x="817" y="695"/>
                    <a:pt x="817" y="655"/>
                  </a:cubicBezTo>
                  <a:cubicBezTo>
                    <a:pt x="820" y="662"/>
                    <a:pt x="823" y="666"/>
                    <a:pt x="825" y="666"/>
                  </a:cubicBezTo>
                  <a:cubicBezTo>
                    <a:pt x="830" y="666"/>
                    <a:pt x="830" y="638"/>
                    <a:pt x="830" y="588"/>
                  </a:cubicBezTo>
                  <a:cubicBezTo>
                    <a:pt x="830" y="535"/>
                    <a:pt x="803" y="481"/>
                    <a:pt x="776" y="441"/>
                  </a:cubicBezTo>
                  <a:cubicBezTo>
                    <a:pt x="764" y="401"/>
                    <a:pt x="723" y="361"/>
                    <a:pt x="696" y="334"/>
                  </a:cubicBezTo>
                  <a:cubicBezTo>
                    <a:pt x="696" y="334"/>
                    <a:pt x="643" y="294"/>
                    <a:pt x="630" y="281"/>
                  </a:cubicBezTo>
                  <a:cubicBezTo>
                    <a:pt x="550" y="214"/>
                    <a:pt x="469" y="147"/>
                    <a:pt x="416" y="67"/>
                  </a:cubicBezTo>
                  <a:cubicBezTo>
                    <a:pt x="376" y="20"/>
                    <a:pt x="314" y="0"/>
                    <a:pt x="253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4"/>
            <p:cNvSpPr/>
            <p:nvPr/>
          </p:nvSpPr>
          <p:spPr>
            <a:xfrm>
              <a:off x="5076950" y="4272150"/>
              <a:ext cx="27175" cy="21400"/>
            </a:xfrm>
            <a:custGeom>
              <a:avLst/>
              <a:gdLst/>
              <a:ahLst/>
              <a:cxnLst/>
              <a:rect l="l" t="t" r="r" b="b"/>
              <a:pathLst>
                <a:path w="1087" h="856" extrusionOk="0">
                  <a:moveTo>
                    <a:pt x="204" y="0"/>
                  </a:moveTo>
                  <a:cubicBezTo>
                    <a:pt x="133" y="0"/>
                    <a:pt x="64" y="39"/>
                    <a:pt x="56" y="113"/>
                  </a:cubicBezTo>
                  <a:cubicBezTo>
                    <a:pt x="1" y="434"/>
                    <a:pt x="321" y="856"/>
                    <a:pt x="652" y="856"/>
                  </a:cubicBezTo>
                  <a:cubicBezTo>
                    <a:pt x="721" y="856"/>
                    <a:pt x="791" y="837"/>
                    <a:pt x="858" y="795"/>
                  </a:cubicBezTo>
                  <a:cubicBezTo>
                    <a:pt x="1086" y="675"/>
                    <a:pt x="792" y="434"/>
                    <a:pt x="671" y="367"/>
                  </a:cubicBezTo>
                  <a:cubicBezTo>
                    <a:pt x="605" y="314"/>
                    <a:pt x="537" y="287"/>
                    <a:pt x="484" y="234"/>
                  </a:cubicBezTo>
                  <a:cubicBezTo>
                    <a:pt x="417" y="180"/>
                    <a:pt x="377" y="100"/>
                    <a:pt x="323" y="46"/>
                  </a:cubicBezTo>
                  <a:cubicBezTo>
                    <a:pt x="292" y="16"/>
                    <a:pt x="248" y="0"/>
                    <a:pt x="204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4"/>
            <p:cNvSpPr/>
            <p:nvPr/>
          </p:nvSpPr>
          <p:spPr>
            <a:xfrm>
              <a:off x="6217675" y="4238525"/>
              <a:ext cx="38800" cy="34125"/>
            </a:xfrm>
            <a:custGeom>
              <a:avLst/>
              <a:gdLst/>
              <a:ahLst/>
              <a:cxnLst/>
              <a:rect l="l" t="t" r="r" b="b"/>
              <a:pathLst>
                <a:path w="1552" h="1365" extrusionOk="0">
                  <a:moveTo>
                    <a:pt x="1244" y="0"/>
                  </a:moveTo>
                  <a:cubicBezTo>
                    <a:pt x="1217" y="0"/>
                    <a:pt x="1190" y="0"/>
                    <a:pt x="1163" y="27"/>
                  </a:cubicBezTo>
                  <a:cubicBezTo>
                    <a:pt x="937" y="161"/>
                    <a:pt x="856" y="468"/>
                    <a:pt x="669" y="669"/>
                  </a:cubicBezTo>
                  <a:cubicBezTo>
                    <a:pt x="509" y="842"/>
                    <a:pt x="295" y="1017"/>
                    <a:pt x="81" y="1137"/>
                  </a:cubicBezTo>
                  <a:cubicBezTo>
                    <a:pt x="0" y="1190"/>
                    <a:pt x="13" y="1338"/>
                    <a:pt x="120" y="1351"/>
                  </a:cubicBezTo>
                  <a:cubicBezTo>
                    <a:pt x="174" y="1365"/>
                    <a:pt x="227" y="1365"/>
                    <a:pt x="281" y="1365"/>
                  </a:cubicBezTo>
                  <a:cubicBezTo>
                    <a:pt x="562" y="1365"/>
                    <a:pt x="789" y="1270"/>
                    <a:pt x="1003" y="1070"/>
                  </a:cubicBezTo>
                  <a:cubicBezTo>
                    <a:pt x="1231" y="869"/>
                    <a:pt x="1552" y="441"/>
                    <a:pt x="1431" y="134"/>
                  </a:cubicBezTo>
                  <a:cubicBezTo>
                    <a:pt x="1404" y="54"/>
                    <a:pt x="1324" y="0"/>
                    <a:pt x="1244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4"/>
            <p:cNvSpPr/>
            <p:nvPr/>
          </p:nvSpPr>
          <p:spPr>
            <a:xfrm>
              <a:off x="6320675" y="3950775"/>
              <a:ext cx="16725" cy="15600"/>
            </a:xfrm>
            <a:custGeom>
              <a:avLst/>
              <a:gdLst/>
              <a:ahLst/>
              <a:cxnLst/>
              <a:rect l="l" t="t" r="r" b="b"/>
              <a:pathLst>
                <a:path w="669" h="624" extrusionOk="0">
                  <a:moveTo>
                    <a:pt x="177" y="0"/>
                  </a:moveTo>
                  <a:cubicBezTo>
                    <a:pt x="153" y="0"/>
                    <a:pt x="130" y="6"/>
                    <a:pt x="107" y="20"/>
                  </a:cubicBezTo>
                  <a:cubicBezTo>
                    <a:pt x="40" y="73"/>
                    <a:pt x="0" y="180"/>
                    <a:pt x="54" y="247"/>
                  </a:cubicBezTo>
                  <a:cubicBezTo>
                    <a:pt x="155" y="387"/>
                    <a:pt x="293" y="624"/>
                    <a:pt x="490" y="624"/>
                  </a:cubicBezTo>
                  <a:cubicBezTo>
                    <a:pt x="500" y="624"/>
                    <a:pt x="511" y="623"/>
                    <a:pt x="521" y="622"/>
                  </a:cubicBezTo>
                  <a:cubicBezTo>
                    <a:pt x="602" y="608"/>
                    <a:pt x="642" y="568"/>
                    <a:pt x="642" y="501"/>
                  </a:cubicBezTo>
                  <a:cubicBezTo>
                    <a:pt x="669" y="287"/>
                    <a:pt x="441" y="153"/>
                    <a:pt x="307" y="46"/>
                  </a:cubicBezTo>
                  <a:cubicBezTo>
                    <a:pt x="264" y="20"/>
                    <a:pt x="220" y="0"/>
                    <a:pt x="177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4"/>
            <p:cNvSpPr/>
            <p:nvPr/>
          </p:nvSpPr>
          <p:spPr>
            <a:xfrm>
              <a:off x="6341725" y="3968575"/>
              <a:ext cx="12400" cy="17550"/>
            </a:xfrm>
            <a:custGeom>
              <a:avLst/>
              <a:gdLst/>
              <a:ahLst/>
              <a:cxnLst/>
              <a:rect l="l" t="t" r="r" b="b"/>
              <a:pathLst>
                <a:path w="496" h="702" extrusionOk="0">
                  <a:moveTo>
                    <a:pt x="220" y="0"/>
                  </a:moveTo>
                  <a:cubicBezTo>
                    <a:pt x="158" y="0"/>
                    <a:pt x="95" y="37"/>
                    <a:pt x="68" y="110"/>
                  </a:cubicBezTo>
                  <a:cubicBezTo>
                    <a:pt x="27" y="217"/>
                    <a:pt x="0" y="351"/>
                    <a:pt x="27" y="472"/>
                  </a:cubicBezTo>
                  <a:cubicBezTo>
                    <a:pt x="27" y="538"/>
                    <a:pt x="54" y="592"/>
                    <a:pt x="107" y="632"/>
                  </a:cubicBezTo>
                  <a:cubicBezTo>
                    <a:pt x="134" y="659"/>
                    <a:pt x="161" y="672"/>
                    <a:pt x="202" y="686"/>
                  </a:cubicBezTo>
                  <a:cubicBezTo>
                    <a:pt x="228" y="686"/>
                    <a:pt x="241" y="699"/>
                    <a:pt x="255" y="699"/>
                  </a:cubicBezTo>
                  <a:cubicBezTo>
                    <a:pt x="264" y="700"/>
                    <a:pt x="273" y="701"/>
                    <a:pt x="282" y="701"/>
                  </a:cubicBezTo>
                  <a:cubicBezTo>
                    <a:pt x="342" y="701"/>
                    <a:pt x="405" y="663"/>
                    <a:pt x="428" y="606"/>
                  </a:cubicBezTo>
                  <a:lnTo>
                    <a:pt x="428" y="592"/>
                  </a:lnTo>
                  <a:cubicBezTo>
                    <a:pt x="496" y="445"/>
                    <a:pt x="416" y="244"/>
                    <a:pt x="362" y="110"/>
                  </a:cubicBezTo>
                  <a:cubicBezTo>
                    <a:pt x="342" y="37"/>
                    <a:pt x="282" y="0"/>
                    <a:pt x="220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4"/>
            <p:cNvSpPr/>
            <p:nvPr/>
          </p:nvSpPr>
          <p:spPr>
            <a:xfrm>
              <a:off x="6310950" y="3977575"/>
              <a:ext cx="15075" cy="15050"/>
            </a:xfrm>
            <a:custGeom>
              <a:avLst/>
              <a:gdLst/>
              <a:ahLst/>
              <a:cxnLst/>
              <a:rect l="l" t="t" r="r" b="b"/>
              <a:pathLst>
                <a:path w="603" h="602" extrusionOk="0">
                  <a:moveTo>
                    <a:pt x="241" y="0"/>
                  </a:moveTo>
                  <a:cubicBezTo>
                    <a:pt x="195" y="0"/>
                    <a:pt x="146" y="31"/>
                    <a:pt x="122" y="71"/>
                  </a:cubicBezTo>
                  <a:cubicBezTo>
                    <a:pt x="1" y="219"/>
                    <a:pt x="68" y="406"/>
                    <a:pt x="175" y="540"/>
                  </a:cubicBezTo>
                  <a:cubicBezTo>
                    <a:pt x="215" y="583"/>
                    <a:pt x="262" y="601"/>
                    <a:pt x="307" y="601"/>
                  </a:cubicBezTo>
                  <a:cubicBezTo>
                    <a:pt x="460" y="601"/>
                    <a:pt x="603" y="399"/>
                    <a:pt x="469" y="246"/>
                  </a:cubicBezTo>
                  <a:lnTo>
                    <a:pt x="456" y="246"/>
                  </a:lnTo>
                  <a:cubicBezTo>
                    <a:pt x="456" y="232"/>
                    <a:pt x="443" y="232"/>
                    <a:pt x="443" y="232"/>
                  </a:cubicBezTo>
                  <a:cubicBezTo>
                    <a:pt x="429" y="205"/>
                    <a:pt x="416" y="192"/>
                    <a:pt x="402" y="165"/>
                  </a:cubicBezTo>
                  <a:cubicBezTo>
                    <a:pt x="389" y="139"/>
                    <a:pt x="362" y="85"/>
                    <a:pt x="322" y="44"/>
                  </a:cubicBezTo>
                  <a:cubicBezTo>
                    <a:pt x="301" y="13"/>
                    <a:pt x="272" y="0"/>
                    <a:pt x="241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4"/>
            <p:cNvSpPr/>
            <p:nvPr/>
          </p:nvSpPr>
          <p:spPr>
            <a:xfrm>
              <a:off x="6122700" y="3415875"/>
              <a:ext cx="84625" cy="55850"/>
            </a:xfrm>
            <a:custGeom>
              <a:avLst/>
              <a:gdLst/>
              <a:ahLst/>
              <a:cxnLst/>
              <a:rect l="l" t="t" r="r" b="b"/>
              <a:pathLst>
                <a:path w="3385" h="2234" extrusionOk="0">
                  <a:moveTo>
                    <a:pt x="1164" y="1"/>
                  </a:moveTo>
                  <a:cubicBezTo>
                    <a:pt x="856" y="1"/>
                    <a:pt x="602" y="67"/>
                    <a:pt x="334" y="281"/>
                  </a:cubicBezTo>
                  <a:cubicBezTo>
                    <a:pt x="93" y="495"/>
                    <a:pt x="0" y="816"/>
                    <a:pt x="54" y="1124"/>
                  </a:cubicBezTo>
                  <a:cubicBezTo>
                    <a:pt x="93" y="1392"/>
                    <a:pt x="348" y="1606"/>
                    <a:pt x="616" y="1645"/>
                  </a:cubicBezTo>
                  <a:cubicBezTo>
                    <a:pt x="669" y="1645"/>
                    <a:pt x="709" y="1659"/>
                    <a:pt x="762" y="1659"/>
                  </a:cubicBezTo>
                  <a:cubicBezTo>
                    <a:pt x="950" y="1659"/>
                    <a:pt x="1137" y="1592"/>
                    <a:pt x="1297" y="1512"/>
                  </a:cubicBezTo>
                  <a:cubicBezTo>
                    <a:pt x="1392" y="1980"/>
                    <a:pt x="1873" y="2234"/>
                    <a:pt x="2381" y="2234"/>
                  </a:cubicBezTo>
                  <a:cubicBezTo>
                    <a:pt x="2676" y="2234"/>
                    <a:pt x="2983" y="2154"/>
                    <a:pt x="3237" y="1980"/>
                  </a:cubicBezTo>
                  <a:cubicBezTo>
                    <a:pt x="3384" y="1886"/>
                    <a:pt x="3291" y="1713"/>
                    <a:pt x="3143" y="1713"/>
                  </a:cubicBezTo>
                  <a:cubicBezTo>
                    <a:pt x="3143" y="1713"/>
                    <a:pt x="3130" y="1713"/>
                    <a:pt x="3117" y="1726"/>
                  </a:cubicBezTo>
                  <a:cubicBezTo>
                    <a:pt x="2970" y="1740"/>
                    <a:pt x="2783" y="1766"/>
                    <a:pt x="2595" y="1766"/>
                  </a:cubicBezTo>
                  <a:cubicBezTo>
                    <a:pt x="2127" y="1766"/>
                    <a:pt x="1672" y="1633"/>
                    <a:pt x="1846" y="1057"/>
                  </a:cubicBezTo>
                  <a:cubicBezTo>
                    <a:pt x="1913" y="870"/>
                    <a:pt x="1752" y="750"/>
                    <a:pt x="1606" y="750"/>
                  </a:cubicBezTo>
                  <a:cubicBezTo>
                    <a:pt x="1538" y="750"/>
                    <a:pt x="1472" y="763"/>
                    <a:pt x="1418" y="816"/>
                  </a:cubicBezTo>
                  <a:cubicBezTo>
                    <a:pt x="1285" y="923"/>
                    <a:pt x="976" y="1151"/>
                    <a:pt x="749" y="1151"/>
                  </a:cubicBezTo>
                  <a:cubicBezTo>
                    <a:pt x="642" y="1151"/>
                    <a:pt x="548" y="1098"/>
                    <a:pt x="509" y="950"/>
                  </a:cubicBezTo>
                  <a:cubicBezTo>
                    <a:pt x="375" y="468"/>
                    <a:pt x="1083" y="134"/>
                    <a:pt x="1431" y="54"/>
                  </a:cubicBezTo>
                  <a:cubicBezTo>
                    <a:pt x="1458" y="54"/>
                    <a:pt x="1445" y="14"/>
                    <a:pt x="1431" y="14"/>
                  </a:cubicBezTo>
                  <a:cubicBezTo>
                    <a:pt x="1338" y="14"/>
                    <a:pt x="1244" y="1"/>
                    <a:pt x="1164" y="1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4"/>
            <p:cNvSpPr/>
            <p:nvPr/>
          </p:nvSpPr>
          <p:spPr>
            <a:xfrm>
              <a:off x="6322325" y="3475725"/>
              <a:ext cx="58875" cy="66225"/>
            </a:xfrm>
            <a:custGeom>
              <a:avLst/>
              <a:gdLst/>
              <a:ahLst/>
              <a:cxnLst/>
              <a:rect l="l" t="t" r="r" b="b"/>
              <a:pathLst>
                <a:path w="2355" h="2649" extrusionOk="0">
                  <a:moveTo>
                    <a:pt x="1593" y="0"/>
                  </a:moveTo>
                  <a:cubicBezTo>
                    <a:pt x="1539" y="0"/>
                    <a:pt x="1499" y="0"/>
                    <a:pt x="1445" y="14"/>
                  </a:cubicBezTo>
                  <a:cubicBezTo>
                    <a:pt x="817" y="121"/>
                    <a:pt x="844" y="723"/>
                    <a:pt x="1031" y="1218"/>
                  </a:cubicBezTo>
                  <a:lnTo>
                    <a:pt x="1017" y="1218"/>
                  </a:lnTo>
                  <a:cubicBezTo>
                    <a:pt x="964" y="1218"/>
                    <a:pt x="924" y="1231"/>
                    <a:pt x="871" y="1231"/>
                  </a:cubicBezTo>
                  <a:cubicBezTo>
                    <a:pt x="669" y="1272"/>
                    <a:pt x="496" y="1392"/>
                    <a:pt x="295" y="1392"/>
                  </a:cubicBezTo>
                  <a:cubicBezTo>
                    <a:pt x="108" y="1406"/>
                    <a:pt x="1" y="1593"/>
                    <a:pt x="95" y="1753"/>
                  </a:cubicBezTo>
                  <a:cubicBezTo>
                    <a:pt x="309" y="2155"/>
                    <a:pt x="683" y="2369"/>
                    <a:pt x="1058" y="2609"/>
                  </a:cubicBezTo>
                  <a:cubicBezTo>
                    <a:pt x="1085" y="2636"/>
                    <a:pt x="1124" y="2649"/>
                    <a:pt x="1165" y="2649"/>
                  </a:cubicBezTo>
                  <a:cubicBezTo>
                    <a:pt x="1338" y="2649"/>
                    <a:pt x="1499" y="2381"/>
                    <a:pt x="1325" y="2248"/>
                  </a:cubicBezTo>
                  <a:cubicBezTo>
                    <a:pt x="1138" y="2101"/>
                    <a:pt x="910" y="1953"/>
                    <a:pt x="723" y="1780"/>
                  </a:cubicBezTo>
                  <a:cubicBezTo>
                    <a:pt x="844" y="1739"/>
                    <a:pt x="964" y="1713"/>
                    <a:pt x="1085" y="1713"/>
                  </a:cubicBezTo>
                  <a:cubicBezTo>
                    <a:pt x="1178" y="1713"/>
                    <a:pt x="1272" y="1727"/>
                    <a:pt x="1365" y="1766"/>
                  </a:cubicBezTo>
                  <a:cubicBezTo>
                    <a:pt x="1392" y="1780"/>
                    <a:pt x="1418" y="1780"/>
                    <a:pt x="1432" y="1780"/>
                  </a:cubicBezTo>
                  <a:cubicBezTo>
                    <a:pt x="1593" y="1780"/>
                    <a:pt x="1713" y="1579"/>
                    <a:pt x="1620" y="1432"/>
                  </a:cubicBezTo>
                  <a:cubicBezTo>
                    <a:pt x="1472" y="1192"/>
                    <a:pt x="1058" y="496"/>
                    <a:pt x="1552" y="389"/>
                  </a:cubicBezTo>
                  <a:cubicBezTo>
                    <a:pt x="1579" y="375"/>
                    <a:pt x="1606" y="375"/>
                    <a:pt x="1632" y="375"/>
                  </a:cubicBezTo>
                  <a:cubicBezTo>
                    <a:pt x="1873" y="375"/>
                    <a:pt x="2221" y="589"/>
                    <a:pt x="2274" y="776"/>
                  </a:cubicBezTo>
                  <a:cubicBezTo>
                    <a:pt x="2274" y="790"/>
                    <a:pt x="2288" y="790"/>
                    <a:pt x="2301" y="790"/>
                  </a:cubicBezTo>
                  <a:cubicBezTo>
                    <a:pt x="2301" y="790"/>
                    <a:pt x="2315" y="776"/>
                    <a:pt x="2315" y="763"/>
                  </a:cubicBezTo>
                  <a:cubicBezTo>
                    <a:pt x="2315" y="536"/>
                    <a:pt x="2355" y="416"/>
                    <a:pt x="2155" y="228"/>
                  </a:cubicBezTo>
                  <a:cubicBezTo>
                    <a:pt x="2007" y="81"/>
                    <a:pt x="1793" y="0"/>
                    <a:pt x="1593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4"/>
            <p:cNvSpPr/>
            <p:nvPr/>
          </p:nvSpPr>
          <p:spPr>
            <a:xfrm>
              <a:off x="6392225" y="3554325"/>
              <a:ext cx="41825" cy="50500"/>
            </a:xfrm>
            <a:custGeom>
              <a:avLst/>
              <a:gdLst/>
              <a:ahLst/>
              <a:cxnLst/>
              <a:rect l="l" t="t" r="r" b="b"/>
              <a:pathLst>
                <a:path w="1673" h="2020" extrusionOk="0">
                  <a:moveTo>
                    <a:pt x="1030" y="0"/>
                  </a:moveTo>
                  <a:cubicBezTo>
                    <a:pt x="991" y="0"/>
                    <a:pt x="937" y="0"/>
                    <a:pt x="896" y="13"/>
                  </a:cubicBezTo>
                  <a:cubicBezTo>
                    <a:pt x="549" y="67"/>
                    <a:pt x="281" y="321"/>
                    <a:pt x="134" y="629"/>
                  </a:cubicBezTo>
                  <a:cubicBezTo>
                    <a:pt x="54" y="830"/>
                    <a:pt x="1" y="1057"/>
                    <a:pt x="27" y="1285"/>
                  </a:cubicBezTo>
                  <a:cubicBezTo>
                    <a:pt x="40" y="1538"/>
                    <a:pt x="147" y="1859"/>
                    <a:pt x="375" y="2007"/>
                  </a:cubicBezTo>
                  <a:cubicBezTo>
                    <a:pt x="402" y="2020"/>
                    <a:pt x="429" y="2020"/>
                    <a:pt x="455" y="2020"/>
                  </a:cubicBezTo>
                  <a:cubicBezTo>
                    <a:pt x="522" y="2020"/>
                    <a:pt x="575" y="1980"/>
                    <a:pt x="602" y="1913"/>
                  </a:cubicBezTo>
                  <a:cubicBezTo>
                    <a:pt x="643" y="1739"/>
                    <a:pt x="616" y="1511"/>
                    <a:pt x="602" y="1338"/>
                  </a:cubicBezTo>
                  <a:cubicBezTo>
                    <a:pt x="589" y="1244"/>
                    <a:pt x="589" y="1164"/>
                    <a:pt x="602" y="1083"/>
                  </a:cubicBezTo>
                  <a:lnTo>
                    <a:pt x="602" y="1044"/>
                  </a:lnTo>
                  <a:lnTo>
                    <a:pt x="602" y="1030"/>
                  </a:lnTo>
                  <a:cubicBezTo>
                    <a:pt x="616" y="976"/>
                    <a:pt x="616" y="950"/>
                    <a:pt x="629" y="910"/>
                  </a:cubicBezTo>
                  <a:cubicBezTo>
                    <a:pt x="629" y="896"/>
                    <a:pt x="656" y="857"/>
                    <a:pt x="656" y="843"/>
                  </a:cubicBezTo>
                  <a:lnTo>
                    <a:pt x="696" y="762"/>
                  </a:lnTo>
                  <a:cubicBezTo>
                    <a:pt x="709" y="736"/>
                    <a:pt x="723" y="709"/>
                    <a:pt x="736" y="696"/>
                  </a:cubicBezTo>
                  <a:lnTo>
                    <a:pt x="777" y="655"/>
                  </a:lnTo>
                  <a:cubicBezTo>
                    <a:pt x="789" y="629"/>
                    <a:pt x="816" y="616"/>
                    <a:pt x="830" y="589"/>
                  </a:cubicBezTo>
                  <a:cubicBezTo>
                    <a:pt x="843" y="589"/>
                    <a:pt x="843" y="589"/>
                    <a:pt x="843" y="575"/>
                  </a:cubicBezTo>
                  <a:cubicBezTo>
                    <a:pt x="857" y="575"/>
                    <a:pt x="857" y="575"/>
                    <a:pt x="870" y="562"/>
                  </a:cubicBezTo>
                  <a:cubicBezTo>
                    <a:pt x="910" y="536"/>
                    <a:pt x="950" y="522"/>
                    <a:pt x="991" y="495"/>
                  </a:cubicBezTo>
                  <a:cubicBezTo>
                    <a:pt x="1003" y="495"/>
                    <a:pt x="1017" y="482"/>
                    <a:pt x="1030" y="482"/>
                  </a:cubicBezTo>
                  <a:cubicBezTo>
                    <a:pt x="1044" y="482"/>
                    <a:pt x="1057" y="468"/>
                    <a:pt x="1084" y="468"/>
                  </a:cubicBezTo>
                  <a:lnTo>
                    <a:pt x="1151" y="468"/>
                  </a:lnTo>
                  <a:cubicBezTo>
                    <a:pt x="1164" y="468"/>
                    <a:pt x="1178" y="468"/>
                    <a:pt x="1205" y="482"/>
                  </a:cubicBezTo>
                  <a:cubicBezTo>
                    <a:pt x="1205" y="482"/>
                    <a:pt x="1217" y="482"/>
                    <a:pt x="1231" y="495"/>
                  </a:cubicBezTo>
                  <a:lnTo>
                    <a:pt x="1244" y="495"/>
                  </a:lnTo>
                  <a:cubicBezTo>
                    <a:pt x="1244" y="509"/>
                    <a:pt x="1258" y="509"/>
                    <a:pt x="1258" y="522"/>
                  </a:cubicBezTo>
                  <a:lnTo>
                    <a:pt x="1271" y="522"/>
                  </a:lnTo>
                  <a:cubicBezTo>
                    <a:pt x="1312" y="589"/>
                    <a:pt x="1324" y="682"/>
                    <a:pt x="1324" y="789"/>
                  </a:cubicBezTo>
                  <a:cubicBezTo>
                    <a:pt x="1324" y="964"/>
                    <a:pt x="1285" y="1178"/>
                    <a:pt x="1217" y="1351"/>
                  </a:cubicBezTo>
                  <a:cubicBezTo>
                    <a:pt x="1217" y="1365"/>
                    <a:pt x="1217" y="1378"/>
                    <a:pt x="1231" y="1378"/>
                  </a:cubicBezTo>
                  <a:cubicBezTo>
                    <a:pt x="1244" y="1378"/>
                    <a:pt x="1244" y="1378"/>
                    <a:pt x="1244" y="1365"/>
                  </a:cubicBezTo>
                  <a:cubicBezTo>
                    <a:pt x="1392" y="1190"/>
                    <a:pt x="1526" y="1057"/>
                    <a:pt x="1606" y="843"/>
                  </a:cubicBezTo>
                  <a:cubicBezTo>
                    <a:pt x="1659" y="696"/>
                    <a:pt x="1672" y="536"/>
                    <a:pt x="1633" y="388"/>
                  </a:cubicBezTo>
                  <a:cubicBezTo>
                    <a:pt x="1552" y="107"/>
                    <a:pt x="1298" y="0"/>
                    <a:pt x="1030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4"/>
            <p:cNvSpPr/>
            <p:nvPr/>
          </p:nvSpPr>
          <p:spPr>
            <a:xfrm>
              <a:off x="6389875" y="3676375"/>
              <a:ext cx="73950" cy="69250"/>
            </a:xfrm>
            <a:custGeom>
              <a:avLst/>
              <a:gdLst/>
              <a:ahLst/>
              <a:cxnLst/>
              <a:rect l="l" t="t" r="r" b="b"/>
              <a:pathLst>
                <a:path w="2958" h="2770" extrusionOk="0">
                  <a:moveTo>
                    <a:pt x="857" y="0"/>
                  </a:moveTo>
                  <a:cubicBezTo>
                    <a:pt x="482" y="94"/>
                    <a:pt x="1" y="522"/>
                    <a:pt x="215" y="950"/>
                  </a:cubicBezTo>
                  <a:cubicBezTo>
                    <a:pt x="335" y="1177"/>
                    <a:pt x="523" y="1258"/>
                    <a:pt x="737" y="1258"/>
                  </a:cubicBezTo>
                  <a:cubicBezTo>
                    <a:pt x="776" y="1258"/>
                    <a:pt x="830" y="1258"/>
                    <a:pt x="871" y="1245"/>
                  </a:cubicBezTo>
                  <a:lnTo>
                    <a:pt x="871" y="1245"/>
                  </a:lnTo>
                  <a:cubicBezTo>
                    <a:pt x="710" y="1632"/>
                    <a:pt x="723" y="2047"/>
                    <a:pt x="1031" y="2408"/>
                  </a:cubicBezTo>
                  <a:cubicBezTo>
                    <a:pt x="1258" y="2663"/>
                    <a:pt x="1525" y="2770"/>
                    <a:pt x="1807" y="2770"/>
                  </a:cubicBezTo>
                  <a:cubicBezTo>
                    <a:pt x="2194" y="2770"/>
                    <a:pt x="2583" y="2568"/>
                    <a:pt x="2850" y="2235"/>
                  </a:cubicBezTo>
                  <a:cubicBezTo>
                    <a:pt x="2957" y="2101"/>
                    <a:pt x="2850" y="1940"/>
                    <a:pt x="2716" y="1940"/>
                  </a:cubicBezTo>
                  <a:cubicBezTo>
                    <a:pt x="2676" y="1940"/>
                    <a:pt x="2636" y="1953"/>
                    <a:pt x="2583" y="1994"/>
                  </a:cubicBezTo>
                  <a:cubicBezTo>
                    <a:pt x="2369" y="2167"/>
                    <a:pt x="2114" y="2328"/>
                    <a:pt x="1860" y="2328"/>
                  </a:cubicBezTo>
                  <a:cubicBezTo>
                    <a:pt x="1700" y="2328"/>
                    <a:pt x="1552" y="2274"/>
                    <a:pt x="1406" y="2140"/>
                  </a:cubicBezTo>
                  <a:cubicBezTo>
                    <a:pt x="1031" y="1793"/>
                    <a:pt x="1231" y="1245"/>
                    <a:pt x="1566" y="963"/>
                  </a:cubicBezTo>
                  <a:cubicBezTo>
                    <a:pt x="1727" y="830"/>
                    <a:pt x="1579" y="616"/>
                    <a:pt x="1406" y="616"/>
                  </a:cubicBezTo>
                  <a:cubicBezTo>
                    <a:pt x="1379" y="616"/>
                    <a:pt x="1338" y="616"/>
                    <a:pt x="1311" y="629"/>
                  </a:cubicBezTo>
                  <a:cubicBezTo>
                    <a:pt x="1192" y="696"/>
                    <a:pt x="978" y="817"/>
                    <a:pt x="790" y="817"/>
                  </a:cubicBezTo>
                  <a:cubicBezTo>
                    <a:pt x="737" y="817"/>
                    <a:pt x="683" y="803"/>
                    <a:pt x="630" y="776"/>
                  </a:cubicBezTo>
                  <a:cubicBezTo>
                    <a:pt x="469" y="642"/>
                    <a:pt x="910" y="282"/>
                    <a:pt x="978" y="201"/>
                  </a:cubicBezTo>
                  <a:cubicBezTo>
                    <a:pt x="1058" y="121"/>
                    <a:pt x="990" y="0"/>
                    <a:pt x="897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4"/>
            <p:cNvSpPr/>
            <p:nvPr/>
          </p:nvSpPr>
          <p:spPr>
            <a:xfrm>
              <a:off x="6204950" y="3367375"/>
              <a:ext cx="34150" cy="16425"/>
            </a:xfrm>
            <a:custGeom>
              <a:avLst/>
              <a:gdLst/>
              <a:ahLst/>
              <a:cxnLst/>
              <a:rect l="l" t="t" r="r" b="b"/>
              <a:pathLst>
                <a:path w="1366" h="657" extrusionOk="0">
                  <a:moveTo>
                    <a:pt x="495" y="1"/>
                  </a:moveTo>
                  <a:cubicBezTo>
                    <a:pt x="308" y="1"/>
                    <a:pt x="148" y="68"/>
                    <a:pt x="67" y="215"/>
                  </a:cubicBezTo>
                  <a:cubicBezTo>
                    <a:pt x="1" y="362"/>
                    <a:pt x="28" y="536"/>
                    <a:pt x="174" y="616"/>
                  </a:cubicBezTo>
                  <a:cubicBezTo>
                    <a:pt x="242" y="657"/>
                    <a:pt x="308" y="657"/>
                    <a:pt x="376" y="657"/>
                  </a:cubicBezTo>
                  <a:cubicBezTo>
                    <a:pt x="509" y="657"/>
                    <a:pt x="616" y="616"/>
                    <a:pt x="763" y="616"/>
                  </a:cubicBezTo>
                  <a:lnTo>
                    <a:pt x="777" y="616"/>
                  </a:lnTo>
                  <a:cubicBezTo>
                    <a:pt x="830" y="616"/>
                    <a:pt x="897" y="630"/>
                    <a:pt x="950" y="630"/>
                  </a:cubicBezTo>
                  <a:cubicBezTo>
                    <a:pt x="1018" y="643"/>
                    <a:pt x="1084" y="643"/>
                    <a:pt x="1137" y="643"/>
                  </a:cubicBezTo>
                  <a:cubicBezTo>
                    <a:pt x="1218" y="643"/>
                    <a:pt x="1285" y="630"/>
                    <a:pt x="1351" y="603"/>
                  </a:cubicBezTo>
                  <a:cubicBezTo>
                    <a:pt x="1365" y="603"/>
                    <a:pt x="1365" y="589"/>
                    <a:pt x="1365" y="589"/>
                  </a:cubicBezTo>
                  <a:cubicBezTo>
                    <a:pt x="1339" y="268"/>
                    <a:pt x="870" y="1"/>
                    <a:pt x="49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4"/>
            <p:cNvSpPr/>
            <p:nvPr/>
          </p:nvSpPr>
          <p:spPr>
            <a:xfrm>
              <a:off x="6205950" y="3391450"/>
              <a:ext cx="22100" cy="16750"/>
            </a:xfrm>
            <a:custGeom>
              <a:avLst/>
              <a:gdLst/>
              <a:ahLst/>
              <a:cxnLst/>
              <a:rect l="l" t="t" r="r" b="b"/>
              <a:pathLst>
                <a:path w="884" h="670" extrusionOk="0">
                  <a:moveTo>
                    <a:pt x="443" y="1"/>
                  </a:moveTo>
                  <a:cubicBezTo>
                    <a:pt x="402" y="1"/>
                    <a:pt x="362" y="1"/>
                    <a:pt x="322" y="15"/>
                  </a:cubicBezTo>
                  <a:cubicBezTo>
                    <a:pt x="121" y="81"/>
                    <a:pt x="1" y="322"/>
                    <a:pt x="121" y="509"/>
                  </a:cubicBezTo>
                  <a:cubicBezTo>
                    <a:pt x="175" y="589"/>
                    <a:pt x="228" y="630"/>
                    <a:pt x="322" y="657"/>
                  </a:cubicBezTo>
                  <a:cubicBezTo>
                    <a:pt x="348" y="669"/>
                    <a:pt x="375" y="669"/>
                    <a:pt x="402" y="669"/>
                  </a:cubicBezTo>
                  <a:cubicBezTo>
                    <a:pt x="482" y="669"/>
                    <a:pt x="562" y="643"/>
                    <a:pt x="616" y="589"/>
                  </a:cubicBezTo>
                  <a:lnTo>
                    <a:pt x="750" y="589"/>
                  </a:lnTo>
                  <a:cubicBezTo>
                    <a:pt x="764" y="589"/>
                    <a:pt x="790" y="589"/>
                    <a:pt x="764" y="576"/>
                  </a:cubicBezTo>
                  <a:lnTo>
                    <a:pt x="790" y="576"/>
                  </a:lnTo>
                  <a:cubicBezTo>
                    <a:pt x="844" y="576"/>
                    <a:pt x="883" y="536"/>
                    <a:pt x="871" y="469"/>
                  </a:cubicBezTo>
                  <a:cubicBezTo>
                    <a:pt x="871" y="416"/>
                    <a:pt x="883" y="362"/>
                    <a:pt x="857" y="309"/>
                  </a:cubicBezTo>
                  <a:cubicBezTo>
                    <a:pt x="830" y="241"/>
                    <a:pt x="803" y="188"/>
                    <a:pt x="750" y="134"/>
                  </a:cubicBezTo>
                  <a:cubicBezTo>
                    <a:pt x="669" y="41"/>
                    <a:pt x="562" y="1"/>
                    <a:pt x="44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4"/>
            <p:cNvSpPr/>
            <p:nvPr/>
          </p:nvSpPr>
          <p:spPr>
            <a:xfrm>
              <a:off x="6217675" y="3417550"/>
              <a:ext cx="14075" cy="11725"/>
            </a:xfrm>
            <a:custGeom>
              <a:avLst/>
              <a:gdLst/>
              <a:ahLst/>
              <a:cxnLst/>
              <a:rect l="l" t="t" r="r" b="b"/>
              <a:pathLst>
                <a:path w="563" h="469" extrusionOk="0">
                  <a:moveTo>
                    <a:pt x="227" y="0"/>
                  </a:moveTo>
                  <a:cubicBezTo>
                    <a:pt x="107" y="0"/>
                    <a:pt x="0" y="121"/>
                    <a:pt x="0" y="228"/>
                  </a:cubicBezTo>
                  <a:cubicBezTo>
                    <a:pt x="0" y="348"/>
                    <a:pt x="107" y="469"/>
                    <a:pt x="227" y="469"/>
                  </a:cubicBezTo>
                  <a:cubicBezTo>
                    <a:pt x="254" y="469"/>
                    <a:pt x="268" y="455"/>
                    <a:pt x="295" y="455"/>
                  </a:cubicBezTo>
                  <a:cubicBezTo>
                    <a:pt x="307" y="442"/>
                    <a:pt x="321" y="442"/>
                    <a:pt x="334" y="442"/>
                  </a:cubicBezTo>
                  <a:lnTo>
                    <a:pt x="375" y="442"/>
                  </a:lnTo>
                  <a:cubicBezTo>
                    <a:pt x="388" y="455"/>
                    <a:pt x="402" y="455"/>
                    <a:pt x="402" y="455"/>
                  </a:cubicBezTo>
                  <a:cubicBezTo>
                    <a:pt x="495" y="455"/>
                    <a:pt x="562" y="362"/>
                    <a:pt x="535" y="281"/>
                  </a:cubicBezTo>
                  <a:cubicBezTo>
                    <a:pt x="521" y="228"/>
                    <a:pt x="509" y="174"/>
                    <a:pt x="482" y="134"/>
                  </a:cubicBezTo>
                  <a:cubicBezTo>
                    <a:pt x="468" y="134"/>
                    <a:pt x="468" y="121"/>
                    <a:pt x="455" y="121"/>
                  </a:cubicBezTo>
                  <a:cubicBezTo>
                    <a:pt x="441" y="107"/>
                    <a:pt x="441" y="94"/>
                    <a:pt x="428" y="80"/>
                  </a:cubicBezTo>
                  <a:cubicBezTo>
                    <a:pt x="388" y="41"/>
                    <a:pt x="334" y="27"/>
                    <a:pt x="295" y="14"/>
                  </a:cubicBezTo>
                  <a:cubicBezTo>
                    <a:pt x="268" y="0"/>
                    <a:pt x="254" y="0"/>
                    <a:pt x="227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4"/>
            <p:cNvSpPr/>
            <p:nvPr/>
          </p:nvSpPr>
          <p:spPr>
            <a:xfrm>
              <a:off x="6313625" y="3544300"/>
              <a:ext cx="20450" cy="35775"/>
            </a:xfrm>
            <a:custGeom>
              <a:avLst/>
              <a:gdLst/>
              <a:ahLst/>
              <a:cxnLst/>
              <a:rect l="l" t="t" r="r" b="b"/>
              <a:pathLst>
                <a:path w="818" h="1431" extrusionOk="0">
                  <a:moveTo>
                    <a:pt x="482" y="0"/>
                  </a:moveTo>
                  <a:cubicBezTo>
                    <a:pt x="375" y="0"/>
                    <a:pt x="282" y="40"/>
                    <a:pt x="229" y="134"/>
                  </a:cubicBezTo>
                  <a:cubicBezTo>
                    <a:pt x="134" y="294"/>
                    <a:pt x="81" y="441"/>
                    <a:pt x="54" y="615"/>
                  </a:cubicBezTo>
                  <a:cubicBezTo>
                    <a:pt x="1" y="869"/>
                    <a:pt x="27" y="1056"/>
                    <a:pt x="161" y="1270"/>
                  </a:cubicBezTo>
                  <a:cubicBezTo>
                    <a:pt x="229" y="1365"/>
                    <a:pt x="336" y="1431"/>
                    <a:pt x="443" y="1431"/>
                  </a:cubicBezTo>
                  <a:lnTo>
                    <a:pt x="456" y="1431"/>
                  </a:lnTo>
                  <a:cubicBezTo>
                    <a:pt x="737" y="1418"/>
                    <a:pt x="817" y="1177"/>
                    <a:pt x="817" y="937"/>
                  </a:cubicBezTo>
                  <a:cubicBezTo>
                    <a:pt x="817" y="816"/>
                    <a:pt x="777" y="709"/>
                    <a:pt x="764" y="602"/>
                  </a:cubicBezTo>
                  <a:lnTo>
                    <a:pt x="764" y="281"/>
                  </a:lnTo>
                  <a:cubicBezTo>
                    <a:pt x="764" y="93"/>
                    <a:pt x="630" y="0"/>
                    <a:pt x="482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4"/>
            <p:cNvSpPr/>
            <p:nvPr/>
          </p:nvSpPr>
          <p:spPr>
            <a:xfrm>
              <a:off x="6339050" y="3556325"/>
              <a:ext cx="18425" cy="23100"/>
            </a:xfrm>
            <a:custGeom>
              <a:avLst/>
              <a:gdLst/>
              <a:ahLst/>
              <a:cxnLst/>
              <a:rect l="l" t="t" r="r" b="b"/>
              <a:pathLst>
                <a:path w="737" h="924" extrusionOk="0">
                  <a:moveTo>
                    <a:pt x="482" y="1"/>
                  </a:moveTo>
                  <a:cubicBezTo>
                    <a:pt x="348" y="1"/>
                    <a:pt x="228" y="94"/>
                    <a:pt x="148" y="215"/>
                  </a:cubicBezTo>
                  <a:lnTo>
                    <a:pt x="161" y="188"/>
                  </a:lnTo>
                  <a:lnTo>
                    <a:pt x="161" y="188"/>
                  </a:lnTo>
                  <a:cubicBezTo>
                    <a:pt x="161" y="188"/>
                    <a:pt x="148" y="201"/>
                    <a:pt x="134" y="228"/>
                  </a:cubicBezTo>
                  <a:lnTo>
                    <a:pt x="95" y="268"/>
                  </a:lnTo>
                  <a:cubicBezTo>
                    <a:pt x="68" y="322"/>
                    <a:pt x="54" y="361"/>
                    <a:pt x="41" y="415"/>
                  </a:cubicBezTo>
                  <a:cubicBezTo>
                    <a:pt x="0" y="563"/>
                    <a:pt x="54" y="736"/>
                    <a:pt x="161" y="830"/>
                  </a:cubicBezTo>
                  <a:cubicBezTo>
                    <a:pt x="228" y="896"/>
                    <a:pt x="309" y="923"/>
                    <a:pt x="389" y="923"/>
                  </a:cubicBezTo>
                  <a:cubicBezTo>
                    <a:pt x="455" y="923"/>
                    <a:pt x="509" y="910"/>
                    <a:pt x="562" y="884"/>
                  </a:cubicBezTo>
                  <a:cubicBezTo>
                    <a:pt x="696" y="803"/>
                    <a:pt x="737" y="643"/>
                    <a:pt x="737" y="509"/>
                  </a:cubicBezTo>
                  <a:cubicBezTo>
                    <a:pt x="737" y="456"/>
                    <a:pt x="723" y="415"/>
                    <a:pt x="710" y="361"/>
                  </a:cubicBezTo>
                  <a:cubicBezTo>
                    <a:pt x="696" y="348"/>
                    <a:pt x="696" y="348"/>
                    <a:pt x="696" y="335"/>
                  </a:cubicBezTo>
                  <a:lnTo>
                    <a:pt x="696" y="295"/>
                  </a:lnTo>
                  <a:cubicBezTo>
                    <a:pt x="710" y="268"/>
                    <a:pt x="710" y="228"/>
                    <a:pt x="710" y="201"/>
                  </a:cubicBezTo>
                  <a:cubicBezTo>
                    <a:pt x="710" y="94"/>
                    <a:pt x="642" y="14"/>
                    <a:pt x="53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4"/>
            <p:cNvSpPr/>
            <p:nvPr/>
          </p:nvSpPr>
          <p:spPr>
            <a:xfrm>
              <a:off x="6360800" y="3563025"/>
              <a:ext cx="18750" cy="18750"/>
            </a:xfrm>
            <a:custGeom>
              <a:avLst/>
              <a:gdLst/>
              <a:ahLst/>
              <a:cxnLst/>
              <a:rect l="l" t="t" r="r" b="b"/>
              <a:pathLst>
                <a:path w="750" h="750" extrusionOk="0">
                  <a:moveTo>
                    <a:pt x="428" y="0"/>
                  </a:moveTo>
                  <a:cubicBezTo>
                    <a:pt x="321" y="0"/>
                    <a:pt x="227" y="93"/>
                    <a:pt x="174" y="188"/>
                  </a:cubicBezTo>
                  <a:cubicBezTo>
                    <a:pt x="0" y="414"/>
                    <a:pt x="188" y="749"/>
                    <a:pt x="441" y="749"/>
                  </a:cubicBezTo>
                  <a:cubicBezTo>
                    <a:pt x="482" y="749"/>
                    <a:pt x="509" y="749"/>
                    <a:pt x="548" y="735"/>
                  </a:cubicBezTo>
                  <a:cubicBezTo>
                    <a:pt x="575" y="735"/>
                    <a:pt x="602" y="735"/>
                    <a:pt x="628" y="723"/>
                  </a:cubicBezTo>
                  <a:cubicBezTo>
                    <a:pt x="709" y="696"/>
                    <a:pt x="749" y="616"/>
                    <a:pt x="735" y="535"/>
                  </a:cubicBezTo>
                  <a:lnTo>
                    <a:pt x="735" y="521"/>
                  </a:lnTo>
                  <a:cubicBezTo>
                    <a:pt x="749" y="468"/>
                    <a:pt x="749" y="414"/>
                    <a:pt x="735" y="361"/>
                  </a:cubicBezTo>
                  <a:cubicBezTo>
                    <a:pt x="709" y="307"/>
                    <a:pt x="696" y="254"/>
                    <a:pt x="655" y="214"/>
                  </a:cubicBezTo>
                  <a:lnTo>
                    <a:pt x="655" y="174"/>
                  </a:lnTo>
                  <a:cubicBezTo>
                    <a:pt x="642" y="93"/>
                    <a:pt x="562" y="40"/>
                    <a:pt x="495" y="13"/>
                  </a:cubicBezTo>
                  <a:cubicBezTo>
                    <a:pt x="468" y="0"/>
                    <a:pt x="441" y="0"/>
                    <a:pt x="428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4"/>
            <p:cNvSpPr/>
            <p:nvPr/>
          </p:nvSpPr>
          <p:spPr>
            <a:xfrm>
              <a:off x="6423025" y="3652300"/>
              <a:ext cx="32775" cy="26100"/>
            </a:xfrm>
            <a:custGeom>
              <a:avLst/>
              <a:gdLst/>
              <a:ahLst/>
              <a:cxnLst/>
              <a:rect l="l" t="t" r="r" b="b"/>
              <a:pathLst>
                <a:path w="1311" h="1044" extrusionOk="0">
                  <a:moveTo>
                    <a:pt x="962" y="282"/>
                  </a:moveTo>
                  <a:cubicBezTo>
                    <a:pt x="989" y="282"/>
                    <a:pt x="989" y="321"/>
                    <a:pt x="962" y="321"/>
                  </a:cubicBezTo>
                  <a:cubicBezTo>
                    <a:pt x="936" y="321"/>
                    <a:pt x="936" y="282"/>
                    <a:pt x="962" y="282"/>
                  </a:cubicBezTo>
                  <a:close/>
                  <a:moveTo>
                    <a:pt x="949" y="0"/>
                  </a:moveTo>
                  <a:cubicBezTo>
                    <a:pt x="922" y="0"/>
                    <a:pt x="895" y="0"/>
                    <a:pt x="868" y="14"/>
                  </a:cubicBezTo>
                  <a:cubicBezTo>
                    <a:pt x="748" y="41"/>
                    <a:pt x="615" y="80"/>
                    <a:pt x="494" y="134"/>
                  </a:cubicBezTo>
                  <a:cubicBezTo>
                    <a:pt x="440" y="161"/>
                    <a:pt x="401" y="187"/>
                    <a:pt x="347" y="214"/>
                  </a:cubicBezTo>
                  <a:cubicBezTo>
                    <a:pt x="325" y="226"/>
                    <a:pt x="302" y="237"/>
                    <a:pt x="280" y="256"/>
                  </a:cubicBezTo>
                  <a:lnTo>
                    <a:pt x="280" y="256"/>
                  </a:lnTo>
                  <a:cubicBezTo>
                    <a:pt x="280" y="255"/>
                    <a:pt x="280" y="255"/>
                    <a:pt x="280" y="255"/>
                  </a:cubicBezTo>
                  <a:lnTo>
                    <a:pt x="280" y="255"/>
                  </a:lnTo>
                  <a:cubicBezTo>
                    <a:pt x="280" y="255"/>
                    <a:pt x="253" y="282"/>
                    <a:pt x="226" y="294"/>
                  </a:cubicBezTo>
                  <a:cubicBezTo>
                    <a:pt x="199" y="321"/>
                    <a:pt x="173" y="335"/>
                    <a:pt x="173" y="335"/>
                  </a:cubicBezTo>
                  <a:cubicBezTo>
                    <a:pt x="173" y="335"/>
                    <a:pt x="178" y="335"/>
                    <a:pt x="185" y="332"/>
                  </a:cubicBezTo>
                  <a:lnTo>
                    <a:pt x="185" y="332"/>
                  </a:lnTo>
                  <a:cubicBezTo>
                    <a:pt x="96" y="401"/>
                    <a:pt x="1" y="515"/>
                    <a:pt x="26" y="642"/>
                  </a:cubicBezTo>
                  <a:cubicBezTo>
                    <a:pt x="26" y="710"/>
                    <a:pt x="39" y="763"/>
                    <a:pt x="53" y="817"/>
                  </a:cubicBezTo>
                  <a:cubicBezTo>
                    <a:pt x="106" y="950"/>
                    <a:pt x="226" y="1044"/>
                    <a:pt x="347" y="1044"/>
                  </a:cubicBezTo>
                  <a:cubicBezTo>
                    <a:pt x="401" y="1044"/>
                    <a:pt x="454" y="1031"/>
                    <a:pt x="508" y="990"/>
                  </a:cubicBezTo>
                  <a:cubicBezTo>
                    <a:pt x="588" y="950"/>
                    <a:pt x="668" y="910"/>
                    <a:pt x="722" y="829"/>
                  </a:cubicBezTo>
                  <a:cubicBezTo>
                    <a:pt x="722" y="803"/>
                    <a:pt x="734" y="776"/>
                    <a:pt x="748" y="763"/>
                  </a:cubicBezTo>
                  <a:cubicBezTo>
                    <a:pt x="748" y="763"/>
                    <a:pt x="748" y="749"/>
                    <a:pt x="761" y="749"/>
                  </a:cubicBezTo>
                  <a:lnTo>
                    <a:pt x="761" y="736"/>
                  </a:lnTo>
                  <a:lnTo>
                    <a:pt x="748" y="736"/>
                  </a:lnTo>
                  <a:cubicBezTo>
                    <a:pt x="855" y="669"/>
                    <a:pt x="949" y="629"/>
                    <a:pt x="1043" y="589"/>
                  </a:cubicBezTo>
                  <a:cubicBezTo>
                    <a:pt x="1203" y="535"/>
                    <a:pt x="1310" y="389"/>
                    <a:pt x="1257" y="214"/>
                  </a:cubicBezTo>
                  <a:cubicBezTo>
                    <a:pt x="1216" y="80"/>
                    <a:pt x="1082" y="0"/>
                    <a:pt x="949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4"/>
            <p:cNvSpPr/>
            <p:nvPr/>
          </p:nvSpPr>
          <p:spPr>
            <a:xfrm>
              <a:off x="6446400" y="3659325"/>
              <a:ext cx="1375" cy="1025"/>
            </a:xfrm>
            <a:custGeom>
              <a:avLst/>
              <a:gdLst/>
              <a:ahLst/>
              <a:cxnLst/>
              <a:rect l="l" t="t" r="r" b="b"/>
              <a:pathLst>
                <a:path w="55" h="41" extrusionOk="0">
                  <a:moveTo>
                    <a:pt x="27" y="1"/>
                  </a:moveTo>
                  <a:cubicBezTo>
                    <a:pt x="1" y="1"/>
                    <a:pt x="1" y="40"/>
                    <a:pt x="27" y="40"/>
                  </a:cubicBezTo>
                  <a:cubicBezTo>
                    <a:pt x="54" y="40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4"/>
            <p:cNvSpPr/>
            <p:nvPr/>
          </p:nvSpPr>
          <p:spPr>
            <a:xfrm>
              <a:off x="6441725" y="3670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4"/>
            <p:cNvSpPr/>
            <p:nvPr/>
          </p:nvSpPr>
          <p:spPr>
            <a:xfrm>
              <a:off x="6439375" y="3672700"/>
              <a:ext cx="24450" cy="25450"/>
            </a:xfrm>
            <a:custGeom>
              <a:avLst/>
              <a:gdLst/>
              <a:ahLst/>
              <a:cxnLst/>
              <a:rect l="l" t="t" r="r" b="b"/>
              <a:pathLst>
                <a:path w="978" h="1018" extrusionOk="0">
                  <a:moveTo>
                    <a:pt x="723" y="1"/>
                  </a:moveTo>
                  <a:cubicBezTo>
                    <a:pt x="710" y="1"/>
                    <a:pt x="696" y="1"/>
                    <a:pt x="683" y="13"/>
                  </a:cubicBezTo>
                  <a:cubicBezTo>
                    <a:pt x="522" y="40"/>
                    <a:pt x="375" y="120"/>
                    <a:pt x="255" y="254"/>
                  </a:cubicBezTo>
                  <a:cubicBezTo>
                    <a:pt x="94" y="442"/>
                    <a:pt x="0" y="736"/>
                    <a:pt x="214" y="923"/>
                  </a:cubicBezTo>
                  <a:cubicBezTo>
                    <a:pt x="282" y="990"/>
                    <a:pt x="362" y="1017"/>
                    <a:pt x="442" y="1017"/>
                  </a:cubicBezTo>
                  <a:cubicBezTo>
                    <a:pt x="642" y="1017"/>
                    <a:pt x="830" y="830"/>
                    <a:pt x="790" y="602"/>
                  </a:cubicBezTo>
                  <a:lnTo>
                    <a:pt x="790" y="522"/>
                  </a:lnTo>
                  <a:lnTo>
                    <a:pt x="790" y="509"/>
                  </a:lnTo>
                  <a:cubicBezTo>
                    <a:pt x="803" y="495"/>
                    <a:pt x="803" y="468"/>
                    <a:pt x="803" y="455"/>
                  </a:cubicBezTo>
                  <a:cubicBezTo>
                    <a:pt x="830" y="388"/>
                    <a:pt x="856" y="322"/>
                    <a:pt x="897" y="268"/>
                  </a:cubicBezTo>
                  <a:cubicBezTo>
                    <a:pt x="977" y="134"/>
                    <a:pt x="856" y="1"/>
                    <a:pt x="72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4"/>
            <p:cNvSpPr/>
            <p:nvPr/>
          </p:nvSpPr>
          <p:spPr>
            <a:xfrm>
              <a:off x="6463800" y="3679400"/>
              <a:ext cx="15050" cy="18075"/>
            </a:xfrm>
            <a:custGeom>
              <a:avLst/>
              <a:gdLst/>
              <a:ahLst/>
              <a:cxnLst/>
              <a:rect l="l" t="t" r="r" b="b"/>
              <a:pathLst>
                <a:path w="602" h="723" extrusionOk="0">
                  <a:moveTo>
                    <a:pt x="361" y="0"/>
                  </a:moveTo>
                  <a:cubicBezTo>
                    <a:pt x="334" y="0"/>
                    <a:pt x="307" y="0"/>
                    <a:pt x="281" y="13"/>
                  </a:cubicBezTo>
                  <a:cubicBezTo>
                    <a:pt x="241" y="27"/>
                    <a:pt x="214" y="54"/>
                    <a:pt x="188" y="80"/>
                  </a:cubicBezTo>
                  <a:cubicBezTo>
                    <a:pt x="174" y="80"/>
                    <a:pt x="174" y="93"/>
                    <a:pt x="161" y="93"/>
                  </a:cubicBezTo>
                  <a:cubicBezTo>
                    <a:pt x="147" y="120"/>
                    <a:pt x="80" y="187"/>
                    <a:pt x="80" y="187"/>
                  </a:cubicBezTo>
                  <a:cubicBezTo>
                    <a:pt x="80" y="200"/>
                    <a:pt x="67" y="214"/>
                    <a:pt x="67" y="227"/>
                  </a:cubicBezTo>
                  <a:cubicBezTo>
                    <a:pt x="60" y="234"/>
                    <a:pt x="57" y="244"/>
                    <a:pt x="54" y="256"/>
                  </a:cubicBezTo>
                  <a:lnTo>
                    <a:pt x="54" y="256"/>
                  </a:lnTo>
                  <a:cubicBezTo>
                    <a:pt x="54" y="255"/>
                    <a:pt x="54" y="254"/>
                    <a:pt x="54" y="254"/>
                  </a:cubicBezTo>
                  <a:lnTo>
                    <a:pt x="54" y="254"/>
                  </a:lnTo>
                  <a:cubicBezTo>
                    <a:pt x="54" y="254"/>
                    <a:pt x="40" y="281"/>
                    <a:pt x="27" y="321"/>
                  </a:cubicBezTo>
                  <a:cubicBezTo>
                    <a:pt x="0" y="414"/>
                    <a:pt x="27" y="521"/>
                    <a:pt x="80" y="589"/>
                  </a:cubicBezTo>
                  <a:cubicBezTo>
                    <a:pt x="147" y="669"/>
                    <a:pt x="227" y="722"/>
                    <a:pt x="321" y="722"/>
                  </a:cubicBezTo>
                  <a:cubicBezTo>
                    <a:pt x="348" y="722"/>
                    <a:pt x="375" y="722"/>
                    <a:pt x="402" y="709"/>
                  </a:cubicBezTo>
                  <a:cubicBezTo>
                    <a:pt x="521" y="682"/>
                    <a:pt x="602" y="562"/>
                    <a:pt x="602" y="441"/>
                  </a:cubicBezTo>
                  <a:cubicBezTo>
                    <a:pt x="602" y="401"/>
                    <a:pt x="602" y="361"/>
                    <a:pt x="589" y="321"/>
                  </a:cubicBezTo>
                  <a:cubicBezTo>
                    <a:pt x="575" y="294"/>
                    <a:pt x="575" y="281"/>
                    <a:pt x="562" y="254"/>
                  </a:cubicBezTo>
                  <a:cubicBezTo>
                    <a:pt x="548" y="241"/>
                    <a:pt x="548" y="241"/>
                    <a:pt x="548" y="227"/>
                  </a:cubicBezTo>
                  <a:lnTo>
                    <a:pt x="535" y="227"/>
                  </a:lnTo>
                  <a:cubicBezTo>
                    <a:pt x="548" y="227"/>
                    <a:pt x="548" y="214"/>
                    <a:pt x="548" y="214"/>
                  </a:cubicBezTo>
                  <a:cubicBezTo>
                    <a:pt x="589" y="80"/>
                    <a:pt x="468" y="0"/>
                    <a:pt x="361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4"/>
            <p:cNvSpPr/>
            <p:nvPr/>
          </p:nvSpPr>
          <p:spPr>
            <a:xfrm>
              <a:off x="6467800" y="3681725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0"/>
                  </a:moveTo>
                  <a:lnTo>
                    <a:pt x="1" y="14"/>
                  </a:lnTo>
                  <a:cubicBezTo>
                    <a:pt x="1" y="0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4"/>
            <p:cNvSpPr/>
            <p:nvPr/>
          </p:nvSpPr>
          <p:spPr>
            <a:xfrm>
              <a:off x="5300375" y="4431800"/>
              <a:ext cx="57550" cy="96350"/>
            </a:xfrm>
            <a:custGeom>
              <a:avLst/>
              <a:gdLst/>
              <a:ahLst/>
              <a:cxnLst/>
              <a:rect l="l" t="t" r="r" b="b"/>
              <a:pathLst>
                <a:path w="2302" h="3854" extrusionOk="0">
                  <a:moveTo>
                    <a:pt x="2208" y="1"/>
                  </a:moveTo>
                  <a:cubicBezTo>
                    <a:pt x="2194" y="1"/>
                    <a:pt x="2194" y="1"/>
                    <a:pt x="2194" y="14"/>
                  </a:cubicBezTo>
                  <a:cubicBezTo>
                    <a:pt x="1846" y="1110"/>
                    <a:pt x="1" y="2569"/>
                    <a:pt x="817" y="3812"/>
                  </a:cubicBezTo>
                  <a:cubicBezTo>
                    <a:pt x="830" y="3839"/>
                    <a:pt x="871" y="3853"/>
                    <a:pt x="910" y="3853"/>
                  </a:cubicBezTo>
                  <a:cubicBezTo>
                    <a:pt x="951" y="3853"/>
                    <a:pt x="978" y="3839"/>
                    <a:pt x="1004" y="3800"/>
                  </a:cubicBezTo>
                  <a:cubicBezTo>
                    <a:pt x="1272" y="3197"/>
                    <a:pt x="1459" y="2582"/>
                    <a:pt x="1780" y="1993"/>
                  </a:cubicBezTo>
                  <a:cubicBezTo>
                    <a:pt x="2155" y="1324"/>
                    <a:pt x="2301" y="777"/>
                    <a:pt x="2221" y="14"/>
                  </a:cubicBezTo>
                  <a:cubicBezTo>
                    <a:pt x="2221" y="14"/>
                    <a:pt x="2221" y="1"/>
                    <a:pt x="220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4"/>
            <p:cNvSpPr/>
            <p:nvPr/>
          </p:nvSpPr>
          <p:spPr>
            <a:xfrm>
              <a:off x="5336175" y="4477950"/>
              <a:ext cx="20400" cy="50850"/>
            </a:xfrm>
            <a:custGeom>
              <a:avLst/>
              <a:gdLst/>
              <a:ahLst/>
              <a:cxnLst/>
              <a:rect l="l" t="t" r="r" b="b"/>
              <a:pathLst>
                <a:path w="816" h="2034" extrusionOk="0">
                  <a:moveTo>
                    <a:pt x="776" y="1"/>
                  </a:moveTo>
                  <a:cubicBezTo>
                    <a:pt x="441" y="147"/>
                    <a:pt x="281" y="536"/>
                    <a:pt x="161" y="857"/>
                  </a:cubicBezTo>
                  <a:cubicBezTo>
                    <a:pt x="0" y="1258"/>
                    <a:pt x="54" y="1592"/>
                    <a:pt x="227" y="1966"/>
                  </a:cubicBezTo>
                  <a:cubicBezTo>
                    <a:pt x="241" y="2020"/>
                    <a:pt x="295" y="2034"/>
                    <a:pt x="334" y="2034"/>
                  </a:cubicBezTo>
                  <a:cubicBezTo>
                    <a:pt x="388" y="2034"/>
                    <a:pt x="455" y="2007"/>
                    <a:pt x="468" y="1940"/>
                  </a:cubicBezTo>
                  <a:cubicBezTo>
                    <a:pt x="548" y="1633"/>
                    <a:pt x="616" y="1351"/>
                    <a:pt x="628" y="1030"/>
                  </a:cubicBezTo>
                  <a:cubicBezTo>
                    <a:pt x="655" y="682"/>
                    <a:pt x="816" y="348"/>
                    <a:pt x="77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4"/>
            <p:cNvSpPr/>
            <p:nvPr/>
          </p:nvSpPr>
          <p:spPr>
            <a:xfrm>
              <a:off x="5353200" y="4505375"/>
              <a:ext cx="16425" cy="45150"/>
            </a:xfrm>
            <a:custGeom>
              <a:avLst/>
              <a:gdLst/>
              <a:ahLst/>
              <a:cxnLst/>
              <a:rect l="l" t="t" r="r" b="b"/>
              <a:pathLst>
                <a:path w="657" h="1806" extrusionOk="0">
                  <a:moveTo>
                    <a:pt x="523" y="1"/>
                  </a:moveTo>
                  <a:cubicBezTo>
                    <a:pt x="496" y="1"/>
                    <a:pt x="456" y="1"/>
                    <a:pt x="443" y="27"/>
                  </a:cubicBezTo>
                  <a:cubicBezTo>
                    <a:pt x="229" y="254"/>
                    <a:pt x="122" y="522"/>
                    <a:pt x="68" y="830"/>
                  </a:cubicBezTo>
                  <a:cubicBezTo>
                    <a:pt x="1" y="1217"/>
                    <a:pt x="135" y="1431"/>
                    <a:pt x="336" y="1739"/>
                  </a:cubicBezTo>
                  <a:cubicBezTo>
                    <a:pt x="349" y="1779"/>
                    <a:pt x="402" y="1806"/>
                    <a:pt x="443" y="1806"/>
                  </a:cubicBezTo>
                  <a:cubicBezTo>
                    <a:pt x="509" y="1806"/>
                    <a:pt x="577" y="1752"/>
                    <a:pt x="577" y="1672"/>
                  </a:cubicBezTo>
                  <a:cubicBezTo>
                    <a:pt x="563" y="1404"/>
                    <a:pt x="603" y="1164"/>
                    <a:pt x="577" y="896"/>
                  </a:cubicBezTo>
                  <a:cubicBezTo>
                    <a:pt x="550" y="629"/>
                    <a:pt x="616" y="375"/>
                    <a:pt x="643" y="108"/>
                  </a:cubicBezTo>
                  <a:cubicBezTo>
                    <a:pt x="657" y="40"/>
                    <a:pt x="590" y="1"/>
                    <a:pt x="52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4"/>
            <p:cNvSpPr/>
            <p:nvPr/>
          </p:nvSpPr>
          <p:spPr>
            <a:xfrm>
              <a:off x="5656175" y="3969650"/>
              <a:ext cx="69950" cy="114400"/>
            </a:xfrm>
            <a:custGeom>
              <a:avLst/>
              <a:gdLst/>
              <a:ahLst/>
              <a:cxnLst/>
              <a:rect l="l" t="t" r="r" b="b"/>
              <a:pathLst>
                <a:path w="2798" h="4576" extrusionOk="0">
                  <a:moveTo>
                    <a:pt x="389" y="1"/>
                  </a:moveTo>
                  <a:cubicBezTo>
                    <a:pt x="375" y="1"/>
                    <a:pt x="375" y="1"/>
                    <a:pt x="375" y="14"/>
                  </a:cubicBezTo>
                  <a:cubicBezTo>
                    <a:pt x="1" y="536"/>
                    <a:pt x="616" y="1552"/>
                    <a:pt x="857" y="2020"/>
                  </a:cubicBezTo>
                  <a:cubicBezTo>
                    <a:pt x="1138" y="2569"/>
                    <a:pt x="1472" y="3090"/>
                    <a:pt x="1781" y="3598"/>
                  </a:cubicBezTo>
                  <a:cubicBezTo>
                    <a:pt x="1981" y="3933"/>
                    <a:pt x="2141" y="4361"/>
                    <a:pt x="2489" y="4562"/>
                  </a:cubicBezTo>
                  <a:cubicBezTo>
                    <a:pt x="2503" y="4575"/>
                    <a:pt x="2530" y="4575"/>
                    <a:pt x="2556" y="4575"/>
                  </a:cubicBezTo>
                  <a:cubicBezTo>
                    <a:pt x="2623" y="4575"/>
                    <a:pt x="2676" y="4549"/>
                    <a:pt x="2690" y="4481"/>
                  </a:cubicBezTo>
                  <a:cubicBezTo>
                    <a:pt x="2797" y="3786"/>
                    <a:pt x="1981" y="2917"/>
                    <a:pt x="1647" y="2368"/>
                  </a:cubicBezTo>
                  <a:cubicBezTo>
                    <a:pt x="1365" y="1927"/>
                    <a:pt x="1098" y="1485"/>
                    <a:pt x="857" y="1017"/>
                  </a:cubicBezTo>
                  <a:cubicBezTo>
                    <a:pt x="696" y="696"/>
                    <a:pt x="603" y="308"/>
                    <a:pt x="402" y="14"/>
                  </a:cubicBezTo>
                  <a:cubicBezTo>
                    <a:pt x="402" y="1"/>
                    <a:pt x="389" y="1"/>
                    <a:pt x="38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4"/>
            <p:cNvSpPr/>
            <p:nvPr/>
          </p:nvSpPr>
          <p:spPr>
            <a:xfrm>
              <a:off x="5663225" y="4042200"/>
              <a:ext cx="34800" cy="65925"/>
            </a:xfrm>
            <a:custGeom>
              <a:avLst/>
              <a:gdLst/>
              <a:ahLst/>
              <a:cxnLst/>
              <a:rect l="l" t="t" r="r" b="b"/>
              <a:pathLst>
                <a:path w="1392" h="2637" extrusionOk="0">
                  <a:moveTo>
                    <a:pt x="188" y="1"/>
                  </a:moveTo>
                  <a:cubicBezTo>
                    <a:pt x="93" y="1"/>
                    <a:pt x="0" y="122"/>
                    <a:pt x="54" y="229"/>
                  </a:cubicBezTo>
                  <a:cubicBezTo>
                    <a:pt x="241" y="630"/>
                    <a:pt x="455" y="991"/>
                    <a:pt x="616" y="1406"/>
                  </a:cubicBezTo>
                  <a:cubicBezTo>
                    <a:pt x="749" y="1780"/>
                    <a:pt x="869" y="2155"/>
                    <a:pt x="1017" y="2530"/>
                  </a:cubicBezTo>
                  <a:cubicBezTo>
                    <a:pt x="1044" y="2596"/>
                    <a:pt x="1083" y="2637"/>
                    <a:pt x="1137" y="2637"/>
                  </a:cubicBezTo>
                  <a:cubicBezTo>
                    <a:pt x="1204" y="2637"/>
                    <a:pt x="1271" y="2583"/>
                    <a:pt x="1284" y="2489"/>
                  </a:cubicBezTo>
                  <a:cubicBezTo>
                    <a:pt x="1391" y="1593"/>
                    <a:pt x="963" y="657"/>
                    <a:pt x="295" y="42"/>
                  </a:cubicBezTo>
                  <a:cubicBezTo>
                    <a:pt x="268" y="15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4"/>
            <p:cNvSpPr/>
            <p:nvPr/>
          </p:nvSpPr>
          <p:spPr>
            <a:xfrm>
              <a:off x="5656850" y="4079675"/>
              <a:ext cx="26125" cy="43475"/>
            </a:xfrm>
            <a:custGeom>
              <a:avLst/>
              <a:gdLst/>
              <a:ahLst/>
              <a:cxnLst/>
              <a:rect l="l" t="t" r="r" b="b"/>
              <a:pathLst>
                <a:path w="1045" h="1739" extrusionOk="0">
                  <a:moveTo>
                    <a:pt x="282" y="0"/>
                  </a:moveTo>
                  <a:cubicBezTo>
                    <a:pt x="134" y="0"/>
                    <a:pt x="1" y="161"/>
                    <a:pt x="81" y="335"/>
                  </a:cubicBezTo>
                  <a:cubicBezTo>
                    <a:pt x="175" y="535"/>
                    <a:pt x="241" y="749"/>
                    <a:pt x="309" y="963"/>
                  </a:cubicBezTo>
                  <a:cubicBezTo>
                    <a:pt x="362" y="1164"/>
                    <a:pt x="443" y="1364"/>
                    <a:pt x="496" y="1578"/>
                  </a:cubicBezTo>
                  <a:cubicBezTo>
                    <a:pt x="523" y="1685"/>
                    <a:pt x="616" y="1739"/>
                    <a:pt x="710" y="1739"/>
                  </a:cubicBezTo>
                  <a:cubicBezTo>
                    <a:pt x="803" y="1739"/>
                    <a:pt x="897" y="1685"/>
                    <a:pt x="924" y="1578"/>
                  </a:cubicBezTo>
                  <a:cubicBezTo>
                    <a:pt x="1044" y="990"/>
                    <a:pt x="844" y="469"/>
                    <a:pt x="429" y="54"/>
                  </a:cubicBezTo>
                  <a:cubicBezTo>
                    <a:pt x="375" y="14"/>
                    <a:pt x="322" y="0"/>
                    <a:pt x="28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4"/>
            <p:cNvSpPr/>
            <p:nvPr/>
          </p:nvSpPr>
          <p:spPr>
            <a:xfrm>
              <a:off x="5649175" y="4121125"/>
              <a:ext cx="11725" cy="38825"/>
            </a:xfrm>
            <a:custGeom>
              <a:avLst/>
              <a:gdLst/>
              <a:ahLst/>
              <a:cxnLst/>
              <a:rect l="l" t="t" r="r" b="b"/>
              <a:pathLst>
                <a:path w="469" h="1553" extrusionOk="0">
                  <a:moveTo>
                    <a:pt x="227" y="1"/>
                  </a:moveTo>
                  <a:cubicBezTo>
                    <a:pt x="174" y="1"/>
                    <a:pt x="120" y="27"/>
                    <a:pt x="108" y="95"/>
                  </a:cubicBezTo>
                  <a:cubicBezTo>
                    <a:pt x="13" y="550"/>
                    <a:pt x="1" y="1004"/>
                    <a:pt x="108" y="1459"/>
                  </a:cubicBezTo>
                  <a:cubicBezTo>
                    <a:pt x="120" y="1513"/>
                    <a:pt x="174" y="1552"/>
                    <a:pt x="227" y="1552"/>
                  </a:cubicBezTo>
                  <a:cubicBezTo>
                    <a:pt x="281" y="1552"/>
                    <a:pt x="348" y="1513"/>
                    <a:pt x="361" y="1459"/>
                  </a:cubicBezTo>
                  <a:cubicBezTo>
                    <a:pt x="468" y="1004"/>
                    <a:pt x="455" y="550"/>
                    <a:pt x="361" y="81"/>
                  </a:cubicBezTo>
                  <a:cubicBezTo>
                    <a:pt x="348" y="27"/>
                    <a:pt x="295" y="1"/>
                    <a:pt x="22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4"/>
            <p:cNvSpPr/>
            <p:nvPr/>
          </p:nvSpPr>
          <p:spPr>
            <a:xfrm>
              <a:off x="5928075" y="4155575"/>
              <a:ext cx="24100" cy="51175"/>
            </a:xfrm>
            <a:custGeom>
              <a:avLst/>
              <a:gdLst/>
              <a:ahLst/>
              <a:cxnLst/>
              <a:rect l="l" t="t" r="r" b="b"/>
              <a:pathLst>
                <a:path w="964" h="2047" extrusionOk="0">
                  <a:moveTo>
                    <a:pt x="295" y="1"/>
                  </a:moveTo>
                  <a:cubicBezTo>
                    <a:pt x="281" y="1"/>
                    <a:pt x="281" y="1"/>
                    <a:pt x="281" y="14"/>
                  </a:cubicBezTo>
                  <a:cubicBezTo>
                    <a:pt x="254" y="14"/>
                    <a:pt x="254" y="28"/>
                    <a:pt x="254" y="41"/>
                  </a:cubicBezTo>
                  <a:lnTo>
                    <a:pt x="254" y="54"/>
                  </a:lnTo>
                  <a:cubicBezTo>
                    <a:pt x="241" y="41"/>
                    <a:pt x="227" y="41"/>
                    <a:pt x="227" y="41"/>
                  </a:cubicBezTo>
                  <a:cubicBezTo>
                    <a:pt x="161" y="67"/>
                    <a:pt x="134" y="135"/>
                    <a:pt x="134" y="201"/>
                  </a:cubicBezTo>
                  <a:cubicBezTo>
                    <a:pt x="107" y="697"/>
                    <a:pt x="0" y="1847"/>
                    <a:pt x="602" y="2034"/>
                  </a:cubicBezTo>
                  <a:cubicBezTo>
                    <a:pt x="629" y="2034"/>
                    <a:pt x="642" y="2047"/>
                    <a:pt x="669" y="2047"/>
                  </a:cubicBezTo>
                  <a:cubicBezTo>
                    <a:pt x="762" y="2047"/>
                    <a:pt x="869" y="1967"/>
                    <a:pt x="896" y="1860"/>
                  </a:cubicBezTo>
                  <a:cubicBezTo>
                    <a:pt x="963" y="1579"/>
                    <a:pt x="762" y="1285"/>
                    <a:pt x="682" y="1018"/>
                  </a:cubicBezTo>
                  <a:cubicBezTo>
                    <a:pt x="602" y="723"/>
                    <a:pt x="562" y="429"/>
                    <a:pt x="495" y="148"/>
                  </a:cubicBezTo>
                  <a:cubicBezTo>
                    <a:pt x="482" y="94"/>
                    <a:pt x="428" y="28"/>
                    <a:pt x="361" y="14"/>
                  </a:cubicBezTo>
                  <a:lnTo>
                    <a:pt x="295" y="14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4"/>
            <p:cNvSpPr/>
            <p:nvPr/>
          </p:nvSpPr>
          <p:spPr>
            <a:xfrm>
              <a:off x="5957500" y="4154250"/>
              <a:ext cx="24425" cy="50850"/>
            </a:xfrm>
            <a:custGeom>
              <a:avLst/>
              <a:gdLst/>
              <a:ahLst/>
              <a:cxnLst/>
              <a:rect l="l" t="t" r="r" b="b"/>
              <a:pathLst>
                <a:path w="977" h="2034" extrusionOk="0">
                  <a:moveTo>
                    <a:pt x="308" y="0"/>
                  </a:moveTo>
                  <a:cubicBezTo>
                    <a:pt x="268" y="0"/>
                    <a:pt x="241" y="13"/>
                    <a:pt x="215" y="40"/>
                  </a:cubicBezTo>
                  <a:cubicBezTo>
                    <a:pt x="1" y="402"/>
                    <a:pt x="1" y="830"/>
                    <a:pt x="81" y="1231"/>
                  </a:cubicBezTo>
                  <a:cubicBezTo>
                    <a:pt x="147" y="1525"/>
                    <a:pt x="348" y="2034"/>
                    <a:pt x="709" y="2034"/>
                  </a:cubicBezTo>
                  <a:lnTo>
                    <a:pt x="750" y="2034"/>
                  </a:lnTo>
                  <a:cubicBezTo>
                    <a:pt x="830" y="2020"/>
                    <a:pt x="923" y="1980"/>
                    <a:pt x="937" y="1886"/>
                  </a:cubicBezTo>
                  <a:cubicBezTo>
                    <a:pt x="976" y="1606"/>
                    <a:pt x="762" y="1445"/>
                    <a:pt x="629" y="1204"/>
                  </a:cubicBezTo>
                  <a:cubicBezTo>
                    <a:pt x="429" y="869"/>
                    <a:pt x="455" y="482"/>
                    <a:pt x="415" y="94"/>
                  </a:cubicBezTo>
                  <a:cubicBezTo>
                    <a:pt x="415" y="40"/>
                    <a:pt x="361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4"/>
            <p:cNvSpPr/>
            <p:nvPr/>
          </p:nvSpPr>
          <p:spPr>
            <a:xfrm>
              <a:off x="5983900" y="4177300"/>
              <a:ext cx="27125" cy="28800"/>
            </a:xfrm>
            <a:custGeom>
              <a:avLst/>
              <a:gdLst/>
              <a:ahLst/>
              <a:cxnLst/>
              <a:rect l="l" t="t" r="r" b="b"/>
              <a:pathLst>
                <a:path w="1085" h="1152" extrusionOk="0">
                  <a:moveTo>
                    <a:pt x="229" y="1"/>
                  </a:moveTo>
                  <a:cubicBezTo>
                    <a:pt x="215" y="1"/>
                    <a:pt x="202" y="1"/>
                    <a:pt x="188" y="15"/>
                  </a:cubicBezTo>
                  <a:cubicBezTo>
                    <a:pt x="1" y="188"/>
                    <a:pt x="175" y="496"/>
                    <a:pt x="268" y="670"/>
                  </a:cubicBezTo>
                  <a:cubicBezTo>
                    <a:pt x="375" y="884"/>
                    <a:pt x="563" y="1151"/>
                    <a:pt x="803" y="1151"/>
                  </a:cubicBezTo>
                  <a:cubicBezTo>
                    <a:pt x="857" y="1151"/>
                    <a:pt x="897" y="1151"/>
                    <a:pt x="937" y="1124"/>
                  </a:cubicBezTo>
                  <a:cubicBezTo>
                    <a:pt x="978" y="1112"/>
                    <a:pt x="1031" y="1085"/>
                    <a:pt x="1031" y="1031"/>
                  </a:cubicBezTo>
                  <a:cubicBezTo>
                    <a:pt x="1085" y="696"/>
                    <a:pt x="777" y="563"/>
                    <a:pt x="576" y="349"/>
                  </a:cubicBezTo>
                  <a:cubicBezTo>
                    <a:pt x="536" y="295"/>
                    <a:pt x="362" y="1"/>
                    <a:pt x="2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4"/>
            <p:cNvSpPr/>
            <p:nvPr/>
          </p:nvSpPr>
          <p:spPr>
            <a:xfrm>
              <a:off x="6005975" y="3846600"/>
              <a:ext cx="72250" cy="110375"/>
            </a:xfrm>
            <a:custGeom>
              <a:avLst/>
              <a:gdLst/>
              <a:ahLst/>
              <a:cxnLst/>
              <a:rect l="l" t="t" r="r" b="b"/>
              <a:pathLst>
                <a:path w="2890" h="4415" extrusionOk="0">
                  <a:moveTo>
                    <a:pt x="2797" y="0"/>
                  </a:moveTo>
                  <a:cubicBezTo>
                    <a:pt x="2783" y="0"/>
                    <a:pt x="2770" y="0"/>
                    <a:pt x="2756" y="13"/>
                  </a:cubicBezTo>
                  <a:cubicBezTo>
                    <a:pt x="1432" y="976"/>
                    <a:pt x="1" y="2528"/>
                    <a:pt x="295" y="4294"/>
                  </a:cubicBezTo>
                  <a:cubicBezTo>
                    <a:pt x="309" y="4374"/>
                    <a:pt x="362" y="4414"/>
                    <a:pt x="429" y="4414"/>
                  </a:cubicBezTo>
                  <a:cubicBezTo>
                    <a:pt x="509" y="4414"/>
                    <a:pt x="589" y="4361"/>
                    <a:pt x="616" y="4294"/>
                  </a:cubicBezTo>
                  <a:cubicBezTo>
                    <a:pt x="910" y="3478"/>
                    <a:pt x="978" y="2688"/>
                    <a:pt x="1472" y="1966"/>
                  </a:cubicBezTo>
                  <a:cubicBezTo>
                    <a:pt x="1927" y="1338"/>
                    <a:pt x="2556" y="830"/>
                    <a:pt x="2863" y="120"/>
                  </a:cubicBezTo>
                  <a:cubicBezTo>
                    <a:pt x="2890" y="67"/>
                    <a:pt x="2850" y="0"/>
                    <a:pt x="279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4"/>
            <p:cNvSpPr/>
            <p:nvPr/>
          </p:nvSpPr>
          <p:spPr>
            <a:xfrm>
              <a:off x="6028725" y="3893725"/>
              <a:ext cx="28100" cy="53875"/>
            </a:xfrm>
            <a:custGeom>
              <a:avLst/>
              <a:gdLst/>
              <a:ahLst/>
              <a:cxnLst/>
              <a:rect l="l" t="t" r="r" b="b"/>
              <a:pathLst>
                <a:path w="1124" h="2155" extrusionOk="0">
                  <a:moveTo>
                    <a:pt x="1097" y="1"/>
                  </a:moveTo>
                  <a:cubicBezTo>
                    <a:pt x="803" y="336"/>
                    <a:pt x="589" y="696"/>
                    <a:pt x="401" y="1085"/>
                  </a:cubicBezTo>
                  <a:cubicBezTo>
                    <a:pt x="255" y="1379"/>
                    <a:pt x="0" y="1793"/>
                    <a:pt x="201" y="2088"/>
                  </a:cubicBezTo>
                  <a:cubicBezTo>
                    <a:pt x="241" y="2128"/>
                    <a:pt x="282" y="2155"/>
                    <a:pt x="321" y="2155"/>
                  </a:cubicBezTo>
                  <a:cubicBezTo>
                    <a:pt x="348" y="2155"/>
                    <a:pt x="375" y="2141"/>
                    <a:pt x="401" y="2128"/>
                  </a:cubicBezTo>
                  <a:cubicBezTo>
                    <a:pt x="710" y="1981"/>
                    <a:pt x="696" y="1540"/>
                    <a:pt x="776" y="1231"/>
                  </a:cubicBezTo>
                  <a:cubicBezTo>
                    <a:pt x="870" y="830"/>
                    <a:pt x="1004" y="429"/>
                    <a:pt x="1124" y="28"/>
                  </a:cubicBezTo>
                  <a:cubicBezTo>
                    <a:pt x="1124" y="15"/>
                    <a:pt x="1124" y="1"/>
                    <a:pt x="1111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4"/>
            <p:cNvSpPr/>
            <p:nvPr/>
          </p:nvSpPr>
          <p:spPr>
            <a:xfrm>
              <a:off x="6057825" y="3915800"/>
              <a:ext cx="16075" cy="29450"/>
            </a:xfrm>
            <a:custGeom>
              <a:avLst/>
              <a:gdLst/>
              <a:ahLst/>
              <a:cxnLst/>
              <a:rect l="l" t="t" r="r" b="b"/>
              <a:pathLst>
                <a:path w="643" h="1178" extrusionOk="0">
                  <a:moveTo>
                    <a:pt x="548" y="1"/>
                  </a:moveTo>
                  <a:cubicBezTo>
                    <a:pt x="522" y="1"/>
                    <a:pt x="495" y="15"/>
                    <a:pt x="468" y="41"/>
                  </a:cubicBezTo>
                  <a:cubicBezTo>
                    <a:pt x="375" y="188"/>
                    <a:pt x="295" y="322"/>
                    <a:pt x="227" y="482"/>
                  </a:cubicBezTo>
                  <a:cubicBezTo>
                    <a:pt x="147" y="643"/>
                    <a:pt x="0" y="830"/>
                    <a:pt x="67" y="1017"/>
                  </a:cubicBezTo>
                  <a:cubicBezTo>
                    <a:pt x="107" y="1111"/>
                    <a:pt x="201" y="1178"/>
                    <a:pt x="295" y="1178"/>
                  </a:cubicBezTo>
                  <a:cubicBezTo>
                    <a:pt x="334" y="1178"/>
                    <a:pt x="375" y="1178"/>
                    <a:pt x="402" y="1151"/>
                  </a:cubicBezTo>
                  <a:cubicBezTo>
                    <a:pt x="589" y="1031"/>
                    <a:pt x="589" y="830"/>
                    <a:pt x="602" y="630"/>
                  </a:cubicBezTo>
                  <a:cubicBezTo>
                    <a:pt x="616" y="455"/>
                    <a:pt x="629" y="268"/>
                    <a:pt x="642" y="95"/>
                  </a:cubicBezTo>
                  <a:cubicBezTo>
                    <a:pt x="642" y="27"/>
                    <a:pt x="602" y="1"/>
                    <a:pt x="54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4"/>
            <p:cNvSpPr/>
            <p:nvPr/>
          </p:nvSpPr>
          <p:spPr>
            <a:xfrm>
              <a:off x="6086225" y="3890725"/>
              <a:ext cx="15100" cy="27775"/>
            </a:xfrm>
            <a:custGeom>
              <a:avLst/>
              <a:gdLst/>
              <a:ahLst/>
              <a:cxnLst/>
              <a:rect l="l" t="t" r="r" b="b"/>
              <a:pathLst>
                <a:path w="604" h="1111" extrusionOk="0">
                  <a:moveTo>
                    <a:pt x="456" y="1"/>
                  </a:moveTo>
                  <a:cubicBezTo>
                    <a:pt x="402" y="1"/>
                    <a:pt x="349" y="14"/>
                    <a:pt x="336" y="67"/>
                  </a:cubicBezTo>
                  <a:cubicBezTo>
                    <a:pt x="256" y="228"/>
                    <a:pt x="188" y="388"/>
                    <a:pt x="108" y="536"/>
                  </a:cubicBezTo>
                  <a:cubicBezTo>
                    <a:pt x="28" y="683"/>
                    <a:pt x="15" y="843"/>
                    <a:pt x="1" y="1004"/>
                  </a:cubicBezTo>
                  <a:cubicBezTo>
                    <a:pt x="1" y="1071"/>
                    <a:pt x="42" y="1111"/>
                    <a:pt x="108" y="1111"/>
                  </a:cubicBezTo>
                  <a:cubicBezTo>
                    <a:pt x="135" y="1111"/>
                    <a:pt x="175" y="1084"/>
                    <a:pt x="202" y="1057"/>
                  </a:cubicBezTo>
                  <a:cubicBezTo>
                    <a:pt x="295" y="923"/>
                    <a:pt x="402" y="830"/>
                    <a:pt x="456" y="683"/>
                  </a:cubicBezTo>
                  <a:cubicBezTo>
                    <a:pt x="523" y="495"/>
                    <a:pt x="589" y="322"/>
                    <a:pt x="603" y="135"/>
                  </a:cubicBezTo>
                  <a:cubicBezTo>
                    <a:pt x="603" y="54"/>
                    <a:pt x="523" y="1"/>
                    <a:pt x="45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4"/>
            <p:cNvSpPr/>
            <p:nvPr/>
          </p:nvSpPr>
          <p:spPr>
            <a:xfrm>
              <a:off x="6103625" y="4391000"/>
              <a:ext cx="68250" cy="121750"/>
            </a:xfrm>
            <a:custGeom>
              <a:avLst/>
              <a:gdLst/>
              <a:ahLst/>
              <a:cxnLst/>
              <a:rect l="l" t="t" r="r" b="b"/>
              <a:pathLst>
                <a:path w="2730" h="4870" extrusionOk="0">
                  <a:moveTo>
                    <a:pt x="2529" y="1"/>
                  </a:moveTo>
                  <a:cubicBezTo>
                    <a:pt x="2488" y="1"/>
                    <a:pt x="2449" y="14"/>
                    <a:pt x="2422" y="54"/>
                  </a:cubicBezTo>
                  <a:cubicBezTo>
                    <a:pt x="1820" y="777"/>
                    <a:pt x="1499" y="1740"/>
                    <a:pt x="1097" y="2582"/>
                  </a:cubicBezTo>
                  <a:cubicBezTo>
                    <a:pt x="897" y="2997"/>
                    <a:pt x="683" y="3411"/>
                    <a:pt x="455" y="3800"/>
                  </a:cubicBezTo>
                  <a:cubicBezTo>
                    <a:pt x="268" y="4094"/>
                    <a:pt x="0" y="4335"/>
                    <a:pt x="14" y="4695"/>
                  </a:cubicBezTo>
                  <a:cubicBezTo>
                    <a:pt x="14" y="4790"/>
                    <a:pt x="95" y="4870"/>
                    <a:pt x="202" y="4870"/>
                  </a:cubicBezTo>
                  <a:cubicBezTo>
                    <a:pt x="924" y="4870"/>
                    <a:pt x="1325" y="3652"/>
                    <a:pt x="1566" y="3131"/>
                  </a:cubicBezTo>
                  <a:cubicBezTo>
                    <a:pt x="1980" y="2195"/>
                    <a:pt x="2435" y="1205"/>
                    <a:pt x="2702" y="215"/>
                  </a:cubicBezTo>
                  <a:cubicBezTo>
                    <a:pt x="2729" y="108"/>
                    <a:pt x="2636" y="1"/>
                    <a:pt x="25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4"/>
            <p:cNvSpPr/>
            <p:nvPr/>
          </p:nvSpPr>
          <p:spPr>
            <a:xfrm>
              <a:off x="6081225" y="4418425"/>
              <a:ext cx="28125" cy="52525"/>
            </a:xfrm>
            <a:custGeom>
              <a:avLst/>
              <a:gdLst/>
              <a:ahLst/>
              <a:cxnLst/>
              <a:rect l="l" t="t" r="r" b="b"/>
              <a:pathLst>
                <a:path w="1125" h="2101" extrusionOk="0">
                  <a:moveTo>
                    <a:pt x="1003" y="1"/>
                  </a:moveTo>
                  <a:cubicBezTo>
                    <a:pt x="964" y="1"/>
                    <a:pt x="923" y="27"/>
                    <a:pt x="896" y="67"/>
                  </a:cubicBezTo>
                  <a:cubicBezTo>
                    <a:pt x="736" y="402"/>
                    <a:pt x="602" y="763"/>
                    <a:pt x="415" y="1084"/>
                  </a:cubicBezTo>
                  <a:cubicBezTo>
                    <a:pt x="228" y="1405"/>
                    <a:pt x="1" y="1606"/>
                    <a:pt x="67" y="1993"/>
                  </a:cubicBezTo>
                  <a:cubicBezTo>
                    <a:pt x="81" y="2061"/>
                    <a:pt x="161" y="2100"/>
                    <a:pt x="228" y="2100"/>
                  </a:cubicBezTo>
                  <a:lnTo>
                    <a:pt x="268" y="2100"/>
                  </a:lnTo>
                  <a:cubicBezTo>
                    <a:pt x="629" y="1993"/>
                    <a:pt x="709" y="1713"/>
                    <a:pt x="830" y="1392"/>
                  </a:cubicBezTo>
                  <a:cubicBezTo>
                    <a:pt x="977" y="991"/>
                    <a:pt x="1098" y="549"/>
                    <a:pt x="1124" y="121"/>
                  </a:cubicBezTo>
                  <a:cubicBezTo>
                    <a:pt x="1124" y="54"/>
                    <a:pt x="1057" y="1"/>
                    <a:pt x="100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4"/>
            <p:cNvSpPr/>
            <p:nvPr/>
          </p:nvSpPr>
          <p:spPr>
            <a:xfrm>
              <a:off x="6059825" y="4418750"/>
              <a:ext cx="28450" cy="39825"/>
            </a:xfrm>
            <a:custGeom>
              <a:avLst/>
              <a:gdLst/>
              <a:ahLst/>
              <a:cxnLst/>
              <a:rect l="l" t="t" r="r" b="b"/>
              <a:pathLst>
                <a:path w="1138" h="1593" extrusionOk="0">
                  <a:moveTo>
                    <a:pt x="910" y="1"/>
                  </a:moveTo>
                  <a:cubicBezTo>
                    <a:pt x="870" y="1"/>
                    <a:pt x="843" y="14"/>
                    <a:pt x="803" y="27"/>
                  </a:cubicBezTo>
                  <a:cubicBezTo>
                    <a:pt x="322" y="268"/>
                    <a:pt x="81" y="857"/>
                    <a:pt x="27" y="1365"/>
                  </a:cubicBezTo>
                  <a:cubicBezTo>
                    <a:pt x="1" y="1499"/>
                    <a:pt x="108" y="1593"/>
                    <a:pt x="228" y="1593"/>
                  </a:cubicBezTo>
                  <a:cubicBezTo>
                    <a:pt x="295" y="1593"/>
                    <a:pt x="361" y="1552"/>
                    <a:pt x="402" y="1459"/>
                  </a:cubicBezTo>
                  <a:cubicBezTo>
                    <a:pt x="536" y="1017"/>
                    <a:pt x="883" y="696"/>
                    <a:pt x="1071" y="282"/>
                  </a:cubicBezTo>
                  <a:cubicBezTo>
                    <a:pt x="1137" y="148"/>
                    <a:pt x="1030" y="1"/>
                    <a:pt x="910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4"/>
            <p:cNvSpPr/>
            <p:nvPr/>
          </p:nvSpPr>
          <p:spPr>
            <a:xfrm>
              <a:off x="5906325" y="4539475"/>
              <a:ext cx="24100" cy="63225"/>
            </a:xfrm>
            <a:custGeom>
              <a:avLst/>
              <a:gdLst/>
              <a:ahLst/>
              <a:cxnLst/>
              <a:rect l="l" t="t" r="r" b="b"/>
              <a:pathLst>
                <a:path w="964" h="2529" extrusionOk="0">
                  <a:moveTo>
                    <a:pt x="455" y="1"/>
                  </a:moveTo>
                  <a:cubicBezTo>
                    <a:pt x="416" y="1"/>
                    <a:pt x="362" y="28"/>
                    <a:pt x="335" y="67"/>
                  </a:cubicBezTo>
                  <a:cubicBezTo>
                    <a:pt x="54" y="456"/>
                    <a:pt x="0" y="1004"/>
                    <a:pt x="27" y="1458"/>
                  </a:cubicBezTo>
                  <a:cubicBezTo>
                    <a:pt x="54" y="1967"/>
                    <a:pt x="268" y="2302"/>
                    <a:pt x="723" y="2516"/>
                  </a:cubicBezTo>
                  <a:cubicBezTo>
                    <a:pt x="749" y="2516"/>
                    <a:pt x="763" y="2528"/>
                    <a:pt x="790" y="2528"/>
                  </a:cubicBezTo>
                  <a:cubicBezTo>
                    <a:pt x="870" y="2528"/>
                    <a:pt x="963" y="2462"/>
                    <a:pt x="924" y="2355"/>
                  </a:cubicBezTo>
                  <a:cubicBezTo>
                    <a:pt x="803" y="1993"/>
                    <a:pt x="669" y="1579"/>
                    <a:pt x="616" y="1205"/>
                  </a:cubicBezTo>
                  <a:cubicBezTo>
                    <a:pt x="576" y="830"/>
                    <a:pt x="656" y="456"/>
                    <a:pt x="576" y="108"/>
                  </a:cubicBezTo>
                  <a:cubicBezTo>
                    <a:pt x="562" y="40"/>
                    <a:pt x="509" y="1"/>
                    <a:pt x="455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4"/>
            <p:cNvSpPr/>
            <p:nvPr/>
          </p:nvSpPr>
          <p:spPr>
            <a:xfrm>
              <a:off x="5929400" y="4565225"/>
              <a:ext cx="14075" cy="29125"/>
            </a:xfrm>
            <a:custGeom>
              <a:avLst/>
              <a:gdLst/>
              <a:ahLst/>
              <a:cxnLst/>
              <a:rect l="l" t="t" r="r" b="b"/>
              <a:pathLst>
                <a:path w="563" h="1165" extrusionOk="0">
                  <a:moveTo>
                    <a:pt x="308" y="0"/>
                  </a:moveTo>
                  <a:cubicBezTo>
                    <a:pt x="268" y="0"/>
                    <a:pt x="215" y="27"/>
                    <a:pt x="174" y="81"/>
                  </a:cubicBezTo>
                  <a:cubicBezTo>
                    <a:pt x="67" y="228"/>
                    <a:pt x="14" y="428"/>
                    <a:pt x="1" y="616"/>
                  </a:cubicBezTo>
                  <a:cubicBezTo>
                    <a:pt x="1" y="844"/>
                    <a:pt x="121" y="977"/>
                    <a:pt x="295" y="1124"/>
                  </a:cubicBezTo>
                  <a:cubicBezTo>
                    <a:pt x="322" y="1151"/>
                    <a:pt x="362" y="1165"/>
                    <a:pt x="388" y="1165"/>
                  </a:cubicBezTo>
                  <a:cubicBezTo>
                    <a:pt x="482" y="1165"/>
                    <a:pt x="563" y="1084"/>
                    <a:pt x="536" y="977"/>
                  </a:cubicBezTo>
                  <a:cubicBezTo>
                    <a:pt x="522" y="897"/>
                    <a:pt x="549" y="844"/>
                    <a:pt x="536" y="763"/>
                  </a:cubicBezTo>
                  <a:cubicBezTo>
                    <a:pt x="522" y="696"/>
                    <a:pt x="509" y="616"/>
                    <a:pt x="495" y="535"/>
                  </a:cubicBezTo>
                  <a:cubicBezTo>
                    <a:pt x="469" y="416"/>
                    <a:pt x="456" y="282"/>
                    <a:pt x="456" y="148"/>
                  </a:cubicBezTo>
                  <a:cubicBezTo>
                    <a:pt x="456" y="54"/>
                    <a:pt x="388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4"/>
            <p:cNvSpPr/>
            <p:nvPr/>
          </p:nvSpPr>
          <p:spPr>
            <a:xfrm>
              <a:off x="5420750" y="4193350"/>
              <a:ext cx="71600" cy="108050"/>
            </a:xfrm>
            <a:custGeom>
              <a:avLst/>
              <a:gdLst/>
              <a:ahLst/>
              <a:cxnLst/>
              <a:rect l="l" t="t" r="r" b="b"/>
              <a:pathLst>
                <a:path w="2864" h="4322" extrusionOk="0">
                  <a:moveTo>
                    <a:pt x="2757" y="1"/>
                  </a:moveTo>
                  <a:cubicBezTo>
                    <a:pt x="2034" y="1"/>
                    <a:pt x="1419" y="884"/>
                    <a:pt x="1071" y="1419"/>
                  </a:cubicBezTo>
                  <a:cubicBezTo>
                    <a:pt x="590" y="2168"/>
                    <a:pt x="68" y="3184"/>
                    <a:pt x="15" y="4094"/>
                  </a:cubicBezTo>
                  <a:cubicBezTo>
                    <a:pt x="1" y="4242"/>
                    <a:pt x="108" y="4322"/>
                    <a:pt x="229" y="4322"/>
                  </a:cubicBezTo>
                  <a:cubicBezTo>
                    <a:pt x="322" y="4322"/>
                    <a:pt x="416" y="4281"/>
                    <a:pt x="470" y="4201"/>
                  </a:cubicBezTo>
                  <a:cubicBezTo>
                    <a:pt x="964" y="3546"/>
                    <a:pt x="1139" y="2649"/>
                    <a:pt x="1499" y="1914"/>
                  </a:cubicBezTo>
                  <a:cubicBezTo>
                    <a:pt x="1700" y="1486"/>
                    <a:pt x="1954" y="1085"/>
                    <a:pt x="2235" y="723"/>
                  </a:cubicBezTo>
                  <a:cubicBezTo>
                    <a:pt x="2435" y="470"/>
                    <a:pt x="2703" y="282"/>
                    <a:pt x="2864" y="15"/>
                  </a:cubicBezTo>
                  <a:lnTo>
                    <a:pt x="2864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4"/>
            <p:cNvSpPr/>
            <p:nvPr/>
          </p:nvSpPr>
          <p:spPr>
            <a:xfrm>
              <a:off x="5395700" y="4251550"/>
              <a:ext cx="14725" cy="38500"/>
            </a:xfrm>
            <a:custGeom>
              <a:avLst/>
              <a:gdLst/>
              <a:ahLst/>
              <a:cxnLst/>
              <a:rect l="l" t="t" r="r" b="b"/>
              <a:pathLst>
                <a:path w="589" h="1540" extrusionOk="0">
                  <a:moveTo>
                    <a:pt x="562" y="0"/>
                  </a:moveTo>
                  <a:cubicBezTo>
                    <a:pt x="562" y="0"/>
                    <a:pt x="548" y="0"/>
                    <a:pt x="548" y="14"/>
                  </a:cubicBezTo>
                  <a:cubicBezTo>
                    <a:pt x="188" y="389"/>
                    <a:pt x="0" y="937"/>
                    <a:pt x="93" y="1445"/>
                  </a:cubicBezTo>
                  <a:cubicBezTo>
                    <a:pt x="107" y="1512"/>
                    <a:pt x="161" y="1539"/>
                    <a:pt x="214" y="1539"/>
                  </a:cubicBezTo>
                  <a:cubicBezTo>
                    <a:pt x="268" y="1539"/>
                    <a:pt x="321" y="1512"/>
                    <a:pt x="334" y="1445"/>
                  </a:cubicBezTo>
                  <a:cubicBezTo>
                    <a:pt x="441" y="990"/>
                    <a:pt x="589" y="509"/>
                    <a:pt x="589" y="27"/>
                  </a:cubicBezTo>
                  <a:cubicBezTo>
                    <a:pt x="589" y="14"/>
                    <a:pt x="575" y="0"/>
                    <a:pt x="5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4"/>
            <p:cNvSpPr/>
            <p:nvPr/>
          </p:nvSpPr>
          <p:spPr>
            <a:xfrm>
              <a:off x="5132175" y="3902425"/>
              <a:ext cx="96000" cy="221075"/>
            </a:xfrm>
            <a:custGeom>
              <a:avLst/>
              <a:gdLst/>
              <a:ahLst/>
              <a:cxnLst/>
              <a:rect l="l" t="t" r="r" b="b"/>
              <a:pathLst>
                <a:path w="3840" h="8843" extrusionOk="0">
                  <a:moveTo>
                    <a:pt x="3800" y="1"/>
                  </a:moveTo>
                  <a:cubicBezTo>
                    <a:pt x="2649" y="990"/>
                    <a:pt x="1900" y="2462"/>
                    <a:pt x="1351" y="3853"/>
                  </a:cubicBezTo>
                  <a:cubicBezTo>
                    <a:pt x="1030" y="4669"/>
                    <a:pt x="750" y="5485"/>
                    <a:pt x="536" y="6314"/>
                  </a:cubicBezTo>
                  <a:cubicBezTo>
                    <a:pt x="361" y="6997"/>
                    <a:pt x="1" y="8000"/>
                    <a:pt x="281" y="8668"/>
                  </a:cubicBezTo>
                  <a:cubicBezTo>
                    <a:pt x="335" y="8789"/>
                    <a:pt x="415" y="8843"/>
                    <a:pt x="509" y="8843"/>
                  </a:cubicBezTo>
                  <a:cubicBezTo>
                    <a:pt x="589" y="8843"/>
                    <a:pt x="670" y="8802"/>
                    <a:pt x="723" y="8722"/>
                  </a:cubicBezTo>
                  <a:cubicBezTo>
                    <a:pt x="1110" y="8214"/>
                    <a:pt x="1098" y="7411"/>
                    <a:pt x="1231" y="6796"/>
                  </a:cubicBezTo>
                  <a:cubicBezTo>
                    <a:pt x="1392" y="6047"/>
                    <a:pt x="1606" y="5312"/>
                    <a:pt x="1847" y="4589"/>
                  </a:cubicBezTo>
                  <a:cubicBezTo>
                    <a:pt x="2368" y="2997"/>
                    <a:pt x="3184" y="1566"/>
                    <a:pt x="3826" y="27"/>
                  </a:cubicBezTo>
                  <a:cubicBezTo>
                    <a:pt x="3839" y="15"/>
                    <a:pt x="3826" y="1"/>
                    <a:pt x="3812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4"/>
            <p:cNvSpPr/>
            <p:nvPr/>
          </p:nvSpPr>
          <p:spPr>
            <a:xfrm>
              <a:off x="5172300" y="4026150"/>
              <a:ext cx="30450" cy="69600"/>
            </a:xfrm>
            <a:custGeom>
              <a:avLst/>
              <a:gdLst/>
              <a:ahLst/>
              <a:cxnLst/>
              <a:rect l="l" t="t" r="r" b="b"/>
              <a:pathLst>
                <a:path w="1218" h="2784" extrusionOk="0">
                  <a:moveTo>
                    <a:pt x="1151" y="1"/>
                  </a:moveTo>
                  <a:cubicBezTo>
                    <a:pt x="804" y="322"/>
                    <a:pt x="643" y="777"/>
                    <a:pt x="429" y="1192"/>
                  </a:cubicBezTo>
                  <a:cubicBezTo>
                    <a:pt x="188" y="1659"/>
                    <a:pt x="1" y="2088"/>
                    <a:pt x="54" y="2623"/>
                  </a:cubicBezTo>
                  <a:cubicBezTo>
                    <a:pt x="54" y="2703"/>
                    <a:pt x="148" y="2783"/>
                    <a:pt x="228" y="2783"/>
                  </a:cubicBezTo>
                  <a:cubicBezTo>
                    <a:pt x="255" y="2783"/>
                    <a:pt x="295" y="2770"/>
                    <a:pt x="322" y="2730"/>
                  </a:cubicBezTo>
                  <a:cubicBezTo>
                    <a:pt x="629" y="2369"/>
                    <a:pt x="736" y="2021"/>
                    <a:pt x="857" y="1579"/>
                  </a:cubicBezTo>
                  <a:cubicBezTo>
                    <a:pt x="1004" y="1071"/>
                    <a:pt x="1218" y="536"/>
                    <a:pt x="1191" y="15"/>
                  </a:cubicBezTo>
                  <a:cubicBezTo>
                    <a:pt x="1191" y="1"/>
                    <a:pt x="1178" y="1"/>
                    <a:pt x="1164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4"/>
            <p:cNvSpPr/>
            <p:nvPr/>
          </p:nvSpPr>
          <p:spPr>
            <a:xfrm>
              <a:off x="5195725" y="4051925"/>
              <a:ext cx="24425" cy="48175"/>
            </a:xfrm>
            <a:custGeom>
              <a:avLst/>
              <a:gdLst/>
              <a:ahLst/>
              <a:cxnLst/>
              <a:rect l="l" t="t" r="r" b="b"/>
              <a:pathLst>
                <a:path w="977" h="1927" extrusionOk="0">
                  <a:moveTo>
                    <a:pt x="762" y="0"/>
                  </a:moveTo>
                  <a:cubicBezTo>
                    <a:pt x="723" y="0"/>
                    <a:pt x="682" y="27"/>
                    <a:pt x="655" y="54"/>
                  </a:cubicBezTo>
                  <a:cubicBezTo>
                    <a:pt x="361" y="521"/>
                    <a:pt x="214" y="1083"/>
                    <a:pt x="67" y="1605"/>
                  </a:cubicBezTo>
                  <a:cubicBezTo>
                    <a:pt x="0" y="1806"/>
                    <a:pt x="161" y="1927"/>
                    <a:pt x="307" y="1927"/>
                  </a:cubicBezTo>
                  <a:cubicBezTo>
                    <a:pt x="414" y="1927"/>
                    <a:pt x="521" y="1859"/>
                    <a:pt x="575" y="1739"/>
                  </a:cubicBezTo>
                  <a:cubicBezTo>
                    <a:pt x="762" y="1217"/>
                    <a:pt x="976" y="642"/>
                    <a:pt x="856" y="81"/>
                  </a:cubicBezTo>
                  <a:cubicBezTo>
                    <a:pt x="842" y="27"/>
                    <a:pt x="803" y="0"/>
                    <a:pt x="7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4"/>
            <p:cNvSpPr/>
            <p:nvPr/>
          </p:nvSpPr>
          <p:spPr>
            <a:xfrm>
              <a:off x="5550200" y="4252575"/>
              <a:ext cx="175250" cy="61200"/>
            </a:xfrm>
            <a:custGeom>
              <a:avLst/>
              <a:gdLst/>
              <a:ahLst/>
              <a:cxnLst/>
              <a:rect l="l" t="t" r="r" b="b"/>
              <a:pathLst>
                <a:path w="7010" h="2448" extrusionOk="0">
                  <a:moveTo>
                    <a:pt x="2180" y="0"/>
                  </a:moveTo>
                  <a:cubicBezTo>
                    <a:pt x="2126" y="0"/>
                    <a:pt x="2073" y="13"/>
                    <a:pt x="2019" y="54"/>
                  </a:cubicBezTo>
                  <a:cubicBezTo>
                    <a:pt x="1297" y="615"/>
                    <a:pt x="910" y="1391"/>
                    <a:pt x="67" y="1819"/>
                  </a:cubicBezTo>
                  <a:cubicBezTo>
                    <a:pt x="0" y="1846"/>
                    <a:pt x="0" y="1939"/>
                    <a:pt x="67" y="1980"/>
                  </a:cubicBezTo>
                  <a:cubicBezTo>
                    <a:pt x="200" y="2046"/>
                    <a:pt x="334" y="2073"/>
                    <a:pt x="468" y="2073"/>
                  </a:cubicBezTo>
                  <a:cubicBezTo>
                    <a:pt x="1097" y="2073"/>
                    <a:pt x="1618" y="1338"/>
                    <a:pt x="2087" y="869"/>
                  </a:cubicBezTo>
                  <a:cubicBezTo>
                    <a:pt x="2314" y="1351"/>
                    <a:pt x="2635" y="1859"/>
                    <a:pt x="3143" y="2033"/>
                  </a:cubicBezTo>
                  <a:cubicBezTo>
                    <a:pt x="3291" y="2073"/>
                    <a:pt x="3424" y="2100"/>
                    <a:pt x="3571" y="2100"/>
                  </a:cubicBezTo>
                  <a:cubicBezTo>
                    <a:pt x="4026" y="2100"/>
                    <a:pt x="4468" y="1873"/>
                    <a:pt x="4855" y="1605"/>
                  </a:cubicBezTo>
                  <a:cubicBezTo>
                    <a:pt x="5176" y="2114"/>
                    <a:pt x="5658" y="2447"/>
                    <a:pt x="6220" y="2447"/>
                  </a:cubicBezTo>
                  <a:cubicBezTo>
                    <a:pt x="6421" y="2447"/>
                    <a:pt x="6648" y="2394"/>
                    <a:pt x="6876" y="2301"/>
                  </a:cubicBezTo>
                  <a:cubicBezTo>
                    <a:pt x="7009" y="2233"/>
                    <a:pt x="6983" y="2007"/>
                    <a:pt x="6835" y="1993"/>
                  </a:cubicBezTo>
                  <a:cubicBezTo>
                    <a:pt x="6193" y="1912"/>
                    <a:pt x="5565" y="1672"/>
                    <a:pt x="5297" y="1017"/>
                  </a:cubicBezTo>
                  <a:cubicBezTo>
                    <a:pt x="5244" y="896"/>
                    <a:pt x="5110" y="776"/>
                    <a:pt x="4962" y="776"/>
                  </a:cubicBezTo>
                  <a:cubicBezTo>
                    <a:pt x="4909" y="776"/>
                    <a:pt x="4855" y="789"/>
                    <a:pt x="4802" y="829"/>
                  </a:cubicBezTo>
                  <a:cubicBezTo>
                    <a:pt x="4454" y="1083"/>
                    <a:pt x="4026" y="1445"/>
                    <a:pt x="3571" y="1445"/>
                  </a:cubicBezTo>
                  <a:cubicBezTo>
                    <a:pt x="3532" y="1445"/>
                    <a:pt x="3491" y="1431"/>
                    <a:pt x="3437" y="1431"/>
                  </a:cubicBezTo>
                  <a:cubicBezTo>
                    <a:pt x="2956" y="1351"/>
                    <a:pt x="2662" y="548"/>
                    <a:pt x="2474" y="161"/>
                  </a:cubicBezTo>
                  <a:cubicBezTo>
                    <a:pt x="2435" y="66"/>
                    <a:pt x="2301" y="0"/>
                    <a:pt x="2180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4"/>
            <p:cNvSpPr/>
            <p:nvPr/>
          </p:nvSpPr>
          <p:spPr>
            <a:xfrm>
              <a:off x="5671925" y="4331475"/>
              <a:ext cx="104675" cy="34475"/>
            </a:xfrm>
            <a:custGeom>
              <a:avLst/>
              <a:gdLst/>
              <a:ahLst/>
              <a:cxnLst/>
              <a:rect l="l" t="t" r="r" b="b"/>
              <a:pathLst>
                <a:path w="4187" h="1379" extrusionOk="0">
                  <a:moveTo>
                    <a:pt x="1231" y="1"/>
                  </a:moveTo>
                  <a:cubicBezTo>
                    <a:pt x="1151" y="1"/>
                    <a:pt x="1070" y="28"/>
                    <a:pt x="1017" y="94"/>
                  </a:cubicBezTo>
                  <a:cubicBezTo>
                    <a:pt x="856" y="242"/>
                    <a:pt x="455" y="656"/>
                    <a:pt x="134" y="656"/>
                  </a:cubicBezTo>
                  <a:cubicBezTo>
                    <a:pt x="93" y="656"/>
                    <a:pt x="54" y="656"/>
                    <a:pt x="27" y="643"/>
                  </a:cubicBezTo>
                  <a:lnTo>
                    <a:pt x="13" y="643"/>
                  </a:lnTo>
                  <a:cubicBezTo>
                    <a:pt x="13" y="643"/>
                    <a:pt x="0" y="643"/>
                    <a:pt x="13" y="656"/>
                  </a:cubicBezTo>
                  <a:cubicBezTo>
                    <a:pt x="161" y="777"/>
                    <a:pt x="161" y="897"/>
                    <a:pt x="375" y="977"/>
                  </a:cubicBezTo>
                  <a:cubicBezTo>
                    <a:pt x="428" y="991"/>
                    <a:pt x="495" y="1004"/>
                    <a:pt x="548" y="1004"/>
                  </a:cubicBezTo>
                  <a:cubicBezTo>
                    <a:pt x="749" y="1004"/>
                    <a:pt x="963" y="884"/>
                    <a:pt x="1151" y="750"/>
                  </a:cubicBezTo>
                  <a:cubicBezTo>
                    <a:pt x="1377" y="1111"/>
                    <a:pt x="1686" y="1378"/>
                    <a:pt x="2126" y="1378"/>
                  </a:cubicBezTo>
                  <a:lnTo>
                    <a:pt x="2207" y="1378"/>
                  </a:lnTo>
                  <a:cubicBezTo>
                    <a:pt x="2795" y="1338"/>
                    <a:pt x="3223" y="923"/>
                    <a:pt x="3839" y="897"/>
                  </a:cubicBezTo>
                  <a:cubicBezTo>
                    <a:pt x="4040" y="897"/>
                    <a:pt x="4186" y="616"/>
                    <a:pt x="4013" y="469"/>
                  </a:cubicBezTo>
                  <a:cubicBezTo>
                    <a:pt x="3853" y="322"/>
                    <a:pt x="3665" y="268"/>
                    <a:pt x="3491" y="268"/>
                  </a:cubicBezTo>
                  <a:cubicBezTo>
                    <a:pt x="3317" y="268"/>
                    <a:pt x="3143" y="322"/>
                    <a:pt x="2970" y="388"/>
                  </a:cubicBezTo>
                  <a:cubicBezTo>
                    <a:pt x="2768" y="456"/>
                    <a:pt x="2581" y="563"/>
                    <a:pt x="2394" y="656"/>
                  </a:cubicBezTo>
                  <a:cubicBezTo>
                    <a:pt x="2301" y="709"/>
                    <a:pt x="2207" y="723"/>
                    <a:pt x="2126" y="723"/>
                  </a:cubicBezTo>
                  <a:cubicBezTo>
                    <a:pt x="1846" y="723"/>
                    <a:pt x="1659" y="429"/>
                    <a:pt x="1498" y="147"/>
                  </a:cubicBezTo>
                  <a:cubicBezTo>
                    <a:pt x="1431" y="54"/>
                    <a:pt x="1338" y="1"/>
                    <a:pt x="1231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4"/>
            <p:cNvSpPr/>
            <p:nvPr/>
          </p:nvSpPr>
          <p:spPr>
            <a:xfrm>
              <a:off x="5823075" y="4657200"/>
              <a:ext cx="95975" cy="48850"/>
            </a:xfrm>
            <a:custGeom>
              <a:avLst/>
              <a:gdLst/>
              <a:ahLst/>
              <a:cxnLst/>
              <a:rect l="l" t="t" r="r" b="b"/>
              <a:pathLst>
                <a:path w="3839" h="1954" extrusionOk="0">
                  <a:moveTo>
                    <a:pt x="883" y="0"/>
                  </a:moveTo>
                  <a:cubicBezTo>
                    <a:pt x="762" y="0"/>
                    <a:pt x="642" y="67"/>
                    <a:pt x="628" y="214"/>
                  </a:cubicBezTo>
                  <a:cubicBezTo>
                    <a:pt x="548" y="776"/>
                    <a:pt x="348" y="1324"/>
                    <a:pt x="40" y="1806"/>
                  </a:cubicBezTo>
                  <a:cubicBezTo>
                    <a:pt x="0" y="1873"/>
                    <a:pt x="67" y="1953"/>
                    <a:pt x="134" y="1953"/>
                  </a:cubicBezTo>
                  <a:cubicBezTo>
                    <a:pt x="161" y="1953"/>
                    <a:pt x="174" y="1939"/>
                    <a:pt x="187" y="1939"/>
                  </a:cubicBezTo>
                  <a:cubicBezTo>
                    <a:pt x="628" y="1725"/>
                    <a:pt x="896" y="1311"/>
                    <a:pt x="1056" y="856"/>
                  </a:cubicBezTo>
                  <a:cubicBezTo>
                    <a:pt x="1270" y="1044"/>
                    <a:pt x="1511" y="1190"/>
                    <a:pt x="1739" y="1378"/>
                  </a:cubicBezTo>
                  <a:cubicBezTo>
                    <a:pt x="1805" y="1445"/>
                    <a:pt x="1873" y="1472"/>
                    <a:pt x="1953" y="1472"/>
                  </a:cubicBezTo>
                  <a:cubicBezTo>
                    <a:pt x="2060" y="1472"/>
                    <a:pt x="2167" y="1418"/>
                    <a:pt x="2234" y="1311"/>
                  </a:cubicBezTo>
                  <a:cubicBezTo>
                    <a:pt x="2408" y="1044"/>
                    <a:pt x="2595" y="963"/>
                    <a:pt x="2795" y="963"/>
                  </a:cubicBezTo>
                  <a:cubicBezTo>
                    <a:pt x="3009" y="963"/>
                    <a:pt x="3250" y="1044"/>
                    <a:pt x="3518" y="1057"/>
                  </a:cubicBezTo>
                  <a:lnTo>
                    <a:pt x="3532" y="1057"/>
                  </a:lnTo>
                  <a:cubicBezTo>
                    <a:pt x="3758" y="1057"/>
                    <a:pt x="3839" y="776"/>
                    <a:pt x="3692" y="628"/>
                  </a:cubicBezTo>
                  <a:cubicBezTo>
                    <a:pt x="3451" y="388"/>
                    <a:pt x="3184" y="281"/>
                    <a:pt x="2902" y="281"/>
                  </a:cubicBezTo>
                  <a:cubicBezTo>
                    <a:pt x="2542" y="281"/>
                    <a:pt x="2167" y="455"/>
                    <a:pt x="1900" y="736"/>
                  </a:cubicBezTo>
                  <a:cubicBezTo>
                    <a:pt x="1645" y="548"/>
                    <a:pt x="1365" y="402"/>
                    <a:pt x="1163" y="134"/>
                  </a:cubicBezTo>
                  <a:cubicBezTo>
                    <a:pt x="1110" y="54"/>
                    <a:pt x="990" y="0"/>
                    <a:pt x="883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4"/>
            <p:cNvSpPr/>
            <p:nvPr/>
          </p:nvSpPr>
          <p:spPr>
            <a:xfrm>
              <a:off x="5180325" y="4453875"/>
              <a:ext cx="76600" cy="33800"/>
            </a:xfrm>
            <a:custGeom>
              <a:avLst/>
              <a:gdLst/>
              <a:ahLst/>
              <a:cxnLst/>
              <a:rect l="l" t="t" r="r" b="b"/>
              <a:pathLst>
                <a:path w="3064" h="1352" extrusionOk="0">
                  <a:moveTo>
                    <a:pt x="1713" y="1"/>
                  </a:moveTo>
                  <a:cubicBezTo>
                    <a:pt x="1619" y="1"/>
                    <a:pt x="1526" y="40"/>
                    <a:pt x="1485" y="134"/>
                  </a:cubicBezTo>
                  <a:cubicBezTo>
                    <a:pt x="1258" y="509"/>
                    <a:pt x="977" y="870"/>
                    <a:pt x="590" y="870"/>
                  </a:cubicBezTo>
                  <a:cubicBezTo>
                    <a:pt x="469" y="870"/>
                    <a:pt x="349" y="843"/>
                    <a:pt x="215" y="762"/>
                  </a:cubicBezTo>
                  <a:cubicBezTo>
                    <a:pt x="188" y="750"/>
                    <a:pt x="174" y="750"/>
                    <a:pt x="148" y="750"/>
                  </a:cubicBezTo>
                  <a:cubicBezTo>
                    <a:pt x="67" y="750"/>
                    <a:pt x="1" y="843"/>
                    <a:pt x="41" y="937"/>
                  </a:cubicBezTo>
                  <a:cubicBezTo>
                    <a:pt x="201" y="1244"/>
                    <a:pt x="402" y="1351"/>
                    <a:pt x="629" y="1351"/>
                  </a:cubicBezTo>
                  <a:cubicBezTo>
                    <a:pt x="964" y="1351"/>
                    <a:pt x="1325" y="1097"/>
                    <a:pt x="1606" y="816"/>
                  </a:cubicBezTo>
                  <a:cubicBezTo>
                    <a:pt x="1672" y="923"/>
                    <a:pt x="1767" y="1003"/>
                    <a:pt x="1886" y="1071"/>
                  </a:cubicBezTo>
                  <a:cubicBezTo>
                    <a:pt x="2061" y="1178"/>
                    <a:pt x="2368" y="1271"/>
                    <a:pt x="2623" y="1271"/>
                  </a:cubicBezTo>
                  <a:cubicBezTo>
                    <a:pt x="2730" y="1271"/>
                    <a:pt x="2823" y="1258"/>
                    <a:pt x="2890" y="1217"/>
                  </a:cubicBezTo>
                  <a:cubicBezTo>
                    <a:pt x="2983" y="1191"/>
                    <a:pt x="3064" y="1097"/>
                    <a:pt x="3024" y="990"/>
                  </a:cubicBezTo>
                  <a:cubicBezTo>
                    <a:pt x="2944" y="776"/>
                    <a:pt x="2810" y="696"/>
                    <a:pt x="2596" y="643"/>
                  </a:cubicBezTo>
                  <a:cubicBezTo>
                    <a:pt x="2248" y="562"/>
                    <a:pt x="2074" y="589"/>
                    <a:pt x="1981" y="188"/>
                  </a:cubicBezTo>
                  <a:cubicBezTo>
                    <a:pt x="1940" y="67"/>
                    <a:pt x="1833" y="1"/>
                    <a:pt x="1713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4"/>
            <p:cNvSpPr/>
            <p:nvPr/>
          </p:nvSpPr>
          <p:spPr>
            <a:xfrm>
              <a:off x="5826400" y="4012450"/>
              <a:ext cx="76600" cy="34150"/>
            </a:xfrm>
            <a:custGeom>
              <a:avLst/>
              <a:gdLst/>
              <a:ahLst/>
              <a:cxnLst/>
              <a:rect l="l" t="t" r="r" b="b"/>
              <a:pathLst>
                <a:path w="3064" h="1366" extrusionOk="0">
                  <a:moveTo>
                    <a:pt x="1125" y="1"/>
                  </a:moveTo>
                  <a:cubicBezTo>
                    <a:pt x="1044" y="1"/>
                    <a:pt x="964" y="41"/>
                    <a:pt x="911" y="94"/>
                  </a:cubicBezTo>
                  <a:cubicBezTo>
                    <a:pt x="656" y="429"/>
                    <a:pt x="228" y="696"/>
                    <a:pt x="67" y="1084"/>
                  </a:cubicBezTo>
                  <a:cubicBezTo>
                    <a:pt x="1" y="1232"/>
                    <a:pt x="94" y="1365"/>
                    <a:pt x="228" y="1365"/>
                  </a:cubicBezTo>
                  <a:cubicBezTo>
                    <a:pt x="269" y="1365"/>
                    <a:pt x="295" y="1365"/>
                    <a:pt x="335" y="1339"/>
                  </a:cubicBezTo>
                  <a:cubicBezTo>
                    <a:pt x="616" y="1205"/>
                    <a:pt x="897" y="977"/>
                    <a:pt x="1125" y="736"/>
                  </a:cubicBezTo>
                  <a:cubicBezTo>
                    <a:pt x="1298" y="911"/>
                    <a:pt x="1499" y="1030"/>
                    <a:pt x="1740" y="1111"/>
                  </a:cubicBezTo>
                  <a:cubicBezTo>
                    <a:pt x="1847" y="1151"/>
                    <a:pt x="1927" y="1164"/>
                    <a:pt x="2020" y="1164"/>
                  </a:cubicBezTo>
                  <a:cubicBezTo>
                    <a:pt x="2328" y="1164"/>
                    <a:pt x="2623" y="991"/>
                    <a:pt x="2890" y="830"/>
                  </a:cubicBezTo>
                  <a:cubicBezTo>
                    <a:pt x="3064" y="723"/>
                    <a:pt x="2971" y="429"/>
                    <a:pt x="2796" y="429"/>
                  </a:cubicBezTo>
                  <a:cubicBezTo>
                    <a:pt x="2769" y="429"/>
                    <a:pt x="2743" y="442"/>
                    <a:pt x="2716" y="442"/>
                  </a:cubicBezTo>
                  <a:cubicBezTo>
                    <a:pt x="2555" y="522"/>
                    <a:pt x="2382" y="549"/>
                    <a:pt x="2221" y="549"/>
                  </a:cubicBezTo>
                  <a:cubicBezTo>
                    <a:pt x="1887" y="549"/>
                    <a:pt x="1579" y="388"/>
                    <a:pt x="1339" y="94"/>
                  </a:cubicBezTo>
                  <a:cubicBezTo>
                    <a:pt x="1298" y="28"/>
                    <a:pt x="1218" y="1"/>
                    <a:pt x="1125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1419834" y="1587880"/>
            <a:ext cx="295821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0" eaLnBrk="1" hangingPunct="1">
              <a:spcBef>
                <a:spcPct val="50000"/>
              </a:spcBef>
              <a:defRPr/>
            </a:pPr>
            <a:r>
              <a:rPr lang="vi-VN" altLang="zh-CN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Tuyên truyền bảo vệ nguồn nước</a:t>
            </a:r>
            <a:r>
              <a:rPr lang="en-US" altLang="en-US" sz="4000" b="1" dirty="0">
                <a:solidFill>
                  <a:srgbClr val="00B050"/>
                </a:solidFill>
                <a:latin typeface="#9Slide07 IcielPony" panose="02000000000000000000" pitchFamily="2" charset="0"/>
              </a:rPr>
              <a:t>.</a:t>
            </a:r>
          </a:p>
        </p:txBody>
      </p:sp>
      <p:pic>
        <p:nvPicPr>
          <p:cNvPr id="177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817" y="-117279"/>
            <a:ext cx="4171546" cy="1064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9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3"/>
          <p:cNvGrpSpPr/>
          <p:nvPr/>
        </p:nvGrpSpPr>
        <p:grpSpPr>
          <a:xfrm>
            <a:off x="5842378" y="1467327"/>
            <a:ext cx="2948925" cy="3339803"/>
            <a:chOff x="1073150" y="1296988"/>
            <a:chExt cx="3097213" cy="464661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073150" y="1689100"/>
              <a:ext cx="3097213" cy="4254500"/>
            </a:xfrm>
            <a:custGeom>
              <a:avLst/>
              <a:gdLst>
                <a:gd name="T0" fmla="*/ 1057 w 1227"/>
                <a:gd name="T1" fmla="*/ 91 h 1686"/>
                <a:gd name="T2" fmla="*/ 1041 w 1227"/>
                <a:gd name="T3" fmla="*/ 5 h 1686"/>
                <a:gd name="T4" fmla="*/ 955 w 1227"/>
                <a:gd name="T5" fmla="*/ 31 h 1686"/>
                <a:gd name="T6" fmla="*/ 606 w 1227"/>
                <a:gd name="T7" fmla="*/ 52 h 1686"/>
                <a:gd name="T8" fmla="*/ 290 w 1227"/>
                <a:gd name="T9" fmla="*/ 97 h 1686"/>
                <a:gd name="T10" fmla="*/ 8 w 1227"/>
                <a:gd name="T11" fmla="*/ 126 h 1686"/>
                <a:gd name="T12" fmla="*/ 37 w 1227"/>
                <a:gd name="T13" fmla="*/ 243 h 1686"/>
                <a:gd name="T14" fmla="*/ 60 w 1227"/>
                <a:gd name="T15" fmla="*/ 582 h 1686"/>
                <a:gd name="T16" fmla="*/ 109 w 1227"/>
                <a:gd name="T17" fmla="*/ 1046 h 1686"/>
                <a:gd name="T18" fmla="*/ 152 w 1227"/>
                <a:gd name="T19" fmla="*/ 1510 h 1686"/>
                <a:gd name="T20" fmla="*/ 174 w 1227"/>
                <a:gd name="T21" fmla="*/ 1621 h 1686"/>
                <a:gd name="T22" fmla="*/ 294 w 1227"/>
                <a:gd name="T23" fmla="*/ 1652 h 1686"/>
                <a:gd name="T24" fmla="*/ 721 w 1227"/>
                <a:gd name="T25" fmla="*/ 1612 h 1686"/>
                <a:gd name="T26" fmla="*/ 1076 w 1227"/>
                <a:gd name="T27" fmla="*/ 1565 h 1686"/>
                <a:gd name="T28" fmla="*/ 1224 w 1227"/>
                <a:gd name="T29" fmla="*/ 1540 h 1686"/>
                <a:gd name="T30" fmla="*/ 1172 w 1227"/>
                <a:gd name="T31" fmla="*/ 1159 h 1686"/>
                <a:gd name="T32" fmla="*/ 1136 w 1227"/>
                <a:gd name="T33" fmla="*/ 791 h 1686"/>
                <a:gd name="T34" fmla="*/ 1094 w 1227"/>
                <a:gd name="T35" fmla="*/ 423 h 1686"/>
                <a:gd name="T36" fmla="*/ 1067 w 1227"/>
                <a:gd name="T37" fmla="*/ 230 h 1686"/>
                <a:gd name="T38" fmla="*/ 1057 w 1227"/>
                <a:gd name="T39" fmla="*/ 91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7" h="1686">
                  <a:moveTo>
                    <a:pt x="1057" y="91"/>
                  </a:moveTo>
                  <a:cubicBezTo>
                    <a:pt x="1057" y="91"/>
                    <a:pt x="1069" y="0"/>
                    <a:pt x="1041" y="5"/>
                  </a:cubicBezTo>
                  <a:cubicBezTo>
                    <a:pt x="1014" y="11"/>
                    <a:pt x="999" y="28"/>
                    <a:pt x="955" y="31"/>
                  </a:cubicBezTo>
                  <a:cubicBezTo>
                    <a:pt x="911" y="35"/>
                    <a:pt x="660" y="43"/>
                    <a:pt x="606" y="52"/>
                  </a:cubicBezTo>
                  <a:cubicBezTo>
                    <a:pt x="553" y="61"/>
                    <a:pt x="362" y="83"/>
                    <a:pt x="290" y="97"/>
                  </a:cubicBezTo>
                  <a:cubicBezTo>
                    <a:pt x="219" y="110"/>
                    <a:pt x="16" y="103"/>
                    <a:pt x="8" y="126"/>
                  </a:cubicBezTo>
                  <a:cubicBezTo>
                    <a:pt x="0" y="150"/>
                    <a:pt x="37" y="193"/>
                    <a:pt x="37" y="243"/>
                  </a:cubicBezTo>
                  <a:cubicBezTo>
                    <a:pt x="37" y="294"/>
                    <a:pt x="43" y="485"/>
                    <a:pt x="60" y="582"/>
                  </a:cubicBezTo>
                  <a:cubicBezTo>
                    <a:pt x="77" y="678"/>
                    <a:pt x="111" y="976"/>
                    <a:pt x="109" y="1046"/>
                  </a:cubicBezTo>
                  <a:cubicBezTo>
                    <a:pt x="108" y="1116"/>
                    <a:pt x="147" y="1492"/>
                    <a:pt x="152" y="1510"/>
                  </a:cubicBezTo>
                  <a:cubicBezTo>
                    <a:pt x="158" y="1528"/>
                    <a:pt x="174" y="1621"/>
                    <a:pt x="174" y="1621"/>
                  </a:cubicBezTo>
                  <a:cubicBezTo>
                    <a:pt x="174" y="1621"/>
                    <a:pt x="168" y="1686"/>
                    <a:pt x="294" y="1652"/>
                  </a:cubicBezTo>
                  <a:cubicBezTo>
                    <a:pt x="420" y="1618"/>
                    <a:pt x="683" y="1618"/>
                    <a:pt x="721" y="1612"/>
                  </a:cubicBezTo>
                  <a:cubicBezTo>
                    <a:pt x="758" y="1605"/>
                    <a:pt x="1024" y="1575"/>
                    <a:pt x="1076" y="1565"/>
                  </a:cubicBezTo>
                  <a:cubicBezTo>
                    <a:pt x="1128" y="1554"/>
                    <a:pt x="1227" y="1579"/>
                    <a:pt x="1224" y="1540"/>
                  </a:cubicBezTo>
                  <a:cubicBezTo>
                    <a:pt x="1221" y="1501"/>
                    <a:pt x="1172" y="1206"/>
                    <a:pt x="1172" y="1159"/>
                  </a:cubicBezTo>
                  <a:cubicBezTo>
                    <a:pt x="1172" y="1112"/>
                    <a:pt x="1141" y="886"/>
                    <a:pt x="1136" y="791"/>
                  </a:cubicBezTo>
                  <a:cubicBezTo>
                    <a:pt x="1130" y="696"/>
                    <a:pt x="1109" y="501"/>
                    <a:pt x="1094" y="423"/>
                  </a:cubicBezTo>
                  <a:cubicBezTo>
                    <a:pt x="1078" y="345"/>
                    <a:pt x="1067" y="290"/>
                    <a:pt x="1067" y="230"/>
                  </a:cubicBezTo>
                  <a:cubicBezTo>
                    <a:pt x="1067" y="171"/>
                    <a:pt x="1057" y="91"/>
                    <a:pt x="1057" y="91"/>
                  </a:cubicBezTo>
                  <a:close/>
                </a:path>
              </a:pathLst>
            </a:custGeom>
            <a:solidFill>
              <a:srgbClr val="F8EFD1"/>
            </a:solidFill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073150" y="1689100"/>
              <a:ext cx="3097213" cy="4254500"/>
            </a:xfrm>
            <a:custGeom>
              <a:avLst/>
              <a:gdLst>
                <a:gd name="T0" fmla="*/ 1057 w 1227"/>
                <a:gd name="T1" fmla="*/ 91 h 1686"/>
                <a:gd name="T2" fmla="*/ 1041 w 1227"/>
                <a:gd name="T3" fmla="*/ 5 h 1686"/>
                <a:gd name="T4" fmla="*/ 955 w 1227"/>
                <a:gd name="T5" fmla="*/ 31 h 1686"/>
                <a:gd name="T6" fmla="*/ 606 w 1227"/>
                <a:gd name="T7" fmla="*/ 52 h 1686"/>
                <a:gd name="T8" fmla="*/ 290 w 1227"/>
                <a:gd name="T9" fmla="*/ 97 h 1686"/>
                <a:gd name="T10" fmla="*/ 8 w 1227"/>
                <a:gd name="T11" fmla="*/ 126 h 1686"/>
                <a:gd name="T12" fmla="*/ 37 w 1227"/>
                <a:gd name="T13" fmla="*/ 243 h 1686"/>
                <a:gd name="T14" fmla="*/ 60 w 1227"/>
                <a:gd name="T15" fmla="*/ 582 h 1686"/>
                <a:gd name="T16" fmla="*/ 109 w 1227"/>
                <a:gd name="T17" fmla="*/ 1046 h 1686"/>
                <a:gd name="T18" fmla="*/ 152 w 1227"/>
                <a:gd name="T19" fmla="*/ 1510 h 1686"/>
                <a:gd name="T20" fmla="*/ 174 w 1227"/>
                <a:gd name="T21" fmla="*/ 1621 h 1686"/>
                <a:gd name="T22" fmla="*/ 294 w 1227"/>
                <a:gd name="T23" fmla="*/ 1652 h 1686"/>
                <a:gd name="T24" fmla="*/ 721 w 1227"/>
                <a:gd name="T25" fmla="*/ 1612 h 1686"/>
                <a:gd name="T26" fmla="*/ 1076 w 1227"/>
                <a:gd name="T27" fmla="*/ 1565 h 1686"/>
                <a:gd name="T28" fmla="*/ 1224 w 1227"/>
                <a:gd name="T29" fmla="*/ 1540 h 1686"/>
                <a:gd name="T30" fmla="*/ 1172 w 1227"/>
                <a:gd name="T31" fmla="*/ 1159 h 1686"/>
                <a:gd name="T32" fmla="*/ 1136 w 1227"/>
                <a:gd name="T33" fmla="*/ 791 h 1686"/>
                <a:gd name="T34" fmla="*/ 1094 w 1227"/>
                <a:gd name="T35" fmla="*/ 423 h 1686"/>
                <a:gd name="T36" fmla="*/ 1067 w 1227"/>
                <a:gd name="T37" fmla="*/ 230 h 1686"/>
                <a:gd name="T38" fmla="*/ 1057 w 1227"/>
                <a:gd name="T39" fmla="*/ 91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7" h="1686">
                  <a:moveTo>
                    <a:pt x="1057" y="91"/>
                  </a:moveTo>
                  <a:cubicBezTo>
                    <a:pt x="1057" y="91"/>
                    <a:pt x="1069" y="0"/>
                    <a:pt x="1041" y="5"/>
                  </a:cubicBezTo>
                  <a:cubicBezTo>
                    <a:pt x="1014" y="11"/>
                    <a:pt x="999" y="28"/>
                    <a:pt x="955" y="31"/>
                  </a:cubicBezTo>
                  <a:cubicBezTo>
                    <a:pt x="911" y="35"/>
                    <a:pt x="660" y="43"/>
                    <a:pt x="606" y="52"/>
                  </a:cubicBezTo>
                  <a:cubicBezTo>
                    <a:pt x="553" y="61"/>
                    <a:pt x="362" y="83"/>
                    <a:pt x="290" y="97"/>
                  </a:cubicBezTo>
                  <a:cubicBezTo>
                    <a:pt x="219" y="110"/>
                    <a:pt x="16" y="103"/>
                    <a:pt x="8" y="126"/>
                  </a:cubicBezTo>
                  <a:cubicBezTo>
                    <a:pt x="0" y="150"/>
                    <a:pt x="37" y="193"/>
                    <a:pt x="37" y="243"/>
                  </a:cubicBezTo>
                  <a:cubicBezTo>
                    <a:pt x="37" y="294"/>
                    <a:pt x="43" y="485"/>
                    <a:pt x="60" y="582"/>
                  </a:cubicBezTo>
                  <a:cubicBezTo>
                    <a:pt x="77" y="678"/>
                    <a:pt x="111" y="976"/>
                    <a:pt x="109" y="1046"/>
                  </a:cubicBezTo>
                  <a:cubicBezTo>
                    <a:pt x="108" y="1116"/>
                    <a:pt x="147" y="1492"/>
                    <a:pt x="152" y="1510"/>
                  </a:cubicBezTo>
                  <a:cubicBezTo>
                    <a:pt x="158" y="1528"/>
                    <a:pt x="174" y="1621"/>
                    <a:pt x="174" y="1621"/>
                  </a:cubicBezTo>
                  <a:cubicBezTo>
                    <a:pt x="174" y="1621"/>
                    <a:pt x="168" y="1686"/>
                    <a:pt x="294" y="1652"/>
                  </a:cubicBezTo>
                  <a:cubicBezTo>
                    <a:pt x="420" y="1618"/>
                    <a:pt x="683" y="1618"/>
                    <a:pt x="721" y="1612"/>
                  </a:cubicBezTo>
                  <a:cubicBezTo>
                    <a:pt x="758" y="1605"/>
                    <a:pt x="1024" y="1575"/>
                    <a:pt x="1076" y="1565"/>
                  </a:cubicBezTo>
                  <a:cubicBezTo>
                    <a:pt x="1128" y="1554"/>
                    <a:pt x="1227" y="1579"/>
                    <a:pt x="1224" y="1540"/>
                  </a:cubicBezTo>
                  <a:cubicBezTo>
                    <a:pt x="1221" y="1501"/>
                    <a:pt x="1172" y="1206"/>
                    <a:pt x="1172" y="1159"/>
                  </a:cubicBezTo>
                  <a:cubicBezTo>
                    <a:pt x="1172" y="1112"/>
                    <a:pt x="1141" y="886"/>
                    <a:pt x="1136" y="791"/>
                  </a:cubicBezTo>
                  <a:cubicBezTo>
                    <a:pt x="1130" y="696"/>
                    <a:pt x="1109" y="501"/>
                    <a:pt x="1094" y="423"/>
                  </a:cubicBezTo>
                  <a:cubicBezTo>
                    <a:pt x="1078" y="345"/>
                    <a:pt x="1067" y="290"/>
                    <a:pt x="1067" y="230"/>
                  </a:cubicBezTo>
                  <a:cubicBezTo>
                    <a:pt x="1067" y="171"/>
                    <a:pt x="1057" y="91"/>
                    <a:pt x="1057" y="91"/>
                  </a:cubicBezTo>
                  <a:close/>
                </a:path>
              </a:pathLst>
            </a:custGeom>
            <a:solidFill>
              <a:srgbClr val="F8E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073150" y="1689100"/>
              <a:ext cx="3097213" cy="4254500"/>
            </a:xfrm>
            <a:custGeom>
              <a:avLst/>
              <a:gdLst>
                <a:gd name="T0" fmla="*/ 1057 w 1227"/>
                <a:gd name="T1" fmla="*/ 91 h 1686"/>
                <a:gd name="T2" fmla="*/ 1041 w 1227"/>
                <a:gd name="T3" fmla="*/ 5 h 1686"/>
                <a:gd name="T4" fmla="*/ 955 w 1227"/>
                <a:gd name="T5" fmla="*/ 31 h 1686"/>
                <a:gd name="T6" fmla="*/ 606 w 1227"/>
                <a:gd name="T7" fmla="*/ 52 h 1686"/>
                <a:gd name="T8" fmla="*/ 290 w 1227"/>
                <a:gd name="T9" fmla="*/ 97 h 1686"/>
                <a:gd name="T10" fmla="*/ 8 w 1227"/>
                <a:gd name="T11" fmla="*/ 126 h 1686"/>
                <a:gd name="T12" fmla="*/ 37 w 1227"/>
                <a:gd name="T13" fmla="*/ 243 h 1686"/>
                <a:gd name="T14" fmla="*/ 60 w 1227"/>
                <a:gd name="T15" fmla="*/ 582 h 1686"/>
                <a:gd name="T16" fmla="*/ 109 w 1227"/>
                <a:gd name="T17" fmla="*/ 1046 h 1686"/>
                <a:gd name="T18" fmla="*/ 152 w 1227"/>
                <a:gd name="T19" fmla="*/ 1510 h 1686"/>
                <a:gd name="T20" fmla="*/ 174 w 1227"/>
                <a:gd name="T21" fmla="*/ 1621 h 1686"/>
                <a:gd name="T22" fmla="*/ 294 w 1227"/>
                <a:gd name="T23" fmla="*/ 1652 h 1686"/>
                <a:gd name="T24" fmla="*/ 721 w 1227"/>
                <a:gd name="T25" fmla="*/ 1612 h 1686"/>
                <a:gd name="T26" fmla="*/ 1076 w 1227"/>
                <a:gd name="T27" fmla="*/ 1565 h 1686"/>
                <a:gd name="T28" fmla="*/ 1224 w 1227"/>
                <a:gd name="T29" fmla="*/ 1540 h 1686"/>
                <a:gd name="T30" fmla="*/ 1172 w 1227"/>
                <a:gd name="T31" fmla="*/ 1159 h 1686"/>
                <a:gd name="T32" fmla="*/ 1136 w 1227"/>
                <a:gd name="T33" fmla="*/ 791 h 1686"/>
                <a:gd name="T34" fmla="*/ 1094 w 1227"/>
                <a:gd name="T35" fmla="*/ 423 h 1686"/>
                <a:gd name="T36" fmla="*/ 1067 w 1227"/>
                <a:gd name="T37" fmla="*/ 230 h 1686"/>
                <a:gd name="T38" fmla="*/ 1057 w 1227"/>
                <a:gd name="T39" fmla="*/ 91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7" h="1686">
                  <a:moveTo>
                    <a:pt x="1057" y="91"/>
                  </a:moveTo>
                  <a:cubicBezTo>
                    <a:pt x="1057" y="91"/>
                    <a:pt x="1069" y="0"/>
                    <a:pt x="1041" y="5"/>
                  </a:cubicBezTo>
                  <a:cubicBezTo>
                    <a:pt x="1014" y="11"/>
                    <a:pt x="999" y="28"/>
                    <a:pt x="955" y="31"/>
                  </a:cubicBezTo>
                  <a:cubicBezTo>
                    <a:pt x="911" y="35"/>
                    <a:pt x="660" y="43"/>
                    <a:pt x="606" y="52"/>
                  </a:cubicBezTo>
                  <a:cubicBezTo>
                    <a:pt x="553" y="61"/>
                    <a:pt x="362" y="83"/>
                    <a:pt x="290" y="97"/>
                  </a:cubicBezTo>
                  <a:cubicBezTo>
                    <a:pt x="219" y="110"/>
                    <a:pt x="16" y="103"/>
                    <a:pt x="8" y="126"/>
                  </a:cubicBezTo>
                  <a:cubicBezTo>
                    <a:pt x="0" y="150"/>
                    <a:pt x="37" y="193"/>
                    <a:pt x="37" y="243"/>
                  </a:cubicBezTo>
                  <a:cubicBezTo>
                    <a:pt x="37" y="294"/>
                    <a:pt x="43" y="485"/>
                    <a:pt x="60" y="582"/>
                  </a:cubicBezTo>
                  <a:cubicBezTo>
                    <a:pt x="77" y="678"/>
                    <a:pt x="111" y="976"/>
                    <a:pt x="109" y="1046"/>
                  </a:cubicBezTo>
                  <a:cubicBezTo>
                    <a:pt x="108" y="1116"/>
                    <a:pt x="147" y="1492"/>
                    <a:pt x="152" y="1510"/>
                  </a:cubicBezTo>
                  <a:cubicBezTo>
                    <a:pt x="158" y="1528"/>
                    <a:pt x="174" y="1621"/>
                    <a:pt x="174" y="1621"/>
                  </a:cubicBezTo>
                  <a:cubicBezTo>
                    <a:pt x="174" y="1621"/>
                    <a:pt x="168" y="1686"/>
                    <a:pt x="294" y="1652"/>
                  </a:cubicBezTo>
                  <a:cubicBezTo>
                    <a:pt x="420" y="1618"/>
                    <a:pt x="683" y="1618"/>
                    <a:pt x="721" y="1612"/>
                  </a:cubicBezTo>
                  <a:cubicBezTo>
                    <a:pt x="758" y="1605"/>
                    <a:pt x="1024" y="1575"/>
                    <a:pt x="1076" y="1565"/>
                  </a:cubicBezTo>
                  <a:cubicBezTo>
                    <a:pt x="1128" y="1554"/>
                    <a:pt x="1227" y="1579"/>
                    <a:pt x="1224" y="1540"/>
                  </a:cubicBezTo>
                  <a:cubicBezTo>
                    <a:pt x="1221" y="1501"/>
                    <a:pt x="1172" y="1206"/>
                    <a:pt x="1172" y="1159"/>
                  </a:cubicBezTo>
                  <a:cubicBezTo>
                    <a:pt x="1172" y="1112"/>
                    <a:pt x="1141" y="886"/>
                    <a:pt x="1136" y="791"/>
                  </a:cubicBezTo>
                  <a:cubicBezTo>
                    <a:pt x="1130" y="696"/>
                    <a:pt x="1109" y="501"/>
                    <a:pt x="1094" y="423"/>
                  </a:cubicBezTo>
                  <a:cubicBezTo>
                    <a:pt x="1078" y="345"/>
                    <a:pt x="1067" y="290"/>
                    <a:pt x="1067" y="230"/>
                  </a:cubicBezTo>
                  <a:cubicBezTo>
                    <a:pt x="1067" y="171"/>
                    <a:pt x="1057" y="91"/>
                    <a:pt x="1057" y="91"/>
                  </a:cubicBezTo>
                  <a:close/>
                </a:path>
              </a:pathLst>
            </a:custGeom>
            <a:solidFill>
              <a:srgbClr val="EFB4B3"/>
            </a:solidFill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327275" y="1296988"/>
              <a:ext cx="393700" cy="782638"/>
            </a:xfrm>
            <a:custGeom>
              <a:avLst/>
              <a:gdLst>
                <a:gd name="T0" fmla="*/ 136 w 156"/>
                <a:gd name="T1" fmla="*/ 211 h 310"/>
                <a:gd name="T2" fmla="*/ 156 w 156"/>
                <a:gd name="T3" fmla="*/ 5 h 310"/>
                <a:gd name="T4" fmla="*/ 132 w 156"/>
                <a:gd name="T5" fmla="*/ 18 h 310"/>
                <a:gd name="T6" fmla="*/ 117 w 156"/>
                <a:gd name="T7" fmla="*/ 3 h 310"/>
                <a:gd name="T8" fmla="*/ 99 w 156"/>
                <a:gd name="T9" fmla="*/ 14 h 310"/>
                <a:gd name="T10" fmla="*/ 82 w 156"/>
                <a:gd name="T11" fmla="*/ 0 h 310"/>
                <a:gd name="T12" fmla="*/ 62 w 156"/>
                <a:gd name="T13" fmla="*/ 14 h 310"/>
                <a:gd name="T14" fmla="*/ 41 w 156"/>
                <a:gd name="T15" fmla="*/ 2 h 310"/>
                <a:gd name="T16" fmla="*/ 23 w 156"/>
                <a:gd name="T17" fmla="*/ 15 h 310"/>
                <a:gd name="T18" fmla="*/ 0 w 156"/>
                <a:gd name="T19" fmla="*/ 3 h 310"/>
                <a:gd name="T20" fmla="*/ 11 w 156"/>
                <a:gd name="T21" fmla="*/ 127 h 310"/>
                <a:gd name="T22" fmla="*/ 11 w 156"/>
                <a:gd name="T23" fmla="*/ 127 h 310"/>
                <a:gd name="T24" fmla="*/ 0 w 156"/>
                <a:gd name="T25" fmla="*/ 307 h 310"/>
                <a:gd name="T26" fmla="*/ 23 w 156"/>
                <a:gd name="T27" fmla="*/ 295 h 310"/>
                <a:gd name="T28" fmla="*/ 41 w 156"/>
                <a:gd name="T29" fmla="*/ 309 h 310"/>
                <a:gd name="T30" fmla="*/ 62 w 156"/>
                <a:gd name="T31" fmla="*/ 296 h 310"/>
                <a:gd name="T32" fmla="*/ 82 w 156"/>
                <a:gd name="T33" fmla="*/ 310 h 310"/>
                <a:gd name="T34" fmla="*/ 99 w 156"/>
                <a:gd name="T35" fmla="*/ 296 h 310"/>
                <a:gd name="T36" fmla="*/ 117 w 156"/>
                <a:gd name="T37" fmla="*/ 307 h 310"/>
                <a:gd name="T38" fmla="*/ 132 w 156"/>
                <a:gd name="T39" fmla="*/ 292 h 310"/>
                <a:gd name="T40" fmla="*/ 156 w 156"/>
                <a:gd name="T41" fmla="*/ 305 h 310"/>
                <a:gd name="T42" fmla="*/ 136 w 156"/>
                <a:gd name="T43" fmla="*/ 211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6" h="310">
                  <a:moveTo>
                    <a:pt x="136" y="211"/>
                  </a:moveTo>
                  <a:cubicBezTo>
                    <a:pt x="125" y="97"/>
                    <a:pt x="156" y="5"/>
                    <a:pt x="156" y="5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17" y="3"/>
                    <a:pt x="117" y="3"/>
                    <a:pt x="117" y="3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6" y="35"/>
                    <a:pt x="9" y="82"/>
                    <a:pt x="11" y="127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11" y="149"/>
                    <a:pt x="12" y="246"/>
                    <a:pt x="0" y="307"/>
                  </a:cubicBezTo>
                  <a:cubicBezTo>
                    <a:pt x="23" y="295"/>
                    <a:pt x="23" y="295"/>
                    <a:pt x="23" y="295"/>
                  </a:cubicBezTo>
                  <a:cubicBezTo>
                    <a:pt x="41" y="309"/>
                    <a:pt x="41" y="309"/>
                    <a:pt x="41" y="309"/>
                  </a:cubicBezTo>
                  <a:cubicBezTo>
                    <a:pt x="62" y="296"/>
                    <a:pt x="62" y="296"/>
                    <a:pt x="62" y="296"/>
                  </a:cubicBezTo>
                  <a:cubicBezTo>
                    <a:pt x="82" y="310"/>
                    <a:pt x="82" y="310"/>
                    <a:pt x="82" y="310"/>
                  </a:cubicBezTo>
                  <a:cubicBezTo>
                    <a:pt x="99" y="296"/>
                    <a:pt x="99" y="296"/>
                    <a:pt x="99" y="296"/>
                  </a:cubicBezTo>
                  <a:cubicBezTo>
                    <a:pt x="117" y="307"/>
                    <a:pt x="117" y="307"/>
                    <a:pt x="117" y="307"/>
                  </a:cubicBezTo>
                  <a:cubicBezTo>
                    <a:pt x="132" y="292"/>
                    <a:pt x="132" y="292"/>
                    <a:pt x="132" y="292"/>
                  </a:cubicBezTo>
                  <a:cubicBezTo>
                    <a:pt x="156" y="305"/>
                    <a:pt x="156" y="305"/>
                    <a:pt x="156" y="305"/>
                  </a:cubicBezTo>
                  <a:lnTo>
                    <a:pt x="136" y="211"/>
                  </a:lnTo>
                  <a:close/>
                </a:path>
              </a:pathLst>
            </a:custGeom>
            <a:solidFill>
              <a:schemeClr val="bg1"/>
            </a:solidFill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1" name="组合 9"/>
          <p:cNvGrpSpPr/>
          <p:nvPr/>
        </p:nvGrpSpPr>
        <p:grpSpPr>
          <a:xfrm>
            <a:off x="198580" y="933301"/>
            <a:ext cx="2373671" cy="2666618"/>
            <a:chOff x="4084638" y="12700"/>
            <a:chExt cx="3806825" cy="3930651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4084638" y="487363"/>
              <a:ext cx="3806825" cy="3455988"/>
            </a:xfrm>
            <a:custGeom>
              <a:avLst/>
              <a:gdLst>
                <a:gd name="T0" fmla="*/ 252 w 1555"/>
                <a:gd name="T1" fmla="*/ 16 h 1412"/>
                <a:gd name="T2" fmla="*/ 269 w 1555"/>
                <a:gd name="T3" fmla="*/ 10 h 1412"/>
                <a:gd name="T4" fmla="*/ 416 w 1555"/>
                <a:gd name="T5" fmla="*/ 33 h 1412"/>
                <a:gd name="T6" fmla="*/ 629 w 1555"/>
                <a:gd name="T7" fmla="*/ 44 h 1412"/>
                <a:gd name="T8" fmla="*/ 1120 w 1555"/>
                <a:gd name="T9" fmla="*/ 98 h 1412"/>
                <a:gd name="T10" fmla="*/ 1289 w 1555"/>
                <a:gd name="T11" fmla="*/ 142 h 1412"/>
                <a:gd name="T12" fmla="*/ 1411 w 1555"/>
                <a:gd name="T13" fmla="*/ 178 h 1412"/>
                <a:gd name="T14" fmla="*/ 1538 w 1555"/>
                <a:gd name="T15" fmla="*/ 226 h 1412"/>
                <a:gd name="T16" fmla="*/ 1542 w 1555"/>
                <a:gd name="T17" fmla="*/ 352 h 1412"/>
                <a:gd name="T18" fmla="*/ 1438 w 1555"/>
                <a:gd name="T19" fmla="*/ 856 h 1412"/>
                <a:gd name="T20" fmla="*/ 1333 w 1555"/>
                <a:gd name="T21" fmla="*/ 1331 h 1412"/>
                <a:gd name="T22" fmla="*/ 1072 w 1555"/>
                <a:gd name="T23" fmla="*/ 1363 h 1412"/>
                <a:gd name="T24" fmla="*/ 782 w 1555"/>
                <a:gd name="T25" fmla="*/ 1306 h 1412"/>
                <a:gd name="T26" fmla="*/ 134 w 1555"/>
                <a:gd name="T27" fmla="*/ 1179 h 1412"/>
                <a:gd name="T28" fmla="*/ 48 w 1555"/>
                <a:gd name="T29" fmla="*/ 1129 h 1412"/>
                <a:gd name="T30" fmla="*/ 95 w 1555"/>
                <a:gd name="T31" fmla="*/ 807 h 1412"/>
                <a:gd name="T32" fmla="*/ 155 w 1555"/>
                <a:gd name="T33" fmla="*/ 375 h 1412"/>
                <a:gd name="T34" fmla="*/ 182 w 1555"/>
                <a:gd name="T35" fmla="*/ 166 h 1412"/>
                <a:gd name="T36" fmla="*/ 252 w 1555"/>
                <a:gd name="T37" fmla="*/ 16 h 1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5" h="1412">
                  <a:moveTo>
                    <a:pt x="252" y="16"/>
                  </a:moveTo>
                  <a:cubicBezTo>
                    <a:pt x="257" y="13"/>
                    <a:pt x="263" y="11"/>
                    <a:pt x="269" y="10"/>
                  </a:cubicBezTo>
                  <a:cubicBezTo>
                    <a:pt x="312" y="0"/>
                    <a:pt x="377" y="20"/>
                    <a:pt x="416" y="33"/>
                  </a:cubicBezTo>
                  <a:cubicBezTo>
                    <a:pt x="492" y="58"/>
                    <a:pt x="582" y="29"/>
                    <a:pt x="629" y="44"/>
                  </a:cubicBezTo>
                  <a:cubicBezTo>
                    <a:pt x="676" y="58"/>
                    <a:pt x="885" y="47"/>
                    <a:pt x="1120" y="98"/>
                  </a:cubicBezTo>
                  <a:cubicBezTo>
                    <a:pt x="1175" y="110"/>
                    <a:pt x="1235" y="130"/>
                    <a:pt x="1289" y="142"/>
                  </a:cubicBezTo>
                  <a:cubicBezTo>
                    <a:pt x="1331" y="151"/>
                    <a:pt x="1369" y="172"/>
                    <a:pt x="1411" y="178"/>
                  </a:cubicBezTo>
                  <a:cubicBezTo>
                    <a:pt x="1460" y="186"/>
                    <a:pt x="1515" y="171"/>
                    <a:pt x="1538" y="226"/>
                  </a:cubicBezTo>
                  <a:cubicBezTo>
                    <a:pt x="1555" y="264"/>
                    <a:pt x="1546" y="312"/>
                    <a:pt x="1542" y="352"/>
                  </a:cubicBezTo>
                  <a:cubicBezTo>
                    <a:pt x="1529" y="523"/>
                    <a:pt x="1483" y="690"/>
                    <a:pt x="1438" y="856"/>
                  </a:cubicBezTo>
                  <a:cubicBezTo>
                    <a:pt x="1395" y="1014"/>
                    <a:pt x="1362" y="1171"/>
                    <a:pt x="1333" y="1331"/>
                  </a:cubicBezTo>
                  <a:cubicBezTo>
                    <a:pt x="1318" y="1412"/>
                    <a:pt x="1123" y="1370"/>
                    <a:pt x="1072" y="1363"/>
                  </a:cubicBezTo>
                  <a:cubicBezTo>
                    <a:pt x="975" y="1351"/>
                    <a:pt x="876" y="1334"/>
                    <a:pt x="782" y="1306"/>
                  </a:cubicBezTo>
                  <a:cubicBezTo>
                    <a:pt x="570" y="1243"/>
                    <a:pt x="343" y="1249"/>
                    <a:pt x="134" y="1179"/>
                  </a:cubicBezTo>
                  <a:cubicBezTo>
                    <a:pt x="106" y="1169"/>
                    <a:pt x="64" y="1158"/>
                    <a:pt x="48" y="1129"/>
                  </a:cubicBezTo>
                  <a:cubicBezTo>
                    <a:pt x="0" y="1044"/>
                    <a:pt x="71" y="891"/>
                    <a:pt x="95" y="807"/>
                  </a:cubicBezTo>
                  <a:cubicBezTo>
                    <a:pt x="134" y="665"/>
                    <a:pt x="143" y="521"/>
                    <a:pt x="155" y="375"/>
                  </a:cubicBezTo>
                  <a:cubicBezTo>
                    <a:pt x="161" y="305"/>
                    <a:pt x="169" y="235"/>
                    <a:pt x="182" y="166"/>
                  </a:cubicBezTo>
                  <a:cubicBezTo>
                    <a:pt x="192" y="116"/>
                    <a:pt x="201" y="42"/>
                    <a:pt x="252" y="16"/>
                  </a:cubicBezTo>
                  <a:close/>
                </a:path>
              </a:pathLst>
            </a:custGeom>
            <a:solidFill>
              <a:srgbClr val="F8EFD1"/>
            </a:solidFill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5999163" y="12700"/>
              <a:ext cx="663575" cy="831850"/>
            </a:xfrm>
            <a:custGeom>
              <a:avLst/>
              <a:gdLst>
                <a:gd name="T0" fmla="*/ 165 w 271"/>
                <a:gd name="T1" fmla="*/ 246 h 340"/>
                <a:gd name="T2" fmla="*/ 271 w 271"/>
                <a:gd name="T3" fmla="*/ 68 h 340"/>
                <a:gd name="T4" fmla="*/ 243 w 271"/>
                <a:gd name="T5" fmla="*/ 70 h 340"/>
                <a:gd name="T6" fmla="*/ 237 w 271"/>
                <a:gd name="T7" fmla="*/ 50 h 340"/>
                <a:gd name="T8" fmla="*/ 216 w 271"/>
                <a:gd name="T9" fmla="*/ 52 h 340"/>
                <a:gd name="T10" fmla="*/ 206 w 271"/>
                <a:gd name="T11" fmla="*/ 32 h 340"/>
                <a:gd name="T12" fmla="*/ 182 w 271"/>
                <a:gd name="T13" fmla="*/ 36 h 340"/>
                <a:gd name="T14" fmla="*/ 168 w 271"/>
                <a:gd name="T15" fmla="*/ 16 h 340"/>
                <a:gd name="T16" fmla="*/ 146 w 271"/>
                <a:gd name="T17" fmla="*/ 20 h 340"/>
                <a:gd name="T18" fmla="*/ 131 w 271"/>
                <a:gd name="T19" fmla="*/ 0 h 340"/>
                <a:gd name="T20" fmla="*/ 87 w 271"/>
                <a:gd name="T21" fmla="*/ 116 h 340"/>
                <a:gd name="T22" fmla="*/ 87 w 271"/>
                <a:gd name="T23" fmla="*/ 116 h 340"/>
                <a:gd name="T24" fmla="*/ 0 w 271"/>
                <a:gd name="T25" fmla="*/ 274 h 340"/>
                <a:gd name="T26" fmla="*/ 26 w 271"/>
                <a:gd name="T27" fmla="*/ 273 h 340"/>
                <a:gd name="T28" fmla="*/ 37 w 271"/>
                <a:gd name="T29" fmla="*/ 293 h 340"/>
                <a:gd name="T30" fmla="*/ 61 w 271"/>
                <a:gd name="T31" fmla="*/ 291 h 340"/>
                <a:gd name="T32" fmla="*/ 73 w 271"/>
                <a:gd name="T33" fmla="*/ 312 h 340"/>
                <a:gd name="T34" fmla="*/ 95 w 271"/>
                <a:gd name="T35" fmla="*/ 307 h 340"/>
                <a:gd name="T36" fmla="*/ 106 w 271"/>
                <a:gd name="T37" fmla="*/ 324 h 340"/>
                <a:gd name="T38" fmla="*/ 126 w 271"/>
                <a:gd name="T39" fmla="*/ 317 h 340"/>
                <a:gd name="T40" fmla="*/ 142 w 271"/>
                <a:gd name="T41" fmla="*/ 340 h 340"/>
                <a:gd name="T42" fmla="*/ 165 w 271"/>
                <a:gd name="T43" fmla="*/ 246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1" h="340">
                  <a:moveTo>
                    <a:pt x="165" y="246"/>
                  </a:moveTo>
                  <a:cubicBezTo>
                    <a:pt x="203" y="138"/>
                    <a:pt x="271" y="68"/>
                    <a:pt x="271" y="68"/>
                  </a:cubicBezTo>
                  <a:cubicBezTo>
                    <a:pt x="243" y="70"/>
                    <a:pt x="243" y="70"/>
                    <a:pt x="243" y="70"/>
                  </a:cubicBezTo>
                  <a:cubicBezTo>
                    <a:pt x="237" y="50"/>
                    <a:pt x="237" y="50"/>
                    <a:pt x="237" y="50"/>
                  </a:cubicBezTo>
                  <a:cubicBezTo>
                    <a:pt x="216" y="52"/>
                    <a:pt x="216" y="52"/>
                    <a:pt x="216" y="52"/>
                  </a:cubicBezTo>
                  <a:cubicBezTo>
                    <a:pt x="206" y="32"/>
                    <a:pt x="206" y="32"/>
                    <a:pt x="206" y="32"/>
                  </a:cubicBezTo>
                  <a:cubicBezTo>
                    <a:pt x="182" y="36"/>
                    <a:pt x="182" y="36"/>
                    <a:pt x="182" y="3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23" y="31"/>
                    <a:pt x="106" y="75"/>
                    <a:pt x="87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78" y="136"/>
                    <a:pt x="38" y="224"/>
                    <a:pt x="0" y="274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37" y="293"/>
                    <a:pt x="37" y="293"/>
                    <a:pt x="37" y="293"/>
                  </a:cubicBezTo>
                  <a:cubicBezTo>
                    <a:pt x="61" y="291"/>
                    <a:pt x="61" y="291"/>
                    <a:pt x="61" y="291"/>
                  </a:cubicBezTo>
                  <a:cubicBezTo>
                    <a:pt x="73" y="312"/>
                    <a:pt x="73" y="312"/>
                    <a:pt x="73" y="312"/>
                  </a:cubicBezTo>
                  <a:cubicBezTo>
                    <a:pt x="95" y="307"/>
                    <a:pt x="95" y="307"/>
                    <a:pt x="95" y="307"/>
                  </a:cubicBezTo>
                  <a:cubicBezTo>
                    <a:pt x="106" y="324"/>
                    <a:pt x="106" y="324"/>
                    <a:pt x="106" y="324"/>
                  </a:cubicBezTo>
                  <a:cubicBezTo>
                    <a:pt x="126" y="317"/>
                    <a:pt x="126" y="317"/>
                    <a:pt x="126" y="317"/>
                  </a:cubicBezTo>
                  <a:cubicBezTo>
                    <a:pt x="142" y="340"/>
                    <a:pt x="142" y="340"/>
                    <a:pt x="142" y="340"/>
                  </a:cubicBezTo>
                  <a:lnTo>
                    <a:pt x="165" y="246"/>
                  </a:lnTo>
                  <a:close/>
                </a:path>
              </a:pathLst>
            </a:custGeom>
            <a:solidFill>
              <a:srgbClr val="FFFFFF"/>
            </a:solidFill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5" name="组合 13"/>
          <p:cNvGrpSpPr/>
          <p:nvPr/>
        </p:nvGrpSpPr>
        <p:grpSpPr>
          <a:xfrm>
            <a:off x="2775967" y="2029858"/>
            <a:ext cx="2635924" cy="3064656"/>
            <a:chOff x="4084638" y="12700"/>
            <a:chExt cx="3806825" cy="3930651"/>
          </a:xfrm>
        </p:grpSpPr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4084638" y="487363"/>
              <a:ext cx="3806825" cy="3455988"/>
            </a:xfrm>
            <a:custGeom>
              <a:avLst/>
              <a:gdLst>
                <a:gd name="T0" fmla="*/ 252 w 1555"/>
                <a:gd name="T1" fmla="*/ 16 h 1412"/>
                <a:gd name="T2" fmla="*/ 269 w 1555"/>
                <a:gd name="T3" fmla="*/ 10 h 1412"/>
                <a:gd name="T4" fmla="*/ 416 w 1555"/>
                <a:gd name="T5" fmla="*/ 33 h 1412"/>
                <a:gd name="T6" fmla="*/ 629 w 1555"/>
                <a:gd name="T7" fmla="*/ 44 h 1412"/>
                <a:gd name="T8" fmla="*/ 1120 w 1555"/>
                <a:gd name="T9" fmla="*/ 98 h 1412"/>
                <a:gd name="T10" fmla="*/ 1289 w 1555"/>
                <a:gd name="T11" fmla="*/ 142 h 1412"/>
                <a:gd name="T12" fmla="*/ 1411 w 1555"/>
                <a:gd name="T13" fmla="*/ 178 h 1412"/>
                <a:gd name="T14" fmla="*/ 1538 w 1555"/>
                <a:gd name="T15" fmla="*/ 226 h 1412"/>
                <a:gd name="T16" fmla="*/ 1542 w 1555"/>
                <a:gd name="T17" fmla="*/ 352 h 1412"/>
                <a:gd name="T18" fmla="*/ 1438 w 1555"/>
                <a:gd name="T19" fmla="*/ 856 h 1412"/>
                <a:gd name="T20" fmla="*/ 1333 w 1555"/>
                <a:gd name="T21" fmla="*/ 1331 h 1412"/>
                <a:gd name="T22" fmla="*/ 1072 w 1555"/>
                <a:gd name="T23" fmla="*/ 1363 h 1412"/>
                <a:gd name="T24" fmla="*/ 782 w 1555"/>
                <a:gd name="T25" fmla="*/ 1306 h 1412"/>
                <a:gd name="T26" fmla="*/ 134 w 1555"/>
                <a:gd name="T27" fmla="*/ 1179 h 1412"/>
                <a:gd name="T28" fmla="*/ 48 w 1555"/>
                <a:gd name="T29" fmla="*/ 1129 h 1412"/>
                <a:gd name="T30" fmla="*/ 95 w 1555"/>
                <a:gd name="T31" fmla="*/ 807 h 1412"/>
                <a:gd name="T32" fmla="*/ 155 w 1555"/>
                <a:gd name="T33" fmla="*/ 375 h 1412"/>
                <a:gd name="T34" fmla="*/ 182 w 1555"/>
                <a:gd name="T35" fmla="*/ 166 h 1412"/>
                <a:gd name="T36" fmla="*/ 252 w 1555"/>
                <a:gd name="T37" fmla="*/ 16 h 1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5" h="1412">
                  <a:moveTo>
                    <a:pt x="252" y="16"/>
                  </a:moveTo>
                  <a:cubicBezTo>
                    <a:pt x="257" y="13"/>
                    <a:pt x="263" y="11"/>
                    <a:pt x="269" y="10"/>
                  </a:cubicBezTo>
                  <a:cubicBezTo>
                    <a:pt x="312" y="0"/>
                    <a:pt x="377" y="20"/>
                    <a:pt x="416" y="33"/>
                  </a:cubicBezTo>
                  <a:cubicBezTo>
                    <a:pt x="492" y="58"/>
                    <a:pt x="582" y="29"/>
                    <a:pt x="629" y="44"/>
                  </a:cubicBezTo>
                  <a:cubicBezTo>
                    <a:pt x="676" y="58"/>
                    <a:pt x="885" y="47"/>
                    <a:pt x="1120" y="98"/>
                  </a:cubicBezTo>
                  <a:cubicBezTo>
                    <a:pt x="1175" y="110"/>
                    <a:pt x="1235" y="130"/>
                    <a:pt x="1289" y="142"/>
                  </a:cubicBezTo>
                  <a:cubicBezTo>
                    <a:pt x="1331" y="151"/>
                    <a:pt x="1369" y="172"/>
                    <a:pt x="1411" y="178"/>
                  </a:cubicBezTo>
                  <a:cubicBezTo>
                    <a:pt x="1460" y="186"/>
                    <a:pt x="1515" y="171"/>
                    <a:pt x="1538" y="226"/>
                  </a:cubicBezTo>
                  <a:cubicBezTo>
                    <a:pt x="1555" y="264"/>
                    <a:pt x="1546" y="312"/>
                    <a:pt x="1542" y="352"/>
                  </a:cubicBezTo>
                  <a:cubicBezTo>
                    <a:pt x="1529" y="523"/>
                    <a:pt x="1483" y="690"/>
                    <a:pt x="1438" y="856"/>
                  </a:cubicBezTo>
                  <a:cubicBezTo>
                    <a:pt x="1395" y="1014"/>
                    <a:pt x="1362" y="1171"/>
                    <a:pt x="1333" y="1331"/>
                  </a:cubicBezTo>
                  <a:cubicBezTo>
                    <a:pt x="1318" y="1412"/>
                    <a:pt x="1123" y="1370"/>
                    <a:pt x="1072" y="1363"/>
                  </a:cubicBezTo>
                  <a:cubicBezTo>
                    <a:pt x="975" y="1351"/>
                    <a:pt x="876" y="1334"/>
                    <a:pt x="782" y="1306"/>
                  </a:cubicBezTo>
                  <a:cubicBezTo>
                    <a:pt x="570" y="1243"/>
                    <a:pt x="343" y="1249"/>
                    <a:pt x="134" y="1179"/>
                  </a:cubicBezTo>
                  <a:cubicBezTo>
                    <a:pt x="106" y="1169"/>
                    <a:pt x="64" y="1158"/>
                    <a:pt x="48" y="1129"/>
                  </a:cubicBezTo>
                  <a:cubicBezTo>
                    <a:pt x="0" y="1044"/>
                    <a:pt x="71" y="891"/>
                    <a:pt x="95" y="807"/>
                  </a:cubicBezTo>
                  <a:cubicBezTo>
                    <a:pt x="134" y="665"/>
                    <a:pt x="143" y="521"/>
                    <a:pt x="155" y="375"/>
                  </a:cubicBezTo>
                  <a:cubicBezTo>
                    <a:pt x="161" y="305"/>
                    <a:pt x="169" y="235"/>
                    <a:pt x="182" y="166"/>
                  </a:cubicBezTo>
                  <a:cubicBezTo>
                    <a:pt x="192" y="116"/>
                    <a:pt x="201" y="42"/>
                    <a:pt x="252" y="16"/>
                  </a:cubicBezTo>
                  <a:close/>
                </a:path>
              </a:pathLst>
            </a:custGeom>
            <a:solidFill>
              <a:srgbClr val="F8EFD1"/>
            </a:solidFill>
            <a:ln w="1111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5999163" y="12700"/>
              <a:ext cx="663575" cy="831850"/>
            </a:xfrm>
            <a:custGeom>
              <a:avLst/>
              <a:gdLst>
                <a:gd name="T0" fmla="*/ 165 w 271"/>
                <a:gd name="T1" fmla="*/ 246 h 340"/>
                <a:gd name="T2" fmla="*/ 271 w 271"/>
                <a:gd name="T3" fmla="*/ 68 h 340"/>
                <a:gd name="T4" fmla="*/ 243 w 271"/>
                <a:gd name="T5" fmla="*/ 70 h 340"/>
                <a:gd name="T6" fmla="*/ 237 w 271"/>
                <a:gd name="T7" fmla="*/ 50 h 340"/>
                <a:gd name="T8" fmla="*/ 216 w 271"/>
                <a:gd name="T9" fmla="*/ 52 h 340"/>
                <a:gd name="T10" fmla="*/ 206 w 271"/>
                <a:gd name="T11" fmla="*/ 32 h 340"/>
                <a:gd name="T12" fmla="*/ 182 w 271"/>
                <a:gd name="T13" fmla="*/ 36 h 340"/>
                <a:gd name="T14" fmla="*/ 168 w 271"/>
                <a:gd name="T15" fmla="*/ 16 h 340"/>
                <a:gd name="T16" fmla="*/ 146 w 271"/>
                <a:gd name="T17" fmla="*/ 20 h 340"/>
                <a:gd name="T18" fmla="*/ 131 w 271"/>
                <a:gd name="T19" fmla="*/ 0 h 340"/>
                <a:gd name="T20" fmla="*/ 87 w 271"/>
                <a:gd name="T21" fmla="*/ 116 h 340"/>
                <a:gd name="T22" fmla="*/ 87 w 271"/>
                <a:gd name="T23" fmla="*/ 116 h 340"/>
                <a:gd name="T24" fmla="*/ 0 w 271"/>
                <a:gd name="T25" fmla="*/ 274 h 340"/>
                <a:gd name="T26" fmla="*/ 26 w 271"/>
                <a:gd name="T27" fmla="*/ 273 h 340"/>
                <a:gd name="T28" fmla="*/ 37 w 271"/>
                <a:gd name="T29" fmla="*/ 293 h 340"/>
                <a:gd name="T30" fmla="*/ 61 w 271"/>
                <a:gd name="T31" fmla="*/ 291 h 340"/>
                <a:gd name="T32" fmla="*/ 73 w 271"/>
                <a:gd name="T33" fmla="*/ 312 h 340"/>
                <a:gd name="T34" fmla="*/ 95 w 271"/>
                <a:gd name="T35" fmla="*/ 307 h 340"/>
                <a:gd name="T36" fmla="*/ 106 w 271"/>
                <a:gd name="T37" fmla="*/ 324 h 340"/>
                <a:gd name="T38" fmla="*/ 126 w 271"/>
                <a:gd name="T39" fmla="*/ 317 h 340"/>
                <a:gd name="T40" fmla="*/ 142 w 271"/>
                <a:gd name="T41" fmla="*/ 340 h 340"/>
                <a:gd name="T42" fmla="*/ 165 w 271"/>
                <a:gd name="T43" fmla="*/ 246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1" h="340">
                  <a:moveTo>
                    <a:pt x="165" y="246"/>
                  </a:moveTo>
                  <a:cubicBezTo>
                    <a:pt x="203" y="138"/>
                    <a:pt x="271" y="68"/>
                    <a:pt x="271" y="68"/>
                  </a:cubicBezTo>
                  <a:cubicBezTo>
                    <a:pt x="243" y="70"/>
                    <a:pt x="243" y="70"/>
                    <a:pt x="243" y="70"/>
                  </a:cubicBezTo>
                  <a:cubicBezTo>
                    <a:pt x="237" y="50"/>
                    <a:pt x="237" y="50"/>
                    <a:pt x="237" y="50"/>
                  </a:cubicBezTo>
                  <a:cubicBezTo>
                    <a:pt x="216" y="52"/>
                    <a:pt x="216" y="52"/>
                    <a:pt x="216" y="52"/>
                  </a:cubicBezTo>
                  <a:cubicBezTo>
                    <a:pt x="206" y="32"/>
                    <a:pt x="206" y="32"/>
                    <a:pt x="206" y="32"/>
                  </a:cubicBezTo>
                  <a:cubicBezTo>
                    <a:pt x="182" y="36"/>
                    <a:pt x="182" y="36"/>
                    <a:pt x="182" y="3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23" y="31"/>
                    <a:pt x="106" y="75"/>
                    <a:pt x="87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78" y="136"/>
                    <a:pt x="38" y="224"/>
                    <a:pt x="0" y="274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37" y="293"/>
                    <a:pt x="37" y="293"/>
                    <a:pt x="37" y="293"/>
                  </a:cubicBezTo>
                  <a:cubicBezTo>
                    <a:pt x="61" y="291"/>
                    <a:pt x="61" y="291"/>
                    <a:pt x="61" y="291"/>
                  </a:cubicBezTo>
                  <a:cubicBezTo>
                    <a:pt x="73" y="312"/>
                    <a:pt x="73" y="312"/>
                    <a:pt x="73" y="312"/>
                  </a:cubicBezTo>
                  <a:cubicBezTo>
                    <a:pt x="95" y="307"/>
                    <a:pt x="95" y="307"/>
                    <a:pt x="95" y="307"/>
                  </a:cubicBezTo>
                  <a:cubicBezTo>
                    <a:pt x="106" y="324"/>
                    <a:pt x="106" y="324"/>
                    <a:pt x="106" y="324"/>
                  </a:cubicBezTo>
                  <a:cubicBezTo>
                    <a:pt x="126" y="317"/>
                    <a:pt x="126" y="317"/>
                    <a:pt x="126" y="317"/>
                  </a:cubicBezTo>
                  <a:cubicBezTo>
                    <a:pt x="142" y="340"/>
                    <a:pt x="142" y="340"/>
                    <a:pt x="142" y="340"/>
                  </a:cubicBezTo>
                  <a:lnTo>
                    <a:pt x="165" y="246"/>
                  </a:lnTo>
                  <a:close/>
                </a:path>
              </a:pathLst>
            </a:custGeom>
            <a:solidFill>
              <a:srgbClr val="FFFFFF"/>
            </a:solidFill>
            <a:ln w="7938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7182">
            <a:off x="120170" y="1235173"/>
            <a:ext cx="2578687" cy="221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4" r="2563" b="1091"/>
          <a:stretch/>
        </p:blipFill>
        <p:spPr bwMode="auto">
          <a:xfrm rot="594491">
            <a:off x="3010733" y="2920272"/>
            <a:ext cx="2199028" cy="193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429" y="-28469"/>
            <a:ext cx="3775338" cy="188495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55340" y="283596"/>
            <a:ext cx="1830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C000"/>
                </a:solidFill>
                <a:latin typeface="#9Slide07 IcielCadena" panose="02000503000000020004" pitchFamily="2" charset="0"/>
              </a:rPr>
              <a:t>Tranh</a:t>
            </a:r>
            <a:r>
              <a:rPr lang="en-US" sz="3600" dirty="0">
                <a:solidFill>
                  <a:srgbClr val="FFC000"/>
                </a:solidFill>
                <a:latin typeface="#9Slide07 IcielCadena" panose="02000503000000020004" pitchFamily="2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IcielCadena" panose="02000503000000020004" pitchFamily="2" charset="0"/>
              </a:rPr>
              <a:t>cổ</a:t>
            </a:r>
            <a:r>
              <a:rPr lang="en-US" sz="3600" dirty="0">
                <a:solidFill>
                  <a:srgbClr val="FFC000"/>
                </a:solidFill>
                <a:latin typeface="#9Slide07 IcielCadena" panose="02000503000000020004" pitchFamily="2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#9Slide07 IcielCadena" panose="02000503000000020004" pitchFamily="2" charset="0"/>
              </a:rPr>
              <a:t>động</a:t>
            </a:r>
            <a:endParaRPr lang="en-US" sz="3600" dirty="0">
              <a:solidFill>
                <a:srgbClr val="FFC000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27" name="Picture 2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36" t="2037" r="9832" b="3942"/>
          <a:stretch/>
        </p:blipFill>
        <p:spPr bwMode="auto">
          <a:xfrm rot="21194272">
            <a:off x="6082165" y="2284289"/>
            <a:ext cx="2512387" cy="239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33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245" b="1799"/>
          <a:stretch/>
        </p:blipFill>
        <p:spPr>
          <a:xfrm>
            <a:off x="1962412" y="17533"/>
            <a:ext cx="2504996" cy="2577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13" y="17532"/>
            <a:ext cx="2306841" cy="25778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7663" r="16693" b="8832"/>
          <a:stretch/>
        </p:blipFill>
        <p:spPr>
          <a:xfrm>
            <a:off x="2798697" y="2571491"/>
            <a:ext cx="3144814" cy="25438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" r="2884" b="3071"/>
          <a:stretch/>
        </p:blipFill>
        <p:spPr>
          <a:xfrm>
            <a:off x="5956663" y="2595385"/>
            <a:ext cx="3157088" cy="2519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5" t="553" r="6245"/>
          <a:stretch/>
        </p:blipFill>
        <p:spPr>
          <a:xfrm>
            <a:off x="-1" y="0"/>
            <a:ext cx="1946105" cy="25953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6" r="3505" b="7575"/>
          <a:stretch/>
        </p:blipFill>
        <p:spPr>
          <a:xfrm>
            <a:off x="0" y="2571492"/>
            <a:ext cx="2782388" cy="25438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78" r="2102" b="4778"/>
          <a:stretch/>
        </p:blipFill>
        <p:spPr>
          <a:xfrm>
            <a:off x="6775754" y="17532"/>
            <a:ext cx="2368246" cy="255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46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" y="269646"/>
            <a:ext cx="7186186" cy="47627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81051" y="1836221"/>
            <a:ext cx="43107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Để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bảo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vệ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nguồn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nước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.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Em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,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gia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đình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và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địa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phương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nơi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em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sinh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sống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đã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làm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 </a:t>
            </a:r>
            <a:r>
              <a:rPr lang="en-US" altLang="en-US" sz="3200" b="1" dirty="0" err="1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gì</a:t>
            </a:r>
            <a:r>
              <a:rPr lang="en-US" altLang="en-US" sz="3200" b="1" dirty="0">
                <a:solidFill>
                  <a:schemeClr val="tx2">
                    <a:lumMod val="75000"/>
                  </a:schemeClr>
                </a:solidFill>
                <a:latin typeface="#9Slide07 IcielCadena" panose="02000503000000020004" pitchFamily="2" charset="0"/>
              </a:rPr>
              <a:t>?</a:t>
            </a:r>
            <a:endParaRPr lang="en-US" altLang="zh-CN" sz="3200" b="1" dirty="0">
              <a:solidFill>
                <a:schemeClr val="tx2">
                  <a:lumMod val="75000"/>
                </a:schemeClr>
              </a:solidFill>
              <a:latin typeface="#9Slide07 IcielCadena" panose="02000503000000020004" pitchFamily="2" charset="0"/>
              <a:ea typeface="字魂58号-创中黑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7" name="Google Shape;2211;p54"/>
          <p:cNvGrpSpPr/>
          <p:nvPr/>
        </p:nvGrpSpPr>
        <p:grpSpPr>
          <a:xfrm>
            <a:off x="6588434" y="130054"/>
            <a:ext cx="2309025" cy="1701949"/>
            <a:chOff x="4785725" y="3342975"/>
            <a:chExt cx="1742300" cy="1421375"/>
          </a:xfrm>
        </p:grpSpPr>
        <p:sp>
          <p:nvSpPr>
            <p:cNvPr id="8" name="Google Shape;2212;p54"/>
            <p:cNvSpPr/>
            <p:nvPr/>
          </p:nvSpPr>
          <p:spPr>
            <a:xfrm>
              <a:off x="5692650" y="3485750"/>
              <a:ext cx="90325" cy="115725"/>
            </a:xfrm>
            <a:custGeom>
              <a:avLst/>
              <a:gdLst/>
              <a:ahLst/>
              <a:cxnLst/>
              <a:rect l="l" t="t" r="r" b="b"/>
              <a:pathLst>
                <a:path w="3613" h="4629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715" y="1"/>
                    <a:pt x="0" y="1459"/>
                    <a:pt x="308" y="4629"/>
                  </a:cubicBezTo>
                  <a:cubicBezTo>
                    <a:pt x="308" y="4629"/>
                    <a:pt x="3612" y="4161"/>
                    <a:pt x="2715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13;p54"/>
            <p:cNvSpPr/>
            <p:nvPr/>
          </p:nvSpPr>
          <p:spPr>
            <a:xfrm>
              <a:off x="5606025" y="3576925"/>
              <a:ext cx="94325" cy="47625"/>
            </a:xfrm>
            <a:custGeom>
              <a:avLst/>
              <a:gdLst/>
              <a:ahLst/>
              <a:cxnLst/>
              <a:rect l="l" t="t" r="r" b="b"/>
              <a:pathLst>
                <a:path w="3773" h="1905" extrusionOk="0">
                  <a:moveTo>
                    <a:pt x="659" y="0"/>
                  </a:moveTo>
                  <a:cubicBezTo>
                    <a:pt x="453" y="0"/>
                    <a:pt x="234" y="11"/>
                    <a:pt x="0" y="33"/>
                  </a:cubicBezTo>
                  <a:cubicBezTo>
                    <a:pt x="0" y="33"/>
                    <a:pt x="142" y="1904"/>
                    <a:pt x="3141" y="1904"/>
                  </a:cubicBezTo>
                  <a:cubicBezTo>
                    <a:pt x="3339" y="1904"/>
                    <a:pt x="3549" y="1896"/>
                    <a:pt x="3773" y="1879"/>
                  </a:cubicBezTo>
                  <a:cubicBezTo>
                    <a:pt x="3773" y="1879"/>
                    <a:pt x="3437" y="0"/>
                    <a:pt x="659" y="0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14;p54"/>
            <p:cNvSpPr/>
            <p:nvPr/>
          </p:nvSpPr>
          <p:spPr>
            <a:xfrm>
              <a:off x="5598675" y="3413525"/>
              <a:ext cx="96675" cy="115050"/>
            </a:xfrm>
            <a:custGeom>
              <a:avLst/>
              <a:gdLst/>
              <a:ahLst/>
              <a:cxnLst/>
              <a:rect l="l" t="t" r="r" b="b"/>
              <a:pathLst>
                <a:path w="3867" h="4602" extrusionOk="0">
                  <a:moveTo>
                    <a:pt x="508" y="1"/>
                  </a:moveTo>
                  <a:lnTo>
                    <a:pt x="508" y="1"/>
                  </a:lnTo>
                  <a:cubicBezTo>
                    <a:pt x="508" y="1"/>
                    <a:pt x="0" y="3425"/>
                    <a:pt x="3224" y="4602"/>
                  </a:cubicBezTo>
                  <a:cubicBezTo>
                    <a:pt x="3224" y="4602"/>
                    <a:pt x="3866" y="603"/>
                    <a:pt x="508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15;p54"/>
            <p:cNvSpPr/>
            <p:nvPr/>
          </p:nvSpPr>
          <p:spPr>
            <a:xfrm>
              <a:off x="5662200" y="3504550"/>
              <a:ext cx="43850" cy="156550"/>
            </a:xfrm>
            <a:custGeom>
              <a:avLst/>
              <a:gdLst/>
              <a:ahLst/>
              <a:cxnLst/>
              <a:rect l="l" t="t" r="r" b="b"/>
              <a:pathLst>
                <a:path w="1754" h="6262" extrusionOk="0">
                  <a:moveTo>
                    <a:pt x="104" y="1"/>
                  </a:moveTo>
                  <a:cubicBezTo>
                    <a:pt x="91" y="1"/>
                    <a:pt x="79" y="4"/>
                    <a:pt x="68" y="12"/>
                  </a:cubicBezTo>
                  <a:cubicBezTo>
                    <a:pt x="15" y="25"/>
                    <a:pt x="1" y="92"/>
                    <a:pt x="15" y="132"/>
                  </a:cubicBezTo>
                  <a:lnTo>
                    <a:pt x="27" y="132"/>
                  </a:lnTo>
                  <a:cubicBezTo>
                    <a:pt x="27" y="132"/>
                    <a:pt x="68" y="226"/>
                    <a:pt x="134" y="386"/>
                  </a:cubicBezTo>
                  <a:cubicBezTo>
                    <a:pt x="175" y="467"/>
                    <a:pt x="215" y="560"/>
                    <a:pt x="268" y="667"/>
                  </a:cubicBezTo>
                  <a:cubicBezTo>
                    <a:pt x="322" y="774"/>
                    <a:pt x="375" y="895"/>
                    <a:pt x="429" y="1041"/>
                  </a:cubicBezTo>
                  <a:cubicBezTo>
                    <a:pt x="482" y="1175"/>
                    <a:pt x="550" y="1323"/>
                    <a:pt x="616" y="1469"/>
                  </a:cubicBezTo>
                  <a:cubicBezTo>
                    <a:pt x="683" y="1630"/>
                    <a:pt x="737" y="1804"/>
                    <a:pt x="803" y="1965"/>
                  </a:cubicBezTo>
                  <a:cubicBezTo>
                    <a:pt x="871" y="2138"/>
                    <a:pt x="924" y="2325"/>
                    <a:pt x="991" y="2513"/>
                  </a:cubicBezTo>
                  <a:cubicBezTo>
                    <a:pt x="1044" y="2687"/>
                    <a:pt x="1085" y="2874"/>
                    <a:pt x="1138" y="3074"/>
                  </a:cubicBezTo>
                  <a:cubicBezTo>
                    <a:pt x="1205" y="3262"/>
                    <a:pt x="1231" y="3449"/>
                    <a:pt x="1285" y="3636"/>
                  </a:cubicBezTo>
                  <a:cubicBezTo>
                    <a:pt x="1312" y="3823"/>
                    <a:pt x="1352" y="4011"/>
                    <a:pt x="1379" y="4185"/>
                  </a:cubicBezTo>
                  <a:cubicBezTo>
                    <a:pt x="1392" y="4372"/>
                    <a:pt x="1419" y="4546"/>
                    <a:pt x="1432" y="4720"/>
                  </a:cubicBezTo>
                  <a:cubicBezTo>
                    <a:pt x="1459" y="4881"/>
                    <a:pt x="1459" y="5041"/>
                    <a:pt x="1459" y="5188"/>
                  </a:cubicBezTo>
                  <a:lnTo>
                    <a:pt x="1459" y="5576"/>
                  </a:lnTo>
                  <a:cubicBezTo>
                    <a:pt x="1459" y="5696"/>
                    <a:pt x="1445" y="5803"/>
                    <a:pt x="1445" y="5883"/>
                  </a:cubicBezTo>
                  <a:cubicBezTo>
                    <a:pt x="1432" y="5964"/>
                    <a:pt x="1419" y="6044"/>
                    <a:pt x="1419" y="6085"/>
                  </a:cubicBezTo>
                  <a:cubicBezTo>
                    <a:pt x="1406" y="6124"/>
                    <a:pt x="1406" y="6151"/>
                    <a:pt x="1406" y="6151"/>
                  </a:cubicBezTo>
                  <a:cubicBezTo>
                    <a:pt x="1392" y="6192"/>
                    <a:pt x="1419" y="6245"/>
                    <a:pt x="1472" y="6258"/>
                  </a:cubicBezTo>
                  <a:cubicBezTo>
                    <a:pt x="1479" y="6260"/>
                    <a:pt x="1487" y="6262"/>
                    <a:pt x="1495" y="6262"/>
                  </a:cubicBezTo>
                  <a:cubicBezTo>
                    <a:pt x="1530" y="6262"/>
                    <a:pt x="1569" y="6236"/>
                    <a:pt x="1579" y="6192"/>
                  </a:cubicBezTo>
                  <a:cubicBezTo>
                    <a:pt x="1579" y="6192"/>
                    <a:pt x="1593" y="6165"/>
                    <a:pt x="1606" y="6124"/>
                  </a:cubicBezTo>
                  <a:cubicBezTo>
                    <a:pt x="1620" y="6071"/>
                    <a:pt x="1633" y="6004"/>
                    <a:pt x="1647" y="5924"/>
                  </a:cubicBezTo>
                  <a:cubicBezTo>
                    <a:pt x="1673" y="5830"/>
                    <a:pt x="1686" y="5723"/>
                    <a:pt x="1700" y="5603"/>
                  </a:cubicBezTo>
                  <a:cubicBezTo>
                    <a:pt x="1727" y="5482"/>
                    <a:pt x="1727" y="5336"/>
                    <a:pt x="1740" y="5188"/>
                  </a:cubicBezTo>
                  <a:cubicBezTo>
                    <a:pt x="1740" y="5041"/>
                    <a:pt x="1754" y="4867"/>
                    <a:pt x="1740" y="4693"/>
                  </a:cubicBezTo>
                  <a:cubicBezTo>
                    <a:pt x="1740" y="4519"/>
                    <a:pt x="1713" y="4332"/>
                    <a:pt x="1700" y="4144"/>
                  </a:cubicBezTo>
                  <a:cubicBezTo>
                    <a:pt x="1673" y="3957"/>
                    <a:pt x="1647" y="3770"/>
                    <a:pt x="1606" y="3570"/>
                  </a:cubicBezTo>
                  <a:cubicBezTo>
                    <a:pt x="1566" y="3383"/>
                    <a:pt x="1540" y="3169"/>
                    <a:pt x="1472" y="2981"/>
                  </a:cubicBezTo>
                  <a:cubicBezTo>
                    <a:pt x="1419" y="2794"/>
                    <a:pt x="1379" y="2593"/>
                    <a:pt x="1299" y="2406"/>
                  </a:cubicBezTo>
                  <a:cubicBezTo>
                    <a:pt x="1231" y="2218"/>
                    <a:pt x="1178" y="2031"/>
                    <a:pt x="1111" y="1858"/>
                  </a:cubicBezTo>
                  <a:cubicBezTo>
                    <a:pt x="1031" y="1683"/>
                    <a:pt x="964" y="1510"/>
                    <a:pt x="897" y="1349"/>
                  </a:cubicBezTo>
                  <a:cubicBezTo>
                    <a:pt x="817" y="1202"/>
                    <a:pt x="750" y="1055"/>
                    <a:pt x="683" y="921"/>
                  </a:cubicBezTo>
                  <a:cubicBezTo>
                    <a:pt x="616" y="788"/>
                    <a:pt x="550" y="667"/>
                    <a:pt x="482" y="560"/>
                  </a:cubicBezTo>
                  <a:cubicBezTo>
                    <a:pt x="416" y="453"/>
                    <a:pt x="362" y="360"/>
                    <a:pt x="322" y="279"/>
                  </a:cubicBezTo>
                  <a:cubicBezTo>
                    <a:pt x="229" y="132"/>
                    <a:pt x="188" y="51"/>
                    <a:pt x="188" y="51"/>
                  </a:cubicBezTo>
                  <a:cubicBezTo>
                    <a:pt x="169" y="23"/>
                    <a:pt x="136" y="1"/>
                    <a:pt x="104" y="1"/>
                  </a:cubicBezTo>
                  <a:close/>
                </a:path>
              </a:pathLst>
            </a:custGeom>
            <a:solidFill>
              <a:srgbClr val="241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16;p54"/>
            <p:cNvSpPr/>
            <p:nvPr/>
          </p:nvSpPr>
          <p:spPr>
            <a:xfrm>
              <a:off x="4976350" y="3519200"/>
              <a:ext cx="464850" cy="409725"/>
            </a:xfrm>
            <a:custGeom>
              <a:avLst/>
              <a:gdLst/>
              <a:ahLst/>
              <a:cxnLst/>
              <a:rect l="l" t="t" r="r" b="b"/>
              <a:pathLst>
                <a:path w="18594" h="16389" extrusionOk="0">
                  <a:moveTo>
                    <a:pt x="10487" y="0"/>
                  </a:moveTo>
                  <a:lnTo>
                    <a:pt x="10487" y="0"/>
                  </a:lnTo>
                  <a:cubicBezTo>
                    <a:pt x="10875" y="589"/>
                    <a:pt x="11745" y="2729"/>
                    <a:pt x="11344" y="3371"/>
                  </a:cubicBezTo>
                  <a:cubicBezTo>
                    <a:pt x="10942" y="4013"/>
                    <a:pt x="6969" y="5044"/>
                    <a:pt x="6969" y="5044"/>
                  </a:cubicBezTo>
                  <a:cubicBezTo>
                    <a:pt x="6996" y="4388"/>
                    <a:pt x="6327" y="3130"/>
                    <a:pt x="5993" y="2556"/>
                  </a:cubicBezTo>
                  <a:lnTo>
                    <a:pt x="5993" y="2556"/>
                  </a:lnTo>
                  <a:cubicBezTo>
                    <a:pt x="6368" y="3371"/>
                    <a:pt x="6514" y="4883"/>
                    <a:pt x="6475" y="5110"/>
                  </a:cubicBezTo>
                  <a:cubicBezTo>
                    <a:pt x="6449" y="5354"/>
                    <a:pt x="3851" y="6589"/>
                    <a:pt x="2912" y="6589"/>
                  </a:cubicBezTo>
                  <a:cubicBezTo>
                    <a:pt x="2870" y="6589"/>
                    <a:pt x="2831" y="6587"/>
                    <a:pt x="2796" y="6582"/>
                  </a:cubicBezTo>
                  <a:cubicBezTo>
                    <a:pt x="2153" y="6488"/>
                    <a:pt x="629" y="3679"/>
                    <a:pt x="0" y="2462"/>
                  </a:cubicBezTo>
                  <a:lnTo>
                    <a:pt x="0" y="2462"/>
                  </a:lnTo>
                  <a:cubicBezTo>
                    <a:pt x="161" y="3425"/>
                    <a:pt x="803" y="6836"/>
                    <a:pt x="1859" y="10314"/>
                  </a:cubicBezTo>
                  <a:cubicBezTo>
                    <a:pt x="2595" y="12788"/>
                    <a:pt x="3678" y="14500"/>
                    <a:pt x="4615" y="15611"/>
                  </a:cubicBezTo>
                  <a:lnTo>
                    <a:pt x="4641" y="15584"/>
                  </a:lnTo>
                  <a:cubicBezTo>
                    <a:pt x="4641" y="15584"/>
                    <a:pt x="5793" y="16388"/>
                    <a:pt x="7396" y="16388"/>
                  </a:cubicBezTo>
                  <a:cubicBezTo>
                    <a:pt x="7653" y="16388"/>
                    <a:pt x="7922" y="16368"/>
                    <a:pt x="8200" y="16319"/>
                  </a:cubicBezTo>
                  <a:cubicBezTo>
                    <a:pt x="10527" y="11999"/>
                    <a:pt x="13711" y="9364"/>
                    <a:pt x="16948" y="7746"/>
                  </a:cubicBezTo>
                  <a:cubicBezTo>
                    <a:pt x="17497" y="7464"/>
                    <a:pt x="18045" y="7224"/>
                    <a:pt x="18593" y="7010"/>
                  </a:cubicBezTo>
                  <a:cubicBezTo>
                    <a:pt x="18312" y="6060"/>
                    <a:pt x="17536" y="5900"/>
                    <a:pt x="17536" y="5900"/>
                  </a:cubicBezTo>
                  <a:cubicBezTo>
                    <a:pt x="17055" y="4776"/>
                    <a:pt x="15918" y="1338"/>
                    <a:pt x="15918" y="1338"/>
                  </a:cubicBezTo>
                  <a:lnTo>
                    <a:pt x="15918" y="1325"/>
                  </a:lnTo>
                  <a:cubicBezTo>
                    <a:pt x="14686" y="2172"/>
                    <a:pt x="13092" y="3001"/>
                    <a:pt x="12476" y="3001"/>
                  </a:cubicBezTo>
                  <a:cubicBezTo>
                    <a:pt x="12342" y="3001"/>
                    <a:pt x="12255" y="2962"/>
                    <a:pt x="12226" y="2877"/>
                  </a:cubicBezTo>
                  <a:cubicBezTo>
                    <a:pt x="11772" y="1525"/>
                    <a:pt x="10554" y="81"/>
                    <a:pt x="10487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17;p54"/>
            <p:cNvSpPr/>
            <p:nvPr/>
          </p:nvSpPr>
          <p:spPr>
            <a:xfrm>
              <a:off x="5347850" y="3680375"/>
              <a:ext cx="86975" cy="61250"/>
            </a:xfrm>
            <a:custGeom>
              <a:avLst/>
              <a:gdLst/>
              <a:ahLst/>
              <a:cxnLst/>
              <a:rect l="l" t="t" r="r" b="b"/>
              <a:pathLst>
                <a:path w="3479" h="2450" extrusionOk="0">
                  <a:moveTo>
                    <a:pt x="1995" y="1"/>
                  </a:moveTo>
                  <a:cubicBezTo>
                    <a:pt x="1018" y="1"/>
                    <a:pt x="175" y="710"/>
                    <a:pt x="42" y="1686"/>
                  </a:cubicBezTo>
                  <a:cubicBezTo>
                    <a:pt x="1" y="1954"/>
                    <a:pt x="15" y="2208"/>
                    <a:pt x="68" y="2449"/>
                  </a:cubicBezTo>
                  <a:cubicBezTo>
                    <a:pt x="737" y="2021"/>
                    <a:pt x="1406" y="1633"/>
                    <a:pt x="2088" y="1299"/>
                  </a:cubicBezTo>
                  <a:cubicBezTo>
                    <a:pt x="2556" y="1071"/>
                    <a:pt x="3011" y="857"/>
                    <a:pt x="3479" y="670"/>
                  </a:cubicBezTo>
                  <a:cubicBezTo>
                    <a:pt x="3172" y="336"/>
                    <a:pt x="2756" y="95"/>
                    <a:pt x="2275" y="15"/>
                  </a:cubicBezTo>
                  <a:cubicBezTo>
                    <a:pt x="2182" y="1"/>
                    <a:pt x="2088" y="1"/>
                    <a:pt x="1995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18;p54"/>
            <p:cNvSpPr/>
            <p:nvPr/>
          </p:nvSpPr>
          <p:spPr>
            <a:xfrm>
              <a:off x="4938550" y="3908800"/>
              <a:ext cx="389950" cy="406825"/>
            </a:xfrm>
            <a:custGeom>
              <a:avLst/>
              <a:gdLst/>
              <a:ahLst/>
              <a:cxnLst/>
              <a:rect l="l" t="t" r="r" b="b"/>
              <a:pathLst>
                <a:path w="15598" h="16273" extrusionOk="0">
                  <a:moveTo>
                    <a:pt x="6153" y="0"/>
                  </a:moveTo>
                  <a:lnTo>
                    <a:pt x="6127" y="27"/>
                  </a:lnTo>
                  <a:cubicBezTo>
                    <a:pt x="7157" y="1284"/>
                    <a:pt x="7999" y="1793"/>
                    <a:pt x="7999" y="1793"/>
                  </a:cubicBezTo>
                  <a:cubicBezTo>
                    <a:pt x="7999" y="1793"/>
                    <a:pt x="3867" y="3291"/>
                    <a:pt x="3037" y="3344"/>
                  </a:cubicBezTo>
                  <a:cubicBezTo>
                    <a:pt x="3020" y="3346"/>
                    <a:pt x="3003" y="3346"/>
                    <a:pt x="2986" y="3346"/>
                  </a:cubicBezTo>
                  <a:cubicBezTo>
                    <a:pt x="2662" y="3346"/>
                    <a:pt x="2283" y="3115"/>
                    <a:pt x="1940" y="2836"/>
                  </a:cubicBezTo>
                  <a:lnTo>
                    <a:pt x="1940" y="2836"/>
                  </a:lnTo>
                  <a:cubicBezTo>
                    <a:pt x="1739" y="3544"/>
                    <a:pt x="0" y="10434"/>
                    <a:pt x="2556" y="13805"/>
                  </a:cubicBezTo>
                  <a:cubicBezTo>
                    <a:pt x="3585" y="15155"/>
                    <a:pt x="5030" y="15918"/>
                    <a:pt x="6595" y="16172"/>
                  </a:cubicBezTo>
                  <a:cubicBezTo>
                    <a:pt x="7012" y="16240"/>
                    <a:pt x="7436" y="16273"/>
                    <a:pt x="7864" y="16273"/>
                  </a:cubicBezTo>
                  <a:cubicBezTo>
                    <a:pt x="10046" y="16273"/>
                    <a:pt x="12305" y="15408"/>
                    <a:pt x="13938" y="13898"/>
                  </a:cubicBezTo>
                  <a:cubicBezTo>
                    <a:pt x="14621" y="13270"/>
                    <a:pt x="15169" y="12627"/>
                    <a:pt x="15597" y="11998"/>
                  </a:cubicBezTo>
                  <a:cubicBezTo>
                    <a:pt x="12534" y="11771"/>
                    <a:pt x="11304" y="8401"/>
                    <a:pt x="11304" y="8401"/>
                  </a:cubicBezTo>
                  <a:lnTo>
                    <a:pt x="11290" y="8374"/>
                  </a:lnTo>
                  <a:cubicBezTo>
                    <a:pt x="10584" y="8977"/>
                    <a:pt x="9238" y="9881"/>
                    <a:pt x="7608" y="9881"/>
                  </a:cubicBezTo>
                  <a:cubicBezTo>
                    <a:pt x="7323" y="9881"/>
                    <a:pt x="7029" y="9853"/>
                    <a:pt x="6729" y="9792"/>
                  </a:cubicBezTo>
                  <a:lnTo>
                    <a:pt x="6756" y="9658"/>
                  </a:lnTo>
                  <a:cubicBezTo>
                    <a:pt x="6809" y="9403"/>
                    <a:pt x="6849" y="9136"/>
                    <a:pt x="6903" y="8882"/>
                  </a:cubicBezTo>
                  <a:cubicBezTo>
                    <a:pt x="7532" y="5658"/>
                    <a:pt x="8508" y="2970"/>
                    <a:pt x="9712" y="735"/>
                  </a:cubicBezTo>
                  <a:lnTo>
                    <a:pt x="9712" y="735"/>
                  </a:lnTo>
                  <a:cubicBezTo>
                    <a:pt x="9434" y="784"/>
                    <a:pt x="9165" y="804"/>
                    <a:pt x="8908" y="804"/>
                  </a:cubicBezTo>
                  <a:cubicBezTo>
                    <a:pt x="7305" y="804"/>
                    <a:pt x="6153" y="0"/>
                    <a:pt x="6153" y="0"/>
                  </a:cubicBezTo>
                  <a:close/>
                </a:path>
              </a:pathLst>
            </a:custGeom>
            <a:solidFill>
              <a:srgbClr val="C26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19;p54"/>
            <p:cNvSpPr/>
            <p:nvPr/>
          </p:nvSpPr>
          <p:spPr>
            <a:xfrm>
              <a:off x="5026150" y="3908800"/>
              <a:ext cx="155200" cy="233425"/>
            </a:xfrm>
            <a:custGeom>
              <a:avLst/>
              <a:gdLst/>
              <a:ahLst/>
              <a:cxnLst/>
              <a:rect l="l" t="t" r="r" b="b"/>
              <a:pathLst>
                <a:path w="6208" h="9337" extrusionOk="0">
                  <a:moveTo>
                    <a:pt x="2649" y="0"/>
                  </a:moveTo>
                  <a:lnTo>
                    <a:pt x="2623" y="27"/>
                  </a:lnTo>
                  <a:cubicBezTo>
                    <a:pt x="3345" y="910"/>
                    <a:pt x="3974" y="1418"/>
                    <a:pt x="4295" y="1645"/>
                  </a:cubicBezTo>
                  <a:cubicBezTo>
                    <a:pt x="4415" y="1739"/>
                    <a:pt x="4495" y="1793"/>
                    <a:pt x="4495" y="1793"/>
                  </a:cubicBezTo>
                  <a:cubicBezTo>
                    <a:pt x="4495" y="1793"/>
                    <a:pt x="4388" y="1832"/>
                    <a:pt x="4215" y="1886"/>
                  </a:cubicBezTo>
                  <a:cubicBezTo>
                    <a:pt x="3425" y="2180"/>
                    <a:pt x="1112" y="2983"/>
                    <a:pt x="1" y="3264"/>
                  </a:cubicBezTo>
                  <a:cubicBezTo>
                    <a:pt x="1192" y="3651"/>
                    <a:pt x="2409" y="3865"/>
                    <a:pt x="3639" y="3960"/>
                  </a:cubicBezTo>
                  <a:cubicBezTo>
                    <a:pt x="3185" y="5738"/>
                    <a:pt x="2904" y="7531"/>
                    <a:pt x="3318" y="9337"/>
                  </a:cubicBezTo>
                  <a:cubicBezTo>
                    <a:pt x="3345" y="9189"/>
                    <a:pt x="3372" y="9029"/>
                    <a:pt x="3399" y="8882"/>
                  </a:cubicBezTo>
                  <a:cubicBezTo>
                    <a:pt x="3746" y="7103"/>
                    <a:pt x="4201" y="5485"/>
                    <a:pt x="4736" y="4013"/>
                  </a:cubicBezTo>
                  <a:cubicBezTo>
                    <a:pt x="5178" y="2822"/>
                    <a:pt x="5673" y="1739"/>
                    <a:pt x="6208" y="735"/>
                  </a:cubicBezTo>
                  <a:lnTo>
                    <a:pt x="6208" y="735"/>
                  </a:lnTo>
                  <a:cubicBezTo>
                    <a:pt x="5936" y="784"/>
                    <a:pt x="5670" y="805"/>
                    <a:pt x="5415" y="805"/>
                  </a:cubicBezTo>
                  <a:cubicBezTo>
                    <a:pt x="5106" y="805"/>
                    <a:pt x="4813" y="774"/>
                    <a:pt x="4549" y="723"/>
                  </a:cubicBezTo>
                  <a:cubicBezTo>
                    <a:pt x="3412" y="521"/>
                    <a:pt x="2649" y="0"/>
                    <a:pt x="2649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20;p54"/>
            <p:cNvSpPr/>
            <p:nvPr/>
          </p:nvSpPr>
          <p:spPr>
            <a:xfrm>
              <a:off x="4938550" y="3979700"/>
              <a:ext cx="389950" cy="335925"/>
            </a:xfrm>
            <a:custGeom>
              <a:avLst/>
              <a:gdLst/>
              <a:ahLst/>
              <a:cxnLst/>
              <a:rect l="l" t="t" r="r" b="b"/>
              <a:pathLst>
                <a:path w="15598" h="13437" extrusionOk="0">
                  <a:moveTo>
                    <a:pt x="1940" y="0"/>
                  </a:moveTo>
                  <a:cubicBezTo>
                    <a:pt x="1739" y="708"/>
                    <a:pt x="0" y="7598"/>
                    <a:pt x="2556" y="10969"/>
                  </a:cubicBezTo>
                  <a:cubicBezTo>
                    <a:pt x="3585" y="12319"/>
                    <a:pt x="5030" y="13082"/>
                    <a:pt x="6595" y="13336"/>
                  </a:cubicBezTo>
                  <a:cubicBezTo>
                    <a:pt x="7012" y="13404"/>
                    <a:pt x="7436" y="13437"/>
                    <a:pt x="7864" y="13437"/>
                  </a:cubicBezTo>
                  <a:cubicBezTo>
                    <a:pt x="10046" y="13437"/>
                    <a:pt x="12305" y="12572"/>
                    <a:pt x="13938" y="11062"/>
                  </a:cubicBezTo>
                  <a:cubicBezTo>
                    <a:pt x="14621" y="10434"/>
                    <a:pt x="15169" y="9791"/>
                    <a:pt x="15597" y="9162"/>
                  </a:cubicBezTo>
                  <a:cubicBezTo>
                    <a:pt x="12534" y="8935"/>
                    <a:pt x="11304" y="5565"/>
                    <a:pt x="11304" y="5565"/>
                  </a:cubicBezTo>
                  <a:lnTo>
                    <a:pt x="11290" y="5538"/>
                  </a:lnTo>
                  <a:cubicBezTo>
                    <a:pt x="10584" y="6141"/>
                    <a:pt x="9238" y="7045"/>
                    <a:pt x="7608" y="7045"/>
                  </a:cubicBezTo>
                  <a:cubicBezTo>
                    <a:pt x="7323" y="7045"/>
                    <a:pt x="7029" y="7017"/>
                    <a:pt x="6729" y="6956"/>
                  </a:cubicBezTo>
                  <a:lnTo>
                    <a:pt x="6756" y="6822"/>
                  </a:lnTo>
                  <a:cubicBezTo>
                    <a:pt x="6783" y="6715"/>
                    <a:pt x="6796" y="6608"/>
                    <a:pt x="6822" y="6501"/>
                  </a:cubicBezTo>
                  <a:cubicBezTo>
                    <a:pt x="6408" y="4695"/>
                    <a:pt x="6689" y="2902"/>
                    <a:pt x="7143" y="1124"/>
                  </a:cubicBezTo>
                  <a:cubicBezTo>
                    <a:pt x="5913" y="1029"/>
                    <a:pt x="4696" y="815"/>
                    <a:pt x="3505" y="428"/>
                  </a:cubicBezTo>
                  <a:cubicBezTo>
                    <a:pt x="3305" y="468"/>
                    <a:pt x="3144" y="494"/>
                    <a:pt x="3037" y="508"/>
                  </a:cubicBezTo>
                  <a:cubicBezTo>
                    <a:pt x="3020" y="510"/>
                    <a:pt x="3003" y="510"/>
                    <a:pt x="2986" y="510"/>
                  </a:cubicBezTo>
                  <a:cubicBezTo>
                    <a:pt x="2662" y="510"/>
                    <a:pt x="2283" y="279"/>
                    <a:pt x="1940" y="0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21;p54"/>
            <p:cNvSpPr/>
            <p:nvPr/>
          </p:nvSpPr>
          <p:spPr>
            <a:xfrm>
              <a:off x="5374300" y="3527575"/>
              <a:ext cx="109700" cy="166875"/>
            </a:xfrm>
            <a:custGeom>
              <a:avLst/>
              <a:gdLst/>
              <a:ahLst/>
              <a:cxnLst/>
              <a:rect l="l" t="t" r="r" b="b"/>
              <a:pathLst>
                <a:path w="4388" h="6675" extrusionOk="0">
                  <a:moveTo>
                    <a:pt x="1217" y="0"/>
                  </a:moveTo>
                  <a:cubicBezTo>
                    <a:pt x="937" y="295"/>
                    <a:pt x="495" y="642"/>
                    <a:pt x="0" y="990"/>
                  </a:cubicBezTo>
                  <a:lnTo>
                    <a:pt x="0" y="1003"/>
                  </a:lnTo>
                  <a:cubicBezTo>
                    <a:pt x="0" y="1003"/>
                    <a:pt x="1137" y="4441"/>
                    <a:pt x="1618" y="5565"/>
                  </a:cubicBezTo>
                  <a:cubicBezTo>
                    <a:pt x="1618" y="5565"/>
                    <a:pt x="2394" y="5725"/>
                    <a:pt x="2675" y="6675"/>
                  </a:cubicBezTo>
                  <a:cubicBezTo>
                    <a:pt x="3250" y="6448"/>
                    <a:pt x="3826" y="6247"/>
                    <a:pt x="4388" y="6073"/>
                  </a:cubicBezTo>
                  <a:cubicBezTo>
                    <a:pt x="2943" y="4388"/>
                    <a:pt x="1231" y="13"/>
                    <a:pt x="1231" y="13"/>
                  </a:cubicBezTo>
                  <a:lnTo>
                    <a:pt x="1217" y="0"/>
                  </a:ln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22;p54"/>
            <p:cNvSpPr/>
            <p:nvPr/>
          </p:nvSpPr>
          <p:spPr>
            <a:xfrm>
              <a:off x="4785725" y="3354950"/>
              <a:ext cx="629700" cy="645475"/>
            </a:xfrm>
            <a:custGeom>
              <a:avLst/>
              <a:gdLst/>
              <a:ahLst/>
              <a:cxnLst/>
              <a:rect l="l" t="t" r="r" b="b"/>
              <a:pathLst>
                <a:path w="25188" h="25819" extrusionOk="0">
                  <a:moveTo>
                    <a:pt x="14552" y="0"/>
                  </a:moveTo>
                  <a:cubicBezTo>
                    <a:pt x="13525" y="0"/>
                    <a:pt x="12401" y="139"/>
                    <a:pt x="11184" y="471"/>
                  </a:cubicBezTo>
                  <a:cubicBezTo>
                    <a:pt x="7719" y="1421"/>
                    <a:pt x="6662" y="4257"/>
                    <a:pt x="6662" y="4257"/>
                  </a:cubicBezTo>
                  <a:cubicBezTo>
                    <a:pt x="6662" y="4257"/>
                    <a:pt x="3946" y="4430"/>
                    <a:pt x="2207" y="7521"/>
                  </a:cubicBezTo>
                  <a:cubicBezTo>
                    <a:pt x="456" y="10597"/>
                    <a:pt x="1018" y="23478"/>
                    <a:pt x="1" y="24856"/>
                  </a:cubicBezTo>
                  <a:cubicBezTo>
                    <a:pt x="1" y="24856"/>
                    <a:pt x="2777" y="25818"/>
                    <a:pt x="4825" y="25818"/>
                  </a:cubicBezTo>
                  <a:cubicBezTo>
                    <a:pt x="5355" y="25818"/>
                    <a:pt x="5836" y="25754"/>
                    <a:pt x="6208" y="25591"/>
                  </a:cubicBezTo>
                  <a:lnTo>
                    <a:pt x="7090" y="24027"/>
                  </a:lnTo>
                  <a:cubicBezTo>
                    <a:pt x="7090" y="24027"/>
                    <a:pt x="7518" y="24562"/>
                    <a:pt x="8053" y="24990"/>
                  </a:cubicBezTo>
                  <a:cubicBezTo>
                    <a:pt x="8396" y="25269"/>
                    <a:pt x="8775" y="25500"/>
                    <a:pt x="9099" y="25500"/>
                  </a:cubicBezTo>
                  <a:cubicBezTo>
                    <a:pt x="9116" y="25500"/>
                    <a:pt x="9133" y="25500"/>
                    <a:pt x="9150" y="25498"/>
                  </a:cubicBezTo>
                  <a:cubicBezTo>
                    <a:pt x="9980" y="25445"/>
                    <a:pt x="14888" y="23826"/>
                    <a:pt x="14888" y="23826"/>
                  </a:cubicBezTo>
                  <a:cubicBezTo>
                    <a:pt x="14888" y="23826"/>
                    <a:pt x="13725" y="23184"/>
                    <a:pt x="12695" y="21940"/>
                  </a:cubicBezTo>
                  <a:cubicBezTo>
                    <a:pt x="11758" y="20829"/>
                    <a:pt x="9163" y="15065"/>
                    <a:pt x="7625" y="9032"/>
                  </a:cubicBezTo>
                  <a:lnTo>
                    <a:pt x="7625" y="9032"/>
                  </a:lnTo>
                  <a:cubicBezTo>
                    <a:pt x="8254" y="10249"/>
                    <a:pt x="9778" y="13058"/>
                    <a:pt x="10421" y="13152"/>
                  </a:cubicBezTo>
                  <a:cubicBezTo>
                    <a:pt x="10456" y="13157"/>
                    <a:pt x="10495" y="13159"/>
                    <a:pt x="10537" y="13159"/>
                  </a:cubicBezTo>
                  <a:cubicBezTo>
                    <a:pt x="11476" y="13159"/>
                    <a:pt x="14074" y="11924"/>
                    <a:pt x="14100" y="11680"/>
                  </a:cubicBezTo>
                  <a:cubicBezTo>
                    <a:pt x="14139" y="11453"/>
                    <a:pt x="13993" y="9941"/>
                    <a:pt x="13618" y="9126"/>
                  </a:cubicBezTo>
                  <a:lnTo>
                    <a:pt x="13618" y="9126"/>
                  </a:lnTo>
                  <a:cubicBezTo>
                    <a:pt x="13952" y="9700"/>
                    <a:pt x="14621" y="10958"/>
                    <a:pt x="14594" y="11614"/>
                  </a:cubicBezTo>
                  <a:cubicBezTo>
                    <a:pt x="14594" y="11614"/>
                    <a:pt x="18567" y="10583"/>
                    <a:pt x="18969" y="9941"/>
                  </a:cubicBezTo>
                  <a:cubicBezTo>
                    <a:pt x="19370" y="9299"/>
                    <a:pt x="18500" y="7159"/>
                    <a:pt x="18112" y="6570"/>
                  </a:cubicBezTo>
                  <a:lnTo>
                    <a:pt x="18112" y="6570"/>
                  </a:lnTo>
                  <a:cubicBezTo>
                    <a:pt x="18179" y="6651"/>
                    <a:pt x="19397" y="8095"/>
                    <a:pt x="19851" y="9447"/>
                  </a:cubicBezTo>
                  <a:cubicBezTo>
                    <a:pt x="19880" y="9532"/>
                    <a:pt x="19967" y="9571"/>
                    <a:pt x="20101" y="9571"/>
                  </a:cubicBezTo>
                  <a:cubicBezTo>
                    <a:pt x="20717" y="9571"/>
                    <a:pt x="22311" y="8742"/>
                    <a:pt x="23543" y="7895"/>
                  </a:cubicBezTo>
                  <a:cubicBezTo>
                    <a:pt x="24038" y="7547"/>
                    <a:pt x="24480" y="7200"/>
                    <a:pt x="24760" y="6905"/>
                  </a:cubicBezTo>
                  <a:cubicBezTo>
                    <a:pt x="25054" y="6597"/>
                    <a:pt x="25188" y="6344"/>
                    <a:pt x="25095" y="6183"/>
                  </a:cubicBezTo>
                  <a:cubicBezTo>
                    <a:pt x="24908" y="5902"/>
                    <a:pt x="23957" y="4644"/>
                    <a:pt x="22406" y="3440"/>
                  </a:cubicBezTo>
                  <a:lnTo>
                    <a:pt x="22393" y="3440"/>
                  </a:lnTo>
                  <a:cubicBezTo>
                    <a:pt x="22138" y="3131"/>
                    <a:pt x="19437" y="0"/>
                    <a:pt x="14552" y="0"/>
                  </a:cubicBez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23;p54"/>
            <p:cNvSpPr/>
            <p:nvPr/>
          </p:nvSpPr>
          <p:spPr>
            <a:xfrm>
              <a:off x="6181550" y="3897075"/>
              <a:ext cx="207025" cy="232475"/>
            </a:xfrm>
            <a:custGeom>
              <a:avLst/>
              <a:gdLst/>
              <a:ahLst/>
              <a:cxnLst/>
              <a:rect l="l" t="t" r="r" b="b"/>
              <a:pathLst>
                <a:path w="8281" h="9299" extrusionOk="0">
                  <a:moveTo>
                    <a:pt x="5217" y="1"/>
                  </a:moveTo>
                  <a:cubicBezTo>
                    <a:pt x="5217" y="1"/>
                    <a:pt x="3776" y="975"/>
                    <a:pt x="1831" y="975"/>
                  </a:cubicBezTo>
                  <a:cubicBezTo>
                    <a:pt x="1269" y="975"/>
                    <a:pt x="664" y="893"/>
                    <a:pt x="40" y="683"/>
                  </a:cubicBezTo>
                  <a:lnTo>
                    <a:pt x="1" y="696"/>
                  </a:lnTo>
                  <a:cubicBezTo>
                    <a:pt x="509" y="1593"/>
                    <a:pt x="990" y="2556"/>
                    <a:pt x="1431" y="3599"/>
                  </a:cubicBezTo>
                  <a:lnTo>
                    <a:pt x="1499" y="3612"/>
                  </a:lnTo>
                  <a:cubicBezTo>
                    <a:pt x="1151" y="4843"/>
                    <a:pt x="120" y="6997"/>
                    <a:pt x="335" y="7452"/>
                  </a:cubicBezTo>
                  <a:cubicBezTo>
                    <a:pt x="375" y="7545"/>
                    <a:pt x="575" y="7679"/>
                    <a:pt x="883" y="7826"/>
                  </a:cubicBezTo>
                  <a:cubicBezTo>
                    <a:pt x="2128" y="8424"/>
                    <a:pt x="5133" y="9299"/>
                    <a:pt x="6309" y="9299"/>
                  </a:cubicBezTo>
                  <a:cubicBezTo>
                    <a:pt x="6397" y="9299"/>
                    <a:pt x="6475" y="9294"/>
                    <a:pt x="6541" y="9284"/>
                  </a:cubicBezTo>
                  <a:cubicBezTo>
                    <a:pt x="6621" y="9271"/>
                    <a:pt x="6702" y="9244"/>
                    <a:pt x="6742" y="9203"/>
                  </a:cubicBezTo>
                  <a:cubicBezTo>
                    <a:pt x="7344" y="8709"/>
                    <a:pt x="8280" y="5793"/>
                    <a:pt x="7384" y="3225"/>
                  </a:cubicBezTo>
                  <a:cubicBezTo>
                    <a:pt x="6969" y="2048"/>
                    <a:pt x="6568" y="1539"/>
                    <a:pt x="6300" y="1311"/>
                  </a:cubicBezTo>
                  <a:lnTo>
                    <a:pt x="6060" y="1151"/>
                  </a:lnTo>
                  <a:cubicBezTo>
                    <a:pt x="5257" y="589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EEC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24;p54"/>
            <p:cNvSpPr/>
            <p:nvPr/>
          </p:nvSpPr>
          <p:spPr>
            <a:xfrm>
              <a:off x="6181550" y="3897075"/>
              <a:ext cx="158525" cy="87650"/>
            </a:xfrm>
            <a:custGeom>
              <a:avLst/>
              <a:gdLst/>
              <a:ahLst/>
              <a:cxnLst/>
              <a:rect l="l" t="t" r="r" b="b"/>
              <a:pathLst>
                <a:path w="6341" h="3506" extrusionOk="0">
                  <a:moveTo>
                    <a:pt x="5217" y="1"/>
                  </a:moveTo>
                  <a:cubicBezTo>
                    <a:pt x="5217" y="1"/>
                    <a:pt x="4936" y="202"/>
                    <a:pt x="4454" y="402"/>
                  </a:cubicBezTo>
                  <a:cubicBezTo>
                    <a:pt x="3848" y="675"/>
                    <a:pt x="2924" y="976"/>
                    <a:pt x="1841" y="976"/>
                  </a:cubicBezTo>
                  <a:cubicBezTo>
                    <a:pt x="1276" y="976"/>
                    <a:pt x="669" y="894"/>
                    <a:pt x="40" y="683"/>
                  </a:cubicBezTo>
                  <a:lnTo>
                    <a:pt x="1" y="696"/>
                  </a:lnTo>
                  <a:cubicBezTo>
                    <a:pt x="495" y="1566"/>
                    <a:pt x="964" y="2502"/>
                    <a:pt x="1392" y="3505"/>
                  </a:cubicBezTo>
                  <a:cubicBezTo>
                    <a:pt x="2180" y="2194"/>
                    <a:pt x="3291" y="1178"/>
                    <a:pt x="4629" y="509"/>
                  </a:cubicBezTo>
                  <a:cubicBezTo>
                    <a:pt x="5191" y="803"/>
                    <a:pt x="5806" y="1031"/>
                    <a:pt x="6341" y="1352"/>
                  </a:cubicBezTo>
                  <a:lnTo>
                    <a:pt x="6300" y="1311"/>
                  </a:lnTo>
                  <a:lnTo>
                    <a:pt x="6060" y="1151"/>
                  </a:lnTo>
                  <a:cubicBezTo>
                    <a:pt x="5551" y="790"/>
                    <a:pt x="5351" y="429"/>
                    <a:pt x="5271" y="215"/>
                  </a:cubicBezTo>
                  <a:cubicBezTo>
                    <a:pt x="5230" y="81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25;p54"/>
            <p:cNvSpPr/>
            <p:nvPr/>
          </p:nvSpPr>
          <p:spPr>
            <a:xfrm>
              <a:off x="6184550" y="3909775"/>
              <a:ext cx="204025" cy="219775"/>
            </a:xfrm>
            <a:custGeom>
              <a:avLst/>
              <a:gdLst/>
              <a:ahLst/>
              <a:cxnLst/>
              <a:rect l="l" t="t" r="r" b="b"/>
              <a:pathLst>
                <a:path w="8161" h="8791" extrusionOk="0">
                  <a:moveTo>
                    <a:pt x="4509" y="1"/>
                  </a:moveTo>
                  <a:cubicBezTo>
                    <a:pt x="3171" y="670"/>
                    <a:pt x="2060" y="1686"/>
                    <a:pt x="1272" y="2997"/>
                  </a:cubicBezTo>
                  <a:cubicBezTo>
                    <a:pt x="1285" y="3024"/>
                    <a:pt x="1299" y="3065"/>
                    <a:pt x="1311" y="3091"/>
                  </a:cubicBezTo>
                  <a:lnTo>
                    <a:pt x="1379" y="3104"/>
                  </a:lnTo>
                  <a:cubicBezTo>
                    <a:pt x="1031" y="4335"/>
                    <a:pt x="0" y="6489"/>
                    <a:pt x="215" y="6944"/>
                  </a:cubicBezTo>
                  <a:cubicBezTo>
                    <a:pt x="255" y="7037"/>
                    <a:pt x="455" y="7171"/>
                    <a:pt x="763" y="7318"/>
                  </a:cubicBezTo>
                  <a:cubicBezTo>
                    <a:pt x="2008" y="7916"/>
                    <a:pt x="5013" y="8791"/>
                    <a:pt x="6189" y="8791"/>
                  </a:cubicBezTo>
                  <a:cubicBezTo>
                    <a:pt x="6277" y="8791"/>
                    <a:pt x="6355" y="8786"/>
                    <a:pt x="6421" y="8776"/>
                  </a:cubicBezTo>
                  <a:cubicBezTo>
                    <a:pt x="6501" y="8763"/>
                    <a:pt x="6582" y="8736"/>
                    <a:pt x="6622" y="8695"/>
                  </a:cubicBezTo>
                  <a:cubicBezTo>
                    <a:pt x="7224" y="8201"/>
                    <a:pt x="8160" y="5285"/>
                    <a:pt x="7264" y="2717"/>
                  </a:cubicBezTo>
                  <a:cubicBezTo>
                    <a:pt x="6876" y="1606"/>
                    <a:pt x="6489" y="1085"/>
                    <a:pt x="6221" y="844"/>
                  </a:cubicBezTo>
                  <a:cubicBezTo>
                    <a:pt x="5686" y="523"/>
                    <a:pt x="5071" y="295"/>
                    <a:pt x="4509" y="1"/>
                  </a:cubicBezTo>
                  <a:close/>
                </a:path>
              </a:pathLst>
            </a:custGeom>
            <a:solidFill>
              <a:srgbClr val="FCD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26;p54"/>
            <p:cNvSpPr/>
            <p:nvPr/>
          </p:nvSpPr>
          <p:spPr>
            <a:xfrm>
              <a:off x="6481275" y="3605400"/>
              <a:ext cx="46750" cy="20600"/>
            </a:xfrm>
            <a:custGeom>
              <a:avLst/>
              <a:gdLst/>
              <a:ahLst/>
              <a:cxnLst/>
              <a:rect l="l" t="t" r="r" b="b"/>
              <a:pathLst>
                <a:path w="1870" h="824" extrusionOk="0">
                  <a:moveTo>
                    <a:pt x="441" y="0"/>
                  </a:moveTo>
                  <a:cubicBezTo>
                    <a:pt x="319" y="0"/>
                    <a:pt x="215" y="18"/>
                    <a:pt x="143" y="57"/>
                  </a:cubicBezTo>
                  <a:cubicBezTo>
                    <a:pt x="1" y="138"/>
                    <a:pt x="802" y="823"/>
                    <a:pt x="1347" y="823"/>
                  </a:cubicBezTo>
                  <a:cubicBezTo>
                    <a:pt x="1519" y="823"/>
                    <a:pt x="1665" y="755"/>
                    <a:pt x="1749" y="579"/>
                  </a:cubicBezTo>
                  <a:cubicBezTo>
                    <a:pt x="1869" y="339"/>
                    <a:pt x="982" y="0"/>
                    <a:pt x="441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27;p54"/>
            <p:cNvSpPr/>
            <p:nvPr/>
          </p:nvSpPr>
          <p:spPr>
            <a:xfrm>
              <a:off x="6479200" y="3568575"/>
              <a:ext cx="47325" cy="29750"/>
            </a:xfrm>
            <a:custGeom>
              <a:avLst/>
              <a:gdLst/>
              <a:ahLst/>
              <a:cxnLst/>
              <a:rect l="l" t="t" r="r" b="b"/>
              <a:pathLst>
                <a:path w="1893" h="1190" extrusionOk="0">
                  <a:moveTo>
                    <a:pt x="1327" y="0"/>
                  </a:moveTo>
                  <a:cubicBezTo>
                    <a:pt x="800" y="0"/>
                    <a:pt x="1" y="1133"/>
                    <a:pt x="119" y="1169"/>
                  </a:cubicBezTo>
                  <a:cubicBezTo>
                    <a:pt x="165" y="1183"/>
                    <a:pt x="215" y="1190"/>
                    <a:pt x="268" y="1190"/>
                  </a:cubicBezTo>
                  <a:cubicBezTo>
                    <a:pt x="881" y="1190"/>
                    <a:pt x="1893" y="329"/>
                    <a:pt x="1511" y="59"/>
                  </a:cubicBezTo>
                  <a:cubicBezTo>
                    <a:pt x="1455" y="18"/>
                    <a:pt x="1393" y="0"/>
                    <a:pt x="1327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28;p54"/>
            <p:cNvSpPr/>
            <p:nvPr/>
          </p:nvSpPr>
          <p:spPr>
            <a:xfrm>
              <a:off x="6042100" y="3342975"/>
              <a:ext cx="468175" cy="482575"/>
            </a:xfrm>
            <a:custGeom>
              <a:avLst/>
              <a:gdLst/>
              <a:ahLst/>
              <a:cxnLst/>
              <a:rect l="l" t="t" r="r" b="b"/>
              <a:pathLst>
                <a:path w="18727" h="19303" extrusionOk="0">
                  <a:moveTo>
                    <a:pt x="6416" y="0"/>
                  </a:moveTo>
                  <a:cubicBezTo>
                    <a:pt x="4312" y="0"/>
                    <a:pt x="4548" y="1431"/>
                    <a:pt x="4548" y="1431"/>
                  </a:cubicBezTo>
                  <a:cubicBezTo>
                    <a:pt x="4548" y="1431"/>
                    <a:pt x="3625" y="755"/>
                    <a:pt x="2652" y="755"/>
                  </a:cubicBezTo>
                  <a:cubicBezTo>
                    <a:pt x="2320" y="755"/>
                    <a:pt x="1982" y="833"/>
                    <a:pt x="1673" y="1044"/>
                  </a:cubicBezTo>
                  <a:cubicBezTo>
                    <a:pt x="41" y="2154"/>
                    <a:pt x="1659" y="3197"/>
                    <a:pt x="1659" y="3197"/>
                  </a:cubicBezTo>
                  <a:cubicBezTo>
                    <a:pt x="1659" y="3197"/>
                    <a:pt x="0" y="3438"/>
                    <a:pt x="335" y="4709"/>
                  </a:cubicBezTo>
                  <a:cubicBezTo>
                    <a:pt x="455" y="5123"/>
                    <a:pt x="669" y="5418"/>
                    <a:pt x="963" y="5645"/>
                  </a:cubicBezTo>
                  <a:cubicBezTo>
                    <a:pt x="1509" y="6061"/>
                    <a:pt x="2298" y="6182"/>
                    <a:pt x="3029" y="6182"/>
                  </a:cubicBezTo>
                  <a:cubicBezTo>
                    <a:pt x="4037" y="6182"/>
                    <a:pt x="4936" y="5953"/>
                    <a:pt x="4937" y="5953"/>
                  </a:cubicBezTo>
                  <a:lnTo>
                    <a:pt x="4937" y="5953"/>
                  </a:lnTo>
                  <a:cubicBezTo>
                    <a:pt x="4937" y="5953"/>
                    <a:pt x="4830" y="7037"/>
                    <a:pt x="5886" y="7584"/>
                  </a:cubicBezTo>
                  <a:cubicBezTo>
                    <a:pt x="6256" y="7777"/>
                    <a:pt x="6657" y="7839"/>
                    <a:pt x="7020" y="7839"/>
                  </a:cubicBezTo>
                  <a:cubicBezTo>
                    <a:pt x="7693" y="7839"/>
                    <a:pt x="8240" y="7625"/>
                    <a:pt x="8240" y="7625"/>
                  </a:cubicBezTo>
                  <a:lnTo>
                    <a:pt x="8240" y="7625"/>
                  </a:lnTo>
                  <a:cubicBezTo>
                    <a:pt x="8240" y="7625"/>
                    <a:pt x="7826" y="8976"/>
                    <a:pt x="8602" y="9350"/>
                  </a:cubicBezTo>
                  <a:cubicBezTo>
                    <a:pt x="8827" y="9457"/>
                    <a:pt x="9065" y="9495"/>
                    <a:pt x="9289" y="9495"/>
                  </a:cubicBezTo>
                  <a:cubicBezTo>
                    <a:pt x="9849" y="9495"/>
                    <a:pt x="10327" y="9257"/>
                    <a:pt x="10327" y="9257"/>
                  </a:cubicBezTo>
                  <a:lnTo>
                    <a:pt x="10327" y="9257"/>
                  </a:lnTo>
                  <a:cubicBezTo>
                    <a:pt x="10327" y="9257"/>
                    <a:pt x="10006" y="9953"/>
                    <a:pt x="10876" y="10340"/>
                  </a:cubicBezTo>
                  <a:cubicBezTo>
                    <a:pt x="11062" y="10423"/>
                    <a:pt x="11246" y="10456"/>
                    <a:pt x="11419" y="10456"/>
                  </a:cubicBezTo>
                  <a:cubicBezTo>
                    <a:pt x="12052" y="10456"/>
                    <a:pt x="12547" y="10019"/>
                    <a:pt x="12547" y="10019"/>
                  </a:cubicBezTo>
                  <a:lnTo>
                    <a:pt x="12547" y="10019"/>
                  </a:lnTo>
                  <a:cubicBezTo>
                    <a:pt x="11999" y="11959"/>
                    <a:pt x="13805" y="12480"/>
                    <a:pt x="13805" y="12480"/>
                  </a:cubicBezTo>
                  <a:cubicBezTo>
                    <a:pt x="13805" y="12480"/>
                    <a:pt x="12922" y="12976"/>
                    <a:pt x="12855" y="13925"/>
                  </a:cubicBezTo>
                  <a:cubicBezTo>
                    <a:pt x="12761" y="15089"/>
                    <a:pt x="13483" y="15464"/>
                    <a:pt x="13483" y="15464"/>
                  </a:cubicBezTo>
                  <a:cubicBezTo>
                    <a:pt x="13483" y="15464"/>
                    <a:pt x="12494" y="15838"/>
                    <a:pt x="12574" y="16855"/>
                  </a:cubicBezTo>
                  <a:cubicBezTo>
                    <a:pt x="12641" y="17524"/>
                    <a:pt x="13162" y="18192"/>
                    <a:pt x="13310" y="18380"/>
                  </a:cubicBezTo>
                  <a:cubicBezTo>
                    <a:pt x="13485" y="18315"/>
                    <a:pt x="13717" y="18269"/>
                    <a:pt x="13993" y="18269"/>
                  </a:cubicBezTo>
                  <a:cubicBezTo>
                    <a:pt x="14118" y="18269"/>
                    <a:pt x="14252" y="18278"/>
                    <a:pt x="14393" y="18299"/>
                  </a:cubicBezTo>
                  <a:cubicBezTo>
                    <a:pt x="14955" y="18380"/>
                    <a:pt x="15677" y="18714"/>
                    <a:pt x="16132" y="19302"/>
                  </a:cubicBezTo>
                  <a:lnTo>
                    <a:pt x="16199" y="19249"/>
                  </a:lnTo>
                  <a:cubicBezTo>
                    <a:pt x="18019" y="17643"/>
                    <a:pt x="17323" y="15262"/>
                    <a:pt x="17323" y="15262"/>
                  </a:cubicBezTo>
                  <a:cubicBezTo>
                    <a:pt x="17323" y="15262"/>
                    <a:pt x="18433" y="14808"/>
                    <a:pt x="18500" y="13698"/>
                  </a:cubicBezTo>
                  <a:cubicBezTo>
                    <a:pt x="18607" y="11745"/>
                    <a:pt x="16747" y="10367"/>
                    <a:pt x="16747" y="10367"/>
                  </a:cubicBezTo>
                  <a:cubicBezTo>
                    <a:pt x="16747" y="10367"/>
                    <a:pt x="18727" y="8387"/>
                    <a:pt x="17270" y="6541"/>
                  </a:cubicBezTo>
                  <a:cubicBezTo>
                    <a:pt x="16928" y="6110"/>
                    <a:pt x="16533" y="5998"/>
                    <a:pt x="16216" y="5998"/>
                  </a:cubicBezTo>
                  <a:cubicBezTo>
                    <a:pt x="15875" y="5998"/>
                    <a:pt x="15624" y="6127"/>
                    <a:pt x="15624" y="6127"/>
                  </a:cubicBezTo>
                  <a:cubicBezTo>
                    <a:pt x="15624" y="6127"/>
                    <a:pt x="15477" y="3170"/>
                    <a:pt x="13323" y="2943"/>
                  </a:cubicBezTo>
                  <a:cubicBezTo>
                    <a:pt x="13233" y="2934"/>
                    <a:pt x="13147" y="2929"/>
                    <a:pt x="13066" y="2929"/>
                  </a:cubicBezTo>
                  <a:cubicBezTo>
                    <a:pt x="11931" y="2929"/>
                    <a:pt x="11651" y="3826"/>
                    <a:pt x="11651" y="3826"/>
                  </a:cubicBezTo>
                  <a:cubicBezTo>
                    <a:pt x="11651" y="3826"/>
                    <a:pt x="9056" y="27"/>
                    <a:pt x="6474" y="1"/>
                  </a:cubicBezTo>
                  <a:cubicBezTo>
                    <a:pt x="6455" y="0"/>
                    <a:pt x="6435" y="0"/>
                    <a:pt x="6416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29;p54"/>
            <p:cNvSpPr/>
            <p:nvPr/>
          </p:nvSpPr>
          <p:spPr>
            <a:xfrm>
              <a:off x="5948450" y="4092725"/>
              <a:ext cx="396650" cy="270100"/>
            </a:xfrm>
            <a:custGeom>
              <a:avLst/>
              <a:gdLst/>
              <a:ahLst/>
              <a:cxnLst/>
              <a:rect l="l" t="t" r="r" b="b"/>
              <a:pathLst>
                <a:path w="15866" h="10804" extrusionOk="0">
                  <a:moveTo>
                    <a:pt x="10207" y="0"/>
                  </a:moveTo>
                  <a:cubicBezTo>
                    <a:pt x="9792" y="455"/>
                    <a:pt x="6582" y="4040"/>
                    <a:pt x="4402" y="4695"/>
                  </a:cubicBezTo>
                  <a:cubicBezTo>
                    <a:pt x="2075" y="5404"/>
                    <a:pt x="1647" y="4962"/>
                    <a:pt x="1445" y="5551"/>
                  </a:cubicBezTo>
                  <a:cubicBezTo>
                    <a:pt x="1433" y="5591"/>
                    <a:pt x="1419" y="5618"/>
                    <a:pt x="1419" y="5658"/>
                  </a:cubicBezTo>
                  <a:cubicBezTo>
                    <a:pt x="1379" y="6193"/>
                    <a:pt x="2396" y="6621"/>
                    <a:pt x="2396" y="6621"/>
                  </a:cubicBezTo>
                  <a:cubicBezTo>
                    <a:pt x="2396" y="6621"/>
                    <a:pt x="1" y="7411"/>
                    <a:pt x="108" y="8039"/>
                  </a:cubicBezTo>
                  <a:cubicBezTo>
                    <a:pt x="161" y="8306"/>
                    <a:pt x="482" y="8467"/>
                    <a:pt x="910" y="8534"/>
                  </a:cubicBezTo>
                  <a:lnTo>
                    <a:pt x="910" y="8601"/>
                  </a:lnTo>
                  <a:cubicBezTo>
                    <a:pt x="910" y="8601"/>
                    <a:pt x="282" y="8855"/>
                    <a:pt x="282" y="9296"/>
                  </a:cubicBezTo>
                  <a:cubicBezTo>
                    <a:pt x="268" y="9497"/>
                    <a:pt x="684" y="9658"/>
                    <a:pt x="1205" y="9711"/>
                  </a:cubicBezTo>
                  <a:lnTo>
                    <a:pt x="1205" y="9724"/>
                  </a:lnTo>
                  <a:cubicBezTo>
                    <a:pt x="1205" y="9724"/>
                    <a:pt x="696" y="10206"/>
                    <a:pt x="1205" y="10567"/>
                  </a:cubicBezTo>
                  <a:cubicBezTo>
                    <a:pt x="1272" y="10621"/>
                    <a:pt x="1419" y="10674"/>
                    <a:pt x="1647" y="10714"/>
                  </a:cubicBezTo>
                  <a:cubicBezTo>
                    <a:pt x="1932" y="10766"/>
                    <a:pt x="2331" y="10803"/>
                    <a:pt x="2819" y="10803"/>
                  </a:cubicBezTo>
                  <a:cubicBezTo>
                    <a:pt x="4712" y="10803"/>
                    <a:pt x="7946" y="10247"/>
                    <a:pt x="11103" y="7865"/>
                  </a:cubicBezTo>
                  <a:cubicBezTo>
                    <a:pt x="11585" y="7504"/>
                    <a:pt x="12027" y="7102"/>
                    <a:pt x="12428" y="6701"/>
                  </a:cubicBezTo>
                  <a:cubicBezTo>
                    <a:pt x="14822" y="4320"/>
                    <a:pt x="15826" y="1552"/>
                    <a:pt x="15865" y="1458"/>
                  </a:cubicBezTo>
                  <a:lnTo>
                    <a:pt x="15865" y="1458"/>
                  </a:lnTo>
                  <a:cubicBezTo>
                    <a:pt x="15799" y="1468"/>
                    <a:pt x="15721" y="1473"/>
                    <a:pt x="15633" y="1473"/>
                  </a:cubicBezTo>
                  <a:cubicBezTo>
                    <a:pt x="14457" y="1473"/>
                    <a:pt x="11452" y="598"/>
                    <a:pt x="10207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30;p54"/>
            <p:cNvSpPr/>
            <p:nvPr/>
          </p:nvSpPr>
          <p:spPr>
            <a:xfrm>
              <a:off x="5948450" y="4093700"/>
              <a:ext cx="360875" cy="269125"/>
            </a:xfrm>
            <a:custGeom>
              <a:avLst/>
              <a:gdLst/>
              <a:ahLst/>
              <a:cxnLst/>
              <a:rect l="l" t="t" r="r" b="b"/>
              <a:pathLst>
                <a:path w="14435" h="10765" extrusionOk="0">
                  <a:moveTo>
                    <a:pt x="10154" y="1"/>
                  </a:moveTo>
                  <a:cubicBezTo>
                    <a:pt x="9592" y="643"/>
                    <a:pt x="6516" y="4014"/>
                    <a:pt x="4402" y="4656"/>
                  </a:cubicBezTo>
                  <a:cubicBezTo>
                    <a:pt x="2075" y="5365"/>
                    <a:pt x="1647" y="4923"/>
                    <a:pt x="1445" y="5512"/>
                  </a:cubicBezTo>
                  <a:cubicBezTo>
                    <a:pt x="1433" y="5552"/>
                    <a:pt x="1419" y="5579"/>
                    <a:pt x="1419" y="5619"/>
                  </a:cubicBezTo>
                  <a:cubicBezTo>
                    <a:pt x="1379" y="6154"/>
                    <a:pt x="2396" y="6582"/>
                    <a:pt x="2396" y="6582"/>
                  </a:cubicBezTo>
                  <a:cubicBezTo>
                    <a:pt x="2396" y="6582"/>
                    <a:pt x="1" y="7372"/>
                    <a:pt x="108" y="8000"/>
                  </a:cubicBezTo>
                  <a:cubicBezTo>
                    <a:pt x="161" y="8267"/>
                    <a:pt x="482" y="8428"/>
                    <a:pt x="910" y="8495"/>
                  </a:cubicBezTo>
                  <a:lnTo>
                    <a:pt x="910" y="8562"/>
                  </a:lnTo>
                  <a:cubicBezTo>
                    <a:pt x="910" y="8562"/>
                    <a:pt x="282" y="8816"/>
                    <a:pt x="282" y="9257"/>
                  </a:cubicBezTo>
                  <a:cubicBezTo>
                    <a:pt x="268" y="9458"/>
                    <a:pt x="684" y="9619"/>
                    <a:pt x="1205" y="9672"/>
                  </a:cubicBezTo>
                  <a:lnTo>
                    <a:pt x="1205" y="9685"/>
                  </a:lnTo>
                  <a:cubicBezTo>
                    <a:pt x="1205" y="9685"/>
                    <a:pt x="696" y="10167"/>
                    <a:pt x="1205" y="10528"/>
                  </a:cubicBezTo>
                  <a:cubicBezTo>
                    <a:pt x="1272" y="10582"/>
                    <a:pt x="1419" y="10635"/>
                    <a:pt x="1647" y="10675"/>
                  </a:cubicBezTo>
                  <a:cubicBezTo>
                    <a:pt x="1932" y="10727"/>
                    <a:pt x="2331" y="10764"/>
                    <a:pt x="2819" y="10764"/>
                  </a:cubicBezTo>
                  <a:cubicBezTo>
                    <a:pt x="4712" y="10764"/>
                    <a:pt x="7946" y="10208"/>
                    <a:pt x="11103" y="7826"/>
                  </a:cubicBezTo>
                  <a:cubicBezTo>
                    <a:pt x="11585" y="7465"/>
                    <a:pt x="12027" y="7063"/>
                    <a:pt x="12428" y="6662"/>
                  </a:cubicBezTo>
                  <a:cubicBezTo>
                    <a:pt x="12521" y="6582"/>
                    <a:pt x="12601" y="6489"/>
                    <a:pt x="12682" y="6409"/>
                  </a:cubicBezTo>
                  <a:cubicBezTo>
                    <a:pt x="13445" y="5137"/>
                    <a:pt x="14033" y="3760"/>
                    <a:pt x="14434" y="2369"/>
                  </a:cubicBezTo>
                  <a:cubicBezTo>
                    <a:pt x="12869" y="1834"/>
                    <a:pt x="11385" y="1031"/>
                    <a:pt x="10154" y="1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31;p54"/>
            <p:cNvSpPr/>
            <p:nvPr/>
          </p:nvSpPr>
          <p:spPr>
            <a:xfrm>
              <a:off x="6218650" y="4099050"/>
              <a:ext cx="120425" cy="30475"/>
            </a:xfrm>
            <a:custGeom>
              <a:avLst/>
              <a:gdLst/>
              <a:ahLst/>
              <a:cxnLst/>
              <a:rect l="l" t="t" r="r" b="b"/>
              <a:pathLst>
                <a:path w="4817" h="1219" extrusionOk="0">
                  <a:moveTo>
                    <a:pt x="1" y="1"/>
                  </a:moveTo>
                  <a:cubicBezTo>
                    <a:pt x="741" y="293"/>
                    <a:pt x="1736" y="610"/>
                    <a:pt x="2663" y="846"/>
                  </a:cubicBezTo>
                  <a:lnTo>
                    <a:pt x="2663" y="846"/>
                  </a:lnTo>
                  <a:cubicBezTo>
                    <a:pt x="1737" y="609"/>
                    <a:pt x="743" y="292"/>
                    <a:pt x="1" y="1"/>
                  </a:cubicBezTo>
                  <a:close/>
                  <a:moveTo>
                    <a:pt x="2663" y="846"/>
                  </a:moveTo>
                  <a:cubicBezTo>
                    <a:pt x="3524" y="1066"/>
                    <a:pt x="4327" y="1219"/>
                    <a:pt x="4816" y="1219"/>
                  </a:cubicBezTo>
                  <a:cubicBezTo>
                    <a:pt x="4576" y="1219"/>
                    <a:pt x="4255" y="1178"/>
                    <a:pt x="3880" y="1112"/>
                  </a:cubicBezTo>
                  <a:cubicBezTo>
                    <a:pt x="3511" y="1048"/>
                    <a:pt x="3094" y="956"/>
                    <a:pt x="2663" y="846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32;p54"/>
            <p:cNvSpPr/>
            <p:nvPr/>
          </p:nvSpPr>
          <p:spPr>
            <a:xfrm>
              <a:off x="6344750" y="4129150"/>
              <a:ext cx="350" cy="1050"/>
            </a:xfrm>
            <a:custGeom>
              <a:avLst/>
              <a:gdLst/>
              <a:ahLst/>
              <a:cxnLst/>
              <a:rect l="l" t="t" r="r" b="b"/>
              <a:pathLst>
                <a:path w="14" h="42" extrusionOk="0">
                  <a:moveTo>
                    <a:pt x="13" y="1"/>
                  </a:moveTo>
                  <a:cubicBezTo>
                    <a:pt x="13" y="1"/>
                    <a:pt x="0" y="15"/>
                    <a:pt x="0" y="41"/>
                  </a:cubicBezTo>
                  <a:cubicBezTo>
                    <a:pt x="0" y="15"/>
                    <a:pt x="13" y="1"/>
                    <a:pt x="13" y="1"/>
                  </a:cubicBezTo>
                  <a:close/>
                </a:path>
              </a:pathLst>
            </a:custGeom>
            <a:solidFill>
              <a:srgbClr val="DED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33;p54"/>
            <p:cNvSpPr/>
            <p:nvPr/>
          </p:nvSpPr>
          <p:spPr>
            <a:xfrm>
              <a:off x="6202275" y="4092725"/>
              <a:ext cx="142825" cy="161200"/>
            </a:xfrm>
            <a:custGeom>
              <a:avLst/>
              <a:gdLst/>
              <a:ahLst/>
              <a:cxnLst/>
              <a:rect l="l" t="t" r="r" b="b"/>
              <a:pathLst>
                <a:path w="5713" h="6448" extrusionOk="0">
                  <a:moveTo>
                    <a:pt x="54" y="0"/>
                  </a:moveTo>
                  <a:cubicBezTo>
                    <a:pt x="41" y="13"/>
                    <a:pt x="28" y="27"/>
                    <a:pt x="1" y="40"/>
                  </a:cubicBezTo>
                  <a:lnTo>
                    <a:pt x="14" y="54"/>
                  </a:lnTo>
                  <a:cubicBezTo>
                    <a:pt x="1244" y="1070"/>
                    <a:pt x="2997" y="1912"/>
                    <a:pt x="4816" y="2153"/>
                  </a:cubicBezTo>
                  <a:cubicBezTo>
                    <a:pt x="4428" y="3544"/>
                    <a:pt x="3292" y="5176"/>
                    <a:pt x="2529" y="6448"/>
                  </a:cubicBezTo>
                  <a:cubicBezTo>
                    <a:pt x="3827" y="5096"/>
                    <a:pt x="4669" y="3651"/>
                    <a:pt x="5164" y="2675"/>
                  </a:cubicBezTo>
                  <a:cubicBezTo>
                    <a:pt x="5485" y="2060"/>
                    <a:pt x="5646" y="1618"/>
                    <a:pt x="5699" y="1498"/>
                  </a:cubicBezTo>
                  <a:cubicBezTo>
                    <a:pt x="5699" y="1472"/>
                    <a:pt x="5712" y="1458"/>
                    <a:pt x="5712" y="1458"/>
                  </a:cubicBezTo>
                  <a:lnTo>
                    <a:pt x="5712" y="1458"/>
                  </a:lnTo>
                  <a:cubicBezTo>
                    <a:pt x="5646" y="1472"/>
                    <a:pt x="5566" y="1472"/>
                    <a:pt x="5471" y="1472"/>
                  </a:cubicBezTo>
                  <a:cubicBezTo>
                    <a:pt x="4455" y="1472"/>
                    <a:pt x="2088" y="816"/>
                    <a:pt x="656" y="254"/>
                  </a:cubicBezTo>
                  <a:lnTo>
                    <a:pt x="643" y="254"/>
                  </a:lnTo>
                  <a:lnTo>
                    <a:pt x="643" y="241"/>
                  </a:lnTo>
                  <a:lnTo>
                    <a:pt x="616" y="241"/>
                  </a:lnTo>
                  <a:cubicBezTo>
                    <a:pt x="415" y="161"/>
                    <a:pt x="228" y="80"/>
                    <a:pt x="67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34;p54"/>
            <p:cNvSpPr/>
            <p:nvPr/>
          </p:nvSpPr>
          <p:spPr>
            <a:xfrm>
              <a:off x="6202275" y="409370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"/>
                  </a:lnTo>
                  <a:lnTo>
                    <a:pt x="14" y="15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35;p54"/>
            <p:cNvSpPr/>
            <p:nvPr/>
          </p:nvSpPr>
          <p:spPr>
            <a:xfrm>
              <a:off x="5912025" y="3484100"/>
              <a:ext cx="548100" cy="456900"/>
            </a:xfrm>
            <a:custGeom>
              <a:avLst/>
              <a:gdLst/>
              <a:ahLst/>
              <a:cxnLst/>
              <a:rect l="l" t="t" r="r" b="b"/>
              <a:pathLst>
                <a:path w="21924" h="18276" extrusionOk="0">
                  <a:moveTo>
                    <a:pt x="6166" y="0"/>
                  </a:moveTo>
                  <a:lnTo>
                    <a:pt x="6020" y="120"/>
                  </a:lnTo>
                  <a:cubicBezTo>
                    <a:pt x="6020" y="120"/>
                    <a:pt x="3598" y="3036"/>
                    <a:pt x="3143" y="4133"/>
                  </a:cubicBezTo>
                  <a:cubicBezTo>
                    <a:pt x="3143" y="4133"/>
                    <a:pt x="0" y="4668"/>
                    <a:pt x="348" y="8012"/>
                  </a:cubicBezTo>
                  <a:cubicBezTo>
                    <a:pt x="2836" y="8936"/>
                    <a:pt x="5190" y="10367"/>
                    <a:pt x="7304" y="12521"/>
                  </a:cubicBezTo>
                  <a:cubicBezTo>
                    <a:pt x="8574" y="13818"/>
                    <a:pt x="9738" y="15369"/>
                    <a:pt x="10782" y="17215"/>
                  </a:cubicBezTo>
                  <a:lnTo>
                    <a:pt x="10821" y="17202"/>
                  </a:lnTo>
                  <a:cubicBezTo>
                    <a:pt x="11445" y="17412"/>
                    <a:pt x="12050" y="17494"/>
                    <a:pt x="12612" y="17494"/>
                  </a:cubicBezTo>
                  <a:cubicBezTo>
                    <a:pt x="14557" y="17494"/>
                    <a:pt x="15998" y="16520"/>
                    <a:pt x="15998" y="16520"/>
                  </a:cubicBezTo>
                  <a:cubicBezTo>
                    <a:pt x="15998" y="16520"/>
                    <a:pt x="16038" y="17108"/>
                    <a:pt x="16841" y="17670"/>
                  </a:cubicBezTo>
                  <a:cubicBezTo>
                    <a:pt x="16867" y="17684"/>
                    <a:pt x="16961" y="17723"/>
                    <a:pt x="17081" y="17830"/>
                  </a:cubicBezTo>
                  <a:cubicBezTo>
                    <a:pt x="17188" y="17898"/>
                    <a:pt x="17295" y="17951"/>
                    <a:pt x="17429" y="18018"/>
                  </a:cubicBezTo>
                  <a:cubicBezTo>
                    <a:pt x="17798" y="18194"/>
                    <a:pt x="18183" y="18275"/>
                    <a:pt x="18563" y="18275"/>
                  </a:cubicBezTo>
                  <a:cubicBezTo>
                    <a:pt x="19920" y="18275"/>
                    <a:pt x="21231" y="17241"/>
                    <a:pt x="21670" y="15758"/>
                  </a:cubicBezTo>
                  <a:cubicBezTo>
                    <a:pt x="21924" y="14875"/>
                    <a:pt x="21723" y="14165"/>
                    <a:pt x="21335" y="13657"/>
                  </a:cubicBezTo>
                  <a:cubicBezTo>
                    <a:pt x="20880" y="13069"/>
                    <a:pt x="20158" y="12735"/>
                    <a:pt x="19596" y="12654"/>
                  </a:cubicBezTo>
                  <a:cubicBezTo>
                    <a:pt x="19455" y="12633"/>
                    <a:pt x="19321" y="12624"/>
                    <a:pt x="19196" y="12624"/>
                  </a:cubicBezTo>
                  <a:cubicBezTo>
                    <a:pt x="18920" y="12624"/>
                    <a:pt x="18688" y="12670"/>
                    <a:pt x="18513" y="12735"/>
                  </a:cubicBezTo>
                  <a:cubicBezTo>
                    <a:pt x="18365" y="12547"/>
                    <a:pt x="17844" y="11879"/>
                    <a:pt x="17777" y="11210"/>
                  </a:cubicBezTo>
                  <a:cubicBezTo>
                    <a:pt x="17697" y="10193"/>
                    <a:pt x="18686" y="9819"/>
                    <a:pt x="18686" y="9819"/>
                  </a:cubicBezTo>
                  <a:cubicBezTo>
                    <a:pt x="18686" y="9819"/>
                    <a:pt x="17964" y="9444"/>
                    <a:pt x="18058" y="8280"/>
                  </a:cubicBezTo>
                  <a:cubicBezTo>
                    <a:pt x="18125" y="7331"/>
                    <a:pt x="19008" y="6835"/>
                    <a:pt x="19008" y="6835"/>
                  </a:cubicBezTo>
                  <a:cubicBezTo>
                    <a:pt x="19008" y="6835"/>
                    <a:pt x="17202" y="6314"/>
                    <a:pt x="17750" y="4374"/>
                  </a:cubicBezTo>
                  <a:lnTo>
                    <a:pt x="17750" y="4374"/>
                  </a:lnTo>
                  <a:cubicBezTo>
                    <a:pt x="17750" y="4374"/>
                    <a:pt x="17255" y="4811"/>
                    <a:pt x="16622" y="4811"/>
                  </a:cubicBezTo>
                  <a:cubicBezTo>
                    <a:pt x="16449" y="4811"/>
                    <a:pt x="16265" y="4778"/>
                    <a:pt x="16079" y="4695"/>
                  </a:cubicBezTo>
                  <a:cubicBezTo>
                    <a:pt x="15209" y="4308"/>
                    <a:pt x="15530" y="3612"/>
                    <a:pt x="15530" y="3612"/>
                  </a:cubicBezTo>
                  <a:lnTo>
                    <a:pt x="15530" y="3612"/>
                  </a:lnTo>
                  <a:cubicBezTo>
                    <a:pt x="15530" y="3612"/>
                    <a:pt x="15052" y="3850"/>
                    <a:pt x="14492" y="3850"/>
                  </a:cubicBezTo>
                  <a:cubicBezTo>
                    <a:pt x="14268" y="3850"/>
                    <a:pt x="14030" y="3812"/>
                    <a:pt x="13805" y="3705"/>
                  </a:cubicBezTo>
                  <a:cubicBezTo>
                    <a:pt x="13029" y="3331"/>
                    <a:pt x="13443" y="1980"/>
                    <a:pt x="13443" y="1980"/>
                  </a:cubicBezTo>
                  <a:lnTo>
                    <a:pt x="13443" y="1980"/>
                  </a:lnTo>
                  <a:cubicBezTo>
                    <a:pt x="13443" y="1980"/>
                    <a:pt x="12896" y="2194"/>
                    <a:pt x="12223" y="2194"/>
                  </a:cubicBezTo>
                  <a:cubicBezTo>
                    <a:pt x="11860" y="2194"/>
                    <a:pt x="11459" y="2132"/>
                    <a:pt x="11089" y="1939"/>
                  </a:cubicBezTo>
                  <a:cubicBezTo>
                    <a:pt x="10033" y="1392"/>
                    <a:pt x="10140" y="308"/>
                    <a:pt x="10140" y="308"/>
                  </a:cubicBezTo>
                  <a:lnTo>
                    <a:pt x="10140" y="308"/>
                  </a:lnTo>
                  <a:cubicBezTo>
                    <a:pt x="10139" y="308"/>
                    <a:pt x="9240" y="537"/>
                    <a:pt x="8232" y="537"/>
                  </a:cubicBezTo>
                  <a:cubicBezTo>
                    <a:pt x="7501" y="537"/>
                    <a:pt x="6712" y="416"/>
                    <a:pt x="6166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36;p54"/>
            <p:cNvSpPr/>
            <p:nvPr/>
          </p:nvSpPr>
          <p:spPr>
            <a:xfrm>
              <a:off x="4883450" y="3749475"/>
              <a:ext cx="124675" cy="121725"/>
            </a:xfrm>
            <a:custGeom>
              <a:avLst/>
              <a:gdLst/>
              <a:ahLst/>
              <a:cxnLst/>
              <a:rect l="l" t="t" r="r" b="b"/>
              <a:pathLst>
                <a:path w="4987" h="4869" extrusionOk="0">
                  <a:moveTo>
                    <a:pt x="2455" y="1"/>
                  </a:moveTo>
                  <a:cubicBezTo>
                    <a:pt x="2038" y="1"/>
                    <a:pt x="1449" y="155"/>
                    <a:pt x="974" y="875"/>
                  </a:cubicBezTo>
                  <a:cubicBezTo>
                    <a:pt x="0" y="2330"/>
                    <a:pt x="942" y="4868"/>
                    <a:pt x="2956" y="4868"/>
                  </a:cubicBezTo>
                  <a:cubicBezTo>
                    <a:pt x="3017" y="4868"/>
                    <a:pt x="3078" y="4866"/>
                    <a:pt x="3141" y="4861"/>
                  </a:cubicBezTo>
                  <a:cubicBezTo>
                    <a:pt x="4519" y="4768"/>
                    <a:pt x="4947" y="4139"/>
                    <a:pt x="4947" y="4139"/>
                  </a:cubicBezTo>
                  <a:lnTo>
                    <a:pt x="4987" y="4099"/>
                  </a:lnTo>
                  <a:cubicBezTo>
                    <a:pt x="3970" y="2775"/>
                    <a:pt x="3355" y="1371"/>
                    <a:pt x="2980" y="86"/>
                  </a:cubicBezTo>
                  <a:cubicBezTo>
                    <a:pt x="2980" y="86"/>
                    <a:pt x="2765" y="1"/>
                    <a:pt x="2455" y="1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37;p54"/>
            <p:cNvSpPr/>
            <p:nvPr/>
          </p:nvSpPr>
          <p:spPr>
            <a:xfrm>
              <a:off x="5220775" y="4040375"/>
              <a:ext cx="150525" cy="168400"/>
            </a:xfrm>
            <a:custGeom>
              <a:avLst/>
              <a:gdLst/>
              <a:ahLst/>
              <a:cxnLst/>
              <a:rect l="l" t="t" r="r" b="b"/>
              <a:pathLst>
                <a:path w="6021" h="6736" extrusionOk="0">
                  <a:moveTo>
                    <a:pt x="3920" y="0"/>
                  </a:moveTo>
                  <a:cubicBezTo>
                    <a:pt x="3518" y="0"/>
                    <a:pt x="2075" y="1679"/>
                    <a:pt x="2075" y="1679"/>
                  </a:cubicBezTo>
                  <a:cubicBezTo>
                    <a:pt x="2075" y="1679"/>
                    <a:pt x="2248" y="409"/>
                    <a:pt x="1700" y="368"/>
                  </a:cubicBezTo>
                  <a:cubicBezTo>
                    <a:pt x="1697" y="368"/>
                    <a:pt x="1693" y="368"/>
                    <a:pt x="1689" y="368"/>
                  </a:cubicBezTo>
                  <a:cubicBezTo>
                    <a:pt x="1260" y="368"/>
                    <a:pt x="536" y="2615"/>
                    <a:pt x="536" y="2615"/>
                  </a:cubicBezTo>
                  <a:cubicBezTo>
                    <a:pt x="536" y="2615"/>
                    <a:pt x="336" y="2829"/>
                    <a:pt x="1" y="3111"/>
                  </a:cubicBezTo>
                  <a:lnTo>
                    <a:pt x="15" y="3138"/>
                  </a:lnTo>
                  <a:cubicBezTo>
                    <a:pt x="15" y="3138"/>
                    <a:pt x="1245" y="6508"/>
                    <a:pt x="4308" y="6735"/>
                  </a:cubicBezTo>
                  <a:cubicBezTo>
                    <a:pt x="5913" y="4408"/>
                    <a:pt x="6020" y="2294"/>
                    <a:pt x="5860" y="2121"/>
                  </a:cubicBezTo>
                  <a:cubicBezTo>
                    <a:pt x="5826" y="2081"/>
                    <a:pt x="5786" y="2064"/>
                    <a:pt x="5743" y="2064"/>
                  </a:cubicBezTo>
                  <a:cubicBezTo>
                    <a:pt x="5525" y="2064"/>
                    <a:pt x="5218" y="2482"/>
                    <a:pt x="5218" y="2482"/>
                  </a:cubicBezTo>
                  <a:lnTo>
                    <a:pt x="5191" y="2469"/>
                  </a:lnTo>
                  <a:cubicBezTo>
                    <a:pt x="5579" y="1559"/>
                    <a:pt x="5539" y="850"/>
                    <a:pt x="5365" y="703"/>
                  </a:cubicBezTo>
                  <a:cubicBezTo>
                    <a:pt x="5339" y="679"/>
                    <a:pt x="5307" y="668"/>
                    <a:pt x="5270" y="668"/>
                  </a:cubicBezTo>
                  <a:cubicBezTo>
                    <a:pt x="4850" y="668"/>
                    <a:pt x="3794" y="2079"/>
                    <a:pt x="3573" y="2362"/>
                  </a:cubicBezTo>
                  <a:cubicBezTo>
                    <a:pt x="4322" y="1117"/>
                    <a:pt x="4269" y="141"/>
                    <a:pt x="3960" y="8"/>
                  </a:cubicBezTo>
                  <a:cubicBezTo>
                    <a:pt x="3948" y="3"/>
                    <a:pt x="3935" y="0"/>
                    <a:pt x="3920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238;p54"/>
            <p:cNvSpPr/>
            <p:nvPr/>
          </p:nvSpPr>
          <p:spPr>
            <a:xfrm>
              <a:off x="5103425" y="3704950"/>
              <a:ext cx="676200" cy="1058600"/>
            </a:xfrm>
            <a:custGeom>
              <a:avLst/>
              <a:gdLst/>
              <a:ahLst/>
              <a:cxnLst/>
              <a:rect l="l" t="t" r="r" b="b"/>
              <a:pathLst>
                <a:path w="27048" h="42344" extrusionOk="0">
                  <a:moveTo>
                    <a:pt x="13791" y="1"/>
                  </a:moveTo>
                  <a:cubicBezTo>
                    <a:pt x="13002" y="1"/>
                    <a:pt x="12186" y="220"/>
                    <a:pt x="11865" y="316"/>
                  </a:cubicBezTo>
                  <a:cubicBezTo>
                    <a:pt x="8628" y="1934"/>
                    <a:pt x="5444" y="4569"/>
                    <a:pt x="3117" y="8889"/>
                  </a:cubicBezTo>
                  <a:cubicBezTo>
                    <a:pt x="1913" y="11124"/>
                    <a:pt x="937" y="13812"/>
                    <a:pt x="308" y="17036"/>
                  </a:cubicBezTo>
                  <a:cubicBezTo>
                    <a:pt x="254" y="17290"/>
                    <a:pt x="214" y="17557"/>
                    <a:pt x="161" y="17812"/>
                  </a:cubicBezTo>
                  <a:lnTo>
                    <a:pt x="134" y="17946"/>
                  </a:lnTo>
                  <a:cubicBezTo>
                    <a:pt x="434" y="18007"/>
                    <a:pt x="728" y="18035"/>
                    <a:pt x="1013" y="18035"/>
                  </a:cubicBezTo>
                  <a:cubicBezTo>
                    <a:pt x="2643" y="18035"/>
                    <a:pt x="3989" y="17131"/>
                    <a:pt x="4695" y="16528"/>
                  </a:cubicBezTo>
                  <a:cubicBezTo>
                    <a:pt x="5030" y="16246"/>
                    <a:pt x="5230" y="16032"/>
                    <a:pt x="5230" y="16032"/>
                  </a:cubicBezTo>
                  <a:cubicBezTo>
                    <a:pt x="5230" y="16032"/>
                    <a:pt x="5954" y="13785"/>
                    <a:pt x="6383" y="13785"/>
                  </a:cubicBezTo>
                  <a:cubicBezTo>
                    <a:pt x="6387" y="13785"/>
                    <a:pt x="6391" y="13785"/>
                    <a:pt x="6394" y="13785"/>
                  </a:cubicBezTo>
                  <a:cubicBezTo>
                    <a:pt x="6942" y="13826"/>
                    <a:pt x="6769" y="15096"/>
                    <a:pt x="6769" y="15096"/>
                  </a:cubicBezTo>
                  <a:cubicBezTo>
                    <a:pt x="6769" y="15096"/>
                    <a:pt x="8212" y="13417"/>
                    <a:pt x="8614" y="13417"/>
                  </a:cubicBezTo>
                  <a:cubicBezTo>
                    <a:pt x="8629" y="13417"/>
                    <a:pt x="8642" y="13420"/>
                    <a:pt x="8654" y="13425"/>
                  </a:cubicBezTo>
                  <a:cubicBezTo>
                    <a:pt x="8963" y="13558"/>
                    <a:pt x="9016" y="14534"/>
                    <a:pt x="8267" y="15779"/>
                  </a:cubicBezTo>
                  <a:cubicBezTo>
                    <a:pt x="8488" y="15496"/>
                    <a:pt x="9544" y="14085"/>
                    <a:pt x="9964" y="14085"/>
                  </a:cubicBezTo>
                  <a:cubicBezTo>
                    <a:pt x="10001" y="14085"/>
                    <a:pt x="10033" y="14096"/>
                    <a:pt x="10059" y="14120"/>
                  </a:cubicBezTo>
                  <a:cubicBezTo>
                    <a:pt x="10233" y="14267"/>
                    <a:pt x="10273" y="14976"/>
                    <a:pt x="9885" y="15886"/>
                  </a:cubicBezTo>
                  <a:lnTo>
                    <a:pt x="9912" y="15899"/>
                  </a:lnTo>
                  <a:cubicBezTo>
                    <a:pt x="9912" y="15899"/>
                    <a:pt x="10219" y="15481"/>
                    <a:pt x="10437" y="15481"/>
                  </a:cubicBezTo>
                  <a:cubicBezTo>
                    <a:pt x="10480" y="15481"/>
                    <a:pt x="10520" y="15498"/>
                    <a:pt x="10554" y="15538"/>
                  </a:cubicBezTo>
                  <a:cubicBezTo>
                    <a:pt x="10714" y="15711"/>
                    <a:pt x="10607" y="17825"/>
                    <a:pt x="9002" y="20152"/>
                  </a:cubicBezTo>
                  <a:cubicBezTo>
                    <a:pt x="8574" y="20781"/>
                    <a:pt x="8026" y="21424"/>
                    <a:pt x="7343" y="22052"/>
                  </a:cubicBezTo>
                  <a:cubicBezTo>
                    <a:pt x="5710" y="23562"/>
                    <a:pt x="3451" y="24427"/>
                    <a:pt x="1269" y="24427"/>
                  </a:cubicBezTo>
                  <a:cubicBezTo>
                    <a:pt x="841" y="24427"/>
                    <a:pt x="417" y="24394"/>
                    <a:pt x="0" y="24326"/>
                  </a:cubicBezTo>
                  <a:lnTo>
                    <a:pt x="0" y="24326"/>
                  </a:lnTo>
                  <a:cubicBezTo>
                    <a:pt x="147" y="25422"/>
                    <a:pt x="375" y="26493"/>
                    <a:pt x="682" y="27509"/>
                  </a:cubicBezTo>
                  <a:cubicBezTo>
                    <a:pt x="1162" y="27771"/>
                    <a:pt x="2747" y="28585"/>
                    <a:pt x="3852" y="28585"/>
                  </a:cubicBezTo>
                  <a:cubicBezTo>
                    <a:pt x="4101" y="28585"/>
                    <a:pt x="4326" y="28544"/>
                    <a:pt x="4508" y="28446"/>
                  </a:cubicBezTo>
                  <a:cubicBezTo>
                    <a:pt x="5023" y="28161"/>
                    <a:pt x="5478" y="28068"/>
                    <a:pt x="5876" y="28068"/>
                  </a:cubicBezTo>
                  <a:cubicBezTo>
                    <a:pt x="6356" y="28068"/>
                    <a:pt x="6754" y="28204"/>
                    <a:pt x="7076" y="28299"/>
                  </a:cubicBezTo>
                  <a:cubicBezTo>
                    <a:pt x="7665" y="28472"/>
                    <a:pt x="9364" y="28285"/>
                    <a:pt x="8975" y="29717"/>
                  </a:cubicBezTo>
                  <a:cubicBezTo>
                    <a:pt x="8401" y="31777"/>
                    <a:pt x="6969" y="31616"/>
                    <a:pt x="6648" y="32927"/>
                  </a:cubicBezTo>
                  <a:cubicBezTo>
                    <a:pt x="6261" y="34532"/>
                    <a:pt x="7571" y="36940"/>
                    <a:pt x="7879" y="37475"/>
                  </a:cubicBezTo>
                  <a:cubicBezTo>
                    <a:pt x="11879" y="40391"/>
                    <a:pt x="17108" y="42130"/>
                    <a:pt x="23021" y="42344"/>
                  </a:cubicBezTo>
                  <a:cubicBezTo>
                    <a:pt x="22780" y="41862"/>
                    <a:pt x="21763" y="39601"/>
                    <a:pt x="22057" y="37381"/>
                  </a:cubicBezTo>
                  <a:cubicBezTo>
                    <a:pt x="22164" y="36512"/>
                    <a:pt x="23689" y="35174"/>
                    <a:pt x="24679" y="33823"/>
                  </a:cubicBezTo>
                  <a:cubicBezTo>
                    <a:pt x="25669" y="32472"/>
                    <a:pt x="23796" y="28513"/>
                    <a:pt x="23409" y="27884"/>
                  </a:cubicBezTo>
                  <a:cubicBezTo>
                    <a:pt x="23021" y="27256"/>
                    <a:pt x="20987" y="27001"/>
                    <a:pt x="20452" y="26801"/>
                  </a:cubicBezTo>
                  <a:cubicBezTo>
                    <a:pt x="19917" y="26587"/>
                    <a:pt x="20345" y="25770"/>
                    <a:pt x="20211" y="25490"/>
                  </a:cubicBezTo>
                  <a:cubicBezTo>
                    <a:pt x="20111" y="25298"/>
                    <a:pt x="19373" y="25193"/>
                    <a:pt x="18570" y="25193"/>
                  </a:cubicBezTo>
                  <a:cubicBezTo>
                    <a:pt x="18198" y="25193"/>
                    <a:pt x="17813" y="25216"/>
                    <a:pt x="17470" y="25262"/>
                  </a:cubicBezTo>
                  <a:cubicBezTo>
                    <a:pt x="16633" y="25377"/>
                    <a:pt x="15568" y="25917"/>
                    <a:pt x="14721" y="25917"/>
                  </a:cubicBezTo>
                  <a:cubicBezTo>
                    <a:pt x="14484" y="25917"/>
                    <a:pt x="14265" y="25875"/>
                    <a:pt x="14072" y="25770"/>
                  </a:cubicBezTo>
                  <a:cubicBezTo>
                    <a:pt x="13176" y="25289"/>
                    <a:pt x="14995" y="21303"/>
                    <a:pt x="15797" y="20580"/>
                  </a:cubicBezTo>
                  <a:cubicBezTo>
                    <a:pt x="16100" y="20313"/>
                    <a:pt x="16614" y="20225"/>
                    <a:pt x="17196" y="20225"/>
                  </a:cubicBezTo>
                  <a:cubicBezTo>
                    <a:pt x="18155" y="20225"/>
                    <a:pt x="19296" y="20465"/>
                    <a:pt x="19971" y="20541"/>
                  </a:cubicBezTo>
                  <a:cubicBezTo>
                    <a:pt x="20070" y="20552"/>
                    <a:pt x="20174" y="20557"/>
                    <a:pt x="20281" y="20557"/>
                  </a:cubicBezTo>
                  <a:cubicBezTo>
                    <a:pt x="21347" y="20557"/>
                    <a:pt x="22748" y="20060"/>
                    <a:pt x="23088" y="19938"/>
                  </a:cubicBezTo>
                  <a:cubicBezTo>
                    <a:pt x="23449" y="19818"/>
                    <a:pt x="23864" y="19096"/>
                    <a:pt x="23998" y="18240"/>
                  </a:cubicBezTo>
                  <a:cubicBezTo>
                    <a:pt x="24117" y="17384"/>
                    <a:pt x="25656" y="17611"/>
                    <a:pt x="26352" y="16474"/>
                  </a:cubicBezTo>
                  <a:cubicBezTo>
                    <a:pt x="27047" y="15351"/>
                    <a:pt x="26031" y="13277"/>
                    <a:pt x="24613" y="11659"/>
                  </a:cubicBezTo>
                  <a:cubicBezTo>
                    <a:pt x="23181" y="10054"/>
                    <a:pt x="23529" y="7646"/>
                    <a:pt x="23757" y="6094"/>
                  </a:cubicBezTo>
                  <a:cubicBezTo>
                    <a:pt x="23984" y="4556"/>
                    <a:pt x="23222" y="3205"/>
                    <a:pt x="21924" y="2496"/>
                  </a:cubicBezTo>
                  <a:cubicBezTo>
                    <a:pt x="20627" y="1773"/>
                    <a:pt x="18526" y="1734"/>
                    <a:pt x="17295" y="1720"/>
                  </a:cubicBezTo>
                  <a:cubicBezTo>
                    <a:pt x="16065" y="1720"/>
                    <a:pt x="15517" y="543"/>
                    <a:pt x="14968" y="248"/>
                  </a:cubicBezTo>
                  <a:cubicBezTo>
                    <a:pt x="14639" y="65"/>
                    <a:pt x="14219" y="1"/>
                    <a:pt x="13791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239;p54"/>
            <p:cNvSpPr/>
            <p:nvPr/>
          </p:nvSpPr>
          <p:spPr>
            <a:xfrm>
              <a:off x="5103425" y="4208750"/>
              <a:ext cx="225075" cy="107025"/>
            </a:xfrm>
            <a:custGeom>
              <a:avLst/>
              <a:gdLst/>
              <a:ahLst/>
              <a:cxnLst/>
              <a:rect l="l" t="t" r="r" b="b"/>
              <a:pathLst>
                <a:path w="9003" h="4281" extrusionOk="0">
                  <a:moveTo>
                    <a:pt x="1258" y="4281"/>
                  </a:moveTo>
                  <a:lnTo>
                    <a:pt x="1258" y="4281"/>
                  </a:lnTo>
                  <a:lnTo>
                    <a:pt x="1258" y="4281"/>
                  </a:lnTo>
                  <a:lnTo>
                    <a:pt x="1258" y="4281"/>
                  </a:lnTo>
                  <a:close/>
                  <a:moveTo>
                    <a:pt x="0" y="4174"/>
                  </a:moveTo>
                  <a:lnTo>
                    <a:pt x="0" y="4174"/>
                  </a:lnTo>
                  <a:cubicBezTo>
                    <a:pt x="13" y="4174"/>
                    <a:pt x="13" y="4188"/>
                    <a:pt x="27" y="4188"/>
                  </a:cubicBezTo>
                  <a:cubicBezTo>
                    <a:pt x="13" y="4188"/>
                    <a:pt x="13" y="4174"/>
                    <a:pt x="0" y="4174"/>
                  </a:cubicBezTo>
                  <a:close/>
                  <a:moveTo>
                    <a:pt x="7304" y="1940"/>
                  </a:moveTo>
                  <a:cubicBezTo>
                    <a:pt x="5658" y="3425"/>
                    <a:pt x="3425" y="4281"/>
                    <a:pt x="1258" y="4281"/>
                  </a:cubicBezTo>
                  <a:cubicBezTo>
                    <a:pt x="3425" y="4281"/>
                    <a:pt x="5658" y="3425"/>
                    <a:pt x="7304" y="1940"/>
                  </a:cubicBezTo>
                  <a:close/>
                  <a:moveTo>
                    <a:pt x="7317" y="1926"/>
                  </a:moveTo>
                  <a:lnTo>
                    <a:pt x="7317" y="1926"/>
                  </a:lnTo>
                  <a:lnTo>
                    <a:pt x="7317" y="1926"/>
                  </a:lnTo>
                  <a:close/>
                  <a:moveTo>
                    <a:pt x="9002" y="0"/>
                  </a:moveTo>
                  <a:cubicBezTo>
                    <a:pt x="8574" y="629"/>
                    <a:pt x="8026" y="1272"/>
                    <a:pt x="7343" y="1900"/>
                  </a:cubicBezTo>
                  <a:lnTo>
                    <a:pt x="7343" y="1900"/>
                  </a:lnTo>
                  <a:lnTo>
                    <a:pt x="7343" y="1900"/>
                  </a:lnTo>
                  <a:cubicBezTo>
                    <a:pt x="8026" y="1272"/>
                    <a:pt x="8574" y="629"/>
                    <a:pt x="9002" y="0"/>
                  </a:cubicBezTo>
                  <a:close/>
                </a:path>
              </a:pathLst>
            </a:custGeom>
            <a:solidFill>
              <a:srgbClr val="B8A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40;p54"/>
            <p:cNvSpPr/>
            <p:nvPr/>
          </p:nvSpPr>
          <p:spPr>
            <a:xfrm>
              <a:off x="5355575" y="4105750"/>
              <a:ext cx="13050" cy="52850"/>
            </a:xfrm>
            <a:custGeom>
              <a:avLst/>
              <a:gdLst/>
              <a:ahLst/>
              <a:cxnLst/>
              <a:rect l="l" t="t" r="r" b="b"/>
              <a:pathLst>
                <a:path w="522" h="2114" extrusionOk="0">
                  <a:moveTo>
                    <a:pt x="521" y="0"/>
                  </a:moveTo>
                  <a:cubicBezTo>
                    <a:pt x="520" y="19"/>
                    <a:pt x="519" y="39"/>
                    <a:pt x="517" y="59"/>
                  </a:cubicBezTo>
                  <a:lnTo>
                    <a:pt x="517" y="59"/>
                  </a:lnTo>
                  <a:cubicBezTo>
                    <a:pt x="519" y="43"/>
                    <a:pt x="520" y="29"/>
                    <a:pt x="521" y="14"/>
                  </a:cubicBezTo>
                  <a:lnTo>
                    <a:pt x="521" y="0"/>
                  </a:lnTo>
                  <a:close/>
                  <a:moveTo>
                    <a:pt x="517" y="59"/>
                  </a:moveTo>
                  <a:cubicBezTo>
                    <a:pt x="492" y="333"/>
                    <a:pt x="434" y="696"/>
                    <a:pt x="324" y="1122"/>
                  </a:cubicBezTo>
                  <a:lnTo>
                    <a:pt x="324" y="1122"/>
                  </a:lnTo>
                  <a:cubicBezTo>
                    <a:pt x="437" y="693"/>
                    <a:pt x="497" y="328"/>
                    <a:pt x="517" y="59"/>
                  </a:cubicBezTo>
                  <a:close/>
                  <a:moveTo>
                    <a:pt x="324" y="1122"/>
                  </a:moveTo>
                  <a:cubicBezTo>
                    <a:pt x="244" y="1424"/>
                    <a:pt x="138" y="1759"/>
                    <a:pt x="0" y="2114"/>
                  </a:cubicBezTo>
                  <a:cubicBezTo>
                    <a:pt x="140" y="1758"/>
                    <a:pt x="246" y="1424"/>
                    <a:pt x="324" y="1122"/>
                  </a:cubicBezTo>
                  <a:close/>
                </a:path>
              </a:pathLst>
            </a:custGeom>
            <a:solidFill>
              <a:srgbClr val="C8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41;p54"/>
            <p:cNvSpPr/>
            <p:nvPr/>
          </p:nvSpPr>
          <p:spPr>
            <a:xfrm>
              <a:off x="5103425" y="4106100"/>
              <a:ext cx="265200" cy="229425"/>
            </a:xfrm>
            <a:custGeom>
              <a:avLst/>
              <a:gdLst/>
              <a:ahLst/>
              <a:cxnLst/>
              <a:rect l="l" t="t" r="r" b="b"/>
              <a:pathLst>
                <a:path w="10608" h="9177" extrusionOk="0">
                  <a:moveTo>
                    <a:pt x="10607" y="0"/>
                  </a:moveTo>
                  <a:cubicBezTo>
                    <a:pt x="10568" y="468"/>
                    <a:pt x="10434" y="1217"/>
                    <a:pt x="10086" y="2100"/>
                  </a:cubicBezTo>
                  <a:cubicBezTo>
                    <a:pt x="10086" y="2114"/>
                    <a:pt x="10072" y="2114"/>
                    <a:pt x="10072" y="2114"/>
                  </a:cubicBezTo>
                  <a:lnTo>
                    <a:pt x="10072" y="2127"/>
                  </a:lnTo>
                  <a:lnTo>
                    <a:pt x="10072" y="2140"/>
                  </a:lnTo>
                  <a:cubicBezTo>
                    <a:pt x="9885" y="2595"/>
                    <a:pt x="9644" y="3077"/>
                    <a:pt x="9350" y="3571"/>
                  </a:cubicBezTo>
                  <a:cubicBezTo>
                    <a:pt x="9337" y="3585"/>
                    <a:pt x="9337" y="3585"/>
                    <a:pt x="9337" y="3598"/>
                  </a:cubicBezTo>
                  <a:lnTo>
                    <a:pt x="9323" y="3612"/>
                  </a:lnTo>
                  <a:cubicBezTo>
                    <a:pt x="9323" y="3625"/>
                    <a:pt x="9310" y="3625"/>
                    <a:pt x="9310" y="3639"/>
                  </a:cubicBezTo>
                  <a:lnTo>
                    <a:pt x="9310" y="3651"/>
                  </a:lnTo>
                  <a:lnTo>
                    <a:pt x="9296" y="3651"/>
                  </a:lnTo>
                  <a:lnTo>
                    <a:pt x="9296" y="3665"/>
                  </a:lnTo>
                  <a:lnTo>
                    <a:pt x="9284" y="3665"/>
                  </a:lnTo>
                  <a:lnTo>
                    <a:pt x="9284" y="3678"/>
                  </a:lnTo>
                  <a:lnTo>
                    <a:pt x="9284" y="3692"/>
                  </a:lnTo>
                  <a:lnTo>
                    <a:pt x="9270" y="3692"/>
                  </a:lnTo>
                  <a:lnTo>
                    <a:pt x="9270" y="3705"/>
                  </a:lnTo>
                  <a:lnTo>
                    <a:pt x="9257" y="3719"/>
                  </a:lnTo>
                  <a:lnTo>
                    <a:pt x="9257" y="3732"/>
                  </a:lnTo>
                  <a:lnTo>
                    <a:pt x="9243" y="3732"/>
                  </a:lnTo>
                  <a:lnTo>
                    <a:pt x="9243" y="3746"/>
                  </a:lnTo>
                  <a:cubicBezTo>
                    <a:pt x="9243" y="3758"/>
                    <a:pt x="9230" y="3758"/>
                    <a:pt x="9230" y="3758"/>
                  </a:cubicBezTo>
                  <a:lnTo>
                    <a:pt x="9230" y="3772"/>
                  </a:lnTo>
                  <a:cubicBezTo>
                    <a:pt x="9230" y="3772"/>
                    <a:pt x="9216" y="3772"/>
                    <a:pt x="9216" y="3785"/>
                  </a:cubicBezTo>
                  <a:cubicBezTo>
                    <a:pt x="9216" y="3799"/>
                    <a:pt x="9203" y="3799"/>
                    <a:pt x="9203" y="3799"/>
                  </a:cubicBezTo>
                  <a:lnTo>
                    <a:pt x="9203" y="3812"/>
                  </a:lnTo>
                  <a:lnTo>
                    <a:pt x="9189" y="3826"/>
                  </a:lnTo>
                  <a:cubicBezTo>
                    <a:pt x="9189" y="3839"/>
                    <a:pt x="9189" y="3839"/>
                    <a:pt x="9177" y="3839"/>
                  </a:cubicBezTo>
                  <a:lnTo>
                    <a:pt x="9177" y="3853"/>
                  </a:lnTo>
                  <a:lnTo>
                    <a:pt x="9163" y="3865"/>
                  </a:lnTo>
                  <a:cubicBezTo>
                    <a:pt x="9163" y="3879"/>
                    <a:pt x="9163" y="3879"/>
                    <a:pt x="9150" y="3879"/>
                  </a:cubicBezTo>
                  <a:cubicBezTo>
                    <a:pt x="9150" y="3892"/>
                    <a:pt x="9150" y="3892"/>
                    <a:pt x="9136" y="3906"/>
                  </a:cubicBezTo>
                  <a:cubicBezTo>
                    <a:pt x="9136" y="3919"/>
                    <a:pt x="9136" y="3919"/>
                    <a:pt x="9123" y="3919"/>
                  </a:cubicBezTo>
                  <a:lnTo>
                    <a:pt x="9123" y="3933"/>
                  </a:lnTo>
                  <a:lnTo>
                    <a:pt x="9109" y="3946"/>
                  </a:lnTo>
                  <a:cubicBezTo>
                    <a:pt x="9109" y="3960"/>
                    <a:pt x="9109" y="3960"/>
                    <a:pt x="9096" y="3960"/>
                  </a:cubicBezTo>
                  <a:lnTo>
                    <a:pt x="9096" y="3972"/>
                  </a:lnTo>
                  <a:lnTo>
                    <a:pt x="9082" y="3986"/>
                  </a:lnTo>
                  <a:cubicBezTo>
                    <a:pt x="9082" y="3999"/>
                    <a:pt x="9082" y="3999"/>
                    <a:pt x="9070" y="3999"/>
                  </a:cubicBezTo>
                  <a:lnTo>
                    <a:pt x="9070" y="4013"/>
                  </a:lnTo>
                  <a:lnTo>
                    <a:pt x="9056" y="4026"/>
                  </a:lnTo>
                  <a:cubicBezTo>
                    <a:pt x="9056" y="4040"/>
                    <a:pt x="9056" y="4040"/>
                    <a:pt x="9043" y="4040"/>
                  </a:cubicBezTo>
                  <a:lnTo>
                    <a:pt x="9043" y="4053"/>
                  </a:lnTo>
                  <a:lnTo>
                    <a:pt x="9029" y="4067"/>
                  </a:lnTo>
                  <a:cubicBezTo>
                    <a:pt x="9029" y="4079"/>
                    <a:pt x="9016" y="4079"/>
                    <a:pt x="9016" y="4093"/>
                  </a:cubicBezTo>
                  <a:cubicBezTo>
                    <a:pt x="9016" y="4093"/>
                    <a:pt x="9002" y="4093"/>
                    <a:pt x="9002" y="4106"/>
                  </a:cubicBezTo>
                  <a:cubicBezTo>
                    <a:pt x="8574" y="4735"/>
                    <a:pt x="8026" y="5378"/>
                    <a:pt x="7343" y="6006"/>
                  </a:cubicBezTo>
                  <a:lnTo>
                    <a:pt x="7317" y="6032"/>
                  </a:lnTo>
                  <a:cubicBezTo>
                    <a:pt x="7304" y="6032"/>
                    <a:pt x="7304" y="6032"/>
                    <a:pt x="7304" y="6046"/>
                  </a:cubicBezTo>
                  <a:cubicBezTo>
                    <a:pt x="5658" y="7531"/>
                    <a:pt x="3425" y="8387"/>
                    <a:pt x="1258" y="8387"/>
                  </a:cubicBezTo>
                  <a:cubicBezTo>
                    <a:pt x="843" y="8387"/>
                    <a:pt x="428" y="8360"/>
                    <a:pt x="27" y="8294"/>
                  </a:cubicBezTo>
                  <a:cubicBezTo>
                    <a:pt x="13" y="8294"/>
                    <a:pt x="13" y="8280"/>
                    <a:pt x="0" y="8280"/>
                  </a:cubicBezTo>
                  <a:cubicBezTo>
                    <a:pt x="40" y="8547"/>
                    <a:pt x="81" y="8802"/>
                    <a:pt x="120" y="9069"/>
                  </a:cubicBezTo>
                  <a:cubicBezTo>
                    <a:pt x="602" y="9136"/>
                    <a:pt x="1083" y="9176"/>
                    <a:pt x="1565" y="9176"/>
                  </a:cubicBezTo>
                  <a:cubicBezTo>
                    <a:pt x="3666" y="9176"/>
                    <a:pt x="5765" y="8508"/>
                    <a:pt x="7424" y="7343"/>
                  </a:cubicBezTo>
                  <a:cubicBezTo>
                    <a:pt x="9243" y="5832"/>
                    <a:pt x="10434" y="3398"/>
                    <a:pt x="1060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42;p54"/>
            <p:cNvSpPr/>
            <p:nvPr/>
          </p:nvSpPr>
          <p:spPr>
            <a:xfrm>
              <a:off x="5106425" y="3704950"/>
              <a:ext cx="673200" cy="1058600"/>
            </a:xfrm>
            <a:custGeom>
              <a:avLst/>
              <a:gdLst/>
              <a:ahLst/>
              <a:cxnLst/>
              <a:rect l="l" t="t" r="r" b="b"/>
              <a:pathLst>
                <a:path w="26928" h="42344" extrusionOk="0">
                  <a:moveTo>
                    <a:pt x="13671" y="1"/>
                  </a:moveTo>
                  <a:cubicBezTo>
                    <a:pt x="12882" y="1"/>
                    <a:pt x="12066" y="220"/>
                    <a:pt x="11745" y="316"/>
                  </a:cubicBezTo>
                  <a:cubicBezTo>
                    <a:pt x="8508" y="1934"/>
                    <a:pt x="5324" y="4569"/>
                    <a:pt x="2997" y="8889"/>
                  </a:cubicBezTo>
                  <a:cubicBezTo>
                    <a:pt x="1793" y="11124"/>
                    <a:pt x="817" y="13812"/>
                    <a:pt x="188" y="17036"/>
                  </a:cubicBezTo>
                  <a:cubicBezTo>
                    <a:pt x="134" y="17290"/>
                    <a:pt x="94" y="17557"/>
                    <a:pt x="41" y="17812"/>
                  </a:cubicBezTo>
                  <a:lnTo>
                    <a:pt x="14" y="17946"/>
                  </a:lnTo>
                  <a:cubicBezTo>
                    <a:pt x="314" y="18007"/>
                    <a:pt x="608" y="18035"/>
                    <a:pt x="893" y="18035"/>
                  </a:cubicBezTo>
                  <a:cubicBezTo>
                    <a:pt x="2523" y="18035"/>
                    <a:pt x="3869" y="17131"/>
                    <a:pt x="4575" y="16528"/>
                  </a:cubicBezTo>
                  <a:cubicBezTo>
                    <a:pt x="4910" y="16246"/>
                    <a:pt x="5110" y="16032"/>
                    <a:pt x="5110" y="16032"/>
                  </a:cubicBezTo>
                  <a:cubicBezTo>
                    <a:pt x="5110" y="16032"/>
                    <a:pt x="5834" y="13785"/>
                    <a:pt x="6263" y="13785"/>
                  </a:cubicBezTo>
                  <a:cubicBezTo>
                    <a:pt x="6267" y="13785"/>
                    <a:pt x="6271" y="13785"/>
                    <a:pt x="6274" y="13785"/>
                  </a:cubicBezTo>
                  <a:cubicBezTo>
                    <a:pt x="6822" y="13826"/>
                    <a:pt x="6649" y="15096"/>
                    <a:pt x="6649" y="15096"/>
                  </a:cubicBezTo>
                  <a:cubicBezTo>
                    <a:pt x="6649" y="15096"/>
                    <a:pt x="8092" y="13417"/>
                    <a:pt x="8494" y="13417"/>
                  </a:cubicBezTo>
                  <a:cubicBezTo>
                    <a:pt x="8509" y="13417"/>
                    <a:pt x="8522" y="13420"/>
                    <a:pt x="8534" y="13425"/>
                  </a:cubicBezTo>
                  <a:cubicBezTo>
                    <a:pt x="8843" y="13558"/>
                    <a:pt x="8896" y="14534"/>
                    <a:pt x="8147" y="15779"/>
                  </a:cubicBezTo>
                  <a:cubicBezTo>
                    <a:pt x="8368" y="15496"/>
                    <a:pt x="9424" y="14085"/>
                    <a:pt x="9844" y="14085"/>
                  </a:cubicBezTo>
                  <a:cubicBezTo>
                    <a:pt x="9881" y="14085"/>
                    <a:pt x="9913" y="14096"/>
                    <a:pt x="9939" y="14120"/>
                  </a:cubicBezTo>
                  <a:cubicBezTo>
                    <a:pt x="10113" y="14267"/>
                    <a:pt x="10153" y="14976"/>
                    <a:pt x="9765" y="15886"/>
                  </a:cubicBezTo>
                  <a:lnTo>
                    <a:pt x="9792" y="15899"/>
                  </a:lnTo>
                  <a:cubicBezTo>
                    <a:pt x="9792" y="15899"/>
                    <a:pt x="10099" y="15481"/>
                    <a:pt x="10317" y="15481"/>
                  </a:cubicBezTo>
                  <a:cubicBezTo>
                    <a:pt x="10360" y="15481"/>
                    <a:pt x="10400" y="15498"/>
                    <a:pt x="10434" y="15538"/>
                  </a:cubicBezTo>
                  <a:cubicBezTo>
                    <a:pt x="10474" y="15578"/>
                    <a:pt x="10501" y="15752"/>
                    <a:pt x="10487" y="16032"/>
                  </a:cubicBezTo>
                  <a:cubicBezTo>
                    <a:pt x="11537" y="21369"/>
                    <a:pt x="6501" y="25223"/>
                    <a:pt x="1444" y="25223"/>
                  </a:cubicBezTo>
                  <a:cubicBezTo>
                    <a:pt x="961" y="25223"/>
                    <a:pt x="478" y="25188"/>
                    <a:pt x="0" y="25115"/>
                  </a:cubicBezTo>
                  <a:lnTo>
                    <a:pt x="0" y="25115"/>
                  </a:lnTo>
                  <a:cubicBezTo>
                    <a:pt x="134" y="25931"/>
                    <a:pt x="321" y="26733"/>
                    <a:pt x="562" y="27509"/>
                  </a:cubicBezTo>
                  <a:cubicBezTo>
                    <a:pt x="1042" y="27771"/>
                    <a:pt x="2627" y="28585"/>
                    <a:pt x="3732" y="28585"/>
                  </a:cubicBezTo>
                  <a:cubicBezTo>
                    <a:pt x="3981" y="28585"/>
                    <a:pt x="4206" y="28544"/>
                    <a:pt x="4388" y="28446"/>
                  </a:cubicBezTo>
                  <a:cubicBezTo>
                    <a:pt x="4903" y="28161"/>
                    <a:pt x="5358" y="28068"/>
                    <a:pt x="5756" y="28068"/>
                  </a:cubicBezTo>
                  <a:cubicBezTo>
                    <a:pt x="6236" y="28068"/>
                    <a:pt x="6634" y="28204"/>
                    <a:pt x="6956" y="28299"/>
                  </a:cubicBezTo>
                  <a:cubicBezTo>
                    <a:pt x="7545" y="28472"/>
                    <a:pt x="9244" y="28285"/>
                    <a:pt x="8855" y="29717"/>
                  </a:cubicBezTo>
                  <a:cubicBezTo>
                    <a:pt x="8281" y="31777"/>
                    <a:pt x="6849" y="31616"/>
                    <a:pt x="6528" y="32927"/>
                  </a:cubicBezTo>
                  <a:cubicBezTo>
                    <a:pt x="6141" y="34532"/>
                    <a:pt x="7451" y="36940"/>
                    <a:pt x="7759" y="37475"/>
                  </a:cubicBezTo>
                  <a:cubicBezTo>
                    <a:pt x="11759" y="40391"/>
                    <a:pt x="16988" y="42130"/>
                    <a:pt x="22901" y="42344"/>
                  </a:cubicBezTo>
                  <a:cubicBezTo>
                    <a:pt x="22660" y="41862"/>
                    <a:pt x="21643" y="39601"/>
                    <a:pt x="21937" y="37381"/>
                  </a:cubicBezTo>
                  <a:cubicBezTo>
                    <a:pt x="22044" y="36512"/>
                    <a:pt x="23569" y="35174"/>
                    <a:pt x="24559" y="33823"/>
                  </a:cubicBezTo>
                  <a:cubicBezTo>
                    <a:pt x="25549" y="32472"/>
                    <a:pt x="23676" y="28513"/>
                    <a:pt x="23289" y="27884"/>
                  </a:cubicBezTo>
                  <a:cubicBezTo>
                    <a:pt x="22901" y="27256"/>
                    <a:pt x="20867" y="27001"/>
                    <a:pt x="20332" y="26801"/>
                  </a:cubicBezTo>
                  <a:cubicBezTo>
                    <a:pt x="19797" y="26587"/>
                    <a:pt x="20225" y="25770"/>
                    <a:pt x="20091" y="25490"/>
                  </a:cubicBezTo>
                  <a:cubicBezTo>
                    <a:pt x="19991" y="25298"/>
                    <a:pt x="19253" y="25193"/>
                    <a:pt x="18450" y="25193"/>
                  </a:cubicBezTo>
                  <a:cubicBezTo>
                    <a:pt x="18078" y="25193"/>
                    <a:pt x="17693" y="25216"/>
                    <a:pt x="17350" y="25262"/>
                  </a:cubicBezTo>
                  <a:cubicBezTo>
                    <a:pt x="16513" y="25377"/>
                    <a:pt x="15448" y="25917"/>
                    <a:pt x="14601" y="25917"/>
                  </a:cubicBezTo>
                  <a:cubicBezTo>
                    <a:pt x="14364" y="25917"/>
                    <a:pt x="14145" y="25875"/>
                    <a:pt x="13952" y="25770"/>
                  </a:cubicBezTo>
                  <a:cubicBezTo>
                    <a:pt x="13056" y="25289"/>
                    <a:pt x="14875" y="21303"/>
                    <a:pt x="15677" y="20580"/>
                  </a:cubicBezTo>
                  <a:cubicBezTo>
                    <a:pt x="15980" y="20313"/>
                    <a:pt x="16494" y="20225"/>
                    <a:pt x="17076" y="20225"/>
                  </a:cubicBezTo>
                  <a:cubicBezTo>
                    <a:pt x="18035" y="20225"/>
                    <a:pt x="19176" y="20465"/>
                    <a:pt x="19851" y="20541"/>
                  </a:cubicBezTo>
                  <a:cubicBezTo>
                    <a:pt x="19950" y="20552"/>
                    <a:pt x="20054" y="20557"/>
                    <a:pt x="20161" y="20557"/>
                  </a:cubicBezTo>
                  <a:cubicBezTo>
                    <a:pt x="21227" y="20557"/>
                    <a:pt x="22628" y="20060"/>
                    <a:pt x="22968" y="19938"/>
                  </a:cubicBezTo>
                  <a:cubicBezTo>
                    <a:pt x="23329" y="19818"/>
                    <a:pt x="23744" y="19096"/>
                    <a:pt x="23878" y="18240"/>
                  </a:cubicBezTo>
                  <a:cubicBezTo>
                    <a:pt x="23997" y="17384"/>
                    <a:pt x="25536" y="17611"/>
                    <a:pt x="26232" y="16474"/>
                  </a:cubicBezTo>
                  <a:cubicBezTo>
                    <a:pt x="26927" y="15351"/>
                    <a:pt x="25911" y="13277"/>
                    <a:pt x="24493" y="11659"/>
                  </a:cubicBezTo>
                  <a:cubicBezTo>
                    <a:pt x="23061" y="10054"/>
                    <a:pt x="23409" y="7646"/>
                    <a:pt x="23637" y="6094"/>
                  </a:cubicBezTo>
                  <a:cubicBezTo>
                    <a:pt x="23864" y="4556"/>
                    <a:pt x="23102" y="3205"/>
                    <a:pt x="21804" y="2496"/>
                  </a:cubicBezTo>
                  <a:cubicBezTo>
                    <a:pt x="20507" y="1773"/>
                    <a:pt x="18406" y="1734"/>
                    <a:pt x="17175" y="1720"/>
                  </a:cubicBezTo>
                  <a:cubicBezTo>
                    <a:pt x="15945" y="1720"/>
                    <a:pt x="15397" y="543"/>
                    <a:pt x="14848" y="248"/>
                  </a:cubicBezTo>
                  <a:cubicBezTo>
                    <a:pt x="14519" y="65"/>
                    <a:pt x="14099" y="1"/>
                    <a:pt x="13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43;p54"/>
            <p:cNvSpPr/>
            <p:nvPr/>
          </p:nvSpPr>
          <p:spPr>
            <a:xfrm>
              <a:off x="5879250" y="4260250"/>
              <a:ext cx="380225" cy="425050"/>
            </a:xfrm>
            <a:custGeom>
              <a:avLst/>
              <a:gdLst/>
              <a:ahLst/>
              <a:cxnLst/>
              <a:rect l="l" t="t" r="r" b="b"/>
              <a:pathLst>
                <a:path w="15209" h="17002" extrusionOk="0">
                  <a:moveTo>
                    <a:pt x="15196" y="0"/>
                  </a:moveTo>
                  <a:cubicBezTo>
                    <a:pt x="14795" y="401"/>
                    <a:pt x="14353" y="803"/>
                    <a:pt x="13871" y="1164"/>
                  </a:cubicBezTo>
                  <a:cubicBezTo>
                    <a:pt x="10714" y="3546"/>
                    <a:pt x="7480" y="4102"/>
                    <a:pt x="5587" y="4102"/>
                  </a:cubicBezTo>
                  <a:cubicBezTo>
                    <a:pt x="5099" y="4102"/>
                    <a:pt x="4700" y="4065"/>
                    <a:pt x="4415" y="4013"/>
                  </a:cubicBezTo>
                  <a:lnTo>
                    <a:pt x="4415" y="4027"/>
                  </a:lnTo>
                  <a:cubicBezTo>
                    <a:pt x="4415" y="4027"/>
                    <a:pt x="2167" y="4976"/>
                    <a:pt x="1645" y="5779"/>
                  </a:cubicBezTo>
                  <a:cubicBezTo>
                    <a:pt x="1110" y="6581"/>
                    <a:pt x="107" y="7077"/>
                    <a:pt x="54" y="7826"/>
                  </a:cubicBezTo>
                  <a:cubicBezTo>
                    <a:pt x="0" y="8575"/>
                    <a:pt x="950" y="9658"/>
                    <a:pt x="709" y="10555"/>
                  </a:cubicBezTo>
                  <a:cubicBezTo>
                    <a:pt x="455" y="11450"/>
                    <a:pt x="602" y="13283"/>
                    <a:pt x="1178" y="14072"/>
                  </a:cubicBezTo>
                  <a:cubicBezTo>
                    <a:pt x="1699" y="14768"/>
                    <a:pt x="4561" y="16587"/>
                    <a:pt x="5217" y="17002"/>
                  </a:cubicBezTo>
                  <a:cubicBezTo>
                    <a:pt x="11116" y="13230"/>
                    <a:pt x="14527" y="6581"/>
                    <a:pt x="15209" y="27"/>
                  </a:cubicBezTo>
                  <a:lnTo>
                    <a:pt x="15196" y="0"/>
                  </a:ln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44;p54"/>
            <p:cNvSpPr/>
            <p:nvPr/>
          </p:nvSpPr>
          <p:spPr>
            <a:xfrm>
              <a:off x="5879250" y="4295375"/>
              <a:ext cx="375550" cy="389925"/>
            </a:xfrm>
            <a:custGeom>
              <a:avLst/>
              <a:gdLst/>
              <a:ahLst/>
              <a:cxnLst/>
              <a:rect l="l" t="t" r="r" b="b"/>
              <a:pathLst>
                <a:path w="15022" h="15597" extrusionOk="0">
                  <a:moveTo>
                    <a:pt x="15022" y="0"/>
                  </a:moveTo>
                  <a:lnTo>
                    <a:pt x="15022" y="0"/>
                  </a:lnTo>
                  <a:cubicBezTo>
                    <a:pt x="12875" y="1739"/>
                    <a:pt x="10038" y="2994"/>
                    <a:pt x="7284" y="2994"/>
                  </a:cubicBezTo>
                  <a:cubicBezTo>
                    <a:pt x="6521" y="2994"/>
                    <a:pt x="5764" y="2897"/>
                    <a:pt x="5030" y="2688"/>
                  </a:cubicBezTo>
                  <a:cubicBezTo>
                    <a:pt x="4789" y="2662"/>
                    <a:pt x="4588" y="2635"/>
                    <a:pt x="4415" y="2608"/>
                  </a:cubicBezTo>
                  <a:lnTo>
                    <a:pt x="4415" y="2622"/>
                  </a:lnTo>
                  <a:cubicBezTo>
                    <a:pt x="4415" y="2622"/>
                    <a:pt x="2167" y="3571"/>
                    <a:pt x="1645" y="4374"/>
                  </a:cubicBezTo>
                  <a:cubicBezTo>
                    <a:pt x="1110" y="5176"/>
                    <a:pt x="107" y="5672"/>
                    <a:pt x="54" y="6421"/>
                  </a:cubicBezTo>
                  <a:cubicBezTo>
                    <a:pt x="0" y="7170"/>
                    <a:pt x="950" y="8253"/>
                    <a:pt x="709" y="9150"/>
                  </a:cubicBezTo>
                  <a:cubicBezTo>
                    <a:pt x="455" y="10045"/>
                    <a:pt x="602" y="11878"/>
                    <a:pt x="1178" y="12667"/>
                  </a:cubicBezTo>
                  <a:cubicBezTo>
                    <a:pt x="1699" y="13363"/>
                    <a:pt x="4561" y="15182"/>
                    <a:pt x="5217" y="15597"/>
                  </a:cubicBezTo>
                  <a:cubicBezTo>
                    <a:pt x="10701" y="12092"/>
                    <a:pt x="14032" y="6100"/>
                    <a:pt x="15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45;p54"/>
            <p:cNvSpPr/>
            <p:nvPr/>
          </p:nvSpPr>
          <p:spPr>
            <a:xfrm>
              <a:off x="6004975" y="4260250"/>
              <a:ext cx="254175" cy="102700"/>
            </a:xfrm>
            <a:custGeom>
              <a:avLst/>
              <a:gdLst/>
              <a:ahLst/>
              <a:cxnLst/>
              <a:rect l="l" t="t" r="r" b="b"/>
              <a:pathLst>
                <a:path w="10167" h="4108" extrusionOk="0"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49" y="4107"/>
                    <a:pt x="174" y="4093"/>
                    <a:pt x="1" y="4093"/>
                  </a:cubicBezTo>
                  <a:lnTo>
                    <a:pt x="1" y="4093"/>
                  </a:lnTo>
                  <a:cubicBezTo>
                    <a:pt x="174" y="4093"/>
                    <a:pt x="349" y="4107"/>
                    <a:pt x="549" y="4107"/>
                  </a:cubicBezTo>
                  <a:cubicBezTo>
                    <a:pt x="2448" y="4107"/>
                    <a:pt x="5685" y="3545"/>
                    <a:pt x="8842" y="1164"/>
                  </a:cubicBezTo>
                  <a:cubicBezTo>
                    <a:pt x="9324" y="803"/>
                    <a:pt x="9766" y="401"/>
                    <a:pt x="10167" y="0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46;p54"/>
            <p:cNvSpPr/>
            <p:nvPr/>
          </p:nvSpPr>
          <p:spPr>
            <a:xfrm>
              <a:off x="6004975" y="4260250"/>
              <a:ext cx="254500" cy="110050"/>
            </a:xfrm>
            <a:custGeom>
              <a:avLst/>
              <a:gdLst/>
              <a:ahLst/>
              <a:cxnLst/>
              <a:rect l="l" t="t" r="r" b="b"/>
              <a:pathLst>
                <a:path w="10180" h="4402" extrusionOk="0">
                  <a:moveTo>
                    <a:pt x="1" y="4093"/>
                  </a:moveTo>
                  <a:cubicBezTo>
                    <a:pt x="10" y="4093"/>
                    <a:pt x="19" y="4093"/>
                    <a:pt x="28" y="4093"/>
                  </a:cubicBezTo>
                  <a:lnTo>
                    <a:pt x="28" y="4093"/>
                  </a:lnTo>
                  <a:cubicBezTo>
                    <a:pt x="28" y="4093"/>
                    <a:pt x="28" y="4093"/>
                    <a:pt x="28" y="4093"/>
                  </a:cubicBezTo>
                  <a:close/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59" y="4107"/>
                    <a:pt x="193" y="4095"/>
                    <a:pt x="28" y="4093"/>
                  </a:cubicBezTo>
                  <a:lnTo>
                    <a:pt x="28" y="4093"/>
                  </a:lnTo>
                  <a:cubicBezTo>
                    <a:pt x="763" y="4307"/>
                    <a:pt x="1512" y="4402"/>
                    <a:pt x="2261" y="4402"/>
                  </a:cubicBezTo>
                  <a:cubicBezTo>
                    <a:pt x="5004" y="4402"/>
                    <a:pt x="7813" y="3157"/>
                    <a:pt x="9953" y="1445"/>
                  </a:cubicBezTo>
                  <a:cubicBezTo>
                    <a:pt x="9966" y="1432"/>
                    <a:pt x="9966" y="1432"/>
                    <a:pt x="9980" y="1432"/>
                  </a:cubicBezTo>
                  <a:cubicBezTo>
                    <a:pt x="9980" y="1418"/>
                    <a:pt x="9993" y="1418"/>
                    <a:pt x="9993" y="1405"/>
                  </a:cubicBezTo>
                  <a:cubicBezTo>
                    <a:pt x="10073" y="950"/>
                    <a:pt x="10126" y="482"/>
                    <a:pt x="10180" y="27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47;p54"/>
            <p:cNvSpPr/>
            <p:nvPr/>
          </p:nvSpPr>
          <p:spPr>
            <a:xfrm>
              <a:off x="6005300" y="4296025"/>
              <a:ext cx="249175" cy="74275"/>
            </a:xfrm>
            <a:custGeom>
              <a:avLst/>
              <a:gdLst/>
              <a:ahLst/>
              <a:cxnLst/>
              <a:rect l="l" t="t" r="r" b="b"/>
              <a:pathLst>
                <a:path w="9967" h="2971" extrusionOk="0">
                  <a:moveTo>
                    <a:pt x="2248" y="2971"/>
                  </a:moveTo>
                  <a:lnTo>
                    <a:pt x="2248" y="2971"/>
                  </a:lnTo>
                  <a:lnTo>
                    <a:pt x="2248" y="2971"/>
                  </a:lnTo>
                  <a:lnTo>
                    <a:pt x="2248" y="2971"/>
                  </a:lnTo>
                  <a:close/>
                  <a:moveTo>
                    <a:pt x="1" y="2662"/>
                  </a:moveTo>
                  <a:lnTo>
                    <a:pt x="15" y="2662"/>
                  </a:lnTo>
                  <a:lnTo>
                    <a:pt x="1" y="2662"/>
                  </a:lnTo>
                  <a:close/>
                  <a:moveTo>
                    <a:pt x="9940" y="14"/>
                  </a:moveTo>
                  <a:cubicBezTo>
                    <a:pt x="7800" y="1726"/>
                    <a:pt x="4991" y="2971"/>
                    <a:pt x="2248" y="2971"/>
                  </a:cubicBezTo>
                  <a:cubicBezTo>
                    <a:pt x="4991" y="2971"/>
                    <a:pt x="7800" y="1726"/>
                    <a:pt x="9940" y="14"/>
                  </a:cubicBezTo>
                  <a:close/>
                  <a:moveTo>
                    <a:pt x="9967" y="1"/>
                  </a:moveTo>
                  <a:cubicBezTo>
                    <a:pt x="9953" y="1"/>
                    <a:pt x="9953" y="1"/>
                    <a:pt x="9940" y="14"/>
                  </a:cubicBezTo>
                  <a:cubicBezTo>
                    <a:pt x="9953" y="1"/>
                    <a:pt x="9953" y="1"/>
                    <a:pt x="996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48;p54"/>
            <p:cNvSpPr/>
            <p:nvPr/>
          </p:nvSpPr>
          <p:spPr>
            <a:xfrm>
              <a:off x="5876225" y="3797100"/>
              <a:ext cx="342800" cy="437075"/>
            </a:xfrm>
            <a:custGeom>
              <a:avLst/>
              <a:gdLst/>
              <a:ahLst/>
              <a:cxnLst/>
              <a:rect l="l" t="t" r="r" b="b"/>
              <a:pathLst>
                <a:path w="13712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471" y="15865"/>
                    <a:pt x="12681" y="12280"/>
                    <a:pt x="13096" y="11825"/>
                  </a:cubicBezTo>
                  <a:cubicBezTo>
                    <a:pt x="12788" y="11678"/>
                    <a:pt x="12588" y="11544"/>
                    <a:pt x="12548" y="11451"/>
                  </a:cubicBezTo>
                  <a:cubicBezTo>
                    <a:pt x="12333" y="10996"/>
                    <a:pt x="13364" y="8842"/>
                    <a:pt x="13712" y="7611"/>
                  </a:cubicBezTo>
                  <a:lnTo>
                    <a:pt x="13644" y="7598"/>
                  </a:lnTo>
                  <a:cubicBezTo>
                    <a:pt x="13203" y="6555"/>
                    <a:pt x="12722" y="5592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49;p54"/>
            <p:cNvSpPr/>
            <p:nvPr/>
          </p:nvSpPr>
          <p:spPr>
            <a:xfrm>
              <a:off x="6191900" y="4085675"/>
              <a:ext cx="10975" cy="6650"/>
            </a:xfrm>
            <a:custGeom>
              <a:avLst/>
              <a:gdLst/>
              <a:ahLst/>
              <a:cxnLst/>
              <a:rect l="l" t="t" r="r" b="b"/>
              <a:pathLst>
                <a:path w="439" h="266" extrusionOk="0">
                  <a:moveTo>
                    <a:pt x="1" y="1"/>
                  </a:moveTo>
                  <a:lnTo>
                    <a:pt x="1" y="15"/>
                  </a:lnTo>
                  <a:cubicBezTo>
                    <a:pt x="94" y="80"/>
                    <a:pt x="253" y="174"/>
                    <a:pt x="438" y="266"/>
                  </a:cubicBezTo>
                  <a:lnTo>
                    <a:pt x="438" y="266"/>
                  </a:lnTo>
                  <a:cubicBezTo>
                    <a:pt x="253" y="174"/>
                    <a:pt x="94" y="80"/>
                    <a:pt x="1" y="1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50;p54"/>
            <p:cNvSpPr/>
            <p:nvPr/>
          </p:nvSpPr>
          <p:spPr>
            <a:xfrm>
              <a:off x="6200600" y="4093050"/>
              <a:ext cx="2700" cy="270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108" y="0"/>
                  </a:moveTo>
                  <a:cubicBezTo>
                    <a:pt x="95" y="0"/>
                    <a:pt x="81" y="14"/>
                    <a:pt x="68" y="27"/>
                  </a:cubicBezTo>
                  <a:cubicBezTo>
                    <a:pt x="54" y="54"/>
                    <a:pt x="27" y="80"/>
                    <a:pt x="1" y="107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51;p54"/>
            <p:cNvSpPr/>
            <p:nvPr/>
          </p:nvSpPr>
          <p:spPr>
            <a:xfrm>
              <a:off x="6200600" y="4093700"/>
              <a:ext cx="1700" cy="2050"/>
            </a:xfrm>
            <a:custGeom>
              <a:avLst/>
              <a:gdLst/>
              <a:ahLst/>
              <a:cxnLst/>
              <a:rect l="l" t="t" r="r" b="b"/>
              <a:pathLst>
                <a:path w="68" h="82" extrusionOk="0">
                  <a:moveTo>
                    <a:pt x="68" y="1"/>
                  </a:moveTo>
                  <a:cubicBezTo>
                    <a:pt x="54" y="28"/>
                    <a:pt x="27" y="54"/>
                    <a:pt x="1" y="81"/>
                  </a:cubicBez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cubicBezTo>
                    <a:pt x="27" y="54"/>
                    <a:pt x="54" y="28"/>
                    <a:pt x="68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52;p54"/>
            <p:cNvSpPr/>
            <p:nvPr/>
          </p:nvSpPr>
          <p:spPr>
            <a:xfrm>
              <a:off x="6202275" y="4092725"/>
              <a:ext cx="1375" cy="10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54" y="0"/>
                  </a:moveTo>
                  <a:lnTo>
                    <a:pt x="54" y="0"/>
                  </a:lnTo>
                  <a:cubicBezTo>
                    <a:pt x="54" y="0"/>
                    <a:pt x="41" y="0"/>
                    <a:pt x="41" y="13"/>
                  </a:cubicBezTo>
                  <a:cubicBezTo>
                    <a:pt x="28" y="13"/>
                    <a:pt x="14" y="27"/>
                    <a:pt x="1" y="40"/>
                  </a:cubicBezTo>
                  <a:cubicBezTo>
                    <a:pt x="28" y="27"/>
                    <a:pt x="41" y="13"/>
                    <a:pt x="54" y="0"/>
                  </a:cubicBezTo>
                  <a:close/>
                </a:path>
              </a:pathLst>
            </a:custGeom>
            <a:solidFill>
              <a:srgbClr val="8A58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53;p54"/>
            <p:cNvSpPr/>
            <p:nvPr/>
          </p:nvSpPr>
          <p:spPr>
            <a:xfrm>
              <a:off x="6191900" y="4086025"/>
              <a:ext cx="11750" cy="9725"/>
            </a:xfrm>
            <a:custGeom>
              <a:avLst/>
              <a:gdLst/>
              <a:ahLst/>
              <a:cxnLst/>
              <a:rect l="l" t="t" r="r" b="b"/>
              <a:pathLst>
                <a:path w="470" h="389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134"/>
                    <a:pt x="215" y="268"/>
                    <a:pt x="349" y="388"/>
                  </a:cubicBezTo>
                  <a:lnTo>
                    <a:pt x="469" y="268"/>
                  </a:lnTo>
                  <a:lnTo>
                    <a:pt x="469" y="254"/>
                  </a:lnTo>
                  <a:lnTo>
                    <a:pt x="443" y="254"/>
                  </a:lnTo>
                  <a:cubicBezTo>
                    <a:pt x="255" y="161"/>
                    <a:pt x="95" y="67"/>
                    <a:pt x="1" y="1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54;p54"/>
            <p:cNvSpPr/>
            <p:nvPr/>
          </p:nvSpPr>
          <p:spPr>
            <a:xfrm>
              <a:off x="6218650" y="3987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55;p54"/>
            <p:cNvSpPr/>
            <p:nvPr/>
          </p:nvSpPr>
          <p:spPr>
            <a:xfrm>
              <a:off x="6218650" y="398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56;p54"/>
            <p:cNvSpPr/>
            <p:nvPr/>
          </p:nvSpPr>
          <p:spPr>
            <a:xfrm>
              <a:off x="6188950" y="3987725"/>
              <a:ext cx="29725" cy="92300"/>
            </a:xfrm>
            <a:custGeom>
              <a:avLst/>
              <a:gdLst/>
              <a:ahLst/>
              <a:cxnLst/>
              <a:rect l="l" t="t" r="r" b="b"/>
              <a:pathLst>
                <a:path w="1189" h="3692" extrusionOk="0">
                  <a:moveTo>
                    <a:pt x="1189" y="0"/>
                  </a:moveTo>
                  <a:cubicBezTo>
                    <a:pt x="968" y="810"/>
                    <a:pt x="454" y="2001"/>
                    <a:pt x="184" y="2853"/>
                  </a:cubicBezTo>
                  <a:lnTo>
                    <a:pt x="184" y="2853"/>
                  </a:lnTo>
                  <a:cubicBezTo>
                    <a:pt x="456" y="2001"/>
                    <a:pt x="972" y="811"/>
                    <a:pt x="1189" y="0"/>
                  </a:cubicBezTo>
                  <a:close/>
                  <a:moveTo>
                    <a:pt x="184" y="2853"/>
                  </a:moveTo>
                  <a:cubicBezTo>
                    <a:pt x="71" y="3209"/>
                    <a:pt x="0" y="3506"/>
                    <a:pt x="12" y="3692"/>
                  </a:cubicBezTo>
                  <a:lnTo>
                    <a:pt x="12" y="3651"/>
                  </a:lnTo>
                  <a:cubicBezTo>
                    <a:pt x="12" y="3464"/>
                    <a:pt x="80" y="3184"/>
                    <a:pt x="184" y="2853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57;p54"/>
            <p:cNvSpPr/>
            <p:nvPr/>
          </p:nvSpPr>
          <p:spPr>
            <a:xfrm>
              <a:off x="6185575" y="3971675"/>
              <a:ext cx="33450" cy="108350"/>
            </a:xfrm>
            <a:custGeom>
              <a:avLst/>
              <a:gdLst/>
              <a:ahLst/>
              <a:cxnLst/>
              <a:rect l="l" t="t" r="r" b="b"/>
              <a:pathLst>
                <a:path w="1338" h="4334" extrusionOk="0">
                  <a:moveTo>
                    <a:pt x="1003" y="0"/>
                  </a:moveTo>
                  <a:cubicBezTo>
                    <a:pt x="615" y="1110"/>
                    <a:pt x="0" y="2447"/>
                    <a:pt x="0" y="3544"/>
                  </a:cubicBezTo>
                  <a:cubicBezTo>
                    <a:pt x="0" y="3826"/>
                    <a:pt x="40" y="4093"/>
                    <a:pt x="147" y="4334"/>
                  </a:cubicBezTo>
                  <a:lnTo>
                    <a:pt x="147" y="4293"/>
                  </a:lnTo>
                  <a:cubicBezTo>
                    <a:pt x="147" y="3624"/>
                    <a:pt x="1017" y="1766"/>
                    <a:pt x="1324" y="642"/>
                  </a:cubicBezTo>
                  <a:lnTo>
                    <a:pt x="1324" y="628"/>
                  </a:lnTo>
                  <a:lnTo>
                    <a:pt x="1338" y="628"/>
                  </a:lnTo>
                  <a:lnTo>
                    <a:pt x="1270" y="615"/>
                  </a:lnTo>
                  <a:cubicBezTo>
                    <a:pt x="1190" y="401"/>
                    <a:pt x="1097" y="200"/>
                    <a:pt x="1003" y="0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58;p54"/>
            <p:cNvSpPr/>
            <p:nvPr/>
          </p:nvSpPr>
          <p:spPr>
            <a:xfrm>
              <a:off x="5876225" y="3797100"/>
              <a:ext cx="334425" cy="437075"/>
            </a:xfrm>
            <a:custGeom>
              <a:avLst/>
              <a:gdLst/>
              <a:ahLst/>
              <a:cxnLst/>
              <a:rect l="l" t="t" r="r" b="b"/>
              <a:pathLst>
                <a:path w="13377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324" y="15904"/>
                    <a:pt x="12267" y="12735"/>
                    <a:pt x="12976" y="11945"/>
                  </a:cubicBezTo>
                  <a:cubicBezTo>
                    <a:pt x="12842" y="11825"/>
                    <a:pt x="12722" y="11691"/>
                    <a:pt x="12628" y="11544"/>
                  </a:cubicBezTo>
                  <a:cubicBezTo>
                    <a:pt x="12588" y="11517"/>
                    <a:pt x="12561" y="11477"/>
                    <a:pt x="12548" y="11451"/>
                  </a:cubicBezTo>
                  <a:cubicBezTo>
                    <a:pt x="12521" y="11410"/>
                    <a:pt x="12521" y="11370"/>
                    <a:pt x="12521" y="11317"/>
                  </a:cubicBezTo>
                  <a:cubicBezTo>
                    <a:pt x="12039" y="10153"/>
                    <a:pt x="12882" y="8374"/>
                    <a:pt x="13377" y="6983"/>
                  </a:cubicBezTo>
                  <a:cubicBezTo>
                    <a:pt x="13002" y="6167"/>
                    <a:pt x="12628" y="5417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59;p54"/>
            <p:cNvSpPr/>
            <p:nvPr/>
          </p:nvSpPr>
          <p:spPr>
            <a:xfrm>
              <a:off x="5400025" y="3649100"/>
              <a:ext cx="694600" cy="1115250"/>
            </a:xfrm>
            <a:custGeom>
              <a:avLst/>
              <a:gdLst/>
              <a:ahLst/>
              <a:cxnLst/>
              <a:rect l="l" t="t" r="r" b="b"/>
              <a:pathLst>
                <a:path w="27784" h="44610" extrusionOk="0">
                  <a:moveTo>
                    <a:pt x="12105" y="0"/>
                  </a:moveTo>
                  <a:cubicBezTo>
                    <a:pt x="11856" y="0"/>
                    <a:pt x="11607" y="3"/>
                    <a:pt x="11358" y="8"/>
                  </a:cubicBezTo>
                  <a:cubicBezTo>
                    <a:pt x="9418" y="48"/>
                    <a:pt x="6489" y="249"/>
                    <a:pt x="3359" y="1212"/>
                  </a:cubicBezTo>
                  <a:cubicBezTo>
                    <a:pt x="2797" y="1386"/>
                    <a:pt x="2221" y="1587"/>
                    <a:pt x="1646" y="1814"/>
                  </a:cubicBezTo>
                  <a:cubicBezTo>
                    <a:pt x="1098" y="2028"/>
                    <a:pt x="550" y="2268"/>
                    <a:pt x="1" y="2550"/>
                  </a:cubicBezTo>
                  <a:cubicBezTo>
                    <a:pt x="322" y="2454"/>
                    <a:pt x="1138" y="2235"/>
                    <a:pt x="1927" y="2235"/>
                  </a:cubicBezTo>
                  <a:cubicBezTo>
                    <a:pt x="2355" y="2235"/>
                    <a:pt x="2775" y="2299"/>
                    <a:pt x="3104" y="2482"/>
                  </a:cubicBezTo>
                  <a:cubicBezTo>
                    <a:pt x="3653" y="2777"/>
                    <a:pt x="4201" y="3954"/>
                    <a:pt x="5431" y="3954"/>
                  </a:cubicBezTo>
                  <a:cubicBezTo>
                    <a:pt x="6662" y="3968"/>
                    <a:pt x="8763" y="4007"/>
                    <a:pt x="10060" y="4730"/>
                  </a:cubicBezTo>
                  <a:cubicBezTo>
                    <a:pt x="11358" y="5439"/>
                    <a:pt x="12120" y="6790"/>
                    <a:pt x="11893" y="8328"/>
                  </a:cubicBezTo>
                  <a:cubicBezTo>
                    <a:pt x="11665" y="9880"/>
                    <a:pt x="11317" y="12288"/>
                    <a:pt x="12749" y="13893"/>
                  </a:cubicBezTo>
                  <a:cubicBezTo>
                    <a:pt x="14167" y="15511"/>
                    <a:pt x="15183" y="17585"/>
                    <a:pt x="14488" y="18708"/>
                  </a:cubicBezTo>
                  <a:cubicBezTo>
                    <a:pt x="13792" y="19845"/>
                    <a:pt x="12253" y="19618"/>
                    <a:pt x="12134" y="20474"/>
                  </a:cubicBezTo>
                  <a:cubicBezTo>
                    <a:pt x="12000" y="21330"/>
                    <a:pt x="11585" y="22052"/>
                    <a:pt x="11224" y="22172"/>
                  </a:cubicBezTo>
                  <a:cubicBezTo>
                    <a:pt x="10884" y="22294"/>
                    <a:pt x="9483" y="22791"/>
                    <a:pt x="8417" y="22791"/>
                  </a:cubicBezTo>
                  <a:cubicBezTo>
                    <a:pt x="8310" y="22791"/>
                    <a:pt x="8206" y="22786"/>
                    <a:pt x="8107" y="22775"/>
                  </a:cubicBezTo>
                  <a:cubicBezTo>
                    <a:pt x="7432" y="22699"/>
                    <a:pt x="6291" y="22459"/>
                    <a:pt x="5332" y="22459"/>
                  </a:cubicBezTo>
                  <a:cubicBezTo>
                    <a:pt x="4750" y="22459"/>
                    <a:pt x="4236" y="22547"/>
                    <a:pt x="3933" y="22814"/>
                  </a:cubicBezTo>
                  <a:cubicBezTo>
                    <a:pt x="3131" y="23537"/>
                    <a:pt x="1312" y="27523"/>
                    <a:pt x="2208" y="28004"/>
                  </a:cubicBezTo>
                  <a:cubicBezTo>
                    <a:pt x="2401" y="28109"/>
                    <a:pt x="2620" y="28151"/>
                    <a:pt x="2857" y="28151"/>
                  </a:cubicBezTo>
                  <a:cubicBezTo>
                    <a:pt x="3704" y="28151"/>
                    <a:pt x="4769" y="27611"/>
                    <a:pt x="5606" y="27496"/>
                  </a:cubicBezTo>
                  <a:cubicBezTo>
                    <a:pt x="5949" y="27450"/>
                    <a:pt x="6334" y="27427"/>
                    <a:pt x="6706" y="27427"/>
                  </a:cubicBezTo>
                  <a:cubicBezTo>
                    <a:pt x="7509" y="27427"/>
                    <a:pt x="8247" y="27532"/>
                    <a:pt x="8347" y="27724"/>
                  </a:cubicBezTo>
                  <a:cubicBezTo>
                    <a:pt x="8481" y="28004"/>
                    <a:pt x="8053" y="28821"/>
                    <a:pt x="8588" y="29035"/>
                  </a:cubicBezTo>
                  <a:cubicBezTo>
                    <a:pt x="9123" y="29235"/>
                    <a:pt x="11157" y="29490"/>
                    <a:pt x="11545" y="30118"/>
                  </a:cubicBezTo>
                  <a:cubicBezTo>
                    <a:pt x="11932" y="30747"/>
                    <a:pt x="13805" y="34706"/>
                    <a:pt x="12815" y="36057"/>
                  </a:cubicBezTo>
                  <a:cubicBezTo>
                    <a:pt x="11825" y="37408"/>
                    <a:pt x="10300" y="38746"/>
                    <a:pt x="10193" y="39615"/>
                  </a:cubicBezTo>
                  <a:cubicBezTo>
                    <a:pt x="9899" y="41835"/>
                    <a:pt x="10916" y="44096"/>
                    <a:pt x="11157" y="44578"/>
                  </a:cubicBezTo>
                  <a:cubicBezTo>
                    <a:pt x="11620" y="44599"/>
                    <a:pt x="12088" y="44610"/>
                    <a:pt x="12559" y="44610"/>
                  </a:cubicBezTo>
                  <a:cubicBezTo>
                    <a:pt x="13273" y="44610"/>
                    <a:pt x="13996" y="44586"/>
                    <a:pt x="14729" y="44537"/>
                  </a:cubicBezTo>
                  <a:cubicBezTo>
                    <a:pt x="18460" y="44310"/>
                    <a:pt x="21684" y="43187"/>
                    <a:pt x="24386" y="41448"/>
                  </a:cubicBezTo>
                  <a:cubicBezTo>
                    <a:pt x="23730" y="41033"/>
                    <a:pt x="20868" y="39214"/>
                    <a:pt x="20347" y="38518"/>
                  </a:cubicBezTo>
                  <a:cubicBezTo>
                    <a:pt x="19771" y="37729"/>
                    <a:pt x="19624" y="35896"/>
                    <a:pt x="19878" y="35001"/>
                  </a:cubicBezTo>
                  <a:cubicBezTo>
                    <a:pt x="20119" y="34104"/>
                    <a:pt x="19169" y="33021"/>
                    <a:pt x="19223" y="32272"/>
                  </a:cubicBezTo>
                  <a:cubicBezTo>
                    <a:pt x="19276" y="31523"/>
                    <a:pt x="20279" y="31027"/>
                    <a:pt x="20814" y="30225"/>
                  </a:cubicBezTo>
                  <a:cubicBezTo>
                    <a:pt x="21336" y="29422"/>
                    <a:pt x="23584" y="28473"/>
                    <a:pt x="23584" y="28473"/>
                  </a:cubicBezTo>
                  <a:lnTo>
                    <a:pt x="23584" y="28459"/>
                  </a:lnTo>
                  <a:cubicBezTo>
                    <a:pt x="23356" y="28419"/>
                    <a:pt x="23209" y="28366"/>
                    <a:pt x="23142" y="28312"/>
                  </a:cubicBezTo>
                  <a:cubicBezTo>
                    <a:pt x="22633" y="27951"/>
                    <a:pt x="23142" y="27469"/>
                    <a:pt x="23142" y="27469"/>
                  </a:cubicBezTo>
                  <a:lnTo>
                    <a:pt x="23142" y="27456"/>
                  </a:lnTo>
                  <a:cubicBezTo>
                    <a:pt x="22621" y="27403"/>
                    <a:pt x="22205" y="27242"/>
                    <a:pt x="22219" y="27041"/>
                  </a:cubicBezTo>
                  <a:cubicBezTo>
                    <a:pt x="22219" y="26600"/>
                    <a:pt x="22847" y="26346"/>
                    <a:pt x="22847" y="26346"/>
                  </a:cubicBezTo>
                  <a:lnTo>
                    <a:pt x="22847" y="26279"/>
                  </a:lnTo>
                  <a:cubicBezTo>
                    <a:pt x="22419" y="26212"/>
                    <a:pt x="22098" y="26051"/>
                    <a:pt x="22045" y="25784"/>
                  </a:cubicBezTo>
                  <a:cubicBezTo>
                    <a:pt x="21938" y="25156"/>
                    <a:pt x="24333" y="24366"/>
                    <a:pt x="24333" y="24366"/>
                  </a:cubicBezTo>
                  <a:cubicBezTo>
                    <a:pt x="24333" y="24366"/>
                    <a:pt x="23316" y="23938"/>
                    <a:pt x="23356" y="23403"/>
                  </a:cubicBezTo>
                  <a:cubicBezTo>
                    <a:pt x="22888" y="23349"/>
                    <a:pt x="19744" y="22213"/>
                    <a:pt x="19410" y="21277"/>
                  </a:cubicBezTo>
                  <a:cubicBezTo>
                    <a:pt x="19049" y="20287"/>
                    <a:pt x="20106" y="19310"/>
                    <a:pt x="20306" y="18721"/>
                  </a:cubicBezTo>
                  <a:cubicBezTo>
                    <a:pt x="20480" y="18240"/>
                    <a:pt x="19771" y="17384"/>
                    <a:pt x="20359" y="15605"/>
                  </a:cubicBezTo>
                  <a:cubicBezTo>
                    <a:pt x="20600" y="14842"/>
                    <a:pt x="22166" y="13879"/>
                    <a:pt x="22701" y="13424"/>
                  </a:cubicBezTo>
                  <a:cubicBezTo>
                    <a:pt x="23236" y="12983"/>
                    <a:pt x="23436" y="10214"/>
                    <a:pt x="23864" y="9505"/>
                  </a:cubicBezTo>
                  <a:cubicBezTo>
                    <a:pt x="24493" y="8435"/>
                    <a:pt x="27249" y="6335"/>
                    <a:pt x="27784" y="5921"/>
                  </a:cubicBezTo>
                  <a:cubicBezTo>
                    <a:pt x="25670" y="3767"/>
                    <a:pt x="23316" y="2336"/>
                    <a:pt x="20828" y="1412"/>
                  </a:cubicBezTo>
                  <a:cubicBezTo>
                    <a:pt x="18005" y="377"/>
                    <a:pt x="15035" y="0"/>
                    <a:pt x="12105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60;p54"/>
            <p:cNvSpPr/>
            <p:nvPr/>
          </p:nvSpPr>
          <p:spPr>
            <a:xfrm>
              <a:off x="5120475" y="4392675"/>
              <a:ext cx="217050" cy="249175"/>
            </a:xfrm>
            <a:custGeom>
              <a:avLst/>
              <a:gdLst/>
              <a:ahLst/>
              <a:cxnLst/>
              <a:rect l="l" t="t" r="r" b="b"/>
              <a:pathLst>
                <a:path w="8682" h="9967" extrusionOk="0">
                  <a:moveTo>
                    <a:pt x="0" y="0"/>
                  </a:moveTo>
                  <a:lnTo>
                    <a:pt x="0" y="0"/>
                  </a:lnTo>
                  <a:cubicBezTo>
                    <a:pt x="1218" y="4067"/>
                    <a:pt x="3745" y="7464"/>
                    <a:pt x="7197" y="9966"/>
                  </a:cubicBezTo>
                  <a:cubicBezTo>
                    <a:pt x="6889" y="9431"/>
                    <a:pt x="5579" y="7023"/>
                    <a:pt x="5966" y="5418"/>
                  </a:cubicBezTo>
                  <a:cubicBezTo>
                    <a:pt x="6287" y="4107"/>
                    <a:pt x="7719" y="4268"/>
                    <a:pt x="8293" y="2208"/>
                  </a:cubicBezTo>
                  <a:cubicBezTo>
                    <a:pt x="8682" y="776"/>
                    <a:pt x="6983" y="963"/>
                    <a:pt x="6394" y="790"/>
                  </a:cubicBezTo>
                  <a:cubicBezTo>
                    <a:pt x="6072" y="695"/>
                    <a:pt x="5674" y="559"/>
                    <a:pt x="5194" y="559"/>
                  </a:cubicBezTo>
                  <a:cubicBezTo>
                    <a:pt x="4796" y="559"/>
                    <a:pt x="4341" y="652"/>
                    <a:pt x="3826" y="937"/>
                  </a:cubicBezTo>
                  <a:cubicBezTo>
                    <a:pt x="3644" y="1035"/>
                    <a:pt x="3419" y="1076"/>
                    <a:pt x="3170" y="1076"/>
                  </a:cubicBezTo>
                  <a:cubicBezTo>
                    <a:pt x="2065" y="1076"/>
                    <a:pt x="480" y="262"/>
                    <a:pt x="0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61;p54"/>
            <p:cNvSpPr/>
            <p:nvPr/>
          </p:nvSpPr>
          <p:spPr>
            <a:xfrm>
              <a:off x="5341850" y="3437700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50" y="0"/>
                  </a:moveTo>
                  <a:cubicBezTo>
                    <a:pt x="122" y="0"/>
                    <a:pt x="94" y="8"/>
                    <a:pt x="68" y="23"/>
                  </a:cubicBezTo>
                  <a:cubicBezTo>
                    <a:pt x="14" y="77"/>
                    <a:pt x="0" y="157"/>
                    <a:pt x="41" y="225"/>
                  </a:cubicBezTo>
                  <a:lnTo>
                    <a:pt x="68" y="237"/>
                  </a:lnTo>
                  <a:cubicBezTo>
                    <a:pt x="94" y="278"/>
                    <a:pt x="134" y="305"/>
                    <a:pt x="175" y="305"/>
                  </a:cubicBezTo>
                  <a:cubicBezTo>
                    <a:pt x="201" y="305"/>
                    <a:pt x="228" y="291"/>
                    <a:pt x="255" y="278"/>
                  </a:cubicBezTo>
                  <a:cubicBezTo>
                    <a:pt x="321" y="225"/>
                    <a:pt x="335" y="144"/>
                    <a:pt x="282" y="77"/>
                  </a:cubicBezTo>
                  <a:lnTo>
                    <a:pt x="268" y="50"/>
                  </a:lnTo>
                  <a:cubicBezTo>
                    <a:pt x="235" y="18"/>
                    <a:pt x="193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262;p54"/>
            <p:cNvSpPr/>
            <p:nvPr/>
          </p:nvSpPr>
          <p:spPr>
            <a:xfrm>
              <a:off x="5106775" y="3379100"/>
              <a:ext cx="310000" cy="216250"/>
            </a:xfrm>
            <a:custGeom>
              <a:avLst/>
              <a:gdLst/>
              <a:ahLst/>
              <a:cxnLst/>
              <a:rect l="l" t="t" r="r" b="b"/>
              <a:pathLst>
                <a:path w="12400" h="8650" extrusionOk="0">
                  <a:moveTo>
                    <a:pt x="9456" y="2572"/>
                  </a:moveTo>
                  <a:cubicBezTo>
                    <a:pt x="9457" y="2575"/>
                    <a:pt x="9457" y="2577"/>
                    <a:pt x="9457" y="2581"/>
                  </a:cubicBezTo>
                  <a:lnTo>
                    <a:pt x="9466" y="2581"/>
                  </a:lnTo>
                  <a:cubicBezTo>
                    <a:pt x="9463" y="2578"/>
                    <a:pt x="9460" y="2575"/>
                    <a:pt x="9456" y="2572"/>
                  </a:cubicBezTo>
                  <a:close/>
                  <a:moveTo>
                    <a:pt x="9466" y="2581"/>
                  </a:moveTo>
                  <a:cubicBezTo>
                    <a:pt x="9469" y="2586"/>
                    <a:pt x="9471" y="2590"/>
                    <a:pt x="9471" y="2595"/>
                  </a:cubicBezTo>
                  <a:lnTo>
                    <a:pt x="9471" y="2581"/>
                  </a:lnTo>
                  <a:close/>
                  <a:moveTo>
                    <a:pt x="3157" y="0"/>
                  </a:moveTo>
                  <a:cubicBezTo>
                    <a:pt x="2943" y="0"/>
                    <a:pt x="2729" y="13"/>
                    <a:pt x="2515" y="27"/>
                  </a:cubicBezTo>
                  <a:cubicBezTo>
                    <a:pt x="2408" y="40"/>
                    <a:pt x="2301" y="40"/>
                    <a:pt x="2194" y="54"/>
                  </a:cubicBezTo>
                  <a:lnTo>
                    <a:pt x="1886" y="93"/>
                  </a:lnTo>
                  <a:lnTo>
                    <a:pt x="1565" y="134"/>
                  </a:lnTo>
                  <a:cubicBezTo>
                    <a:pt x="1458" y="147"/>
                    <a:pt x="1351" y="174"/>
                    <a:pt x="1258" y="200"/>
                  </a:cubicBezTo>
                  <a:lnTo>
                    <a:pt x="937" y="268"/>
                  </a:lnTo>
                  <a:cubicBezTo>
                    <a:pt x="842" y="281"/>
                    <a:pt x="735" y="307"/>
                    <a:pt x="628" y="334"/>
                  </a:cubicBezTo>
                  <a:lnTo>
                    <a:pt x="27" y="521"/>
                  </a:lnTo>
                  <a:cubicBezTo>
                    <a:pt x="13" y="521"/>
                    <a:pt x="0" y="548"/>
                    <a:pt x="0" y="562"/>
                  </a:cubicBezTo>
                  <a:cubicBezTo>
                    <a:pt x="0" y="575"/>
                    <a:pt x="27" y="589"/>
                    <a:pt x="40" y="589"/>
                  </a:cubicBezTo>
                  <a:lnTo>
                    <a:pt x="655" y="441"/>
                  </a:lnTo>
                  <a:cubicBezTo>
                    <a:pt x="762" y="414"/>
                    <a:pt x="856" y="388"/>
                    <a:pt x="963" y="375"/>
                  </a:cubicBezTo>
                  <a:lnTo>
                    <a:pt x="1270" y="321"/>
                  </a:lnTo>
                  <a:cubicBezTo>
                    <a:pt x="1377" y="307"/>
                    <a:pt x="1484" y="281"/>
                    <a:pt x="1579" y="268"/>
                  </a:cubicBezTo>
                  <a:lnTo>
                    <a:pt x="1900" y="241"/>
                  </a:lnTo>
                  <a:lnTo>
                    <a:pt x="2207" y="200"/>
                  </a:lnTo>
                  <a:cubicBezTo>
                    <a:pt x="2314" y="200"/>
                    <a:pt x="2421" y="200"/>
                    <a:pt x="2528" y="188"/>
                  </a:cubicBezTo>
                  <a:cubicBezTo>
                    <a:pt x="2662" y="188"/>
                    <a:pt x="2802" y="181"/>
                    <a:pt x="2939" y="181"/>
                  </a:cubicBezTo>
                  <a:cubicBezTo>
                    <a:pt x="3008" y="181"/>
                    <a:pt x="3076" y="183"/>
                    <a:pt x="3143" y="188"/>
                  </a:cubicBezTo>
                  <a:cubicBezTo>
                    <a:pt x="3357" y="200"/>
                    <a:pt x="3571" y="200"/>
                    <a:pt x="3772" y="227"/>
                  </a:cubicBezTo>
                  <a:cubicBezTo>
                    <a:pt x="3986" y="254"/>
                    <a:pt x="4186" y="254"/>
                    <a:pt x="4388" y="307"/>
                  </a:cubicBezTo>
                  <a:cubicBezTo>
                    <a:pt x="4602" y="348"/>
                    <a:pt x="4802" y="361"/>
                    <a:pt x="5003" y="414"/>
                  </a:cubicBezTo>
                  <a:cubicBezTo>
                    <a:pt x="5203" y="468"/>
                    <a:pt x="5417" y="509"/>
                    <a:pt x="5618" y="575"/>
                  </a:cubicBezTo>
                  <a:cubicBezTo>
                    <a:pt x="5805" y="642"/>
                    <a:pt x="6006" y="696"/>
                    <a:pt x="6207" y="776"/>
                  </a:cubicBezTo>
                  <a:cubicBezTo>
                    <a:pt x="6394" y="842"/>
                    <a:pt x="6594" y="910"/>
                    <a:pt x="6781" y="1003"/>
                  </a:cubicBezTo>
                  <a:cubicBezTo>
                    <a:pt x="6983" y="1083"/>
                    <a:pt x="7170" y="1163"/>
                    <a:pt x="7357" y="1258"/>
                  </a:cubicBezTo>
                  <a:cubicBezTo>
                    <a:pt x="7544" y="1351"/>
                    <a:pt x="7732" y="1445"/>
                    <a:pt x="7905" y="1552"/>
                  </a:cubicBezTo>
                  <a:lnTo>
                    <a:pt x="8186" y="1699"/>
                  </a:lnTo>
                  <a:lnTo>
                    <a:pt x="8440" y="1873"/>
                  </a:lnTo>
                  <a:cubicBezTo>
                    <a:pt x="8627" y="1980"/>
                    <a:pt x="8788" y="2100"/>
                    <a:pt x="8962" y="2221"/>
                  </a:cubicBezTo>
                  <a:cubicBezTo>
                    <a:pt x="9127" y="2322"/>
                    <a:pt x="9280" y="2448"/>
                    <a:pt x="9444" y="2563"/>
                  </a:cubicBezTo>
                  <a:lnTo>
                    <a:pt x="9444" y="2563"/>
                  </a:lnTo>
                  <a:lnTo>
                    <a:pt x="9444" y="2555"/>
                  </a:lnTo>
                  <a:cubicBezTo>
                    <a:pt x="9452" y="2564"/>
                    <a:pt x="9455" y="2567"/>
                    <a:pt x="9456" y="2571"/>
                  </a:cubicBezTo>
                  <a:lnTo>
                    <a:pt x="9456" y="2571"/>
                  </a:lnTo>
                  <a:cubicBezTo>
                    <a:pt x="9452" y="2569"/>
                    <a:pt x="9448" y="2566"/>
                    <a:pt x="9444" y="2563"/>
                  </a:cubicBezTo>
                  <a:lnTo>
                    <a:pt x="9444" y="2563"/>
                  </a:lnTo>
                  <a:lnTo>
                    <a:pt x="9444" y="2569"/>
                  </a:lnTo>
                  <a:cubicBezTo>
                    <a:pt x="9448" y="2569"/>
                    <a:pt x="9452" y="2570"/>
                    <a:pt x="9456" y="2572"/>
                  </a:cubicBezTo>
                  <a:lnTo>
                    <a:pt x="9456" y="2572"/>
                  </a:lnTo>
                  <a:cubicBezTo>
                    <a:pt x="9456" y="2572"/>
                    <a:pt x="9456" y="2572"/>
                    <a:pt x="9456" y="2571"/>
                  </a:cubicBezTo>
                  <a:lnTo>
                    <a:pt x="9456" y="2571"/>
                  </a:lnTo>
                  <a:cubicBezTo>
                    <a:pt x="9461" y="2575"/>
                    <a:pt x="9466" y="2578"/>
                    <a:pt x="9471" y="2581"/>
                  </a:cubicBezTo>
                  <a:lnTo>
                    <a:pt x="9551" y="2622"/>
                  </a:lnTo>
                  <a:cubicBezTo>
                    <a:pt x="9537" y="2622"/>
                    <a:pt x="9497" y="2608"/>
                    <a:pt x="9471" y="2595"/>
                  </a:cubicBezTo>
                  <a:lnTo>
                    <a:pt x="9471" y="2595"/>
                  </a:lnTo>
                  <a:lnTo>
                    <a:pt x="9965" y="2983"/>
                  </a:lnTo>
                  <a:cubicBezTo>
                    <a:pt x="10126" y="3116"/>
                    <a:pt x="10286" y="3264"/>
                    <a:pt x="10447" y="3411"/>
                  </a:cubicBezTo>
                  <a:cubicBezTo>
                    <a:pt x="10594" y="3544"/>
                    <a:pt x="10741" y="3692"/>
                    <a:pt x="10901" y="3839"/>
                  </a:cubicBezTo>
                  <a:cubicBezTo>
                    <a:pt x="11049" y="3999"/>
                    <a:pt x="11196" y="4147"/>
                    <a:pt x="11343" y="4307"/>
                  </a:cubicBezTo>
                  <a:cubicBezTo>
                    <a:pt x="11477" y="4454"/>
                    <a:pt x="11624" y="4615"/>
                    <a:pt x="11745" y="4775"/>
                  </a:cubicBezTo>
                  <a:cubicBezTo>
                    <a:pt x="11891" y="4950"/>
                    <a:pt x="12012" y="5096"/>
                    <a:pt x="12132" y="5283"/>
                  </a:cubicBezTo>
                  <a:cubicBezTo>
                    <a:pt x="12146" y="5297"/>
                    <a:pt x="12132" y="5297"/>
                    <a:pt x="12146" y="5310"/>
                  </a:cubicBezTo>
                  <a:lnTo>
                    <a:pt x="12146" y="5351"/>
                  </a:lnTo>
                  <a:lnTo>
                    <a:pt x="12146" y="5404"/>
                  </a:lnTo>
                  <a:lnTo>
                    <a:pt x="12119" y="5458"/>
                  </a:lnTo>
                  <a:cubicBezTo>
                    <a:pt x="12078" y="5538"/>
                    <a:pt x="12025" y="5618"/>
                    <a:pt x="11959" y="5699"/>
                  </a:cubicBezTo>
                  <a:cubicBezTo>
                    <a:pt x="11825" y="5859"/>
                    <a:pt x="11677" y="5993"/>
                    <a:pt x="11531" y="6139"/>
                  </a:cubicBezTo>
                  <a:lnTo>
                    <a:pt x="11049" y="6541"/>
                  </a:lnTo>
                  <a:cubicBezTo>
                    <a:pt x="10875" y="6662"/>
                    <a:pt x="10701" y="6795"/>
                    <a:pt x="10527" y="6915"/>
                  </a:cubicBezTo>
                  <a:cubicBezTo>
                    <a:pt x="10179" y="7156"/>
                    <a:pt x="9831" y="7384"/>
                    <a:pt x="9457" y="7598"/>
                  </a:cubicBezTo>
                  <a:cubicBezTo>
                    <a:pt x="9096" y="7812"/>
                    <a:pt x="8722" y="8012"/>
                    <a:pt x="8347" y="8199"/>
                  </a:cubicBezTo>
                  <a:cubicBezTo>
                    <a:pt x="8146" y="8280"/>
                    <a:pt x="7959" y="8374"/>
                    <a:pt x="7758" y="8440"/>
                  </a:cubicBezTo>
                  <a:cubicBezTo>
                    <a:pt x="7651" y="8467"/>
                    <a:pt x="7557" y="8508"/>
                    <a:pt x="7450" y="8520"/>
                  </a:cubicBezTo>
                  <a:cubicBezTo>
                    <a:pt x="7382" y="8540"/>
                    <a:pt x="7314" y="8553"/>
                    <a:pt x="7240" y="8553"/>
                  </a:cubicBezTo>
                  <a:cubicBezTo>
                    <a:pt x="7213" y="8553"/>
                    <a:pt x="7185" y="8551"/>
                    <a:pt x="7156" y="8547"/>
                  </a:cubicBezTo>
                  <a:cubicBezTo>
                    <a:pt x="7129" y="8547"/>
                    <a:pt x="7102" y="8561"/>
                    <a:pt x="7102" y="8588"/>
                  </a:cubicBezTo>
                  <a:cubicBezTo>
                    <a:pt x="7102" y="8615"/>
                    <a:pt x="7116" y="8627"/>
                    <a:pt x="7143" y="8641"/>
                  </a:cubicBezTo>
                  <a:cubicBezTo>
                    <a:pt x="7181" y="8647"/>
                    <a:pt x="7226" y="8650"/>
                    <a:pt x="7273" y="8650"/>
                  </a:cubicBezTo>
                  <a:cubicBezTo>
                    <a:pt x="7341" y="8650"/>
                    <a:pt x="7414" y="8643"/>
                    <a:pt x="7477" y="8627"/>
                  </a:cubicBezTo>
                  <a:cubicBezTo>
                    <a:pt x="7584" y="8615"/>
                    <a:pt x="7691" y="8588"/>
                    <a:pt x="7798" y="8547"/>
                  </a:cubicBezTo>
                  <a:cubicBezTo>
                    <a:pt x="7999" y="8494"/>
                    <a:pt x="8199" y="8413"/>
                    <a:pt x="8401" y="8333"/>
                  </a:cubicBezTo>
                  <a:cubicBezTo>
                    <a:pt x="8788" y="8160"/>
                    <a:pt x="9176" y="7973"/>
                    <a:pt x="9551" y="7759"/>
                  </a:cubicBezTo>
                  <a:cubicBezTo>
                    <a:pt x="9925" y="7557"/>
                    <a:pt x="10300" y="7330"/>
                    <a:pt x="10648" y="7090"/>
                  </a:cubicBezTo>
                  <a:cubicBezTo>
                    <a:pt x="10835" y="6969"/>
                    <a:pt x="11008" y="6849"/>
                    <a:pt x="11183" y="6728"/>
                  </a:cubicBezTo>
                  <a:cubicBezTo>
                    <a:pt x="11356" y="6594"/>
                    <a:pt x="11517" y="6460"/>
                    <a:pt x="11691" y="6314"/>
                  </a:cubicBezTo>
                  <a:cubicBezTo>
                    <a:pt x="11771" y="6246"/>
                    <a:pt x="11852" y="6166"/>
                    <a:pt x="11932" y="6100"/>
                  </a:cubicBezTo>
                  <a:lnTo>
                    <a:pt x="12052" y="5979"/>
                  </a:lnTo>
                  <a:cubicBezTo>
                    <a:pt x="12078" y="5939"/>
                    <a:pt x="12119" y="5899"/>
                    <a:pt x="12159" y="5859"/>
                  </a:cubicBezTo>
                  <a:cubicBezTo>
                    <a:pt x="12226" y="5765"/>
                    <a:pt x="12292" y="5672"/>
                    <a:pt x="12346" y="5565"/>
                  </a:cubicBezTo>
                  <a:lnTo>
                    <a:pt x="12387" y="5471"/>
                  </a:lnTo>
                  <a:cubicBezTo>
                    <a:pt x="12399" y="5444"/>
                    <a:pt x="12399" y="5404"/>
                    <a:pt x="12399" y="5364"/>
                  </a:cubicBezTo>
                  <a:lnTo>
                    <a:pt x="12399" y="5244"/>
                  </a:lnTo>
                  <a:cubicBezTo>
                    <a:pt x="12387" y="5203"/>
                    <a:pt x="12360" y="5150"/>
                    <a:pt x="12346" y="5137"/>
                  </a:cubicBezTo>
                  <a:cubicBezTo>
                    <a:pt x="12226" y="4962"/>
                    <a:pt x="12092" y="4775"/>
                    <a:pt x="11959" y="4615"/>
                  </a:cubicBezTo>
                  <a:cubicBezTo>
                    <a:pt x="11825" y="4441"/>
                    <a:pt x="11677" y="4281"/>
                    <a:pt x="11531" y="4120"/>
                  </a:cubicBezTo>
                  <a:cubicBezTo>
                    <a:pt x="11383" y="3973"/>
                    <a:pt x="11236" y="3812"/>
                    <a:pt x="11089" y="3651"/>
                  </a:cubicBezTo>
                  <a:cubicBezTo>
                    <a:pt x="10942" y="3505"/>
                    <a:pt x="10781" y="3344"/>
                    <a:pt x="10621" y="3211"/>
                  </a:cubicBezTo>
                  <a:cubicBezTo>
                    <a:pt x="10460" y="3063"/>
                    <a:pt x="10313" y="2916"/>
                    <a:pt x="10139" y="2783"/>
                  </a:cubicBezTo>
                  <a:lnTo>
                    <a:pt x="9644" y="2367"/>
                  </a:lnTo>
                  <a:lnTo>
                    <a:pt x="9658" y="2381"/>
                  </a:lnTo>
                  <a:lnTo>
                    <a:pt x="9671" y="2394"/>
                  </a:lnTo>
                  <a:cubicBezTo>
                    <a:pt x="9658" y="2381"/>
                    <a:pt x="9644" y="2381"/>
                    <a:pt x="9631" y="2367"/>
                  </a:cubicBezTo>
                  <a:cubicBezTo>
                    <a:pt x="9629" y="2365"/>
                    <a:pt x="9626" y="2363"/>
                    <a:pt x="9623" y="2361"/>
                  </a:cubicBezTo>
                  <a:lnTo>
                    <a:pt x="9623" y="2361"/>
                  </a:lnTo>
                  <a:lnTo>
                    <a:pt x="9644" y="2367"/>
                  </a:lnTo>
                  <a:cubicBezTo>
                    <a:pt x="9471" y="2248"/>
                    <a:pt x="9296" y="2114"/>
                    <a:pt x="9123" y="1993"/>
                  </a:cubicBezTo>
                  <a:cubicBezTo>
                    <a:pt x="8948" y="1873"/>
                    <a:pt x="8775" y="1752"/>
                    <a:pt x="8588" y="1645"/>
                  </a:cubicBezTo>
                  <a:lnTo>
                    <a:pt x="8320" y="1485"/>
                  </a:lnTo>
                  <a:lnTo>
                    <a:pt x="8039" y="1324"/>
                  </a:lnTo>
                  <a:cubicBezTo>
                    <a:pt x="7852" y="1217"/>
                    <a:pt x="7664" y="1124"/>
                    <a:pt x="7464" y="1030"/>
                  </a:cubicBezTo>
                  <a:cubicBezTo>
                    <a:pt x="7277" y="937"/>
                    <a:pt x="7076" y="856"/>
                    <a:pt x="6888" y="762"/>
                  </a:cubicBezTo>
                  <a:cubicBezTo>
                    <a:pt x="6688" y="682"/>
                    <a:pt x="6487" y="616"/>
                    <a:pt x="6287" y="535"/>
                  </a:cubicBezTo>
                  <a:cubicBezTo>
                    <a:pt x="6086" y="468"/>
                    <a:pt x="5886" y="414"/>
                    <a:pt x="5672" y="348"/>
                  </a:cubicBezTo>
                  <a:cubicBezTo>
                    <a:pt x="5471" y="295"/>
                    <a:pt x="5257" y="254"/>
                    <a:pt x="5056" y="200"/>
                  </a:cubicBezTo>
                  <a:cubicBezTo>
                    <a:pt x="4842" y="147"/>
                    <a:pt x="4628" y="134"/>
                    <a:pt x="4427" y="93"/>
                  </a:cubicBezTo>
                  <a:cubicBezTo>
                    <a:pt x="4213" y="54"/>
                    <a:pt x="3999" y="54"/>
                    <a:pt x="3785" y="27"/>
                  </a:cubicBezTo>
                  <a:cubicBezTo>
                    <a:pt x="3571" y="0"/>
                    <a:pt x="3357" y="13"/>
                    <a:pt x="3157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263;p54"/>
            <p:cNvSpPr/>
            <p:nvPr/>
          </p:nvSpPr>
          <p:spPr>
            <a:xfrm>
              <a:off x="5237500" y="3518200"/>
              <a:ext cx="27125" cy="84975"/>
            </a:xfrm>
            <a:custGeom>
              <a:avLst/>
              <a:gdLst/>
              <a:ahLst/>
              <a:cxnLst/>
              <a:rect l="l" t="t" r="r" b="b"/>
              <a:pathLst>
                <a:path w="1085" h="3399" extrusionOk="0">
                  <a:moveTo>
                    <a:pt x="28" y="1"/>
                  </a:moveTo>
                  <a:cubicBezTo>
                    <a:pt x="15" y="1"/>
                    <a:pt x="1" y="14"/>
                    <a:pt x="1" y="28"/>
                  </a:cubicBezTo>
                  <a:lnTo>
                    <a:pt x="1" y="54"/>
                  </a:lnTo>
                  <a:cubicBezTo>
                    <a:pt x="1" y="54"/>
                    <a:pt x="1" y="54"/>
                    <a:pt x="1" y="54"/>
                  </a:cubicBezTo>
                  <a:lnTo>
                    <a:pt x="1" y="54"/>
                  </a:lnTo>
                  <a:cubicBezTo>
                    <a:pt x="1" y="60"/>
                    <a:pt x="3" y="63"/>
                    <a:pt x="6" y="65"/>
                  </a:cubicBezTo>
                  <a:lnTo>
                    <a:pt x="6" y="65"/>
                  </a:lnTo>
                  <a:cubicBezTo>
                    <a:pt x="71" y="195"/>
                    <a:pt x="123" y="326"/>
                    <a:pt x="175" y="468"/>
                  </a:cubicBezTo>
                  <a:cubicBezTo>
                    <a:pt x="229" y="602"/>
                    <a:pt x="282" y="736"/>
                    <a:pt x="322" y="870"/>
                  </a:cubicBezTo>
                  <a:cubicBezTo>
                    <a:pt x="375" y="1003"/>
                    <a:pt x="429" y="1151"/>
                    <a:pt x="482" y="1285"/>
                  </a:cubicBezTo>
                  <a:cubicBezTo>
                    <a:pt x="523" y="1419"/>
                    <a:pt x="576" y="1552"/>
                    <a:pt x="616" y="1699"/>
                  </a:cubicBezTo>
                  <a:cubicBezTo>
                    <a:pt x="657" y="1833"/>
                    <a:pt x="710" y="1967"/>
                    <a:pt x="750" y="2114"/>
                  </a:cubicBezTo>
                  <a:cubicBezTo>
                    <a:pt x="791" y="2248"/>
                    <a:pt x="817" y="2395"/>
                    <a:pt x="857" y="2528"/>
                  </a:cubicBezTo>
                  <a:cubicBezTo>
                    <a:pt x="871" y="2596"/>
                    <a:pt x="884" y="2676"/>
                    <a:pt x="898" y="2742"/>
                  </a:cubicBezTo>
                  <a:cubicBezTo>
                    <a:pt x="910" y="2810"/>
                    <a:pt x="924" y="2890"/>
                    <a:pt x="924" y="2956"/>
                  </a:cubicBezTo>
                  <a:lnTo>
                    <a:pt x="937" y="3063"/>
                  </a:lnTo>
                  <a:lnTo>
                    <a:pt x="937" y="3158"/>
                  </a:lnTo>
                  <a:cubicBezTo>
                    <a:pt x="937" y="3238"/>
                    <a:pt x="910" y="3304"/>
                    <a:pt x="898" y="3384"/>
                  </a:cubicBezTo>
                  <a:lnTo>
                    <a:pt x="910" y="3398"/>
                  </a:lnTo>
                  <a:lnTo>
                    <a:pt x="910" y="3384"/>
                  </a:lnTo>
                  <a:cubicBezTo>
                    <a:pt x="951" y="3318"/>
                    <a:pt x="1005" y="3265"/>
                    <a:pt x="1017" y="3184"/>
                  </a:cubicBezTo>
                  <a:cubicBezTo>
                    <a:pt x="1031" y="3144"/>
                    <a:pt x="1044" y="3104"/>
                    <a:pt x="1044" y="3077"/>
                  </a:cubicBezTo>
                  <a:lnTo>
                    <a:pt x="1071" y="2956"/>
                  </a:lnTo>
                  <a:cubicBezTo>
                    <a:pt x="1085" y="2876"/>
                    <a:pt x="1071" y="2810"/>
                    <a:pt x="1085" y="2730"/>
                  </a:cubicBezTo>
                  <a:cubicBezTo>
                    <a:pt x="1085" y="2649"/>
                    <a:pt x="1071" y="2569"/>
                    <a:pt x="1071" y="2502"/>
                  </a:cubicBezTo>
                  <a:cubicBezTo>
                    <a:pt x="1058" y="2421"/>
                    <a:pt x="1058" y="2341"/>
                    <a:pt x="1044" y="2275"/>
                  </a:cubicBezTo>
                  <a:cubicBezTo>
                    <a:pt x="1031" y="2195"/>
                    <a:pt x="1017" y="2127"/>
                    <a:pt x="991" y="2047"/>
                  </a:cubicBezTo>
                  <a:cubicBezTo>
                    <a:pt x="978" y="1981"/>
                    <a:pt x="964" y="1900"/>
                    <a:pt x="937" y="1833"/>
                  </a:cubicBezTo>
                  <a:cubicBezTo>
                    <a:pt x="924" y="1753"/>
                    <a:pt x="910" y="1686"/>
                    <a:pt x="884" y="1606"/>
                  </a:cubicBezTo>
                  <a:cubicBezTo>
                    <a:pt x="830" y="1472"/>
                    <a:pt x="791" y="1325"/>
                    <a:pt x="723" y="1191"/>
                  </a:cubicBezTo>
                  <a:cubicBezTo>
                    <a:pt x="670" y="1044"/>
                    <a:pt x="616" y="910"/>
                    <a:pt x="550" y="777"/>
                  </a:cubicBezTo>
                  <a:cubicBezTo>
                    <a:pt x="482" y="643"/>
                    <a:pt x="402" y="509"/>
                    <a:pt x="336" y="388"/>
                  </a:cubicBezTo>
                  <a:cubicBezTo>
                    <a:pt x="255" y="254"/>
                    <a:pt x="161" y="135"/>
                    <a:pt x="68" y="14"/>
                  </a:cubicBezTo>
                  <a:lnTo>
                    <a:pt x="63" y="14"/>
                  </a:lnTo>
                  <a:cubicBezTo>
                    <a:pt x="57" y="6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264;p54"/>
            <p:cNvSpPr/>
            <p:nvPr/>
          </p:nvSpPr>
          <p:spPr>
            <a:xfrm>
              <a:off x="4967650" y="3566025"/>
              <a:ext cx="173250" cy="121425"/>
            </a:xfrm>
            <a:custGeom>
              <a:avLst/>
              <a:gdLst/>
              <a:ahLst/>
              <a:cxnLst/>
              <a:rect l="l" t="t" r="r" b="b"/>
              <a:pathLst>
                <a:path w="6930" h="4857" extrusionOk="0">
                  <a:moveTo>
                    <a:pt x="40" y="0"/>
                  </a:moveTo>
                  <a:cubicBezTo>
                    <a:pt x="13" y="14"/>
                    <a:pt x="1" y="41"/>
                    <a:pt x="13" y="68"/>
                  </a:cubicBezTo>
                  <a:cubicBezTo>
                    <a:pt x="13" y="68"/>
                    <a:pt x="108" y="255"/>
                    <a:pt x="254" y="562"/>
                  </a:cubicBezTo>
                  <a:cubicBezTo>
                    <a:pt x="402" y="870"/>
                    <a:pt x="616" y="1325"/>
                    <a:pt x="896" y="1846"/>
                  </a:cubicBezTo>
                  <a:cubicBezTo>
                    <a:pt x="1191" y="2368"/>
                    <a:pt x="1526" y="2984"/>
                    <a:pt x="1940" y="3612"/>
                  </a:cubicBezTo>
                  <a:cubicBezTo>
                    <a:pt x="2154" y="3920"/>
                    <a:pt x="2368" y="4241"/>
                    <a:pt x="2649" y="4535"/>
                  </a:cubicBezTo>
                  <a:cubicBezTo>
                    <a:pt x="2729" y="4615"/>
                    <a:pt x="2810" y="4682"/>
                    <a:pt x="2903" y="4749"/>
                  </a:cubicBezTo>
                  <a:cubicBezTo>
                    <a:pt x="2943" y="4776"/>
                    <a:pt x="2997" y="4816"/>
                    <a:pt x="3063" y="4829"/>
                  </a:cubicBezTo>
                  <a:cubicBezTo>
                    <a:pt x="3090" y="4829"/>
                    <a:pt x="3104" y="4842"/>
                    <a:pt x="3131" y="4842"/>
                  </a:cubicBezTo>
                  <a:lnTo>
                    <a:pt x="3157" y="4842"/>
                  </a:lnTo>
                  <a:cubicBezTo>
                    <a:pt x="3197" y="4856"/>
                    <a:pt x="3224" y="4856"/>
                    <a:pt x="3251" y="4856"/>
                  </a:cubicBezTo>
                  <a:cubicBezTo>
                    <a:pt x="3478" y="4856"/>
                    <a:pt x="3679" y="4803"/>
                    <a:pt x="3880" y="4749"/>
                  </a:cubicBezTo>
                  <a:cubicBezTo>
                    <a:pt x="4267" y="4655"/>
                    <a:pt x="4642" y="4508"/>
                    <a:pt x="5003" y="4361"/>
                  </a:cubicBezTo>
                  <a:cubicBezTo>
                    <a:pt x="5378" y="4214"/>
                    <a:pt x="5726" y="4054"/>
                    <a:pt x="6060" y="3879"/>
                  </a:cubicBezTo>
                  <a:cubicBezTo>
                    <a:pt x="6234" y="3786"/>
                    <a:pt x="6395" y="3706"/>
                    <a:pt x="6541" y="3599"/>
                  </a:cubicBezTo>
                  <a:cubicBezTo>
                    <a:pt x="6621" y="3558"/>
                    <a:pt x="6702" y="3505"/>
                    <a:pt x="6782" y="3451"/>
                  </a:cubicBezTo>
                  <a:cubicBezTo>
                    <a:pt x="6809" y="3412"/>
                    <a:pt x="6849" y="3385"/>
                    <a:pt x="6889" y="3344"/>
                  </a:cubicBezTo>
                  <a:cubicBezTo>
                    <a:pt x="6903" y="3331"/>
                    <a:pt x="6916" y="3305"/>
                    <a:pt x="6916" y="3291"/>
                  </a:cubicBezTo>
                  <a:cubicBezTo>
                    <a:pt x="6930" y="3264"/>
                    <a:pt x="6930" y="3251"/>
                    <a:pt x="6930" y="3237"/>
                  </a:cubicBezTo>
                  <a:lnTo>
                    <a:pt x="6930" y="3224"/>
                  </a:lnTo>
                  <a:lnTo>
                    <a:pt x="6930" y="3157"/>
                  </a:lnTo>
                  <a:cubicBezTo>
                    <a:pt x="6916" y="2957"/>
                    <a:pt x="6903" y="2809"/>
                    <a:pt x="6876" y="2649"/>
                  </a:cubicBezTo>
                  <a:cubicBezTo>
                    <a:pt x="6849" y="2488"/>
                    <a:pt x="6823" y="2328"/>
                    <a:pt x="6796" y="2181"/>
                  </a:cubicBezTo>
                  <a:cubicBezTo>
                    <a:pt x="6689" y="1592"/>
                    <a:pt x="6555" y="1111"/>
                    <a:pt x="6448" y="776"/>
                  </a:cubicBezTo>
                  <a:cubicBezTo>
                    <a:pt x="6395" y="615"/>
                    <a:pt x="6341" y="482"/>
                    <a:pt x="6300" y="401"/>
                  </a:cubicBezTo>
                  <a:cubicBezTo>
                    <a:pt x="6261" y="308"/>
                    <a:pt x="6247" y="268"/>
                    <a:pt x="6247" y="268"/>
                  </a:cubicBezTo>
                  <a:cubicBezTo>
                    <a:pt x="6234" y="255"/>
                    <a:pt x="6220" y="241"/>
                    <a:pt x="6207" y="241"/>
                  </a:cubicBezTo>
                  <a:cubicBezTo>
                    <a:pt x="6180" y="255"/>
                    <a:pt x="6180" y="268"/>
                    <a:pt x="6180" y="294"/>
                  </a:cubicBezTo>
                  <a:cubicBezTo>
                    <a:pt x="6180" y="294"/>
                    <a:pt x="6193" y="335"/>
                    <a:pt x="6234" y="428"/>
                  </a:cubicBezTo>
                  <a:cubicBezTo>
                    <a:pt x="6261" y="508"/>
                    <a:pt x="6300" y="642"/>
                    <a:pt x="6354" y="803"/>
                  </a:cubicBezTo>
                  <a:cubicBezTo>
                    <a:pt x="6448" y="1138"/>
                    <a:pt x="6541" y="1619"/>
                    <a:pt x="6621" y="2208"/>
                  </a:cubicBezTo>
                  <a:cubicBezTo>
                    <a:pt x="6648" y="2354"/>
                    <a:pt x="6675" y="2515"/>
                    <a:pt x="6689" y="2662"/>
                  </a:cubicBezTo>
                  <a:cubicBezTo>
                    <a:pt x="6702" y="2823"/>
                    <a:pt x="6728" y="2996"/>
                    <a:pt x="6728" y="3144"/>
                  </a:cubicBezTo>
                  <a:lnTo>
                    <a:pt x="6728" y="3210"/>
                  </a:lnTo>
                  <a:cubicBezTo>
                    <a:pt x="6716" y="3224"/>
                    <a:pt x="6675" y="3251"/>
                    <a:pt x="6648" y="3278"/>
                  </a:cubicBezTo>
                  <a:cubicBezTo>
                    <a:pt x="6582" y="3331"/>
                    <a:pt x="6502" y="3371"/>
                    <a:pt x="6434" y="3412"/>
                  </a:cubicBezTo>
                  <a:cubicBezTo>
                    <a:pt x="6288" y="3505"/>
                    <a:pt x="6113" y="3585"/>
                    <a:pt x="5953" y="3665"/>
                  </a:cubicBezTo>
                  <a:cubicBezTo>
                    <a:pt x="5619" y="3826"/>
                    <a:pt x="5271" y="3986"/>
                    <a:pt x="4909" y="4120"/>
                  </a:cubicBezTo>
                  <a:cubicBezTo>
                    <a:pt x="4549" y="4268"/>
                    <a:pt x="4187" y="4401"/>
                    <a:pt x="3812" y="4495"/>
                  </a:cubicBezTo>
                  <a:cubicBezTo>
                    <a:pt x="3625" y="4535"/>
                    <a:pt x="3425" y="4575"/>
                    <a:pt x="3251" y="4575"/>
                  </a:cubicBezTo>
                  <a:lnTo>
                    <a:pt x="3157" y="4575"/>
                  </a:lnTo>
                  <a:lnTo>
                    <a:pt x="3144" y="4562"/>
                  </a:lnTo>
                  <a:cubicBezTo>
                    <a:pt x="3117" y="4562"/>
                    <a:pt x="3077" y="4548"/>
                    <a:pt x="3050" y="4521"/>
                  </a:cubicBezTo>
                  <a:cubicBezTo>
                    <a:pt x="2983" y="4482"/>
                    <a:pt x="2903" y="4414"/>
                    <a:pt x="2849" y="4348"/>
                  </a:cubicBezTo>
                  <a:cubicBezTo>
                    <a:pt x="2582" y="4080"/>
                    <a:pt x="2355" y="3772"/>
                    <a:pt x="2154" y="3465"/>
                  </a:cubicBezTo>
                  <a:cubicBezTo>
                    <a:pt x="1940" y="3171"/>
                    <a:pt x="1752" y="2863"/>
                    <a:pt x="1579" y="2568"/>
                  </a:cubicBezTo>
                  <a:cubicBezTo>
                    <a:pt x="1392" y="2288"/>
                    <a:pt x="1231" y="2007"/>
                    <a:pt x="1084" y="1753"/>
                  </a:cubicBezTo>
                  <a:cubicBezTo>
                    <a:pt x="789" y="1231"/>
                    <a:pt x="536" y="803"/>
                    <a:pt x="375" y="508"/>
                  </a:cubicBezTo>
                  <a:cubicBezTo>
                    <a:pt x="201" y="201"/>
                    <a:pt x="94" y="27"/>
                    <a:pt x="94" y="27"/>
                  </a:cubicBezTo>
                  <a:cubicBezTo>
                    <a:pt x="94" y="0"/>
                    <a:pt x="67" y="0"/>
                    <a:pt x="40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265;p54"/>
            <p:cNvSpPr/>
            <p:nvPr/>
          </p:nvSpPr>
          <p:spPr>
            <a:xfrm>
              <a:off x="4941900" y="3638250"/>
              <a:ext cx="86950" cy="237275"/>
            </a:xfrm>
            <a:custGeom>
              <a:avLst/>
              <a:gdLst/>
              <a:ahLst/>
              <a:cxnLst/>
              <a:rect l="l" t="t" r="r" b="b"/>
              <a:pathLst>
                <a:path w="3478" h="9491" extrusionOk="0">
                  <a:moveTo>
                    <a:pt x="134" y="0"/>
                  </a:moveTo>
                  <a:cubicBezTo>
                    <a:pt x="94" y="0"/>
                    <a:pt x="54" y="27"/>
                    <a:pt x="54" y="68"/>
                  </a:cubicBezTo>
                  <a:cubicBezTo>
                    <a:pt x="54" y="68"/>
                    <a:pt x="41" y="107"/>
                    <a:pt x="41" y="188"/>
                  </a:cubicBezTo>
                  <a:cubicBezTo>
                    <a:pt x="41" y="255"/>
                    <a:pt x="14" y="375"/>
                    <a:pt x="14" y="509"/>
                  </a:cubicBezTo>
                  <a:cubicBezTo>
                    <a:pt x="14" y="656"/>
                    <a:pt x="0" y="817"/>
                    <a:pt x="0" y="1017"/>
                  </a:cubicBezTo>
                  <a:cubicBezTo>
                    <a:pt x="0" y="1218"/>
                    <a:pt x="0" y="1432"/>
                    <a:pt x="27" y="1673"/>
                  </a:cubicBezTo>
                  <a:cubicBezTo>
                    <a:pt x="27" y="1793"/>
                    <a:pt x="41" y="1914"/>
                    <a:pt x="41" y="2047"/>
                  </a:cubicBezTo>
                  <a:cubicBezTo>
                    <a:pt x="54" y="2181"/>
                    <a:pt x="80" y="2315"/>
                    <a:pt x="94" y="2449"/>
                  </a:cubicBezTo>
                  <a:cubicBezTo>
                    <a:pt x="107" y="2583"/>
                    <a:pt x="121" y="2729"/>
                    <a:pt x="134" y="2863"/>
                  </a:cubicBezTo>
                  <a:lnTo>
                    <a:pt x="214" y="3305"/>
                  </a:lnTo>
                  <a:cubicBezTo>
                    <a:pt x="241" y="3451"/>
                    <a:pt x="268" y="3599"/>
                    <a:pt x="308" y="3760"/>
                  </a:cubicBezTo>
                  <a:cubicBezTo>
                    <a:pt x="335" y="3906"/>
                    <a:pt x="375" y="4054"/>
                    <a:pt x="415" y="4214"/>
                  </a:cubicBezTo>
                  <a:cubicBezTo>
                    <a:pt x="455" y="4361"/>
                    <a:pt x="482" y="4522"/>
                    <a:pt x="535" y="4669"/>
                  </a:cubicBezTo>
                  <a:cubicBezTo>
                    <a:pt x="589" y="4830"/>
                    <a:pt x="629" y="4976"/>
                    <a:pt x="683" y="5124"/>
                  </a:cubicBezTo>
                  <a:cubicBezTo>
                    <a:pt x="736" y="5285"/>
                    <a:pt x="790" y="5431"/>
                    <a:pt x="843" y="5579"/>
                  </a:cubicBezTo>
                  <a:cubicBezTo>
                    <a:pt x="910" y="5725"/>
                    <a:pt x="963" y="5873"/>
                    <a:pt x="1031" y="6020"/>
                  </a:cubicBezTo>
                  <a:cubicBezTo>
                    <a:pt x="1150" y="6314"/>
                    <a:pt x="1284" y="6595"/>
                    <a:pt x="1432" y="6863"/>
                  </a:cubicBezTo>
                  <a:cubicBezTo>
                    <a:pt x="1566" y="7130"/>
                    <a:pt x="1726" y="7371"/>
                    <a:pt x="1860" y="7612"/>
                  </a:cubicBezTo>
                  <a:cubicBezTo>
                    <a:pt x="2020" y="7839"/>
                    <a:pt x="2154" y="8067"/>
                    <a:pt x="2301" y="8254"/>
                  </a:cubicBezTo>
                  <a:cubicBezTo>
                    <a:pt x="2449" y="8441"/>
                    <a:pt x="2582" y="8629"/>
                    <a:pt x="2716" y="8775"/>
                  </a:cubicBezTo>
                  <a:cubicBezTo>
                    <a:pt x="2836" y="8923"/>
                    <a:pt x="2943" y="9057"/>
                    <a:pt x="3037" y="9150"/>
                  </a:cubicBezTo>
                  <a:cubicBezTo>
                    <a:pt x="3237" y="9351"/>
                    <a:pt x="3344" y="9471"/>
                    <a:pt x="3344" y="9471"/>
                  </a:cubicBezTo>
                  <a:cubicBezTo>
                    <a:pt x="3358" y="9484"/>
                    <a:pt x="3374" y="9491"/>
                    <a:pt x="3393" y="9491"/>
                  </a:cubicBezTo>
                  <a:cubicBezTo>
                    <a:pt x="3411" y="9491"/>
                    <a:pt x="3431" y="9484"/>
                    <a:pt x="3451" y="9471"/>
                  </a:cubicBezTo>
                  <a:cubicBezTo>
                    <a:pt x="3478" y="9444"/>
                    <a:pt x="3478" y="9404"/>
                    <a:pt x="3451" y="9378"/>
                  </a:cubicBezTo>
                  <a:lnTo>
                    <a:pt x="3451" y="9364"/>
                  </a:lnTo>
                  <a:cubicBezTo>
                    <a:pt x="3451" y="9364"/>
                    <a:pt x="3344" y="9244"/>
                    <a:pt x="3171" y="9043"/>
                  </a:cubicBezTo>
                  <a:cubicBezTo>
                    <a:pt x="3077" y="8936"/>
                    <a:pt x="2984" y="8802"/>
                    <a:pt x="2863" y="8655"/>
                  </a:cubicBezTo>
                  <a:cubicBezTo>
                    <a:pt x="2743" y="8495"/>
                    <a:pt x="2622" y="8320"/>
                    <a:pt x="2475" y="8133"/>
                  </a:cubicBezTo>
                  <a:cubicBezTo>
                    <a:pt x="2342" y="7933"/>
                    <a:pt x="2221" y="7719"/>
                    <a:pt x="2060" y="7491"/>
                  </a:cubicBezTo>
                  <a:cubicBezTo>
                    <a:pt x="1940" y="7250"/>
                    <a:pt x="1793" y="7010"/>
                    <a:pt x="1659" y="6742"/>
                  </a:cubicBezTo>
                  <a:cubicBezTo>
                    <a:pt x="1525" y="6488"/>
                    <a:pt x="1391" y="6207"/>
                    <a:pt x="1271" y="5927"/>
                  </a:cubicBezTo>
                  <a:cubicBezTo>
                    <a:pt x="1218" y="5779"/>
                    <a:pt x="1164" y="5632"/>
                    <a:pt x="1097" y="5485"/>
                  </a:cubicBezTo>
                  <a:cubicBezTo>
                    <a:pt x="1043" y="5338"/>
                    <a:pt x="990" y="5190"/>
                    <a:pt x="950" y="5044"/>
                  </a:cubicBezTo>
                  <a:cubicBezTo>
                    <a:pt x="897" y="4896"/>
                    <a:pt x="843" y="4736"/>
                    <a:pt x="803" y="4589"/>
                  </a:cubicBezTo>
                  <a:cubicBezTo>
                    <a:pt x="749" y="4441"/>
                    <a:pt x="722" y="4295"/>
                    <a:pt x="683" y="4147"/>
                  </a:cubicBezTo>
                  <a:cubicBezTo>
                    <a:pt x="642" y="3986"/>
                    <a:pt x="603" y="3840"/>
                    <a:pt x="562" y="3692"/>
                  </a:cubicBezTo>
                  <a:cubicBezTo>
                    <a:pt x="522" y="3546"/>
                    <a:pt x="508" y="3398"/>
                    <a:pt x="469" y="3251"/>
                  </a:cubicBezTo>
                  <a:cubicBezTo>
                    <a:pt x="442" y="3118"/>
                    <a:pt x="415" y="2970"/>
                    <a:pt x="389" y="2823"/>
                  </a:cubicBezTo>
                  <a:cubicBezTo>
                    <a:pt x="362" y="2690"/>
                    <a:pt x="348" y="2556"/>
                    <a:pt x="335" y="2422"/>
                  </a:cubicBezTo>
                  <a:cubicBezTo>
                    <a:pt x="308" y="2288"/>
                    <a:pt x="294" y="2154"/>
                    <a:pt x="282" y="2021"/>
                  </a:cubicBezTo>
                  <a:lnTo>
                    <a:pt x="241" y="1659"/>
                  </a:lnTo>
                  <a:cubicBezTo>
                    <a:pt x="214" y="1418"/>
                    <a:pt x="214" y="1204"/>
                    <a:pt x="201" y="1017"/>
                  </a:cubicBezTo>
                  <a:cubicBezTo>
                    <a:pt x="187" y="817"/>
                    <a:pt x="187" y="656"/>
                    <a:pt x="187" y="523"/>
                  </a:cubicBezTo>
                  <a:cubicBezTo>
                    <a:pt x="187" y="241"/>
                    <a:pt x="201" y="81"/>
                    <a:pt x="201" y="81"/>
                  </a:cubicBezTo>
                  <a:cubicBezTo>
                    <a:pt x="201" y="41"/>
                    <a:pt x="175" y="14"/>
                    <a:pt x="134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266;p54"/>
            <p:cNvSpPr/>
            <p:nvPr/>
          </p:nvSpPr>
          <p:spPr>
            <a:xfrm>
              <a:off x="5336850" y="4056050"/>
              <a:ext cx="24100" cy="69150"/>
            </a:xfrm>
            <a:custGeom>
              <a:avLst/>
              <a:gdLst/>
              <a:ahLst/>
              <a:cxnLst/>
              <a:rect l="l" t="t" r="r" b="b"/>
              <a:pathLst>
                <a:path w="964" h="2766" extrusionOk="0">
                  <a:moveTo>
                    <a:pt x="732" y="0"/>
                  </a:moveTo>
                  <a:cubicBezTo>
                    <a:pt x="720" y="0"/>
                    <a:pt x="707" y="3"/>
                    <a:pt x="696" y="9"/>
                  </a:cubicBezTo>
                  <a:cubicBezTo>
                    <a:pt x="655" y="35"/>
                    <a:pt x="642" y="89"/>
                    <a:pt x="669" y="116"/>
                  </a:cubicBezTo>
                  <a:lnTo>
                    <a:pt x="696" y="142"/>
                  </a:lnTo>
                  <a:cubicBezTo>
                    <a:pt x="708" y="169"/>
                    <a:pt x="696" y="169"/>
                    <a:pt x="708" y="210"/>
                  </a:cubicBezTo>
                  <a:cubicBezTo>
                    <a:pt x="735" y="263"/>
                    <a:pt x="735" y="370"/>
                    <a:pt x="735" y="490"/>
                  </a:cubicBezTo>
                  <a:cubicBezTo>
                    <a:pt x="735" y="611"/>
                    <a:pt x="708" y="758"/>
                    <a:pt x="682" y="905"/>
                  </a:cubicBezTo>
                  <a:cubicBezTo>
                    <a:pt x="655" y="1066"/>
                    <a:pt x="615" y="1226"/>
                    <a:pt x="562" y="1387"/>
                  </a:cubicBezTo>
                  <a:cubicBezTo>
                    <a:pt x="535" y="1480"/>
                    <a:pt x="508" y="1560"/>
                    <a:pt x="482" y="1628"/>
                  </a:cubicBezTo>
                  <a:lnTo>
                    <a:pt x="441" y="1748"/>
                  </a:lnTo>
                  <a:cubicBezTo>
                    <a:pt x="428" y="1762"/>
                    <a:pt x="428" y="1788"/>
                    <a:pt x="414" y="1801"/>
                  </a:cubicBezTo>
                  <a:lnTo>
                    <a:pt x="387" y="1855"/>
                  </a:lnTo>
                  <a:cubicBezTo>
                    <a:pt x="361" y="1935"/>
                    <a:pt x="321" y="2002"/>
                    <a:pt x="294" y="2083"/>
                  </a:cubicBezTo>
                  <a:cubicBezTo>
                    <a:pt x="268" y="2149"/>
                    <a:pt x="241" y="2216"/>
                    <a:pt x="214" y="2270"/>
                  </a:cubicBezTo>
                  <a:cubicBezTo>
                    <a:pt x="147" y="2377"/>
                    <a:pt x="107" y="2484"/>
                    <a:pt x="66" y="2550"/>
                  </a:cubicBezTo>
                  <a:cubicBezTo>
                    <a:pt x="40" y="2618"/>
                    <a:pt x="13" y="2657"/>
                    <a:pt x="13" y="2657"/>
                  </a:cubicBezTo>
                  <a:cubicBezTo>
                    <a:pt x="0" y="2684"/>
                    <a:pt x="13" y="2725"/>
                    <a:pt x="40" y="2751"/>
                  </a:cubicBezTo>
                  <a:cubicBezTo>
                    <a:pt x="50" y="2761"/>
                    <a:pt x="64" y="2766"/>
                    <a:pt x="78" y="2766"/>
                  </a:cubicBezTo>
                  <a:cubicBezTo>
                    <a:pt x="101" y="2766"/>
                    <a:pt x="125" y="2754"/>
                    <a:pt x="134" y="2737"/>
                  </a:cubicBezTo>
                  <a:cubicBezTo>
                    <a:pt x="134" y="2737"/>
                    <a:pt x="161" y="2698"/>
                    <a:pt x="214" y="2630"/>
                  </a:cubicBezTo>
                  <a:cubicBezTo>
                    <a:pt x="254" y="2577"/>
                    <a:pt x="334" y="2484"/>
                    <a:pt x="401" y="2363"/>
                  </a:cubicBezTo>
                  <a:cubicBezTo>
                    <a:pt x="441" y="2309"/>
                    <a:pt x="482" y="2243"/>
                    <a:pt x="508" y="2176"/>
                  </a:cubicBezTo>
                  <a:lnTo>
                    <a:pt x="628" y="1976"/>
                  </a:lnTo>
                  <a:lnTo>
                    <a:pt x="655" y="1922"/>
                  </a:lnTo>
                  <a:cubicBezTo>
                    <a:pt x="669" y="1881"/>
                    <a:pt x="669" y="1869"/>
                    <a:pt x="682" y="1855"/>
                  </a:cubicBezTo>
                  <a:cubicBezTo>
                    <a:pt x="696" y="1815"/>
                    <a:pt x="722" y="1774"/>
                    <a:pt x="735" y="1735"/>
                  </a:cubicBezTo>
                  <a:cubicBezTo>
                    <a:pt x="762" y="1641"/>
                    <a:pt x="803" y="1560"/>
                    <a:pt x="829" y="1480"/>
                  </a:cubicBezTo>
                  <a:cubicBezTo>
                    <a:pt x="883" y="1307"/>
                    <a:pt x="923" y="1119"/>
                    <a:pt x="949" y="959"/>
                  </a:cubicBezTo>
                  <a:cubicBezTo>
                    <a:pt x="963" y="784"/>
                    <a:pt x="963" y="624"/>
                    <a:pt x="949" y="477"/>
                  </a:cubicBezTo>
                  <a:cubicBezTo>
                    <a:pt x="949" y="344"/>
                    <a:pt x="910" y="223"/>
                    <a:pt x="869" y="142"/>
                  </a:cubicBezTo>
                  <a:cubicBezTo>
                    <a:pt x="856" y="103"/>
                    <a:pt x="816" y="49"/>
                    <a:pt x="803" y="49"/>
                  </a:cubicBezTo>
                  <a:cubicBezTo>
                    <a:pt x="789" y="23"/>
                    <a:pt x="776" y="23"/>
                    <a:pt x="776" y="23"/>
                  </a:cubicBezTo>
                  <a:cubicBezTo>
                    <a:pt x="768" y="7"/>
                    <a:pt x="751" y="0"/>
                    <a:pt x="732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267;p54"/>
            <p:cNvSpPr/>
            <p:nvPr/>
          </p:nvSpPr>
          <p:spPr>
            <a:xfrm>
              <a:off x="5305400" y="4038750"/>
              <a:ext cx="22775" cy="67050"/>
            </a:xfrm>
            <a:custGeom>
              <a:avLst/>
              <a:gdLst/>
              <a:ahLst/>
              <a:cxnLst/>
              <a:rect l="l" t="t" r="r" b="b"/>
              <a:pathLst>
                <a:path w="911" h="2682" extrusionOk="0">
                  <a:moveTo>
                    <a:pt x="586" y="0"/>
                  </a:moveTo>
                  <a:cubicBezTo>
                    <a:pt x="561" y="0"/>
                    <a:pt x="541" y="12"/>
                    <a:pt x="522" y="32"/>
                  </a:cubicBezTo>
                  <a:cubicBezTo>
                    <a:pt x="495" y="73"/>
                    <a:pt x="509" y="112"/>
                    <a:pt x="536" y="139"/>
                  </a:cubicBezTo>
                  <a:cubicBezTo>
                    <a:pt x="536" y="139"/>
                    <a:pt x="549" y="139"/>
                    <a:pt x="563" y="153"/>
                  </a:cubicBezTo>
                  <a:cubicBezTo>
                    <a:pt x="563" y="166"/>
                    <a:pt x="575" y="166"/>
                    <a:pt x="589" y="180"/>
                  </a:cubicBezTo>
                  <a:cubicBezTo>
                    <a:pt x="589" y="192"/>
                    <a:pt x="589" y="192"/>
                    <a:pt x="602" y="206"/>
                  </a:cubicBezTo>
                  <a:cubicBezTo>
                    <a:pt x="602" y="206"/>
                    <a:pt x="616" y="233"/>
                    <a:pt x="616" y="246"/>
                  </a:cubicBezTo>
                  <a:cubicBezTo>
                    <a:pt x="629" y="260"/>
                    <a:pt x="629" y="273"/>
                    <a:pt x="643" y="299"/>
                  </a:cubicBezTo>
                  <a:cubicBezTo>
                    <a:pt x="656" y="340"/>
                    <a:pt x="656" y="394"/>
                    <a:pt x="670" y="460"/>
                  </a:cubicBezTo>
                  <a:cubicBezTo>
                    <a:pt x="682" y="688"/>
                    <a:pt x="629" y="1022"/>
                    <a:pt x="536" y="1330"/>
                  </a:cubicBezTo>
                  <a:cubicBezTo>
                    <a:pt x="509" y="1410"/>
                    <a:pt x="495" y="1490"/>
                    <a:pt x="456" y="1571"/>
                  </a:cubicBezTo>
                  <a:cubicBezTo>
                    <a:pt x="429" y="1651"/>
                    <a:pt x="402" y="1717"/>
                    <a:pt x="375" y="1798"/>
                  </a:cubicBezTo>
                  <a:cubicBezTo>
                    <a:pt x="348" y="1865"/>
                    <a:pt x="322" y="1945"/>
                    <a:pt x="281" y="2012"/>
                  </a:cubicBezTo>
                  <a:cubicBezTo>
                    <a:pt x="254" y="2079"/>
                    <a:pt x="228" y="2132"/>
                    <a:pt x="201" y="2186"/>
                  </a:cubicBezTo>
                  <a:cubicBezTo>
                    <a:pt x="174" y="2252"/>
                    <a:pt x="147" y="2306"/>
                    <a:pt x="121" y="2346"/>
                  </a:cubicBezTo>
                  <a:cubicBezTo>
                    <a:pt x="108" y="2400"/>
                    <a:pt x="81" y="2440"/>
                    <a:pt x="67" y="2466"/>
                  </a:cubicBezTo>
                  <a:cubicBezTo>
                    <a:pt x="27" y="2534"/>
                    <a:pt x="14" y="2573"/>
                    <a:pt x="14" y="2573"/>
                  </a:cubicBezTo>
                  <a:cubicBezTo>
                    <a:pt x="1" y="2614"/>
                    <a:pt x="1" y="2641"/>
                    <a:pt x="40" y="2668"/>
                  </a:cubicBezTo>
                  <a:cubicBezTo>
                    <a:pt x="50" y="2678"/>
                    <a:pt x="62" y="2682"/>
                    <a:pt x="75" y="2682"/>
                  </a:cubicBezTo>
                  <a:cubicBezTo>
                    <a:pt x="96" y="2682"/>
                    <a:pt x="118" y="2670"/>
                    <a:pt x="134" y="2654"/>
                  </a:cubicBezTo>
                  <a:cubicBezTo>
                    <a:pt x="134" y="2654"/>
                    <a:pt x="161" y="2627"/>
                    <a:pt x="215" y="2561"/>
                  </a:cubicBezTo>
                  <a:cubicBezTo>
                    <a:pt x="228" y="2534"/>
                    <a:pt x="254" y="2493"/>
                    <a:pt x="295" y="2454"/>
                  </a:cubicBezTo>
                  <a:cubicBezTo>
                    <a:pt x="322" y="2400"/>
                    <a:pt x="361" y="2359"/>
                    <a:pt x="388" y="2293"/>
                  </a:cubicBezTo>
                  <a:cubicBezTo>
                    <a:pt x="429" y="2239"/>
                    <a:pt x="456" y="2172"/>
                    <a:pt x="495" y="2119"/>
                  </a:cubicBezTo>
                  <a:cubicBezTo>
                    <a:pt x="536" y="2052"/>
                    <a:pt x="575" y="1972"/>
                    <a:pt x="616" y="1905"/>
                  </a:cubicBezTo>
                  <a:cubicBezTo>
                    <a:pt x="643" y="1824"/>
                    <a:pt x="682" y="1744"/>
                    <a:pt x="709" y="1664"/>
                  </a:cubicBezTo>
                  <a:cubicBezTo>
                    <a:pt x="750" y="1584"/>
                    <a:pt x="777" y="1503"/>
                    <a:pt x="803" y="1410"/>
                  </a:cubicBezTo>
                  <a:cubicBezTo>
                    <a:pt x="830" y="1330"/>
                    <a:pt x="843" y="1236"/>
                    <a:pt x="870" y="1155"/>
                  </a:cubicBezTo>
                  <a:cubicBezTo>
                    <a:pt x="884" y="1062"/>
                    <a:pt x="896" y="982"/>
                    <a:pt x="910" y="888"/>
                  </a:cubicBezTo>
                  <a:lnTo>
                    <a:pt x="910" y="647"/>
                  </a:lnTo>
                  <a:cubicBezTo>
                    <a:pt x="910" y="567"/>
                    <a:pt x="896" y="487"/>
                    <a:pt x="884" y="420"/>
                  </a:cubicBezTo>
                  <a:cubicBezTo>
                    <a:pt x="870" y="353"/>
                    <a:pt x="857" y="287"/>
                    <a:pt x="816" y="233"/>
                  </a:cubicBezTo>
                  <a:cubicBezTo>
                    <a:pt x="816" y="206"/>
                    <a:pt x="789" y="180"/>
                    <a:pt x="777" y="153"/>
                  </a:cubicBezTo>
                  <a:cubicBezTo>
                    <a:pt x="763" y="126"/>
                    <a:pt x="750" y="112"/>
                    <a:pt x="736" y="85"/>
                  </a:cubicBezTo>
                  <a:cubicBezTo>
                    <a:pt x="709" y="73"/>
                    <a:pt x="696" y="59"/>
                    <a:pt x="670" y="46"/>
                  </a:cubicBezTo>
                  <a:lnTo>
                    <a:pt x="643" y="19"/>
                  </a:lnTo>
                  <a:cubicBezTo>
                    <a:pt x="616" y="19"/>
                    <a:pt x="616" y="5"/>
                    <a:pt x="616" y="5"/>
                  </a:cubicBezTo>
                  <a:cubicBezTo>
                    <a:pt x="605" y="2"/>
                    <a:pt x="595" y="0"/>
                    <a:pt x="586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268;p54"/>
            <p:cNvSpPr/>
            <p:nvPr/>
          </p:nvSpPr>
          <p:spPr>
            <a:xfrm>
              <a:off x="5090375" y="4116425"/>
              <a:ext cx="132125" cy="42450"/>
            </a:xfrm>
            <a:custGeom>
              <a:avLst/>
              <a:gdLst/>
              <a:ahLst/>
              <a:cxnLst/>
              <a:rect l="l" t="t" r="r" b="b"/>
              <a:pathLst>
                <a:path w="5285" h="1698" extrusionOk="0">
                  <a:moveTo>
                    <a:pt x="5209" y="1"/>
                  </a:moveTo>
                  <a:cubicBezTo>
                    <a:pt x="5195" y="1"/>
                    <a:pt x="5179" y="5"/>
                    <a:pt x="5163" y="15"/>
                  </a:cubicBezTo>
                  <a:cubicBezTo>
                    <a:pt x="5163" y="15"/>
                    <a:pt x="5097" y="69"/>
                    <a:pt x="4976" y="162"/>
                  </a:cubicBezTo>
                  <a:cubicBezTo>
                    <a:pt x="4856" y="242"/>
                    <a:pt x="4682" y="363"/>
                    <a:pt x="4455" y="497"/>
                  </a:cubicBezTo>
                  <a:cubicBezTo>
                    <a:pt x="4348" y="563"/>
                    <a:pt x="4227" y="631"/>
                    <a:pt x="4107" y="711"/>
                  </a:cubicBezTo>
                  <a:cubicBezTo>
                    <a:pt x="3974" y="777"/>
                    <a:pt x="3840" y="845"/>
                    <a:pt x="3692" y="911"/>
                  </a:cubicBezTo>
                  <a:cubicBezTo>
                    <a:pt x="3545" y="978"/>
                    <a:pt x="3398" y="1045"/>
                    <a:pt x="3251" y="1098"/>
                  </a:cubicBezTo>
                  <a:cubicBezTo>
                    <a:pt x="3171" y="1139"/>
                    <a:pt x="3091" y="1166"/>
                    <a:pt x="3010" y="1192"/>
                  </a:cubicBezTo>
                  <a:lnTo>
                    <a:pt x="2770" y="1259"/>
                  </a:lnTo>
                  <a:cubicBezTo>
                    <a:pt x="2609" y="1299"/>
                    <a:pt x="2449" y="1353"/>
                    <a:pt x="2274" y="1380"/>
                  </a:cubicBezTo>
                  <a:cubicBezTo>
                    <a:pt x="2114" y="1406"/>
                    <a:pt x="1953" y="1419"/>
                    <a:pt x="1793" y="1433"/>
                  </a:cubicBezTo>
                  <a:cubicBezTo>
                    <a:pt x="1646" y="1446"/>
                    <a:pt x="1486" y="1446"/>
                    <a:pt x="1338" y="1446"/>
                  </a:cubicBezTo>
                  <a:cubicBezTo>
                    <a:pt x="1204" y="1433"/>
                    <a:pt x="1057" y="1433"/>
                    <a:pt x="937" y="1419"/>
                  </a:cubicBezTo>
                  <a:cubicBezTo>
                    <a:pt x="870" y="1406"/>
                    <a:pt x="817" y="1406"/>
                    <a:pt x="763" y="1393"/>
                  </a:cubicBezTo>
                  <a:cubicBezTo>
                    <a:pt x="736" y="1393"/>
                    <a:pt x="710" y="1393"/>
                    <a:pt x="683" y="1380"/>
                  </a:cubicBezTo>
                  <a:cubicBezTo>
                    <a:pt x="656" y="1380"/>
                    <a:pt x="629" y="1366"/>
                    <a:pt x="603" y="1366"/>
                  </a:cubicBezTo>
                  <a:cubicBezTo>
                    <a:pt x="496" y="1339"/>
                    <a:pt x="415" y="1326"/>
                    <a:pt x="335" y="1299"/>
                  </a:cubicBezTo>
                  <a:cubicBezTo>
                    <a:pt x="187" y="1273"/>
                    <a:pt x="107" y="1246"/>
                    <a:pt x="107" y="1246"/>
                  </a:cubicBezTo>
                  <a:cubicBezTo>
                    <a:pt x="68" y="1246"/>
                    <a:pt x="27" y="1259"/>
                    <a:pt x="14" y="1299"/>
                  </a:cubicBezTo>
                  <a:cubicBezTo>
                    <a:pt x="0" y="1339"/>
                    <a:pt x="27" y="1380"/>
                    <a:pt x="68" y="1393"/>
                  </a:cubicBezTo>
                  <a:cubicBezTo>
                    <a:pt x="68" y="1393"/>
                    <a:pt x="148" y="1419"/>
                    <a:pt x="294" y="1473"/>
                  </a:cubicBezTo>
                  <a:cubicBezTo>
                    <a:pt x="362" y="1487"/>
                    <a:pt x="455" y="1513"/>
                    <a:pt x="549" y="1553"/>
                  </a:cubicBezTo>
                  <a:cubicBezTo>
                    <a:pt x="576" y="1567"/>
                    <a:pt x="603" y="1567"/>
                    <a:pt x="629" y="1580"/>
                  </a:cubicBezTo>
                  <a:cubicBezTo>
                    <a:pt x="669" y="1594"/>
                    <a:pt x="683" y="1594"/>
                    <a:pt x="723" y="1594"/>
                  </a:cubicBezTo>
                  <a:cubicBezTo>
                    <a:pt x="776" y="1607"/>
                    <a:pt x="843" y="1620"/>
                    <a:pt x="910" y="1633"/>
                  </a:cubicBezTo>
                  <a:cubicBezTo>
                    <a:pt x="1031" y="1660"/>
                    <a:pt x="1177" y="1674"/>
                    <a:pt x="1338" y="1687"/>
                  </a:cubicBezTo>
                  <a:cubicBezTo>
                    <a:pt x="1412" y="1694"/>
                    <a:pt x="1489" y="1697"/>
                    <a:pt x="1569" y="1697"/>
                  </a:cubicBezTo>
                  <a:cubicBezTo>
                    <a:pt x="1649" y="1697"/>
                    <a:pt x="1733" y="1694"/>
                    <a:pt x="1819" y="1687"/>
                  </a:cubicBezTo>
                  <a:cubicBezTo>
                    <a:pt x="1980" y="1687"/>
                    <a:pt x="2154" y="1674"/>
                    <a:pt x="2328" y="1633"/>
                  </a:cubicBezTo>
                  <a:cubicBezTo>
                    <a:pt x="2502" y="1620"/>
                    <a:pt x="2675" y="1567"/>
                    <a:pt x="2836" y="1526"/>
                  </a:cubicBezTo>
                  <a:cubicBezTo>
                    <a:pt x="3010" y="1473"/>
                    <a:pt x="3184" y="1419"/>
                    <a:pt x="3344" y="1353"/>
                  </a:cubicBezTo>
                  <a:cubicBezTo>
                    <a:pt x="3505" y="1299"/>
                    <a:pt x="3665" y="1219"/>
                    <a:pt x="3813" y="1152"/>
                  </a:cubicBezTo>
                  <a:cubicBezTo>
                    <a:pt x="3960" y="1072"/>
                    <a:pt x="4093" y="991"/>
                    <a:pt x="4227" y="925"/>
                  </a:cubicBezTo>
                  <a:cubicBezTo>
                    <a:pt x="4348" y="831"/>
                    <a:pt x="4468" y="764"/>
                    <a:pt x="4575" y="684"/>
                  </a:cubicBezTo>
                  <a:cubicBezTo>
                    <a:pt x="4803" y="536"/>
                    <a:pt x="4963" y="390"/>
                    <a:pt x="5083" y="296"/>
                  </a:cubicBezTo>
                  <a:cubicBezTo>
                    <a:pt x="5190" y="189"/>
                    <a:pt x="5258" y="135"/>
                    <a:pt x="5258" y="135"/>
                  </a:cubicBezTo>
                  <a:cubicBezTo>
                    <a:pt x="5284" y="108"/>
                    <a:pt x="5284" y="69"/>
                    <a:pt x="5270" y="28"/>
                  </a:cubicBezTo>
                  <a:cubicBezTo>
                    <a:pt x="5254" y="12"/>
                    <a:pt x="5233" y="1"/>
                    <a:pt x="5209" y="1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269;p54"/>
            <p:cNvSpPr/>
            <p:nvPr/>
          </p:nvSpPr>
          <p:spPr>
            <a:xfrm>
              <a:off x="6186225" y="3966975"/>
              <a:ext cx="37800" cy="118500"/>
            </a:xfrm>
            <a:custGeom>
              <a:avLst/>
              <a:gdLst/>
              <a:ahLst/>
              <a:cxnLst/>
              <a:rect l="l" t="t" r="r" b="b"/>
              <a:pathLst>
                <a:path w="1512" h="4740" extrusionOk="0">
                  <a:moveTo>
                    <a:pt x="1392" y="1"/>
                  </a:moveTo>
                  <a:cubicBezTo>
                    <a:pt x="1351" y="1"/>
                    <a:pt x="1312" y="40"/>
                    <a:pt x="1312" y="94"/>
                  </a:cubicBezTo>
                  <a:lnTo>
                    <a:pt x="1312" y="121"/>
                  </a:lnTo>
                  <a:lnTo>
                    <a:pt x="1312" y="161"/>
                  </a:lnTo>
                  <a:cubicBezTo>
                    <a:pt x="1312" y="201"/>
                    <a:pt x="1312" y="242"/>
                    <a:pt x="1298" y="295"/>
                  </a:cubicBezTo>
                  <a:cubicBezTo>
                    <a:pt x="1298" y="349"/>
                    <a:pt x="1271" y="429"/>
                    <a:pt x="1258" y="509"/>
                  </a:cubicBezTo>
                  <a:cubicBezTo>
                    <a:pt x="1232" y="589"/>
                    <a:pt x="1191" y="696"/>
                    <a:pt x="1164" y="789"/>
                  </a:cubicBezTo>
                  <a:cubicBezTo>
                    <a:pt x="1111" y="1003"/>
                    <a:pt x="1017" y="1244"/>
                    <a:pt x="910" y="1499"/>
                  </a:cubicBezTo>
                  <a:cubicBezTo>
                    <a:pt x="816" y="1766"/>
                    <a:pt x="709" y="2034"/>
                    <a:pt x="602" y="2314"/>
                  </a:cubicBezTo>
                  <a:cubicBezTo>
                    <a:pt x="495" y="2596"/>
                    <a:pt x="388" y="2876"/>
                    <a:pt x="295" y="3144"/>
                  </a:cubicBezTo>
                  <a:cubicBezTo>
                    <a:pt x="215" y="3411"/>
                    <a:pt x="135" y="3666"/>
                    <a:pt x="81" y="3880"/>
                  </a:cubicBezTo>
                  <a:cubicBezTo>
                    <a:pt x="28" y="4107"/>
                    <a:pt x="1" y="4308"/>
                    <a:pt x="14" y="4442"/>
                  </a:cubicBezTo>
                  <a:cubicBezTo>
                    <a:pt x="14" y="4522"/>
                    <a:pt x="14" y="4575"/>
                    <a:pt x="40" y="4629"/>
                  </a:cubicBezTo>
                  <a:cubicBezTo>
                    <a:pt x="54" y="4669"/>
                    <a:pt x="54" y="4682"/>
                    <a:pt x="54" y="4682"/>
                  </a:cubicBezTo>
                  <a:cubicBezTo>
                    <a:pt x="77" y="4715"/>
                    <a:pt x="107" y="4739"/>
                    <a:pt x="141" y="4739"/>
                  </a:cubicBezTo>
                  <a:cubicBezTo>
                    <a:pt x="147" y="4739"/>
                    <a:pt x="154" y="4738"/>
                    <a:pt x="161" y="4736"/>
                  </a:cubicBezTo>
                  <a:cubicBezTo>
                    <a:pt x="215" y="4722"/>
                    <a:pt x="242" y="4669"/>
                    <a:pt x="228" y="4629"/>
                  </a:cubicBezTo>
                  <a:lnTo>
                    <a:pt x="228" y="4615"/>
                  </a:lnTo>
                  <a:cubicBezTo>
                    <a:pt x="228" y="4615"/>
                    <a:pt x="228" y="4602"/>
                    <a:pt x="215" y="4575"/>
                  </a:cubicBezTo>
                  <a:lnTo>
                    <a:pt x="215" y="4535"/>
                  </a:lnTo>
                  <a:cubicBezTo>
                    <a:pt x="215" y="4508"/>
                    <a:pt x="215" y="4481"/>
                    <a:pt x="228" y="4455"/>
                  </a:cubicBezTo>
                  <a:cubicBezTo>
                    <a:pt x="228" y="4335"/>
                    <a:pt x="281" y="4160"/>
                    <a:pt x="349" y="3960"/>
                  </a:cubicBezTo>
                  <a:cubicBezTo>
                    <a:pt x="415" y="3746"/>
                    <a:pt x="509" y="3518"/>
                    <a:pt x="616" y="3251"/>
                  </a:cubicBezTo>
                  <a:cubicBezTo>
                    <a:pt x="709" y="2997"/>
                    <a:pt x="816" y="2716"/>
                    <a:pt x="923" y="2435"/>
                  </a:cubicBezTo>
                  <a:cubicBezTo>
                    <a:pt x="1030" y="2154"/>
                    <a:pt x="1137" y="1873"/>
                    <a:pt x="1218" y="1606"/>
                  </a:cubicBezTo>
                  <a:cubicBezTo>
                    <a:pt x="1312" y="1338"/>
                    <a:pt x="1378" y="1084"/>
                    <a:pt x="1432" y="870"/>
                  </a:cubicBezTo>
                  <a:cubicBezTo>
                    <a:pt x="1458" y="750"/>
                    <a:pt x="1485" y="656"/>
                    <a:pt x="1485" y="563"/>
                  </a:cubicBezTo>
                  <a:cubicBezTo>
                    <a:pt x="1499" y="468"/>
                    <a:pt x="1512" y="375"/>
                    <a:pt x="1512" y="308"/>
                  </a:cubicBezTo>
                  <a:cubicBezTo>
                    <a:pt x="1512" y="242"/>
                    <a:pt x="1499" y="174"/>
                    <a:pt x="1499" y="135"/>
                  </a:cubicBezTo>
                  <a:cubicBezTo>
                    <a:pt x="1485" y="94"/>
                    <a:pt x="1485" y="81"/>
                    <a:pt x="1485" y="81"/>
                  </a:cubicBezTo>
                  <a:cubicBezTo>
                    <a:pt x="1472" y="40"/>
                    <a:pt x="1446" y="1"/>
                    <a:pt x="1392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270;p54"/>
            <p:cNvSpPr/>
            <p:nvPr/>
          </p:nvSpPr>
          <p:spPr>
            <a:xfrm>
              <a:off x="5949475" y="4292250"/>
              <a:ext cx="73600" cy="17850"/>
            </a:xfrm>
            <a:custGeom>
              <a:avLst/>
              <a:gdLst/>
              <a:ahLst/>
              <a:cxnLst/>
              <a:rect l="l" t="t" r="r" b="b"/>
              <a:pathLst>
                <a:path w="2944" h="714" extrusionOk="0">
                  <a:moveTo>
                    <a:pt x="74" y="1"/>
                  </a:moveTo>
                  <a:cubicBezTo>
                    <a:pt x="68" y="1"/>
                    <a:pt x="61" y="2"/>
                    <a:pt x="54" y="4"/>
                  </a:cubicBezTo>
                  <a:cubicBezTo>
                    <a:pt x="13" y="4"/>
                    <a:pt x="0" y="45"/>
                    <a:pt x="0" y="85"/>
                  </a:cubicBezTo>
                  <a:cubicBezTo>
                    <a:pt x="0" y="85"/>
                    <a:pt x="0" y="98"/>
                    <a:pt x="13" y="111"/>
                  </a:cubicBezTo>
                  <a:cubicBezTo>
                    <a:pt x="13" y="138"/>
                    <a:pt x="13" y="165"/>
                    <a:pt x="40" y="218"/>
                  </a:cubicBezTo>
                  <a:lnTo>
                    <a:pt x="81" y="299"/>
                  </a:lnTo>
                  <a:cubicBezTo>
                    <a:pt x="107" y="313"/>
                    <a:pt x="120" y="339"/>
                    <a:pt x="147" y="366"/>
                  </a:cubicBezTo>
                  <a:cubicBezTo>
                    <a:pt x="201" y="420"/>
                    <a:pt x="254" y="459"/>
                    <a:pt x="322" y="500"/>
                  </a:cubicBezTo>
                  <a:cubicBezTo>
                    <a:pt x="388" y="539"/>
                    <a:pt x="468" y="566"/>
                    <a:pt x="548" y="593"/>
                  </a:cubicBezTo>
                  <a:cubicBezTo>
                    <a:pt x="643" y="634"/>
                    <a:pt x="723" y="646"/>
                    <a:pt x="816" y="660"/>
                  </a:cubicBezTo>
                  <a:cubicBezTo>
                    <a:pt x="923" y="687"/>
                    <a:pt x="1003" y="687"/>
                    <a:pt x="1097" y="700"/>
                  </a:cubicBezTo>
                  <a:cubicBezTo>
                    <a:pt x="1190" y="700"/>
                    <a:pt x="1297" y="714"/>
                    <a:pt x="1392" y="714"/>
                  </a:cubicBezTo>
                  <a:cubicBezTo>
                    <a:pt x="1499" y="700"/>
                    <a:pt x="1592" y="700"/>
                    <a:pt x="1686" y="687"/>
                  </a:cubicBezTo>
                  <a:cubicBezTo>
                    <a:pt x="1779" y="673"/>
                    <a:pt x="1886" y="673"/>
                    <a:pt x="1966" y="646"/>
                  </a:cubicBezTo>
                  <a:cubicBezTo>
                    <a:pt x="2060" y="634"/>
                    <a:pt x="2154" y="620"/>
                    <a:pt x="2234" y="593"/>
                  </a:cubicBezTo>
                  <a:cubicBezTo>
                    <a:pt x="2314" y="566"/>
                    <a:pt x="2381" y="553"/>
                    <a:pt x="2462" y="527"/>
                  </a:cubicBezTo>
                  <a:cubicBezTo>
                    <a:pt x="2595" y="486"/>
                    <a:pt x="2702" y="432"/>
                    <a:pt x="2783" y="393"/>
                  </a:cubicBezTo>
                  <a:cubicBezTo>
                    <a:pt x="2863" y="352"/>
                    <a:pt x="2903" y="339"/>
                    <a:pt x="2903" y="339"/>
                  </a:cubicBezTo>
                  <a:cubicBezTo>
                    <a:pt x="2929" y="313"/>
                    <a:pt x="2943" y="286"/>
                    <a:pt x="2943" y="259"/>
                  </a:cubicBezTo>
                  <a:cubicBezTo>
                    <a:pt x="2932" y="226"/>
                    <a:pt x="2903" y="202"/>
                    <a:pt x="2871" y="202"/>
                  </a:cubicBezTo>
                  <a:cubicBezTo>
                    <a:pt x="2864" y="202"/>
                    <a:pt x="2856" y="203"/>
                    <a:pt x="2849" y="205"/>
                  </a:cubicBezTo>
                  <a:lnTo>
                    <a:pt x="2729" y="245"/>
                  </a:lnTo>
                  <a:cubicBezTo>
                    <a:pt x="2689" y="259"/>
                    <a:pt x="2635" y="272"/>
                    <a:pt x="2582" y="286"/>
                  </a:cubicBezTo>
                  <a:cubicBezTo>
                    <a:pt x="2528" y="299"/>
                    <a:pt x="2462" y="313"/>
                    <a:pt x="2394" y="325"/>
                  </a:cubicBezTo>
                  <a:cubicBezTo>
                    <a:pt x="2328" y="352"/>
                    <a:pt x="2261" y="352"/>
                    <a:pt x="2180" y="379"/>
                  </a:cubicBezTo>
                  <a:cubicBezTo>
                    <a:pt x="2100" y="393"/>
                    <a:pt x="2020" y="393"/>
                    <a:pt x="1927" y="406"/>
                  </a:cubicBezTo>
                  <a:cubicBezTo>
                    <a:pt x="1846" y="420"/>
                    <a:pt x="1752" y="432"/>
                    <a:pt x="1672" y="432"/>
                  </a:cubicBezTo>
                  <a:cubicBezTo>
                    <a:pt x="1579" y="446"/>
                    <a:pt x="1485" y="446"/>
                    <a:pt x="1392" y="446"/>
                  </a:cubicBezTo>
                  <a:lnTo>
                    <a:pt x="1124" y="446"/>
                  </a:lnTo>
                  <a:cubicBezTo>
                    <a:pt x="1030" y="432"/>
                    <a:pt x="937" y="432"/>
                    <a:pt x="857" y="420"/>
                  </a:cubicBezTo>
                  <a:lnTo>
                    <a:pt x="616" y="379"/>
                  </a:lnTo>
                  <a:cubicBezTo>
                    <a:pt x="548" y="366"/>
                    <a:pt x="482" y="339"/>
                    <a:pt x="415" y="313"/>
                  </a:cubicBezTo>
                  <a:lnTo>
                    <a:pt x="334" y="272"/>
                  </a:lnTo>
                  <a:cubicBezTo>
                    <a:pt x="322" y="259"/>
                    <a:pt x="295" y="245"/>
                    <a:pt x="268" y="232"/>
                  </a:cubicBezTo>
                  <a:cubicBezTo>
                    <a:pt x="254" y="218"/>
                    <a:pt x="241" y="205"/>
                    <a:pt x="214" y="192"/>
                  </a:cubicBezTo>
                  <a:cubicBezTo>
                    <a:pt x="214" y="179"/>
                    <a:pt x="201" y="165"/>
                    <a:pt x="188" y="152"/>
                  </a:cubicBezTo>
                  <a:cubicBezTo>
                    <a:pt x="161" y="138"/>
                    <a:pt x="161" y="85"/>
                    <a:pt x="147" y="72"/>
                  </a:cubicBezTo>
                  <a:cubicBezTo>
                    <a:pt x="134" y="58"/>
                    <a:pt x="134" y="45"/>
                    <a:pt x="134" y="45"/>
                  </a:cubicBezTo>
                  <a:cubicBezTo>
                    <a:pt x="123" y="23"/>
                    <a:pt x="103" y="1"/>
                    <a:pt x="74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271;p54"/>
            <p:cNvSpPr/>
            <p:nvPr/>
          </p:nvSpPr>
          <p:spPr>
            <a:xfrm>
              <a:off x="5952475" y="4305975"/>
              <a:ext cx="74250" cy="33125"/>
            </a:xfrm>
            <a:custGeom>
              <a:avLst/>
              <a:gdLst/>
              <a:ahLst/>
              <a:cxnLst/>
              <a:rect l="l" t="t" r="r" b="b"/>
              <a:pathLst>
                <a:path w="2970" h="1325" extrusionOk="0">
                  <a:moveTo>
                    <a:pt x="744" y="0"/>
                  </a:moveTo>
                  <a:cubicBezTo>
                    <a:pt x="738" y="0"/>
                    <a:pt x="730" y="2"/>
                    <a:pt x="723" y="4"/>
                  </a:cubicBezTo>
                  <a:cubicBezTo>
                    <a:pt x="723" y="4"/>
                    <a:pt x="656" y="31"/>
                    <a:pt x="549" y="71"/>
                  </a:cubicBezTo>
                  <a:cubicBezTo>
                    <a:pt x="455" y="124"/>
                    <a:pt x="309" y="204"/>
                    <a:pt x="175" y="365"/>
                  </a:cubicBezTo>
                  <a:cubicBezTo>
                    <a:pt x="107" y="445"/>
                    <a:pt x="41" y="539"/>
                    <a:pt x="14" y="673"/>
                  </a:cubicBezTo>
                  <a:lnTo>
                    <a:pt x="0" y="727"/>
                  </a:lnTo>
                  <a:lnTo>
                    <a:pt x="0" y="753"/>
                  </a:lnTo>
                  <a:lnTo>
                    <a:pt x="0" y="766"/>
                  </a:lnTo>
                  <a:lnTo>
                    <a:pt x="0" y="793"/>
                  </a:lnTo>
                  <a:cubicBezTo>
                    <a:pt x="0" y="807"/>
                    <a:pt x="0" y="807"/>
                    <a:pt x="14" y="846"/>
                  </a:cubicBezTo>
                  <a:cubicBezTo>
                    <a:pt x="14" y="873"/>
                    <a:pt x="27" y="900"/>
                    <a:pt x="41" y="914"/>
                  </a:cubicBezTo>
                  <a:cubicBezTo>
                    <a:pt x="81" y="994"/>
                    <a:pt x="148" y="1034"/>
                    <a:pt x="202" y="1074"/>
                  </a:cubicBezTo>
                  <a:cubicBezTo>
                    <a:pt x="321" y="1141"/>
                    <a:pt x="442" y="1194"/>
                    <a:pt x="562" y="1221"/>
                  </a:cubicBezTo>
                  <a:cubicBezTo>
                    <a:pt x="683" y="1262"/>
                    <a:pt x="817" y="1274"/>
                    <a:pt x="937" y="1288"/>
                  </a:cubicBezTo>
                  <a:cubicBezTo>
                    <a:pt x="1084" y="1315"/>
                    <a:pt x="1191" y="1315"/>
                    <a:pt x="1311" y="1315"/>
                  </a:cubicBezTo>
                  <a:cubicBezTo>
                    <a:pt x="1378" y="1322"/>
                    <a:pt x="1442" y="1325"/>
                    <a:pt x="1504" y="1325"/>
                  </a:cubicBezTo>
                  <a:cubicBezTo>
                    <a:pt x="1566" y="1325"/>
                    <a:pt x="1626" y="1322"/>
                    <a:pt x="1686" y="1315"/>
                  </a:cubicBezTo>
                  <a:cubicBezTo>
                    <a:pt x="1807" y="1315"/>
                    <a:pt x="1914" y="1288"/>
                    <a:pt x="2034" y="1274"/>
                  </a:cubicBezTo>
                  <a:cubicBezTo>
                    <a:pt x="2141" y="1262"/>
                    <a:pt x="2235" y="1248"/>
                    <a:pt x="2328" y="1221"/>
                  </a:cubicBezTo>
                  <a:cubicBezTo>
                    <a:pt x="2422" y="1194"/>
                    <a:pt x="2502" y="1181"/>
                    <a:pt x="2582" y="1155"/>
                  </a:cubicBezTo>
                  <a:cubicBezTo>
                    <a:pt x="2649" y="1128"/>
                    <a:pt x="2716" y="1101"/>
                    <a:pt x="2770" y="1074"/>
                  </a:cubicBezTo>
                  <a:cubicBezTo>
                    <a:pt x="2877" y="1034"/>
                    <a:pt x="2930" y="1007"/>
                    <a:pt x="2930" y="1007"/>
                  </a:cubicBezTo>
                  <a:cubicBezTo>
                    <a:pt x="2957" y="994"/>
                    <a:pt x="2970" y="953"/>
                    <a:pt x="2957" y="927"/>
                  </a:cubicBezTo>
                  <a:cubicBezTo>
                    <a:pt x="2957" y="894"/>
                    <a:pt x="2929" y="870"/>
                    <a:pt x="2897" y="870"/>
                  </a:cubicBezTo>
                  <a:cubicBezTo>
                    <a:pt x="2890" y="870"/>
                    <a:pt x="2884" y="871"/>
                    <a:pt x="2877" y="873"/>
                  </a:cubicBezTo>
                  <a:lnTo>
                    <a:pt x="2863" y="873"/>
                  </a:lnTo>
                  <a:cubicBezTo>
                    <a:pt x="2863" y="873"/>
                    <a:pt x="2809" y="900"/>
                    <a:pt x="2716" y="927"/>
                  </a:cubicBezTo>
                  <a:cubicBezTo>
                    <a:pt x="2663" y="953"/>
                    <a:pt x="2595" y="953"/>
                    <a:pt x="2529" y="980"/>
                  </a:cubicBezTo>
                  <a:cubicBezTo>
                    <a:pt x="2462" y="994"/>
                    <a:pt x="2381" y="1007"/>
                    <a:pt x="2288" y="1021"/>
                  </a:cubicBezTo>
                  <a:cubicBezTo>
                    <a:pt x="2208" y="1034"/>
                    <a:pt x="2101" y="1048"/>
                    <a:pt x="2007" y="1060"/>
                  </a:cubicBezTo>
                  <a:cubicBezTo>
                    <a:pt x="1900" y="1060"/>
                    <a:pt x="1793" y="1074"/>
                    <a:pt x="1673" y="1074"/>
                  </a:cubicBezTo>
                  <a:cubicBezTo>
                    <a:pt x="1566" y="1074"/>
                    <a:pt x="1445" y="1074"/>
                    <a:pt x="1338" y="1060"/>
                  </a:cubicBezTo>
                  <a:cubicBezTo>
                    <a:pt x="1218" y="1060"/>
                    <a:pt x="1084" y="1048"/>
                    <a:pt x="977" y="1034"/>
                  </a:cubicBezTo>
                  <a:cubicBezTo>
                    <a:pt x="856" y="1021"/>
                    <a:pt x="737" y="1007"/>
                    <a:pt x="630" y="967"/>
                  </a:cubicBezTo>
                  <a:cubicBezTo>
                    <a:pt x="523" y="941"/>
                    <a:pt x="416" y="914"/>
                    <a:pt x="335" y="860"/>
                  </a:cubicBezTo>
                  <a:cubicBezTo>
                    <a:pt x="295" y="846"/>
                    <a:pt x="255" y="807"/>
                    <a:pt x="241" y="793"/>
                  </a:cubicBezTo>
                  <a:cubicBezTo>
                    <a:pt x="241" y="793"/>
                    <a:pt x="241" y="766"/>
                    <a:pt x="228" y="766"/>
                  </a:cubicBezTo>
                  <a:lnTo>
                    <a:pt x="241" y="713"/>
                  </a:lnTo>
                  <a:cubicBezTo>
                    <a:pt x="241" y="632"/>
                    <a:pt x="282" y="552"/>
                    <a:pt x="335" y="499"/>
                  </a:cubicBezTo>
                  <a:cubicBezTo>
                    <a:pt x="428" y="365"/>
                    <a:pt x="549" y="272"/>
                    <a:pt x="630" y="218"/>
                  </a:cubicBezTo>
                  <a:cubicBezTo>
                    <a:pt x="723" y="165"/>
                    <a:pt x="776" y="138"/>
                    <a:pt x="776" y="138"/>
                  </a:cubicBezTo>
                  <a:cubicBezTo>
                    <a:pt x="803" y="111"/>
                    <a:pt x="817" y="85"/>
                    <a:pt x="803" y="44"/>
                  </a:cubicBezTo>
                  <a:cubicBezTo>
                    <a:pt x="792" y="22"/>
                    <a:pt x="773" y="0"/>
                    <a:pt x="744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272;p54"/>
            <p:cNvSpPr/>
            <p:nvPr/>
          </p:nvSpPr>
          <p:spPr>
            <a:xfrm>
              <a:off x="5553200" y="3832000"/>
              <a:ext cx="57525" cy="44775"/>
            </a:xfrm>
            <a:custGeom>
              <a:avLst/>
              <a:gdLst/>
              <a:ahLst/>
              <a:cxnLst/>
              <a:rect l="l" t="t" r="r" b="b"/>
              <a:pathLst>
                <a:path w="2301" h="1791" extrusionOk="0">
                  <a:moveTo>
                    <a:pt x="2157" y="0"/>
                  </a:moveTo>
                  <a:cubicBezTo>
                    <a:pt x="2096" y="0"/>
                    <a:pt x="2044" y="37"/>
                    <a:pt x="2033" y="89"/>
                  </a:cubicBezTo>
                  <a:lnTo>
                    <a:pt x="2020" y="103"/>
                  </a:lnTo>
                  <a:cubicBezTo>
                    <a:pt x="2020" y="103"/>
                    <a:pt x="2006" y="156"/>
                    <a:pt x="1980" y="249"/>
                  </a:cubicBezTo>
                  <a:cubicBezTo>
                    <a:pt x="1940" y="330"/>
                    <a:pt x="1899" y="463"/>
                    <a:pt x="1833" y="611"/>
                  </a:cubicBezTo>
                  <a:cubicBezTo>
                    <a:pt x="1766" y="745"/>
                    <a:pt x="1685" y="918"/>
                    <a:pt x="1578" y="1052"/>
                  </a:cubicBezTo>
                  <a:cubicBezTo>
                    <a:pt x="1525" y="1119"/>
                    <a:pt x="1459" y="1173"/>
                    <a:pt x="1405" y="1212"/>
                  </a:cubicBezTo>
                  <a:cubicBezTo>
                    <a:pt x="1378" y="1226"/>
                    <a:pt x="1338" y="1239"/>
                    <a:pt x="1311" y="1253"/>
                  </a:cubicBezTo>
                  <a:cubicBezTo>
                    <a:pt x="1298" y="1253"/>
                    <a:pt x="1298" y="1253"/>
                    <a:pt x="1271" y="1266"/>
                  </a:cubicBezTo>
                  <a:lnTo>
                    <a:pt x="1218" y="1266"/>
                  </a:lnTo>
                  <a:cubicBezTo>
                    <a:pt x="1138" y="1266"/>
                    <a:pt x="1070" y="1253"/>
                    <a:pt x="1004" y="1226"/>
                  </a:cubicBezTo>
                  <a:cubicBezTo>
                    <a:pt x="936" y="1200"/>
                    <a:pt x="870" y="1159"/>
                    <a:pt x="803" y="1105"/>
                  </a:cubicBezTo>
                  <a:cubicBezTo>
                    <a:pt x="683" y="998"/>
                    <a:pt x="576" y="852"/>
                    <a:pt x="508" y="718"/>
                  </a:cubicBezTo>
                  <a:cubicBezTo>
                    <a:pt x="428" y="584"/>
                    <a:pt x="375" y="463"/>
                    <a:pt x="335" y="370"/>
                  </a:cubicBezTo>
                  <a:lnTo>
                    <a:pt x="268" y="237"/>
                  </a:lnTo>
                  <a:cubicBezTo>
                    <a:pt x="241" y="183"/>
                    <a:pt x="201" y="142"/>
                    <a:pt x="134" y="142"/>
                  </a:cubicBezTo>
                  <a:cubicBezTo>
                    <a:pt x="67" y="156"/>
                    <a:pt x="0" y="210"/>
                    <a:pt x="0" y="290"/>
                  </a:cubicBezTo>
                  <a:cubicBezTo>
                    <a:pt x="0" y="290"/>
                    <a:pt x="0" y="356"/>
                    <a:pt x="14" y="463"/>
                  </a:cubicBezTo>
                  <a:cubicBezTo>
                    <a:pt x="27" y="558"/>
                    <a:pt x="54" y="718"/>
                    <a:pt x="121" y="891"/>
                  </a:cubicBezTo>
                  <a:cubicBezTo>
                    <a:pt x="187" y="1066"/>
                    <a:pt x="281" y="1266"/>
                    <a:pt x="455" y="1453"/>
                  </a:cubicBezTo>
                  <a:cubicBezTo>
                    <a:pt x="549" y="1547"/>
                    <a:pt x="656" y="1640"/>
                    <a:pt x="803" y="1708"/>
                  </a:cubicBezTo>
                  <a:cubicBezTo>
                    <a:pt x="919" y="1755"/>
                    <a:pt x="1056" y="1791"/>
                    <a:pt x="1187" y="1791"/>
                  </a:cubicBezTo>
                  <a:cubicBezTo>
                    <a:pt x="1206" y="1791"/>
                    <a:pt x="1226" y="1790"/>
                    <a:pt x="1245" y="1788"/>
                  </a:cubicBezTo>
                  <a:lnTo>
                    <a:pt x="1271" y="1788"/>
                  </a:lnTo>
                  <a:lnTo>
                    <a:pt x="1298" y="1774"/>
                  </a:lnTo>
                  <a:lnTo>
                    <a:pt x="1352" y="1774"/>
                  </a:lnTo>
                  <a:cubicBezTo>
                    <a:pt x="1378" y="1774"/>
                    <a:pt x="1445" y="1747"/>
                    <a:pt x="1471" y="1735"/>
                  </a:cubicBezTo>
                  <a:cubicBezTo>
                    <a:pt x="1552" y="1708"/>
                    <a:pt x="1619" y="1681"/>
                    <a:pt x="1685" y="1640"/>
                  </a:cubicBezTo>
                  <a:cubicBezTo>
                    <a:pt x="1819" y="1547"/>
                    <a:pt x="1899" y="1440"/>
                    <a:pt x="1980" y="1333"/>
                  </a:cubicBezTo>
                  <a:cubicBezTo>
                    <a:pt x="2047" y="1226"/>
                    <a:pt x="2087" y="1119"/>
                    <a:pt x="2140" y="1025"/>
                  </a:cubicBezTo>
                  <a:cubicBezTo>
                    <a:pt x="2181" y="918"/>
                    <a:pt x="2208" y="825"/>
                    <a:pt x="2220" y="745"/>
                  </a:cubicBezTo>
                  <a:cubicBezTo>
                    <a:pt x="2261" y="558"/>
                    <a:pt x="2288" y="410"/>
                    <a:pt x="2288" y="303"/>
                  </a:cubicBezTo>
                  <a:cubicBezTo>
                    <a:pt x="2301" y="249"/>
                    <a:pt x="2301" y="210"/>
                    <a:pt x="2301" y="183"/>
                  </a:cubicBezTo>
                  <a:lnTo>
                    <a:pt x="2301" y="142"/>
                  </a:lnTo>
                  <a:cubicBezTo>
                    <a:pt x="2301" y="89"/>
                    <a:pt x="2261" y="35"/>
                    <a:pt x="2208" y="9"/>
                  </a:cubicBezTo>
                  <a:cubicBezTo>
                    <a:pt x="2191" y="3"/>
                    <a:pt x="2174" y="0"/>
                    <a:pt x="21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273;p54"/>
            <p:cNvSpPr/>
            <p:nvPr/>
          </p:nvSpPr>
          <p:spPr>
            <a:xfrm>
              <a:off x="5817050" y="3816750"/>
              <a:ext cx="58200" cy="41250"/>
            </a:xfrm>
            <a:custGeom>
              <a:avLst/>
              <a:gdLst/>
              <a:ahLst/>
              <a:cxnLst/>
              <a:rect l="l" t="t" r="r" b="b"/>
              <a:pathLst>
                <a:path w="2328" h="1650" extrusionOk="0">
                  <a:moveTo>
                    <a:pt x="2177" y="1"/>
                  </a:moveTo>
                  <a:cubicBezTo>
                    <a:pt x="2108" y="1"/>
                    <a:pt x="2045" y="40"/>
                    <a:pt x="2034" y="110"/>
                  </a:cubicBezTo>
                  <a:cubicBezTo>
                    <a:pt x="2034" y="110"/>
                    <a:pt x="2020" y="164"/>
                    <a:pt x="1993" y="244"/>
                  </a:cubicBezTo>
                  <a:cubicBezTo>
                    <a:pt x="1980" y="338"/>
                    <a:pt x="1939" y="458"/>
                    <a:pt x="1886" y="592"/>
                  </a:cubicBezTo>
                  <a:cubicBezTo>
                    <a:pt x="1832" y="713"/>
                    <a:pt x="1752" y="859"/>
                    <a:pt x="1645" y="966"/>
                  </a:cubicBezTo>
                  <a:cubicBezTo>
                    <a:pt x="1592" y="1007"/>
                    <a:pt x="1538" y="1047"/>
                    <a:pt x="1472" y="1087"/>
                  </a:cubicBezTo>
                  <a:cubicBezTo>
                    <a:pt x="1418" y="1114"/>
                    <a:pt x="1338" y="1127"/>
                    <a:pt x="1271" y="1127"/>
                  </a:cubicBezTo>
                  <a:cubicBezTo>
                    <a:pt x="1258" y="1127"/>
                    <a:pt x="1231" y="1141"/>
                    <a:pt x="1231" y="1141"/>
                  </a:cubicBezTo>
                  <a:lnTo>
                    <a:pt x="1217" y="1127"/>
                  </a:lnTo>
                  <a:cubicBezTo>
                    <a:pt x="1213" y="1132"/>
                    <a:pt x="1208" y="1133"/>
                    <a:pt x="1204" y="1133"/>
                  </a:cubicBezTo>
                  <a:cubicBezTo>
                    <a:pt x="1195" y="1133"/>
                    <a:pt x="1186" y="1127"/>
                    <a:pt x="1178" y="1127"/>
                  </a:cubicBezTo>
                  <a:cubicBezTo>
                    <a:pt x="1137" y="1114"/>
                    <a:pt x="1110" y="1114"/>
                    <a:pt x="1071" y="1100"/>
                  </a:cubicBezTo>
                  <a:cubicBezTo>
                    <a:pt x="1003" y="1073"/>
                    <a:pt x="937" y="1020"/>
                    <a:pt x="883" y="966"/>
                  </a:cubicBezTo>
                  <a:cubicBezTo>
                    <a:pt x="750" y="859"/>
                    <a:pt x="643" y="726"/>
                    <a:pt x="548" y="606"/>
                  </a:cubicBezTo>
                  <a:cubicBezTo>
                    <a:pt x="468" y="485"/>
                    <a:pt x="388" y="378"/>
                    <a:pt x="348" y="298"/>
                  </a:cubicBezTo>
                  <a:cubicBezTo>
                    <a:pt x="295" y="231"/>
                    <a:pt x="268" y="191"/>
                    <a:pt x="268" y="191"/>
                  </a:cubicBezTo>
                  <a:lnTo>
                    <a:pt x="268" y="178"/>
                  </a:lnTo>
                  <a:cubicBezTo>
                    <a:pt x="246" y="133"/>
                    <a:pt x="195" y="107"/>
                    <a:pt x="148" y="107"/>
                  </a:cubicBezTo>
                  <a:cubicBezTo>
                    <a:pt x="139" y="107"/>
                    <a:pt x="129" y="108"/>
                    <a:pt x="120" y="110"/>
                  </a:cubicBezTo>
                  <a:cubicBezTo>
                    <a:pt x="40" y="124"/>
                    <a:pt x="0" y="204"/>
                    <a:pt x="13" y="285"/>
                  </a:cubicBezTo>
                  <a:cubicBezTo>
                    <a:pt x="13" y="285"/>
                    <a:pt x="13" y="298"/>
                    <a:pt x="27" y="324"/>
                  </a:cubicBezTo>
                  <a:cubicBezTo>
                    <a:pt x="27" y="351"/>
                    <a:pt x="40" y="392"/>
                    <a:pt x="54" y="431"/>
                  </a:cubicBezTo>
                  <a:cubicBezTo>
                    <a:pt x="81" y="525"/>
                    <a:pt x="120" y="659"/>
                    <a:pt x="201" y="820"/>
                  </a:cubicBezTo>
                  <a:cubicBezTo>
                    <a:pt x="281" y="980"/>
                    <a:pt x="388" y="1154"/>
                    <a:pt x="548" y="1328"/>
                  </a:cubicBezTo>
                  <a:cubicBezTo>
                    <a:pt x="629" y="1408"/>
                    <a:pt x="736" y="1489"/>
                    <a:pt x="857" y="1555"/>
                  </a:cubicBezTo>
                  <a:lnTo>
                    <a:pt x="1057" y="1635"/>
                  </a:lnTo>
                  <a:cubicBezTo>
                    <a:pt x="1097" y="1635"/>
                    <a:pt x="1137" y="1649"/>
                    <a:pt x="1178" y="1649"/>
                  </a:cubicBezTo>
                  <a:lnTo>
                    <a:pt x="1285" y="1649"/>
                  </a:lnTo>
                  <a:cubicBezTo>
                    <a:pt x="1431" y="1649"/>
                    <a:pt x="1565" y="1608"/>
                    <a:pt x="1699" y="1542"/>
                  </a:cubicBezTo>
                  <a:cubicBezTo>
                    <a:pt x="1820" y="1489"/>
                    <a:pt x="1939" y="1394"/>
                    <a:pt x="2020" y="1301"/>
                  </a:cubicBezTo>
                  <a:cubicBezTo>
                    <a:pt x="2180" y="1100"/>
                    <a:pt x="2261" y="886"/>
                    <a:pt x="2287" y="699"/>
                  </a:cubicBezTo>
                  <a:cubicBezTo>
                    <a:pt x="2328" y="525"/>
                    <a:pt x="2328" y="378"/>
                    <a:pt x="2328" y="285"/>
                  </a:cubicBezTo>
                  <a:cubicBezTo>
                    <a:pt x="2314" y="178"/>
                    <a:pt x="2301" y="110"/>
                    <a:pt x="2301" y="110"/>
                  </a:cubicBezTo>
                  <a:cubicBezTo>
                    <a:pt x="2301" y="71"/>
                    <a:pt x="2261" y="17"/>
                    <a:pt x="2207" y="3"/>
                  </a:cubicBezTo>
                  <a:cubicBezTo>
                    <a:pt x="2197" y="2"/>
                    <a:pt x="2187" y="1"/>
                    <a:pt x="21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274;p54"/>
            <p:cNvSpPr/>
            <p:nvPr/>
          </p:nvSpPr>
          <p:spPr>
            <a:xfrm>
              <a:off x="5622425" y="3863200"/>
              <a:ext cx="193975" cy="70375"/>
            </a:xfrm>
            <a:custGeom>
              <a:avLst/>
              <a:gdLst/>
              <a:ahLst/>
              <a:cxnLst/>
              <a:rect l="l" t="t" r="r" b="b"/>
              <a:pathLst>
                <a:path w="7759" h="2815" extrusionOk="0">
                  <a:moveTo>
                    <a:pt x="7551" y="0"/>
                  </a:moveTo>
                  <a:cubicBezTo>
                    <a:pt x="7495" y="0"/>
                    <a:pt x="7438" y="28"/>
                    <a:pt x="7397" y="85"/>
                  </a:cubicBezTo>
                  <a:lnTo>
                    <a:pt x="7397" y="98"/>
                  </a:lnTo>
                  <a:cubicBezTo>
                    <a:pt x="7397" y="98"/>
                    <a:pt x="7370" y="125"/>
                    <a:pt x="7344" y="166"/>
                  </a:cubicBezTo>
                  <a:cubicBezTo>
                    <a:pt x="7304" y="219"/>
                    <a:pt x="7250" y="299"/>
                    <a:pt x="7183" y="392"/>
                  </a:cubicBezTo>
                  <a:cubicBezTo>
                    <a:pt x="7117" y="487"/>
                    <a:pt x="7022" y="594"/>
                    <a:pt x="6915" y="714"/>
                  </a:cubicBezTo>
                  <a:cubicBezTo>
                    <a:pt x="6808" y="834"/>
                    <a:pt x="6689" y="968"/>
                    <a:pt x="6541" y="1102"/>
                  </a:cubicBezTo>
                  <a:lnTo>
                    <a:pt x="6300" y="1302"/>
                  </a:lnTo>
                  <a:cubicBezTo>
                    <a:pt x="6220" y="1369"/>
                    <a:pt x="6140" y="1436"/>
                    <a:pt x="6047" y="1503"/>
                  </a:cubicBezTo>
                  <a:cubicBezTo>
                    <a:pt x="5952" y="1557"/>
                    <a:pt x="5859" y="1623"/>
                    <a:pt x="5765" y="1677"/>
                  </a:cubicBezTo>
                  <a:cubicBezTo>
                    <a:pt x="5658" y="1730"/>
                    <a:pt x="5551" y="1798"/>
                    <a:pt x="5444" y="1837"/>
                  </a:cubicBezTo>
                  <a:cubicBezTo>
                    <a:pt x="5337" y="1878"/>
                    <a:pt x="5230" y="1931"/>
                    <a:pt x="5110" y="1971"/>
                  </a:cubicBezTo>
                  <a:cubicBezTo>
                    <a:pt x="4989" y="1998"/>
                    <a:pt x="4869" y="2038"/>
                    <a:pt x="4762" y="2065"/>
                  </a:cubicBezTo>
                  <a:lnTo>
                    <a:pt x="4588" y="2092"/>
                  </a:lnTo>
                  <a:lnTo>
                    <a:pt x="4508" y="2105"/>
                  </a:lnTo>
                  <a:lnTo>
                    <a:pt x="4401" y="2105"/>
                  </a:lnTo>
                  <a:lnTo>
                    <a:pt x="4187" y="2119"/>
                  </a:lnTo>
                  <a:lnTo>
                    <a:pt x="4080" y="2131"/>
                  </a:lnTo>
                  <a:lnTo>
                    <a:pt x="4053" y="2119"/>
                  </a:lnTo>
                  <a:lnTo>
                    <a:pt x="4013" y="2119"/>
                  </a:lnTo>
                  <a:cubicBezTo>
                    <a:pt x="3880" y="2119"/>
                    <a:pt x="3746" y="2105"/>
                    <a:pt x="3612" y="2105"/>
                  </a:cubicBezTo>
                  <a:cubicBezTo>
                    <a:pt x="3491" y="2078"/>
                    <a:pt x="3357" y="2065"/>
                    <a:pt x="3238" y="2051"/>
                  </a:cubicBezTo>
                  <a:cubicBezTo>
                    <a:pt x="3104" y="2024"/>
                    <a:pt x="2983" y="1985"/>
                    <a:pt x="2863" y="1971"/>
                  </a:cubicBezTo>
                  <a:cubicBezTo>
                    <a:pt x="2742" y="1944"/>
                    <a:pt x="2622" y="1891"/>
                    <a:pt x="2515" y="1864"/>
                  </a:cubicBezTo>
                  <a:cubicBezTo>
                    <a:pt x="2274" y="1784"/>
                    <a:pt x="2060" y="1691"/>
                    <a:pt x="1859" y="1584"/>
                  </a:cubicBezTo>
                  <a:cubicBezTo>
                    <a:pt x="1659" y="1489"/>
                    <a:pt x="1485" y="1369"/>
                    <a:pt x="1324" y="1262"/>
                  </a:cubicBezTo>
                  <a:cubicBezTo>
                    <a:pt x="1164" y="1155"/>
                    <a:pt x="1017" y="1035"/>
                    <a:pt x="896" y="928"/>
                  </a:cubicBezTo>
                  <a:cubicBezTo>
                    <a:pt x="776" y="821"/>
                    <a:pt x="682" y="727"/>
                    <a:pt x="602" y="647"/>
                  </a:cubicBezTo>
                  <a:cubicBezTo>
                    <a:pt x="522" y="553"/>
                    <a:pt x="455" y="487"/>
                    <a:pt x="415" y="446"/>
                  </a:cubicBezTo>
                  <a:cubicBezTo>
                    <a:pt x="402" y="419"/>
                    <a:pt x="388" y="406"/>
                    <a:pt x="375" y="392"/>
                  </a:cubicBezTo>
                  <a:lnTo>
                    <a:pt x="361" y="380"/>
                  </a:lnTo>
                  <a:lnTo>
                    <a:pt x="361" y="366"/>
                  </a:lnTo>
                  <a:cubicBezTo>
                    <a:pt x="325" y="321"/>
                    <a:pt x="270" y="294"/>
                    <a:pt x="213" y="294"/>
                  </a:cubicBezTo>
                  <a:cubicBezTo>
                    <a:pt x="187" y="294"/>
                    <a:pt x="160" y="300"/>
                    <a:pt x="134" y="312"/>
                  </a:cubicBezTo>
                  <a:cubicBezTo>
                    <a:pt x="40" y="366"/>
                    <a:pt x="0" y="473"/>
                    <a:pt x="54" y="567"/>
                  </a:cubicBezTo>
                  <a:lnTo>
                    <a:pt x="54" y="580"/>
                  </a:lnTo>
                  <a:cubicBezTo>
                    <a:pt x="67" y="607"/>
                    <a:pt x="81" y="620"/>
                    <a:pt x="94" y="660"/>
                  </a:cubicBezTo>
                  <a:cubicBezTo>
                    <a:pt x="134" y="714"/>
                    <a:pt x="188" y="808"/>
                    <a:pt x="254" y="915"/>
                  </a:cubicBezTo>
                  <a:cubicBezTo>
                    <a:pt x="334" y="1022"/>
                    <a:pt x="428" y="1142"/>
                    <a:pt x="548" y="1275"/>
                  </a:cubicBezTo>
                  <a:cubicBezTo>
                    <a:pt x="602" y="1343"/>
                    <a:pt x="669" y="1423"/>
                    <a:pt x="750" y="1489"/>
                  </a:cubicBezTo>
                  <a:cubicBezTo>
                    <a:pt x="816" y="1557"/>
                    <a:pt x="896" y="1637"/>
                    <a:pt x="976" y="1703"/>
                  </a:cubicBezTo>
                  <a:cubicBezTo>
                    <a:pt x="1071" y="1771"/>
                    <a:pt x="1151" y="1851"/>
                    <a:pt x="1244" y="1917"/>
                  </a:cubicBezTo>
                  <a:cubicBezTo>
                    <a:pt x="1351" y="1985"/>
                    <a:pt x="1445" y="2065"/>
                    <a:pt x="1565" y="2119"/>
                  </a:cubicBezTo>
                  <a:cubicBezTo>
                    <a:pt x="1779" y="2252"/>
                    <a:pt x="2020" y="2386"/>
                    <a:pt x="2287" y="2479"/>
                  </a:cubicBezTo>
                  <a:cubicBezTo>
                    <a:pt x="2421" y="2520"/>
                    <a:pt x="2542" y="2586"/>
                    <a:pt x="2689" y="2613"/>
                  </a:cubicBezTo>
                  <a:cubicBezTo>
                    <a:pt x="2822" y="2654"/>
                    <a:pt x="2970" y="2693"/>
                    <a:pt x="3117" y="2720"/>
                  </a:cubicBezTo>
                  <a:cubicBezTo>
                    <a:pt x="3250" y="2747"/>
                    <a:pt x="3398" y="2761"/>
                    <a:pt x="3545" y="2787"/>
                  </a:cubicBezTo>
                  <a:cubicBezTo>
                    <a:pt x="3692" y="2800"/>
                    <a:pt x="3839" y="2800"/>
                    <a:pt x="3987" y="2814"/>
                  </a:cubicBezTo>
                  <a:lnTo>
                    <a:pt x="4227" y="2814"/>
                  </a:lnTo>
                  <a:lnTo>
                    <a:pt x="4441" y="2800"/>
                  </a:lnTo>
                  <a:lnTo>
                    <a:pt x="4534" y="2787"/>
                  </a:lnTo>
                  <a:lnTo>
                    <a:pt x="4655" y="2773"/>
                  </a:lnTo>
                  <a:lnTo>
                    <a:pt x="4896" y="2734"/>
                  </a:lnTo>
                  <a:cubicBezTo>
                    <a:pt x="4976" y="2720"/>
                    <a:pt x="5043" y="2693"/>
                    <a:pt x="5123" y="2666"/>
                  </a:cubicBezTo>
                  <a:cubicBezTo>
                    <a:pt x="5190" y="2654"/>
                    <a:pt x="5257" y="2627"/>
                    <a:pt x="5324" y="2600"/>
                  </a:cubicBezTo>
                  <a:cubicBezTo>
                    <a:pt x="5471" y="2559"/>
                    <a:pt x="5605" y="2479"/>
                    <a:pt x="5726" y="2426"/>
                  </a:cubicBezTo>
                  <a:cubicBezTo>
                    <a:pt x="5859" y="2359"/>
                    <a:pt x="5979" y="2292"/>
                    <a:pt x="6086" y="2226"/>
                  </a:cubicBezTo>
                  <a:cubicBezTo>
                    <a:pt x="6207" y="2145"/>
                    <a:pt x="6314" y="2065"/>
                    <a:pt x="6407" y="1985"/>
                  </a:cubicBezTo>
                  <a:cubicBezTo>
                    <a:pt x="6514" y="1905"/>
                    <a:pt x="6608" y="1824"/>
                    <a:pt x="6689" y="1730"/>
                  </a:cubicBezTo>
                  <a:cubicBezTo>
                    <a:pt x="6782" y="1650"/>
                    <a:pt x="6862" y="1570"/>
                    <a:pt x="6929" y="1489"/>
                  </a:cubicBezTo>
                  <a:cubicBezTo>
                    <a:pt x="7224" y="1155"/>
                    <a:pt x="7424" y="847"/>
                    <a:pt x="7545" y="620"/>
                  </a:cubicBezTo>
                  <a:cubicBezTo>
                    <a:pt x="7611" y="513"/>
                    <a:pt x="7652" y="419"/>
                    <a:pt x="7678" y="353"/>
                  </a:cubicBezTo>
                  <a:cubicBezTo>
                    <a:pt x="7705" y="285"/>
                    <a:pt x="7718" y="259"/>
                    <a:pt x="7718" y="259"/>
                  </a:cubicBezTo>
                  <a:cubicBezTo>
                    <a:pt x="7759" y="178"/>
                    <a:pt x="7732" y="85"/>
                    <a:pt x="7652" y="32"/>
                  </a:cubicBezTo>
                  <a:cubicBezTo>
                    <a:pt x="7621" y="11"/>
                    <a:pt x="7586" y="0"/>
                    <a:pt x="75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275;p54"/>
            <p:cNvSpPr/>
            <p:nvPr/>
          </p:nvSpPr>
          <p:spPr>
            <a:xfrm>
              <a:off x="5466600" y="3876075"/>
              <a:ext cx="125400" cy="117275"/>
            </a:xfrm>
            <a:custGeom>
              <a:avLst/>
              <a:gdLst/>
              <a:ahLst/>
              <a:cxnLst/>
              <a:rect l="l" t="t" r="r" b="b"/>
              <a:pathLst>
                <a:path w="5016" h="4691" extrusionOk="0">
                  <a:moveTo>
                    <a:pt x="2505" y="0"/>
                  </a:moveTo>
                  <a:cubicBezTo>
                    <a:pt x="1358" y="0"/>
                    <a:pt x="358" y="836"/>
                    <a:pt x="187" y="2005"/>
                  </a:cubicBezTo>
                  <a:cubicBezTo>
                    <a:pt x="0" y="3289"/>
                    <a:pt x="883" y="4479"/>
                    <a:pt x="2167" y="4666"/>
                  </a:cubicBezTo>
                  <a:cubicBezTo>
                    <a:pt x="2280" y="4683"/>
                    <a:pt x="2393" y="4691"/>
                    <a:pt x="2504" y="4691"/>
                  </a:cubicBezTo>
                  <a:cubicBezTo>
                    <a:pt x="3642" y="4691"/>
                    <a:pt x="4646" y="3845"/>
                    <a:pt x="4828" y="2687"/>
                  </a:cubicBezTo>
                  <a:cubicBezTo>
                    <a:pt x="5016" y="1402"/>
                    <a:pt x="4120" y="212"/>
                    <a:pt x="2849" y="25"/>
                  </a:cubicBezTo>
                  <a:cubicBezTo>
                    <a:pt x="2733" y="8"/>
                    <a:pt x="2618" y="0"/>
                    <a:pt x="2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276;p54"/>
            <p:cNvSpPr/>
            <p:nvPr/>
          </p:nvSpPr>
          <p:spPr>
            <a:xfrm>
              <a:off x="5842125" y="3857650"/>
              <a:ext cx="125425" cy="117350"/>
            </a:xfrm>
            <a:custGeom>
              <a:avLst/>
              <a:gdLst/>
              <a:ahLst/>
              <a:cxnLst/>
              <a:rect l="l" t="t" r="r" b="b"/>
              <a:pathLst>
                <a:path w="5017" h="4694" extrusionOk="0">
                  <a:moveTo>
                    <a:pt x="2506" y="1"/>
                  </a:moveTo>
                  <a:cubicBezTo>
                    <a:pt x="1359" y="1"/>
                    <a:pt x="358" y="837"/>
                    <a:pt x="187" y="2006"/>
                  </a:cubicBezTo>
                  <a:cubicBezTo>
                    <a:pt x="0" y="3290"/>
                    <a:pt x="883" y="4481"/>
                    <a:pt x="2167" y="4668"/>
                  </a:cubicBezTo>
                  <a:cubicBezTo>
                    <a:pt x="2282" y="4685"/>
                    <a:pt x="2395" y="4693"/>
                    <a:pt x="2508" y="4693"/>
                  </a:cubicBezTo>
                  <a:cubicBezTo>
                    <a:pt x="3645" y="4693"/>
                    <a:pt x="4646" y="3857"/>
                    <a:pt x="4830" y="2688"/>
                  </a:cubicBezTo>
                  <a:cubicBezTo>
                    <a:pt x="5017" y="1404"/>
                    <a:pt x="4120" y="213"/>
                    <a:pt x="2850" y="26"/>
                  </a:cubicBezTo>
                  <a:cubicBezTo>
                    <a:pt x="2734" y="9"/>
                    <a:pt x="2619" y="1"/>
                    <a:pt x="2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277;p54"/>
            <p:cNvSpPr/>
            <p:nvPr/>
          </p:nvSpPr>
          <p:spPr>
            <a:xfrm>
              <a:off x="4917150" y="3780950"/>
              <a:ext cx="45500" cy="38325"/>
            </a:xfrm>
            <a:custGeom>
              <a:avLst/>
              <a:gdLst/>
              <a:ahLst/>
              <a:cxnLst/>
              <a:rect l="l" t="t" r="r" b="b"/>
              <a:pathLst>
                <a:path w="1820" h="1533" extrusionOk="0">
                  <a:moveTo>
                    <a:pt x="1210" y="1"/>
                  </a:moveTo>
                  <a:cubicBezTo>
                    <a:pt x="1196" y="1"/>
                    <a:pt x="1180" y="2"/>
                    <a:pt x="1165" y="5"/>
                  </a:cubicBezTo>
                  <a:cubicBezTo>
                    <a:pt x="1130" y="5"/>
                    <a:pt x="1092" y="1"/>
                    <a:pt x="1053" y="1"/>
                  </a:cubicBezTo>
                  <a:cubicBezTo>
                    <a:pt x="1015" y="1"/>
                    <a:pt x="976" y="4"/>
                    <a:pt x="937" y="17"/>
                  </a:cubicBezTo>
                  <a:cubicBezTo>
                    <a:pt x="856" y="31"/>
                    <a:pt x="763" y="44"/>
                    <a:pt x="683" y="85"/>
                  </a:cubicBezTo>
                  <a:cubicBezTo>
                    <a:pt x="642" y="112"/>
                    <a:pt x="603" y="124"/>
                    <a:pt x="562" y="151"/>
                  </a:cubicBezTo>
                  <a:lnTo>
                    <a:pt x="455" y="231"/>
                  </a:lnTo>
                  <a:cubicBezTo>
                    <a:pt x="415" y="258"/>
                    <a:pt x="389" y="285"/>
                    <a:pt x="362" y="326"/>
                  </a:cubicBezTo>
                  <a:cubicBezTo>
                    <a:pt x="335" y="365"/>
                    <a:pt x="308" y="392"/>
                    <a:pt x="282" y="433"/>
                  </a:cubicBezTo>
                  <a:cubicBezTo>
                    <a:pt x="228" y="499"/>
                    <a:pt x="188" y="566"/>
                    <a:pt x="161" y="647"/>
                  </a:cubicBezTo>
                  <a:cubicBezTo>
                    <a:pt x="121" y="713"/>
                    <a:pt x="94" y="780"/>
                    <a:pt x="81" y="847"/>
                  </a:cubicBezTo>
                  <a:cubicBezTo>
                    <a:pt x="54" y="914"/>
                    <a:pt x="41" y="980"/>
                    <a:pt x="27" y="1048"/>
                  </a:cubicBezTo>
                  <a:cubicBezTo>
                    <a:pt x="14" y="1168"/>
                    <a:pt x="0" y="1262"/>
                    <a:pt x="14" y="1328"/>
                  </a:cubicBezTo>
                  <a:cubicBezTo>
                    <a:pt x="0" y="1369"/>
                    <a:pt x="14" y="1396"/>
                    <a:pt x="14" y="1422"/>
                  </a:cubicBezTo>
                  <a:lnTo>
                    <a:pt x="14" y="1449"/>
                  </a:lnTo>
                  <a:cubicBezTo>
                    <a:pt x="14" y="1489"/>
                    <a:pt x="41" y="1516"/>
                    <a:pt x="81" y="1529"/>
                  </a:cubicBezTo>
                  <a:cubicBezTo>
                    <a:pt x="89" y="1532"/>
                    <a:pt x="98" y="1533"/>
                    <a:pt x="107" y="1533"/>
                  </a:cubicBezTo>
                  <a:cubicBezTo>
                    <a:pt x="151" y="1533"/>
                    <a:pt x="190" y="1507"/>
                    <a:pt x="201" y="1462"/>
                  </a:cubicBezTo>
                  <a:lnTo>
                    <a:pt x="201" y="1435"/>
                  </a:lnTo>
                  <a:cubicBezTo>
                    <a:pt x="201" y="1409"/>
                    <a:pt x="214" y="1396"/>
                    <a:pt x="228" y="1355"/>
                  </a:cubicBezTo>
                  <a:cubicBezTo>
                    <a:pt x="241" y="1302"/>
                    <a:pt x="268" y="1208"/>
                    <a:pt x="295" y="1114"/>
                  </a:cubicBezTo>
                  <a:cubicBezTo>
                    <a:pt x="335" y="1007"/>
                    <a:pt x="389" y="900"/>
                    <a:pt x="455" y="793"/>
                  </a:cubicBezTo>
                  <a:cubicBezTo>
                    <a:pt x="482" y="727"/>
                    <a:pt x="522" y="686"/>
                    <a:pt x="549" y="633"/>
                  </a:cubicBezTo>
                  <a:cubicBezTo>
                    <a:pt x="589" y="579"/>
                    <a:pt x="630" y="526"/>
                    <a:pt x="683" y="499"/>
                  </a:cubicBezTo>
                  <a:lnTo>
                    <a:pt x="749" y="433"/>
                  </a:lnTo>
                  <a:lnTo>
                    <a:pt x="830" y="392"/>
                  </a:lnTo>
                  <a:cubicBezTo>
                    <a:pt x="883" y="365"/>
                    <a:pt x="951" y="352"/>
                    <a:pt x="1004" y="326"/>
                  </a:cubicBezTo>
                  <a:cubicBezTo>
                    <a:pt x="1058" y="312"/>
                    <a:pt x="1111" y="312"/>
                    <a:pt x="1177" y="299"/>
                  </a:cubicBezTo>
                  <a:cubicBezTo>
                    <a:pt x="1195" y="294"/>
                    <a:pt x="1213" y="293"/>
                    <a:pt x="1231" y="293"/>
                  </a:cubicBezTo>
                  <a:cubicBezTo>
                    <a:pt x="1267" y="293"/>
                    <a:pt x="1302" y="299"/>
                    <a:pt x="1338" y="299"/>
                  </a:cubicBezTo>
                  <a:cubicBezTo>
                    <a:pt x="1391" y="299"/>
                    <a:pt x="1432" y="299"/>
                    <a:pt x="1486" y="312"/>
                  </a:cubicBezTo>
                  <a:cubicBezTo>
                    <a:pt x="1525" y="312"/>
                    <a:pt x="1566" y="326"/>
                    <a:pt x="1593" y="326"/>
                  </a:cubicBezTo>
                  <a:cubicBezTo>
                    <a:pt x="1659" y="338"/>
                    <a:pt x="1686" y="338"/>
                    <a:pt x="1686" y="338"/>
                  </a:cubicBezTo>
                  <a:lnTo>
                    <a:pt x="1700" y="338"/>
                  </a:lnTo>
                  <a:cubicBezTo>
                    <a:pt x="1739" y="338"/>
                    <a:pt x="1780" y="326"/>
                    <a:pt x="1793" y="285"/>
                  </a:cubicBezTo>
                  <a:cubicBezTo>
                    <a:pt x="1819" y="231"/>
                    <a:pt x="1793" y="178"/>
                    <a:pt x="1753" y="165"/>
                  </a:cubicBezTo>
                  <a:cubicBezTo>
                    <a:pt x="1753" y="165"/>
                    <a:pt x="1712" y="151"/>
                    <a:pt x="1646" y="124"/>
                  </a:cubicBezTo>
                  <a:cubicBezTo>
                    <a:pt x="1619" y="112"/>
                    <a:pt x="1579" y="85"/>
                    <a:pt x="1539" y="71"/>
                  </a:cubicBezTo>
                  <a:cubicBezTo>
                    <a:pt x="1486" y="44"/>
                    <a:pt x="1432" y="44"/>
                    <a:pt x="1365" y="31"/>
                  </a:cubicBezTo>
                  <a:cubicBezTo>
                    <a:pt x="1322" y="20"/>
                    <a:pt x="1270" y="1"/>
                    <a:pt x="1210" y="1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278;p54"/>
            <p:cNvSpPr/>
            <p:nvPr/>
          </p:nvSpPr>
          <p:spPr>
            <a:xfrm>
              <a:off x="5193050" y="3773325"/>
              <a:ext cx="85625" cy="33975"/>
            </a:xfrm>
            <a:custGeom>
              <a:avLst/>
              <a:gdLst/>
              <a:ahLst/>
              <a:cxnLst/>
              <a:rect l="l" t="t" r="r" b="b"/>
              <a:pathLst>
                <a:path w="3425" h="1359" extrusionOk="0">
                  <a:moveTo>
                    <a:pt x="104" y="1"/>
                  </a:moveTo>
                  <a:cubicBezTo>
                    <a:pt x="86" y="1"/>
                    <a:pt x="69" y="5"/>
                    <a:pt x="54" y="15"/>
                  </a:cubicBezTo>
                  <a:cubicBezTo>
                    <a:pt x="13" y="42"/>
                    <a:pt x="0" y="96"/>
                    <a:pt x="27" y="135"/>
                  </a:cubicBezTo>
                  <a:cubicBezTo>
                    <a:pt x="27" y="135"/>
                    <a:pt x="27" y="149"/>
                    <a:pt x="40" y="176"/>
                  </a:cubicBezTo>
                  <a:cubicBezTo>
                    <a:pt x="54" y="203"/>
                    <a:pt x="81" y="242"/>
                    <a:pt x="107" y="283"/>
                  </a:cubicBezTo>
                  <a:cubicBezTo>
                    <a:pt x="174" y="376"/>
                    <a:pt x="254" y="497"/>
                    <a:pt x="388" y="631"/>
                  </a:cubicBezTo>
                  <a:cubicBezTo>
                    <a:pt x="509" y="764"/>
                    <a:pt x="669" y="911"/>
                    <a:pt x="856" y="1032"/>
                  </a:cubicBezTo>
                  <a:cubicBezTo>
                    <a:pt x="910" y="1059"/>
                    <a:pt x="963" y="1098"/>
                    <a:pt x="1017" y="1125"/>
                  </a:cubicBezTo>
                  <a:lnTo>
                    <a:pt x="1177" y="1205"/>
                  </a:lnTo>
                  <a:cubicBezTo>
                    <a:pt x="1244" y="1232"/>
                    <a:pt x="1297" y="1246"/>
                    <a:pt x="1351" y="1273"/>
                  </a:cubicBezTo>
                  <a:cubicBezTo>
                    <a:pt x="1418" y="1285"/>
                    <a:pt x="1485" y="1299"/>
                    <a:pt x="1538" y="1326"/>
                  </a:cubicBezTo>
                  <a:cubicBezTo>
                    <a:pt x="1605" y="1339"/>
                    <a:pt x="1672" y="1339"/>
                    <a:pt x="1725" y="1353"/>
                  </a:cubicBezTo>
                  <a:lnTo>
                    <a:pt x="1913" y="1353"/>
                  </a:lnTo>
                  <a:cubicBezTo>
                    <a:pt x="1993" y="1353"/>
                    <a:pt x="2068" y="1359"/>
                    <a:pt x="2144" y="1359"/>
                  </a:cubicBezTo>
                  <a:cubicBezTo>
                    <a:pt x="2182" y="1359"/>
                    <a:pt x="2220" y="1357"/>
                    <a:pt x="2260" y="1353"/>
                  </a:cubicBezTo>
                  <a:cubicBezTo>
                    <a:pt x="2328" y="1339"/>
                    <a:pt x="2381" y="1339"/>
                    <a:pt x="2435" y="1326"/>
                  </a:cubicBezTo>
                  <a:cubicBezTo>
                    <a:pt x="2488" y="1326"/>
                    <a:pt x="2555" y="1312"/>
                    <a:pt x="2595" y="1299"/>
                  </a:cubicBezTo>
                  <a:cubicBezTo>
                    <a:pt x="2702" y="1259"/>
                    <a:pt x="2795" y="1246"/>
                    <a:pt x="2890" y="1205"/>
                  </a:cubicBezTo>
                  <a:cubicBezTo>
                    <a:pt x="2970" y="1166"/>
                    <a:pt x="3050" y="1125"/>
                    <a:pt x="3116" y="1085"/>
                  </a:cubicBezTo>
                  <a:cubicBezTo>
                    <a:pt x="3184" y="1045"/>
                    <a:pt x="3237" y="991"/>
                    <a:pt x="3277" y="964"/>
                  </a:cubicBezTo>
                  <a:cubicBezTo>
                    <a:pt x="3318" y="925"/>
                    <a:pt x="3344" y="884"/>
                    <a:pt x="3371" y="871"/>
                  </a:cubicBezTo>
                  <a:cubicBezTo>
                    <a:pt x="3384" y="845"/>
                    <a:pt x="3398" y="831"/>
                    <a:pt x="3398" y="831"/>
                  </a:cubicBezTo>
                  <a:cubicBezTo>
                    <a:pt x="3425" y="791"/>
                    <a:pt x="3425" y="750"/>
                    <a:pt x="3398" y="724"/>
                  </a:cubicBezTo>
                  <a:cubicBezTo>
                    <a:pt x="3381" y="698"/>
                    <a:pt x="3352" y="683"/>
                    <a:pt x="3323" y="683"/>
                  </a:cubicBezTo>
                  <a:cubicBezTo>
                    <a:pt x="3307" y="683"/>
                    <a:pt x="3291" y="688"/>
                    <a:pt x="3277" y="697"/>
                  </a:cubicBezTo>
                  <a:lnTo>
                    <a:pt x="3264" y="711"/>
                  </a:lnTo>
                  <a:lnTo>
                    <a:pt x="3237" y="738"/>
                  </a:lnTo>
                  <a:cubicBezTo>
                    <a:pt x="3211" y="750"/>
                    <a:pt x="3184" y="764"/>
                    <a:pt x="3143" y="791"/>
                  </a:cubicBezTo>
                  <a:cubicBezTo>
                    <a:pt x="3104" y="818"/>
                    <a:pt x="3063" y="845"/>
                    <a:pt x="2997" y="871"/>
                  </a:cubicBezTo>
                  <a:cubicBezTo>
                    <a:pt x="2943" y="898"/>
                    <a:pt x="2863" y="911"/>
                    <a:pt x="2795" y="938"/>
                  </a:cubicBezTo>
                  <a:cubicBezTo>
                    <a:pt x="2715" y="978"/>
                    <a:pt x="2622" y="978"/>
                    <a:pt x="2542" y="1005"/>
                  </a:cubicBezTo>
                  <a:cubicBezTo>
                    <a:pt x="2448" y="1018"/>
                    <a:pt x="2354" y="1018"/>
                    <a:pt x="2247" y="1032"/>
                  </a:cubicBezTo>
                  <a:cubicBezTo>
                    <a:pt x="2232" y="1034"/>
                    <a:pt x="2214" y="1035"/>
                    <a:pt x="2195" y="1035"/>
                  </a:cubicBezTo>
                  <a:cubicBezTo>
                    <a:pt x="2116" y="1035"/>
                    <a:pt x="2013" y="1018"/>
                    <a:pt x="1926" y="1018"/>
                  </a:cubicBezTo>
                  <a:lnTo>
                    <a:pt x="1793" y="1018"/>
                  </a:lnTo>
                  <a:lnTo>
                    <a:pt x="1766" y="1005"/>
                  </a:lnTo>
                  <a:cubicBezTo>
                    <a:pt x="1712" y="1005"/>
                    <a:pt x="1659" y="991"/>
                    <a:pt x="1618" y="978"/>
                  </a:cubicBezTo>
                  <a:lnTo>
                    <a:pt x="1458" y="938"/>
                  </a:lnTo>
                  <a:cubicBezTo>
                    <a:pt x="1418" y="925"/>
                    <a:pt x="1365" y="911"/>
                    <a:pt x="1311" y="884"/>
                  </a:cubicBezTo>
                  <a:cubicBezTo>
                    <a:pt x="1270" y="871"/>
                    <a:pt x="1217" y="845"/>
                    <a:pt x="1177" y="831"/>
                  </a:cubicBezTo>
                  <a:cubicBezTo>
                    <a:pt x="1124" y="804"/>
                    <a:pt x="1083" y="777"/>
                    <a:pt x="1030" y="750"/>
                  </a:cubicBezTo>
                  <a:lnTo>
                    <a:pt x="789" y="590"/>
                  </a:lnTo>
                  <a:cubicBezTo>
                    <a:pt x="709" y="536"/>
                    <a:pt x="642" y="483"/>
                    <a:pt x="575" y="429"/>
                  </a:cubicBezTo>
                  <a:cubicBezTo>
                    <a:pt x="455" y="322"/>
                    <a:pt x="348" y="215"/>
                    <a:pt x="281" y="149"/>
                  </a:cubicBezTo>
                  <a:lnTo>
                    <a:pt x="174" y="42"/>
                  </a:lnTo>
                  <a:lnTo>
                    <a:pt x="174" y="28"/>
                  </a:lnTo>
                  <a:cubicBezTo>
                    <a:pt x="157" y="12"/>
                    <a:pt x="131" y="1"/>
                    <a:pt x="10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279;p54"/>
            <p:cNvSpPr/>
            <p:nvPr/>
          </p:nvSpPr>
          <p:spPr>
            <a:xfrm>
              <a:off x="5084350" y="3777350"/>
              <a:ext cx="105700" cy="98700"/>
            </a:xfrm>
            <a:custGeom>
              <a:avLst/>
              <a:gdLst/>
              <a:ahLst/>
              <a:cxnLst/>
              <a:rect l="l" t="t" r="r" b="b"/>
              <a:pathLst>
                <a:path w="4228" h="3948" extrusionOk="0">
                  <a:moveTo>
                    <a:pt x="2114" y="1"/>
                  </a:moveTo>
                  <a:cubicBezTo>
                    <a:pt x="1151" y="1"/>
                    <a:pt x="309" y="696"/>
                    <a:pt x="161" y="1686"/>
                  </a:cubicBezTo>
                  <a:cubicBezTo>
                    <a:pt x="0" y="2770"/>
                    <a:pt x="750" y="3773"/>
                    <a:pt x="1834" y="3933"/>
                  </a:cubicBezTo>
                  <a:cubicBezTo>
                    <a:pt x="1927" y="3947"/>
                    <a:pt x="2021" y="3947"/>
                    <a:pt x="2114" y="3947"/>
                  </a:cubicBezTo>
                  <a:cubicBezTo>
                    <a:pt x="3077" y="3947"/>
                    <a:pt x="3933" y="3238"/>
                    <a:pt x="4067" y="2262"/>
                  </a:cubicBezTo>
                  <a:cubicBezTo>
                    <a:pt x="4227" y="1178"/>
                    <a:pt x="3478" y="175"/>
                    <a:pt x="2408" y="15"/>
                  </a:cubicBezTo>
                  <a:cubicBezTo>
                    <a:pt x="2301" y="1"/>
                    <a:pt x="2208" y="1"/>
                    <a:pt x="2114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280;p54"/>
            <p:cNvSpPr/>
            <p:nvPr/>
          </p:nvSpPr>
          <p:spPr>
            <a:xfrm>
              <a:off x="5129825" y="3699775"/>
              <a:ext cx="62900" cy="51200"/>
            </a:xfrm>
            <a:custGeom>
              <a:avLst/>
              <a:gdLst/>
              <a:ahLst/>
              <a:cxnLst/>
              <a:rect l="l" t="t" r="r" b="b"/>
              <a:pathLst>
                <a:path w="2516" h="2048" extrusionOk="0">
                  <a:moveTo>
                    <a:pt x="2288" y="1"/>
                  </a:moveTo>
                  <a:cubicBezTo>
                    <a:pt x="2221" y="1"/>
                    <a:pt x="2181" y="54"/>
                    <a:pt x="2181" y="122"/>
                  </a:cubicBezTo>
                  <a:lnTo>
                    <a:pt x="2181" y="134"/>
                  </a:lnTo>
                  <a:lnTo>
                    <a:pt x="2181" y="175"/>
                  </a:lnTo>
                  <a:cubicBezTo>
                    <a:pt x="2194" y="202"/>
                    <a:pt x="2194" y="241"/>
                    <a:pt x="2194" y="295"/>
                  </a:cubicBezTo>
                  <a:cubicBezTo>
                    <a:pt x="2194" y="389"/>
                    <a:pt x="2194" y="550"/>
                    <a:pt x="2181" y="710"/>
                  </a:cubicBezTo>
                  <a:cubicBezTo>
                    <a:pt x="2168" y="883"/>
                    <a:pt x="2128" y="1085"/>
                    <a:pt x="2034" y="1245"/>
                  </a:cubicBezTo>
                  <a:lnTo>
                    <a:pt x="1994" y="1311"/>
                  </a:lnTo>
                  <a:lnTo>
                    <a:pt x="1954" y="1365"/>
                  </a:lnTo>
                  <a:cubicBezTo>
                    <a:pt x="1927" y="1406"/>
                    <a:pt x="1887" y="1432"/>
                    <a:pt x="1847" y="1459"/>
                  </a:cubicBezTo>
                  <a:cubicBezTo>
                    <a:pt x="1820" y="1499"/>
                    <a:pt x="1780" y="1499"/>
                    <a:pt x="1740" y="1525"/>
                  </a:cubicBezTo>
                  <a:cubicBezTo>
                    <a:pt x="1727" y="1539"/>
                    <a:pt x="1700" y="1552"/>
                    <a:pt x="1673" y="1566"/>
                  </a:cubicBezTo>
                  <a:lnTo>
                    <a:pt x="1579" y="1593"/>
                  </a:lnTo>
                  <a:lnTo>
                    <a:pt x="1552" y="1606"/>
                  </a:lnTo>
                  <a:cubicBezTo>
                    <a:pt x="1552" y="1606"/>
                    <a:pt x="1564" y="1600"/>
                    <a:pt x="1568" y="1600"/>
                  </a:cubicBezTo>
                  <a:cubicBezTo>
                    <a:pt x="1570" y="1600"/>
                    <a:pt x="1570" y="1601"/>
                    <a:pt x="1566" y="1606"/>
                  </a:cubicBezTo>
                  <a:lnTo>
                    <a:pt x="1513" y="1606"/>
                  </a:lnTo>
                  <a:lnTo>
                    <a:pt x="1445" y="1620"/>
                  </a:lnTo>
                  <a:cubicBezTo>
                    <a:pt x="1392" y="1632"/>
                    <a:pt x="1352" y="1632"/>
                    <a:pt x="1299" y="1632"/>
                  </a:cubicBezTo>
                  <a:cubicBezTo>
                    <a:pt x="1245" y="1632"/>
                    <a:pt x="1204" y="1620"/>
                    <a:pt x="1151" y="1620"/>
                  </a:cubicBezTo>
                  <a:cubicBezTo>
                    <a:pt x="1111" y="1593"/>
                    <a:pt x="1058" y="1593"/>
                    <a:pt x="1017" y="1566"/>
                  </a:cubicBezTo>
                  <a:cubicBezTo>
                    <a:pt x="937" y="1525"/>
                    <a:pt x="844" y="1486"/>
                    <a:pt x="776" y="1418"/>
                  </a:cubicBezTo>
                  <a:cubicBezTo>
                    <a:pt x="737" y="1392"/>
                    <a:pt x="696" y="1365"/>
                    <a:pt x="669" y="1338"/>
                  </a:cubicBezTo>
                  <a:cubicBezTo>
                    <a:pt x="630" y="1311"/>
                    <a:pt x="603" y="1272"/>
                    <a:pt x="576" y="1245"/>
                  </a:cubicBezTo>
                  <a:cubicBezTo>
                    <a:pt x="455" y="1111"/>
                    <a:pt x="375" y="990"/>
                    <a:pt x="309" y="910"/>
                  </a:cubicBezTo>
                  <a:cubicBezTo>
                    <a:pt x="282" y="871"/>
                    <a:pt x="255" y="830"/>
                    <a:pt x="241" y="803"/>
                  </a:cubicBezTo>
                  <a:cubicBezTo>
                    <a:pt x="229" y="790"/>
                    <a:pt x="229" y="776"/>
                    <a:pt x="229" y="776"/>
                  </a:cubicBezTo>
                  <a:lnTo>
                    <a:pt x="229" y="764"/>
                  </a:lnTo>
                  <a:cubicBezTo>
                    <a:pt x="209" y="734"/>
                    <a:pt x="176" y="712"/>
                    <a:pt x="139" y="712"/>
                  </a:cubicBezTo>
                  <a:cubicBezTo>
                    <a:pt x="125" y="712"/>
                    <a:pt x="110" y="715"/>
                    <a:pt x="95" y="723"/>
                  </a:cubicBezTo>
                  <a:cubicBezTo>
                    <a:pt x="41" y="737"/>
                    <a:pt x="1" y="790"/>
                    <a:pt x="27" y="857"/>
                  </a:cubicBezTo>
                  <a:cubicBezTo>
                    <a:pt x="27" y="857"/>
                    <a:pt x="27" y="871"/>
                    <a:pt x="41" y="897"/>
                  </a:cubicBezTo>
                  <a:cubicBezTo>
                    <a:pt x="41" y="937"/>
                    <a:pt x="54" y="978"/>
                    <a:pt x="81" y="1031"/>
                  </a:cubicBezTo>
                  <a:cubicBezTo>
                    <a:pt x="122" y="1138"/>
                    <a:pt x="202" y="1285"/>
                    <a:pt x="309" y="1459"/>
                  </a:cubicBezTo>
                  <a:cubicBezTo>
                    <a:pt x="375" y="1539"/>
                    <a:pt x="443" y="1620"/>
                    <a:pt x="536" y="1700"/>
                  </a:cubicBezTo>
                  <a:cubicBezTo>
                    <a:pt x="616" y="1793"/>
                    <a:pt x="723" y="1860"/>
                    <a:pt x="857" y="1927"/>
                  </a:cubicBezTo>
                  <a:cubicBezTo>
                    <a:pt x="910" y="1954"/>
                    <a:pt x="990" y="1980"/>
                    <a:pt x="1058" y="2007"/>
                  </a:cubicBezTo>
                  <a:cubicBezTo>
                    <a:pt x="1124" y="2021"/>
                    <a:pt x="1192" y="2034"/>
                    <a:pt x="1272" y="2048"/>
                  </a:cubicBezTo>
                  <a:cubicBezTo>
                    <a:pt x="1305" y="2041"/>
                    <a:pt x="1342" y="2041"/>
                    <a:pt x="1380" y="2041"/>
                  </a:cubicBezTo>
                  <a:cubicBezTo>
                    <a:pt x="1419" y="2041"/>
                    <a:pt x="1459" y="2041"/>
                    <a:pt x="1499" y="2034"/>
                  </a:cubicBezTo>
                  <a:lnTo>
                    <a:pt x="1606" y="2021"/>
                  </a:lnTo>
                  <a:lnTo>
                    <a:pt x="1659" y="2007"/>
                  </a:lnTo>
                  <a:lnTo>
                    <a:pt x="1673" y="2007"/>
                  </a:lnTo>
                  <a:lnTo>
                    <a:pt x="1700" y="1994"/>
                  </a:lnTo>
                  <a:lnTo>
                    <a:pt x="1727" y="1980"/>
                  </a:lnTo>
                  <a:lnTo>
                    <a:pt x="1807" y="1954"/>
                  </a:lnTo>
                  <a:cubicBezTo>
                    <a:pt x="1847" y="1941"/>
                    <a:pt x="1860" y="1941"/>
                    <a:pt x="1900" y="1914"/>
                  </a:cubicBezTo>
                  <a:cubicBezTo>
                    <a:pt x="1980" y="1873"/>
                    <a:pt x="2061" y="1834"/>
                    <a:pt x="2114" y="1780"/>
                  </a:cubicBezTo>
                  <a:cubicBezTo>
                    <a:pt x="2168" y="1727"/>
                    <a:pt x="2221" y="1673"/>
                    <a:pt x="2262" y="1620"/>
                  </a:cubicBezTo>
                  <a:lnTo>
                    <a:pt x="2328" y="1525"/>
                  </a:lnTo>
                  <a:lnTo>
                    <a:pt x="2382" y="1432"/>
                  </a:lnTo>
                  <a:cubicBezTo>
                    <a:pt x="2435" y="1311"/>
                    <a:pt x="2476" y="1178"/>
                    <a:pt x="2489" y="1058"/>
                  </a:cubicBezTo>
                  <a:cubicBezTo>
                    <a:pt x="2515" y="937"/>
                    <a:pt x="2515" y="830"/>
                    <a:pt x="2515" y="723"/>
                  </a:cubicBezTo>
                  <a:cubicBezTo>
                    <a:pt x="2515" y="523"/>
                    <a:pt x="2476" y="362"/>
                    <a:pt x="2449" y="255"/>
                  </a:cubicBezTo>
                  <a:cubicBezTo>
                    <a:pt x="2435" y="188"/>
                    <a:pt x="2422" y="148"/>
                    <a:pt x="2408" y="122"/>
                  </a:cubicBezTo>
                  <a:cubicBezTo>
                    <a:pt x="2396" y="95"/>
                    <a:pt x="2396" y="81"/>
                    <a:pt x="2396" y="81"/>
                  </a:cubicBezTo>
                  <a:cubicBezTo>
                    <a:pt x="2382" y="27"/>
                    <a:pt x="2328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281;p54"/>
            <p:cNvSpPr/>
            <p:nvPr/>
          </p:nvSpPr>
          <p:spPr>
            <a:xfrm>
              <a:off x="5144225" y="3739175"/>
              <a:ext cx="10050" cy="19150"/>
            </a:xfrm>
            <a:custGeom>
              <a:avLst/>
              <a:gdLst/>
              <a:ahLst/>
              <a:cxnLst/>
              <a:rect l="l" t="t" r="r" b="b"/>
              <a:pathLst>
                <a:path w="402" h="766" extrusionOk="0">
                  <a:moveTo>
                    <a:pt x="282" y="1"/>
                  </a:moveTo>
                  <a:cubicBezTo>
                    <a:pt x="225" y="1"/>
                    <a:pt x="172" y="38"/>
                    <a:pt x="161" y="97"/>
                  </a:cubicBezTo>
                  <a:lnTo>
                    <a:pt x="13" y="605"/>
                  </a:lnTo>
                  <a:cubicBezTo>
                    <a:pt x="0" y="672"/>
                    <a:pt x="40" y="739"/>
                    <a:pt x="93" y="752"/>
                  </a:cubicBezTo>
                  <a:cubicBezTo>
                    <a:pt x="107" y="766"/>
                    <a:pt x="120" y="766"/>
                    <a:pt x="134" y="766"/>
                  </a:cubicBezTo>
                  <a:cubicBezTo>
                    <a:pt x="188" y="766"/>
                    <a:pt x="227" y="725"/>
                    <a:pt x="254" y="672"/>
                  </a:cubicBezTo>
                  <a:lnTo>
                    <a:pt x="388" y="151"/>
                  </a:lnTo>
                  <a:cubicBezTo>
                    <a:pt x="402" y="97"/>
                    <a:pt x="375" y="30"/>
                    <a:pt x="307" y="3"/>
                  </a:cubicBezTo>
                  <a:cubicBezTo>
                    <a:pt x="299" y="1"/>
                    <a:pt x="291" y="1"/>
                    <a:pt x="2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282;p54"/>
            <p:cNvSpPr/>
            <p:nvPr/>
          </p:nvSpPr>
          <p:spPr>
            <a:xfrm>
              <a:off x="5170625" y="3741525"/>
              <a:ext cx="10725" cy="20825"/>
            </a:xfrm>
            <a:custGeom>
              <a:avLst/>
              <a:gdLst/>
              <a:ahLst/>
              <a:cxnLst/>
              <a:rect l="l" t="t" r="r" b="b"/>
              <a:pathLst>
                <a:path w="429" h="833" extrusionOk="0">
                  <a:moveTo>
                    <a:pt x="130" y="0"/>
                  </a:moveTo>
                  <a:cubicBezTo>
                    <a:pt x="122" y="0"/>
                    <a:pt x="115" y="1"/>
                    <a:pt x="108" y="3"/>
                  </a:cubicBezTo>
                  <a:cubicBezTo>
                    <a:pt x="41" y="16"/>
                    <a:pt x="1" y="83"/>
                    <a:pt x="14" y="150"/>
                  </a:cubicBezTo>
                  <a:lnTo>
                    <a:pt x="188" y="752"/>
                  </a:lnTo>
                  <a:cubicBezTo>
                    <a:pt x="202" y="806"/>
                    <a:pt x="241" y="832"/>
                    <a:pt x="295" y="832"/>
                  </a:cubicBezTo>
                  <a:lnTo>
                    <a:pt x="335" y="832"/>
                  </a:lnTo>
                  <a:cubicBezTo>
                    <a:pt x="402" y="819"/>
                    <a:pt x="429" y="752"/>
                    <a:pt x="416" y="685"/>
                  </a:cubicBezTo>
                  <a:lnTo>
                    <a:pt x="255" y="83"/>
                  </a:lnTo>
                  <a:cubicBezTo>
                    <a:pt x="232" y="37"/>
                    <a:pt x="178" y="0"/>
                    <a:pt x="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283;p54"/>
            <p:cNvSpPr/>
            <p:nvPr/>
          </p:nvSpPr>
          <p:spPr>
            <a:xfrm>
              <a:off x="5183675" y="3725875"/>
              <a:ext cx="21075" cy="14400"/>
            </a:xfrm>
            <a:custGeom>
              <a:avLst/>
              <a:gdLst/>
              <a:ahLst/>
              <a:cxnLst/>
              <a:rect l="l" t="t" r="r" b="b"/>
              <a:pathLst>
                <a:path w="843" h="576" extrusionOk="0">
                  <a:moveTo>
                    <a:pt x="141" y="0"/>
                  </a:moveTo>
                  <a:cubicBezTo>
                    <a:pt x="99" y="0"/>
                    <a:pt x="58" y="18"/>
                    <a:pt x="40" y="53"/>
                  </a:cubicBezTo>
                  <a:cubicBezTo>
                    <a:pt x="1" y="121"/>
                    <a:pt x="27" y="187"/>
                    <a:pt x="81" y="228"/>
                  </a:cubicBezTo>
                  <a:lnTo>
                    <a:pt x="643" y="562"/>
                  </a:lnTo>
                  <a:cubicBezTo>
                    <a:pt x="670" y="576"/>
                    <a:pt x="682" y="576"/>
                    <a:pt x="709" y="576"/>
                  </a:cubicBezTo>
                  <a:cubicBezTo>
                    <a:pt x="750" y="576"/>
                    <a:pt x="789" y="562"/>
                    <a:pt x="816" y="522"/>
                  </a:cubicBezTo>
                  <a:cubicBezTo>
                    <a:pt x="843" y="469"/>
                    <a:pt x="830" y="388"/>
                    <a:pt x="777" y="348"/>
                  </a:cubicBezTo>
                  <a:lnTo>
                    <a:pt x="201" y="14"/>
                  </a:lnTo>
                  <a:cubicBezTo>
                    <a:pt x="183" y="5"/>
                    <a:pt x="162" y="0"/>
                    <a:pt x="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284;p54"/>
            <p:cNvSpPr/>
            <p:nvPr/>
          </p:nvSpPr>
          <p:spPr>
            <a:xfrm>
              <a:off x="5310750" y="3617850"/>
              <a:ext cx="76600" cy="63575"/>
            </a:xfrm>
            <a:custGeom>
              <a:avLst/>
              <a:gdLst/>
              <a:ahLst/>
              <a:cxnLst/>
              <a:rect l="l" t="t" r="r" b="b"/>
              <a:pathLst>
                <a:path w="3064" h="2543" extrusionOk="0">
                  <a:moveTo>
                    <a:pt x="2168" y="1"/>
                  </a:moveTo>
                  <a:cubicBezTo>
                    <a:pt x="2114" y="14"/>
                    <a:pt x="2074" y="81"/>
                    <a:pt x="2087" y="135"/>
                  </a:cubicBezTo>
                  <a:lnTo>
                    <a:pt x="2087" y="148"/>
                  </a:lnTo>
                  <a:cubicBezTo>
                    <a:pt x="2087" y="148"/>
                    <a:pt x="2087" y="161"/>
                    <a:pt x="2100" y="188"/>
                  </a:cubicBezTo>
                  <a:cubicBezTo>
                    <a:pt x="2100" y="215"/>
                    <a:pt x="2114" y="255"/>
                    <a:pt x="2114" y="308"/>
                  </a:cubicBezTo>
                  <a:cubicBezTo>
                    <a:pt x="2141" y="402"/>
                    <a:pt x="2154" y="563"/>
                    <a:pt x="2154" y="723"/>
                  </a:cubicBezTo>
                  <a:cubicBezTo>
                    <a:pt x="2168" y="897"/>
                    <a:pt x="2141" y="1098"/>
                    <a:pt x="2074" y="1271"/>
                  </a:cubicBezTo>
                  <a:lnTo>
                    <a:pt x="2047" y="1339"/>
                  </a:lnTo>
                  <a:lnTo>
                    <a:pt x="2007" y="1405"/>
                  </a:lnTo>
                  <a:cubicBezTo>
                    <a:pt x="1980" y="1446"/>
                    <a:pt x="1954" y="1472"/>
                    <a:pt x="1913" y="1512"/>
                  </a:cubicBezTo>
                  <a:cubicBezTo>
                    <a:pt x="1886" y="1553"/>
                    <a:pt x="1847" y="1565"/>
                    <a:pt x="1820" y="1592"/>
                  </a:cubicBezTo>
                  <a:cubicBezTo>
                    <a:pt x="1806" y="1606"/>
                    <a:pt x="1779" y="1619"/>
                    <a:pt x="1752" y="1633"/>
                  </a:cubicBezTo>
                  <a:lnTo>
                    <a:pt x="1672" y="1672"/>
                  </a:lnTo>
                  <a:lnTo>
                    <a:pt x="1659" y="1686"/>
                  </a:lnTo>
                  <a:lnTo>
                    <a:pt x="1645" y="1686"/>
                  </a:lnTo>
                  <a:lnTo>
                    <a:pt x="1606" y="1699"/>
                  </a:lnTo>
                  <a:lnTo>
                    <a:pt x="1538" y="1726"/>
                  </a:lnTo>
                  <a:cubicBezTo>
                    <a:pt x="1485" y="1740"/>
                    <a:pt x="1431" y="1740"/>
                    <a:pt x="1392" y="1740"/>
                  </a:cubicBezTo>
                  <a:cubicBezTo>
                    <a:pt x="1374" y="1744"/>
                    <a:pt x="1358" y="1746"/>
                    <a:pt x="1342" y="1746"/>
                  </a:cubicBezTo>
                  <a:cubicBezTo>
                    <a:pt x="1310" y="1746"/>
                    <a:pt x="1280" y="1740"/>
                    <a:pt x="1244" y="1740"/>
                  </a:cubicBezTo>
                  <a:cubicBezTo>
                    <a:pt x="1205" y="1726"/>
                    <a:pt x="1151" y="1726"/>
                    <a:pt x="1110" y="1713"/>
                  </a:cubicBezTo>
                  <a:cubicBezTo>
                    <a:pt x="1017" y="1686"/>
                    <a:pt x="923" y="1646"/>
                    <a:pt x="843" y="1606"/>
                  </a:cubicBezTo>
                  <a:cubicBezTo>
                    <a:pt x="803" y="1579"/>
                    <a:pt x="763" y="1553"/>
                    <a:pt x="736" y="1526"/>
                  </a:cubicBezTo>
                  <a:cubicBezTo>
                    <a:pt x="696" y="1499"/>
                    <a:pt x="656" y="1472"/>
                    <a:pt x="629" y="1446"/>
                  </a:cubicBezTo>
                  <a:cubicBezTo>
                    <a:pt x="495" y="1339"/>
                    <a:pt x="388" y="1218"/>
                    <a:pt x="322" y="1151"/>
                  </a:cubicBezTo>
                  <a:cubicBezTo>
                    <a:pt x="295" y="1111"/>
                    <a:pt x="268" y="1071"/>
                    <a:pt x="254" y="1057"/>
                  </a:cubicBezTo>
                  <a:cubicBezTo>
                    <a:pt x="228" y="1030"/>
                    <a:pt x="228" y="1018"/>
                    <a:pt x="228" y="1018"/>
                  </a:cubicBezTo>
                  <a:lnTo>
                    <a:pt x="215" y="1018"/>
                  </a:lnTo>
                  <a:cubicBezTo>
                    <a:pt x="195" y="987"/>
                    <a:pt x="159" y="972"/>
                    <a:pt x="120" y="972"/>
                  </a:cubicBezTo>
                  <a:cubicBezTo>
                    <a:pt x="107" y="972"/>
                    <a:pt x="94" y="974"/>
                    <a:pt x="81" y="977"/>
                  </a:cubicBezTo>
                  <a:cubicBezTo>
                    <a:pt x="27" y="1004"/>
                    <a:pt x="1" y="1071"/>
                    <a:pt x="27" y="1125"/>
                  </a:cubicBezTo>
                  <a:cubicBezTo>
                    <a:pt x="27" y="1125"/>
                    <a:pt x="40" y="1137"/>
                    <a:pt x="54" y="1178"/>
                  </a:cubicBezTo>
                  <a:cubicBezTo>
                    <a:pt x="67" y="1205"/>
                    <a:pt x="81" y="1244"/>
                    <a:pt x="108" y="1298"/>
                  </a:cubicBezTo>
                  <a:cubicBezTo>
                    <a:pt x="161" y="1392"/>
                    <a:pt x="254" y="1539"/>
                    <a:pt x="388" y="1686"/>
                  </a:cubicBezTo>
                  <a:cubicBezTo>
                    <a:pt x="456" y="1767"/>
                    <a:pt x="536" y="1833"/>
                    <a:pt x="643" y="1913"/>
                  </a:cubicBezTo>
                  <a:cubicBezTo>
                    <a:pt x="696" y="1940"/>
                    <a:pt x="750" y="1981"/>
                    <a:pt x="803" y="2007"/>
                  </a:cubicBezTo>
                  <a:lnTo>
                    <a:pt x="750" y="2382"/>
                  </a:lnTo>
                  <a:cubicBezTo>
                    <a:pt x="750" y="2448"/>
                    <a:pt x="789" y="2502"/>
                    <a:pt x="857" y="2516"/>
                  </a:cubicBezTo>
                  <a:lnTo>
                    <a:pt x="870" y="2516"/>
                  </a:lnTo>
                  <a:cubicBezTo>
                    <a:pt x="937" y="2516"/>
                    <a:pt x="991" y="2475"/>
                    <a:pt x="991" y="2409"/>
                  </a:cubicBezTo>
                  <a:lnTo>
                    <a:pt x="1044" y="2100"/>
                  </a:lnTo>
                  <a:cubicBezTo>
                    <a:pt x="1084" y="2127"/>
                    <a:pt x="1137" y="2127"/>
                    <a:pt x="1191" y="2141"/>
                  </a:cubicBezTo>
                  <a:cubicBezTo>
                    <a:pt x="1271" y="2154"/>
                    <a:pt x="1338" y="2154"/>
                    <a:pt x="1419" y="2154"/>
                  </a:cubicBezTo>
                  <a:cubicBezTo>
                    <a:pt x="1485" y="2141"/>
                    <a:pt x="1565" y="2141"/>
                    <a:pt x="1633" y="2127"/>
                  </a:cubicBezTo>
                  <a:lnTo>
                    <a:pt x="1740" y="2088"/>
                  </a:lnTo>
                  <a:lnTo>
                    <a:pt x="1793" y="2074"/>
                  </a:lnTo>
                  <a:lnTo>
                    <a:pt x="1806" y="2074"/>
                  </a:lnTo>
                  <a:lnTo>
                    <a:pt x="1833" y="2061"/>
                  </a:lnTo>
                  <a:lnTo>
                    <a:pt x="1993" y="2462"/>
                  </a:lnTo>
                  <a:cubicBezTo>
                    <a:pt x="2020" y="2516"/>
                    <a:pt x="2061" y="2542"/>
                    <a:pt x="2114" y="2542"/>
                  </a:cubicBezTo>
                  <a:cubicBezTo>
                    <a:pt x="2127" y="2542"/>
                    <a:pt x="2141" y="2529"/>
                    <a:pt x="2154" y="2529"/>
                  </a:cubicBezTo>
                  <a:cubicBezTo>
                    <a:pt x="2221" y="2502"/>
                    <a:pt x="2248" y="2435"/>
                    <a:pt x="2221" y="2368"/>
                  </a:cubicBezTo>
                  <a:lnTo>
                    <a:pt x="2047" y="1940"/>
                  </a:lnTo>
                  <a:cubicBezTo>
                    <a:pt x="2100" y="1886"/>
                    <a:pt x="2168" y="1847"/>
                    <a:pt x="2221" y="1793"/>
                  </a:cubicBezTo>
                  <a:cubicBezTo>
                    <a:pt x="2261" y="1740"/>
                    <a:pt x="2314" y="1672"/>
                    <a:pt x="2341" y="1606"/>
                  </a:cubicBezTo>
                  <a:lnTo>
                    <a:pt x="2395" y="1512"/>
                  </a:lnTo>
                  <a:lnTo>
                    <a:pt x="2435" y="1419"/>
                  </a:lnTo>
                  <a:cubicBezTo>
                    <a:pt x="2448" y="1392"/>
                    <a:pt x="2448" y="1378"/>
                    <a:pt x="2462" y="1351"/>
                  </a:cubicBezTo>
                  <a:lnTo>
                    <a:pt x="2876" y="1539"/>
                  </a:lnTo>
                  <a:cubicBezTo>
                    <a:pt x="2890" y="1553"/>
                    <a:pt x="2917" y="1553"/>
                    <a:pt x="2930" y="1553"/>
                  </a:cubicBezTo>
                  <a:cubicBezTo>
                    <a:pt x="2970" y="1553"/>
                    <a:pt x="3024" y="1526"/>
                    <a:pt x="3037" y="1472"/>
                  </a:cubicBezTo>
                  <a:cubicBezTo>
                    <a:pt x="3063" y="1419"/>
                    <a:pt x="3037" y="1339"/>
                    <a:pt x="2983" y="1312"/>
                  </a:cubicBezTo>
                  <a:lnTo>
                    <a:pt x="2502" y="1111"/>
                  </a:lnTo>
                  <a:lnTo>
                    <a:pt x="2502" y="1030"/>
                  </a:lnTo>
                  <a:cubicBezTo>
                    <a:pt x="2515" y="911"/>
                    <a:pt x="2502" y="804"/>
                    <a:pt x="2489" y="697"/>
                  </a:cubicBezTo>
                  <a:cubicBezTo>
                    <a:pt x="2462" y="495"/>
                    <a:pt x="2408" y="349"/>
                    <a:pt x="2368" y="242"/>
                  </a:cubicBezTo>
                  <a:cubicBezTo>
                    <a:pt x="2355" y="188"/>
                    <a:pt x="2328" y="135"/>
                    <a:pt x="2314" y="108"/>
                  </a:cubicBezTo>
                  <a:cubicBezTo>
                    <a:pt x="2301" y="81"/>
                    <a:pt x="2288" y="67"/>
                    <a:pt x="2288" y="67"/>
                  </a:cubicBezTo>
                  <a:cubicBezTo>
                    <a:pt x="2275" y="28"/>
                    <a:pt x="2221" y="1"/>
                    <a:pt x="2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285;p54"/>
            <p:cNvSpPr/>
            <p:nvPr/>
          </p:nvSpPr>
          <p:spPr>
            <a:xfrm>
              <a:off x="5096175" y="3644550"/>
              <a:ext cx="58425" cy="48575"/>
            </a:xfrm>
            <a:custGeom>
              <a:avLst/>
              <a:gdLst/>
              <a:ahLst/>
              <a:cxnLst/>
              <a:rect l="l" t="t" r="r" b="b"/>
              <a:pathLst>
                <a:path w="2337" h="1943" extrusionOk="0">
                  <a:moveTo>
                    <a:pt x="1727" y="1"/>
                  </a:moveTo>
                  <a:cubicBezTo>
                    <a:pt x="731" y="1"/>
                    <a:pt x="1" y="1487"/>
                    <a:pt x="330" y="1769"/>
                  </a:cubicBezTo>
                  <a:cubicBezTo>
                    <a:pt x="475" y="1892"/>
                    <a:pt x="582" y="1943"/>
                    <a:pt x="671" y="1943"/>
                  </a:cubicBezTo>
                  <a:cubicBezTo>
                    <a:pt x="861" y="1943"/>
                    <a:pt x="968" y="1715"/>
                    <a:pt x="1186" y="1487"/>
                  </a:cubicBezTo>
                  <a:cubicBezTo>
                    <a:pt x="1468" y="1207"/>
                    <a:pt x="1762" y="1059"/>
                    <a:pt x="2122" y="672"/>
                  </a:cubicBezTo>
                  <a:cubicBezTo>
                    <a:pt x="2336" y="458"/>
                    <a:pt x="2310" y="137"/>
                    <a:pt x="2015" y="43"/>
                  </a:cubicBezTo>
                  <a:cubicBezTo>
                    <a:pt x="1917" y="14"/>
                    <a:pt x="1821" y="1"/>
                    <a:pt x="1727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286;p54"/>
            <p:cNvSpPr/>
            <p:nvPr/>
          </p:nvSpPr>
          <p:spPr>
            <a:xfrm>
              <a:off x="5310400" y="3562500"/>
              <a:ext cx="50700" cy="22500"/>
            </a:xfrm>
            <a:custGeom>
              <a:avLst/>
              <a:gdLst/>
              <a:ahLst/>
              <a:cxnLst/>
              <a:rect l="l" t="t" r="r" b="b"/>
              <a:pathLst>
                <a:path w="2028" h="900" extrusionOk="0">
                  <a:moveTo>
                    <a:pt x="842" y="1"/>
                  </a:moveTo>
                  <a:cubicBezTo>
                    <a:pt x="506" y="1"/>
                    <a:pt x="197" y="115"/>
                    <a:pt x="81" y="423"/>
                  </a:cubicBezTo>
                  <a:cubicBezTo>
                    <a:pt x="1" y="663"/>
                    <a:pt x="108" y="863"/>
                    <a:pt x="322" y="877"/>
                  </a:cubicBezTo>
                  <a:cubicBezTo>
                    <a:pt x="376" y="881"/>
                    <a:pt x="427" y="883"/>
                    <a:pt x="475" y="883"/>
                  </a:cubicBezTo>
                  <a:cubicBezTo>
                    <a:pt x="735" y="883"/>
                    <a:pt x="917" y="835"/>
                    <a:pt x="1130" y="835"/>
                  </a:cubicBezTo>
                  <a:cubicBezTo>
                    <a:pt x="1150" y="835"/>
                    <a:pt x="1171" y="836"/>
                    <a:pt x="1192" y="837"/>
                  </a:cubicBezTo>
                  <a:cubicBezTo>
                    <a:pt x="1348" y="849"/>
                    <a:pt x="1521" y="900"/>
                    <a:pt x="1667" y="900"/>
                  </a:cubicBezTo>
                  <a:cubicBezTo>
                    <a:pt x="1834" y="900"/>
                    <a:pt x="1966" y="834"/>
                    <a:pt x="1994" y="569"/>
                  </a:cubicBezTo>
                  <a:cubicBezTo>
                    <a:pt x="2028" y="311"/>
                    <a:pt x="1397" y="1"/>
                    <a:pt x="842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287;p54"/>
            <p:cNvSpPr/>
            <p:nvPr/>
          </p:nvSpPr>
          <p:spPr>
            <a:xfrm>
              <a:off x="5236850" y="3683725"/>
              <a:ext cx="73925" cy="56200"/>
            </a:xfrm>
            <a:custGeom>
              <a:avLst/>
              <a:gdLst/>
              <a:ahLst/>
              <a:cxnLst/>
              <a:rect l="l" t="t" r="r" b="b"/>
              <a:pathLst>
                <a:path w="2957" h="2248" extrusionOk="0">
                  <a:moveTo>
                    <a:pt x="1913" y="1"/>
                  </a:moveTo>
                  <a:cubicBezTo>
                    <a:pt x="1619" y="1"/>
                    <a:pt x="1298" y="95"/>
                    <a:pt x="963" y="241"/>
                  </a:cubicBezTo>
                  <a:cubicBezTo>
                    <a:pt x="241" y="576"/>
                    <a:pt x="0" y="1204"/>
                    <a:pt x="187" y="1673"/>
                  </a:cubicBezTo>
                  <a:cubicBezTo>
                    <a:pt x="294" y="1953"/>
                    <a:pt x="589" y="2248"/>
                    <a:pt x="1138" y="2248"/>
                  </a:cubicBezTo>
                  <a:cubicBezTo>
                    <a:pt x="1338" y="2248"/>
                    <a:pt x="1566" y="2208"/>
                    <a:pt x="1846" y="2114"/>
                  </a:cubicBezTo>
                  <a:cubicBezTo>
                    <a:pt x="2863" y="1739"/>
                    <a:pt x="2957" y="910"/>
                    <a:pt x="2729" y="442"/>
                  </a:cubicBezTo>
                  <a:cubicBezTo>
                    <a:pt x="2568" y="134"/>
                    <a:pt x="2274" y="1"/>
                    <a:pt x="1913" y="1"/>
                  </a:cubicBezTo>
                  <a:close/>
                </a:path>
              </a:pathLst>
            </a:custGeom>
            <a:solidFill>
              <a:srgbClr val="D3A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288;p54"/>
            <p:cNvSpPr/>
            <p:nvPr/>
          </p:nvSpPr>
          <p:spPr>
            <a:xfrm>
              <a:off x="5288675" y="3681725"/>
              <a:ext cx="25100" cy="53775"/>
            </a:xfrm>
            <a:custGeom>
              <a:avLst/>
              <a:gdLst/>
              <a:ahLst/>
              <a:cxnLst/>
              <a:rect l="l" t="t" r="r" b="b"/>
              <a:pathLst>
                <a:path w="1004" h="2151" extrusionOk="0">
                  <a:moveTo>
                    <a:pt x="135" y="0"/>
                  </a:moveTo>
                  <a:cubicBezTo>
                    <a:pt x="108" y="0"/>
                    <a:pt x="67" y="27"/>
                    <a:pt x="54" y="54"/>
                  </a:cubicBezTo>
                  <a:cubicBezTo>
                    <a:pt x="28" y="107"/>
                    <a:pt x="40" y="161"/>
                    <a:pt x="94" y="188"/>
                  </a:cubicBezTo>
                  <a:cubicBezTo>
                    <a:pt x="94" y="188"/>
                    <a:pt x="121" y="214"/>
                    <a:pt x="174" y="241"/>
                  </a:cubicBezTo>
                  <a:cubicBezTo>
                    <a:pt x="228" y="268"/>
                    <a:pt x="308" y="321"/>
                    <a:pt x="375" y="402"/>
                  </a:cubicBezTo>
                  <a:cubicBezTo>
                    <a:pt x="456" y="469"/>
                    <a:pt x="509" y="562"/>
                    <a:pt x="563" y="669"/>
                  </a:cubicBezTo>
                  <a:cubicBezTo>
                    <a:pt x="589" y="723"/>
                    <a:pt x="616" y="803"/>
                    <a:pt x="616" y="844"/>
                  </a:cubicBezTo>
                  <a:cubicBezTo>
                    <a:pt x="629" y="883"/>
                    <a:pt x="629" y="924"/>
                    <a:pt x="629" y="963"/>
                  </a:cubicBezTo>
                  <a:lnTo>
                    <a:pt x="629" y="1044"/>
                  </a:lnTo>
                  <a:cubicBezTo>
                    <a:pt x="629" y="1284"/>
                    <a:pt x="456" y="1539"/>
                    <a:pt x="308" y="1712"/>
                  </a:cubicBezTo>
                  <a:cubicBezTo>
                    <a:pt x="242" y="1793"/>
                    <a:pt x="174" y="1860"/>
                    <a:pt x="121" y="1900"/>
                  </a:cubicBezTo>
                  <a:cubicBezTo>
                    <a:pt x="81" y="1953"/>
                    <a:pt x="54" y="1980"/>
                    <a:pt x="54" y="1980"/>
                  </a:cubicBezTo>
                  <a:lnTo>
                    <a:pt x="40" y="1980"/>
                  </a:lnTo>
                  <a:cubicBezTo>
                    <a:pt x="14" y="2007"/>
                    <a:pt x="1" y="2047"/>
                    <a:pt x="28" y="2087"/>
                  </a:cubicBezTo>
                  <a:cubicBezTo>
                    <a:pt x="37" y="2126"/>
                    <a:pt x="68" y="2151"/>
                    <a:pt x="105" y="2151"/>
                  </a:cubicBezTo>
                  <a:cubicBezTo>
                    <a:pt x="119" y="2151"/>
                    <a:pt x="133" y="2148"/>
                    <a:pt x="147" y="2140"/>
                  </a:cubicBezTo>
                  <a:cubicBezTo>
                    <a:pt x="147" y="2140"/>
                    <a:pt x="308" y="2074"/>
                    <a:pt x="509" y="1914"/>
                  </a:cubicBezTo>
                  <a:cubicBezTo>
                    <a:pt x="602" y="1833"/>
                    <a:pt x="723" y="1726"/>
                    <a:pt x="816" y="1579"/>
                  </a:cubicBezTo>
                  <a:cubicBezTo>
                    <a:pt x="857" y="1512"/>
                    <a:pt x="897" y="1432"/>
                    <a:pt x="937" y="1338"/>
                  </a:cubicBezTo>
                  <a:cubicBezTo>
                    <a:pt x="964" y="1258"/>
                    <a:pt x="991" y="1165"/>
                    <a:pt x="1004" y="1070"/>
                  </a:cubicBezTo>
                  <a:cubicBezTo>
                    <a:pt x="1004" y="1017"/>
                    <a:pt x="1004" y="963"/>
                    <a:pt x="991" y="910"/>
                  </a:cubicBezTo>
                  <a:cubicBezTo>
                    <a:pt x="991" y="856"/>
                    <a:pt x="977" y="830"/>
                    <a:pt x="977" y="790"/>
                  </a:cubicBezTo>
                  <a:cubicBezTo>
                    <a:pt x="950" y="669"/>
                    <a:pt x="923" y="603"/>
                    <a:pt x="884" y="522"/>
                  </a:cubicBezTo>
                  <a:cubicBezTo>
                    <a:pt x="803" y="362"/>
                    <a:pt x="670" y="241"/>
                    <a:pt x="563" y="161"/>
                  </a:cubicBezTo>
                  <a:cubicBezTo>
                    <a:pt x="335" y="0"/>
                    <a:pt x="135" y="0"/>
                    <a:pt x="135" y="0"/>
                  </a:cubicBezTo>
                  <a:close/>
                </a:path>
              </a:pathLst>
            </a:custGeom>
            <a:solidFill>
              <a:srgbClr val="B4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289;p54"/>
            <p:cNvSpPr/>
            <p:nvPr/>
          </p:nvSpPr>
          <p:spPr>
            <a:xfrm>
              <a:off x="5247725" y="3732650"/>
              <a:ext cx="22600" cy="8000"/>
            </a:xfrm>
            <a:custGeom>
              <a:avLst/>
              <a:gdLst/>
              <a:ahLst/>
              <a:cxnLst/>
              <a:rect l="l" t="t" r="r" b="b"/>
              <a:pathLst>
                <a:path w="904" h="320" extrusionOk="0">
                  <a:moveTo>
                    <a:pt x="186" y="0"/>
                  </a:moveTo>
                  <a:cubicBezTo>
                    <a:pt x="127" y="0"/>
                    <a:pt x="81" y="11"/>
                    <a:pt x="60" y="37"/>
                  </a:cubicBezTo>
                  <a:cubicBezTo>
                    <a:pt x="1" y="126"/>
                    <a:pt x="340" y="319"/>
                    <a:pt x="611" y="319"/>
                  </a:cubicBezTo>
                  <a:cubicBezTo>
                    <a:pt x="705" y="319"/>
                    <a:pt x="791" y="296"/>
                    <a:pt x="849" y="237"/>
                  </a:cubicBezTo>
                  <a:cubicBezTo>
                    <a:pt x="903" y="184"/>
                    <a:pt x="429" y="0"/>
                    <a:pt x="186" y="0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290;p54"/>
            <p:cNvSpPr/>
            <p:nvPr/>
          </p:nvSpPr>
          <p:spPr>
            <a:xfrm>
              <a:off x="6085250" y="3639225"/>
              <a:ext cx="77600" cy="64800"/>
            </a:xfrm>
            <a:custGeom>
              <a:avLst/>
              <a:gdLst/>
              <a:ahLst/>
              <a:cxnLst/>
              <a:rect l="l" t="t" r="r" b="b"/>
              <a:pathLst>
                <a:path w="3104" h="2592" extrusionOk="0">
                  <a:moveTo>
                    <a:pt x="1235" y="1"/>
                  </a:moveTo>
                  <a:cubicBezTo>
                    <a:pt x="1014" y="1"/>
                    <a:pt x="809" y="72"/>
                    <a:pt x="642" y="229"/>
                  </a:cubicBezTo>
                  <a:cubicBezTo>
                    <a:pt x="241" y="603"/>
                    <a:pt x="0" y="1352"/>
                    <a:pt x="869" y="2102"/>
                  </a:cubicBezTo>
                  <a:cubicBezTo>
                    <a:pt x="1289" y="2463"/>
                    <a:pt x="1661" y="2592"/>
                    <a:pt x="1965" y="2592"/>
                  </a:cubicBezTo>
                  <a:cubicBezTo>
                    <a:pt x="2282" y="2592"/>
                    <a:pt x="2526" y="2452"/>
                    <a:pt x="2676" y="2289"/>
                  </a:cubicBezTo>
                  <a:cubicBezTo>
                    <a:pt x="3023" y="1888"/>
                    <a:pt x="3104" y="1259"/>
                    <a:pt x="2515" y="657"/>
                  </a:cubicBezTo>
                  <a:cubicBezTo>
                    <a:pt x="2130" y="254"/>
                    <a:pt x="1653" y="1"/>
                    <a:pt x="123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291;p54"/>
            <p:cNvSpPr/>
            <p:nvPr/>
          </p:nvSpPr>
          <p:spPr>
            <a:xfrm>
              <a:off x="6086900" y="3636175"/>
              <a:ext cx="33475" cy="51675"/>
            </a:xfrm>
            <a:custGeom>
              <a:avLst/>
              <a:gdLst/>
              <a:ahLst/>
              <a:cxnLst/>
              <a:rect l="l" t="t" r="r" b="b"/>
              <a:pathLst>
                <a:path w="1339" h="2067" extrusionOk="0">
                  <a:moveTo>
                    <a:pt x="1036" y="0"/>
                  </a:moveTo>
                  <a:cubicBezTo>
                    <a:pt x="967" y="0"/>
                    <a:pt x="884" y="8"/>
                    <a:pt x="790" y="30"/>
                  </a:cubicBezTo>
                  <a:cubicBezTo>
                    <a:pt x="657" y="57"/>
                    <a:pt x="496" y="124"/>
                    <a:pt x="362" y="244"/>
                  </a:cubicBezTo>
                  <a:cubicBezTo>
                    <a:pt x="282" y="311"/>
                    <a:pt x="229" y="365"/>
                    <a:pt x="175" y="458"/>
                  </a:cubicBezTo>
                  <a:cubicBezTo>
                    <a:pt x="148" y="499"/>
                    <a:pt x="122" y="525"/>
                    <a:pt x="108" y="565"/>
                  </a:cubicBezTo>
                  <a:cubicBezTo>
                    <a:pt x="81" y="618"/>
                    <a:pt x="68" y="672"/>
                    <a:pt x="41" y="725"/>
                  </a:cubicBezTo>
                  <a:cubicBezTo>
                    <a:pt x="15" y="820"/>
                    <a:pt x="1" y="913"/>
                    <a:pt x="1" y="1007"/>
                  </a:cubicBezTo>
                  <a:cubicBezTo>
                    <a:pt x="1" y="1100"/>
                    <a:pt x="15" y="1194"/>
                    <a:pt x="27" y="1274"/>
                  </a:cubicBezTo>
                  <a:cubicBezTo>
                    <a:pt x="68" y="1435"/>
                    <a:pt x="148" y="1581"/>
                    <a:pt x="202" y="1689"/>
                  </a:cubicBezTo>
                  <a:cubicBezTo>
                    <a:pt x="336" y="1916"/>
                    <a:pt x="469" y="2036"/>
                    <a:pt x="469" y="2036"/>
                  </a:cubicBezTo>
                  <a:cubicBezTo>
                    <a:pt x="489" y="2057"/>
                    <a:pt x="516" y="2067"/>
                    <a:pt x="543" y="2067"/>
                  </a:cubicBezTo>
                  <a:cubicBezTo>
                    <a:pt x="569" y="2067"/>
                    <a:pt x="596" y="2057"/>
                    <a:pt x="616" y="2036"/>
                  </a:cubicBezTo>
                  <a:cubicBezTo>
                    <a:pt x="643" y="2010"/>
                    <a:pt x="643" y="1956"/>
                    <a:pt x="630" y="1929"/>
                  </a:cubicBezTo>
                  <a:lnTo>
                    <a:pt x="630" y="1916"/>
                  </a:lnTo>
                  <a:cubicBezTo>
                    <a:pt x="630" y="1916"/>
                    <a:pt x="616" y="1890"/>
                    <a:pt x="576" y="1822"/>
                  </a:cubicBezTo>
                  <a:cubicBezTo>
                    <a:pt x="550" y="1769"/>
                    <a:pt x="509" y="1676"/>
                    <a:pt x="469" y="1569"/>
                  </a:cubicBezTo>
                  <a:cubicBezTo>
                    <a:pt x="402" y="1367"/>
                    <a:pt x="322" y="1060"/>
                    <a:pt x="402" y="820"/>
                  </a:cubicBezTo>
                  <a:cubicBezTo>
                    <a:pt x="416" y="793"/>
                    <a:pt x="429" y="779"/>
                    <a:pt x="429" y="752"/>
                  </a:cubicBezTo>
                  <a:cubicBezTo>
                    <a:pt x="443" y="725"/>
                    <a:pt x="469" y="686"/>
                    <a:pt x="496" y="645"/>
                  </a:cubicBezTo>
                  <a:cubicBezTo>
                    <a:pt x="509" y="606"/>
                    <a:pt x="562" y="552"/>
                    <a:pt x="603" y="499"/>
                  </a:cubicBezTo>
                  <a:cubicBezTo>
                    <a:pt x="696" y="418"/>
                    <a:pt x="790" y="351"/>
                    <a:pt x="883" y="311"/>
                  </a:cubicBezTo>
                  <a:cubicBezTo>
                    <a:pt x="990" y="271"/>
                    <a:pt x="1071" y="244"/>
                    <a:pt x="1138" y="231"/>
                  </a:cubicBezTo>
                  <a:cubicBezTo>
                    <a:pt x="1204" y="217"/>
                    <a:pt x="1231" y="217"/>
                    <a:pt x="1231" y="217"/>
                  </a:cubicBezTo>
                  <a:lnTo>
                    <a:pt x="1245" y="217"/>
                  </a:lnTo>
                  <a:cubicBezTo>
                    <a:pt x="1299" y="217"/>
                    <a:pt x="1338" y="164"/>
                    <a:pt x="1325" y="110"/>
                  </a:cubicBezTo>
                  <a:cubicBezTo>
                    <a:pt x="1325" y="71"/>
                    <a:pt x="1299" y="44"/>
                    <a:pt x="1258" y="30"/>
                  </a:cubicBezTo>
                  <a:cubicBezTo>
                    <a:pt x="1258" y="30"/>
                    <a:pt x="1175" y="0"/>
                    <a:pt x="1036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292;p54"/>
            <p:cNvSpPr/>
            <p:nvPr/>
          </p:nvSpPr>
          <p:spPr>
            <a:xfrm>
              <a:off x="6127750" y="3696500"/>
              <a:ext cx="23850" cy="8275"/>
            </a:xfrm>
            <a:custGeom>
              <a:avLst/>
              <a:gdLst/>
              <a:ahLst/>
              <a:cxnLst/>
              <a:rect l="l" t="t" r="r" b="b"/>
              <a:pathLst>
                <a:path w="954" h="331" extrusionOk="0">
                  <a:moveTo>
                    <a:pt x="737" y="1"/>
                  </a:moveTo>
                  <a:cubicBezTo>
                    <a:pt x="473" y="1"/>
                    <a:pt x="0" y="176"/>
                    <a:pt x="52" y="239"/>
                  </a:cubicBezTo>
                  <a:cubicBezTo>
                    <a:pt x="114" y="304"/>
                    <a:pt x="212" y="330"/>
                    <a:pt x="319" y="330"/>
                  </a:cubicBezTo>
                  <a:cubicBezTo>
                    <a:pt x="603" y="330"/>
                    <a:pt x="954" y="148"/>
                    <a:pt x="895" y="51"/>
                  </a:cubicBezTo>
                  <a:cubicBezTo>
                    <a:pt x="871" y="15"/>
                    <a:pt x="813" y="1"/>
                    <a:pt x="737" y="1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293;p54"/>
            <p:cNvSpPr/>
            <p:nvPr/>
          </p:nvSpPr>
          <p:spPr>
            <a:xfrm>
              <a:off x="6358125" y="3837750"/>
              <a:ext cx="72250" cy="32275"/>
            </a:xfrm>
            <a:custGeom>
              <a:avLst/>
              <a:gdLst/>
              <a:ahLst/>
              <a:cxnLst/>
              <a:rect l="l" t="t" r="r" b="b"/>
              <a:pathLst>
                <a:path w="2890" h="1291" extrusionOk="0">
                  <a:moveTo>
                    <a:pt x="1432" y="1"/>
                  </a:moveTo>
                  <a:cubicBezTo>
                    <a:pt x="1348" y="1"/>
                    <a:pt x="1266" y="10"/>
                    <a:pt x="1190" y="19"/>
                  </a:cubicBezTo>
                  <a:cubicBezTo>
                    <a:pt x="1070" y="46"/>
                    <a:pt x="963" y="73"/>
                    <a:pt x="869" y="114"/>
                  </a:cubicBezTo>
                  <a:cubicBezTo>
                    <a:pt x="762" y="153"/>
                    <a:pt x="682" y="207"/>
                    <a:pt x="589" y="260"/>
                  </a:cubicBezTo>
                  <a:cubicBezTo>
                    <a:pt x="521" y="314"/>
                    <a:pt x="441" y="354"/>
                    <a:pt x="388" y="421"/>
                  </a:cubicBezTo>
                  <a:cubicBezTo>
                    <a:pt x="321" y="461"/>
                    <a:pt x="268" y="515"/>
                    <a:pt x="227" y="568"/>
                  </a:cubicBezTo>
                  <a:cubicBezTo>
                    <a:pt x="174" y="608"/>
                    <a:pt x="134" y="661"/>
                    <a:pt x="107" y="702"/>
                  </a:cubicBezTo>
                  <a:cubicBezTo>
                    <a:pt x="81" y="742"/>
                    <a:pt x="67" y="768"/>
                    <a:pt x="54" y="795"/>
                  </a:cubicBezTo>
                  <a:cubicBezTo>
                    <a:pt x="40" y="809"/>
                    <a:pt x="40" y="822"/>
                    <a:pt x="40" y="822"/>
                  </a:cubicBezTo>
                  <a:cubicBezTo>
                    <a:pt x="0" y="875"/>
                    <a:pt x="13" y="929"/>
                    <a:pt x="40" y="982"/>
                  </a:cubicBezTo>
                  <a:cubicBezTo>
                    <a:pt x="72" y="1015"/>
                    <a:pt x="115" y="1033"/>
                    <a:pt x="158" y="1033"/>
                  </a:cubicBezTo>
                  <a:cubicBezTo>
                    <a:pt x="186" y="1033"/>
                    <a:pt x="215" y="1025"/>
                    <a:pt x="241" y="1009"/>
                  </a:cubicBezTo>
                  <a:lnTo>
                    <a:pt x="268" y="982"/>
                  </a:lnTo>
                  <a:cubicBezTo>
                    <a:pt x="281" y="970"/>
                    <a:pt x="321" y="943"/>
                    <a:pt x="348" y="929"/>
                  </a:cubicBezTo>
                  <a:cubicBezTo>
                    <a:pt x="388" y="902"/>
                    <a:pt x="414" y="875"/>
                    <a:pt x="468" y="849"/>
                  </a:cubicBezTo>
                  <a:cubicBezTo>
                    <a:pt x="509" y="822"/>
                    <a:pt x="562" y="782"/>
                    <a:pt x="628" y="756"/>
                  </a:cubicBezTo>
                  <a:cubicBezTo>
                    <a:pt x="682" y="715"/>
                    <a:pt x="749" y="688"/>
                    <a:pt x="816" y="661"/>
                  </a:cubicBezTo>
                  <a:cubicBezTo>
                    <a:pt x="883" y="635"/>
                    <a:pt x="963" y="595"/>
                    <a:pt x="1030" y="581"/>
                  </a:cubicBezTo>
                  <a:cubicBezTo>
                    <a:pt x="1110" y="554"/>
                    <a:pt x="1190" y="542"/>
                    <a:pt x="1271" y="528"/>
                  </a:cubicBezTo>
                  <a:lnTo>
                    <a:pt x="1378" y="515"/>
                  </a:lnTo>
                  <a:cubicBezTo>
                    <a:pt x="1405" y="515"/>
                    <a:pt x="1431" y="521"/>
                    <a:pt x="1458" y="521"/>
                  </a:cubicBezTo>
                  <a:cubicBezTo>
                    <a:pt x="1471" y="521"/>
                    <a:pt x="1485" y="519"/>
                    <a:pt x="1498" y="515"/>
                  </a:cubicBezTo>
                  <a:cubicBezTo>
                    <a:pt x="1538" y="515"/>
                    <a:pt x="1579" y="528"/>
                    <a:pt x="1618" y="542"/>
                  </a:cubicBezTo>
                  <a:cubicBezTo>
                    <a:pt x="1645" y="542"/>
                    <a:pt x="1686" y="542"/>
                    <a:pt x="1725" y="554"/>
                  </a:cubicBezTo>
                  <a:cubicBezTo>
                    <a:pt x="1793" y="595"/>
                    <a:pt x="1873" y="608"/>
                    <a:pt x="1939" y="649"/>
                  </a:cubicBezTo>
                  <a:cubicBezTo>
                    <a:pt x="1966" y="675"/>
                    <a:pt x="2007" y="688"/>
                    <a:pt x="2034" y="702"/>
                  </a:cubicBezTo>
                  <a:cubicBezTo>
                    <a:pt x="2073" y="729"/>
                    <a:pt x="2100" y="756"/>
                    <a:pt x="2127" y="768"/>
                  </a:cubicBezTo>
                  <a:cubicBezTo>
                    <a:pt x="2153" y="795"/>
                    <a:pt x="2194" y="822"/>
                    <a:pt x="2221" y="836"/>
                  </a:cubicBezTo>
                  <a:lnTo>
                    <a:pt x="2287" y="902"/>
                  </a:lnTo>
                  <a:cubicBezTo>
                    <a:pt x="2341" y="956"/>
                    <a:pt x="2394" y="996"/>
                    <a:pt x="2435" y="1036"/>
                  </a:cubicBezTo>
                  <a:cubicBezTo>
                    <a:pt x="2462" y="1077"/>
                    <a:pt x="2501" y="1116"/>
                    <a:pt x="2528" y="1143"/>
                  </a:cubicBezTo>
                  <a:cubicBezTo>
                    <a:pt x="2581" y="1210"/>
                    <a:pt x="2622" y="1237"/>
                    <a:pt x="2622" y="1237"/>
                  </a:cubicBezTo>
                  <a:lnTo>
                    <a:pt x="2635" y="1250"/>
                  </a:lnTo>
                  <a:cubicBezTo>
                    <a:pt x="2661" y="1276"/>
                    <a:pt x="2693" y="1291"/>
                    <a:pt x="2726" y="1291"/>
                  </a:cubicBezTo>
                  <a:cubicBezTo>
                    <a:pt x="2744" y="1291"/>
                    <a:pt x="2764" y="1286"/>
                    <a:pt x="2783" y="1277"/>
                  </a:cubicBezTo>
                  <a:cubicBezTo>
                    <a:pt x="2849" y="1250"/>
                    <a:pt x="2890" y="1170"/>
                    <a:pt x="2863" y="1103"/>
                  </a:cubicBezTo>
                  <a:lnTo>
                    <a:pt x="2795" y="970"/>
                  </a:lnTo>
                  <a:cubicBezTo>
                    <a:pt x="2783" y="929"/>
                    <a:pt x="2756" y="875"/>
                    <a:pt x="2729" y="822"/>
                  </a:cubicBezTo>
                  <a:cubicBezTo>
                    <a:pt x="2702" y="756"/>
                    <a:pt x="2649" y="702"/>
                    <a:pt x="2595" y="635"/>
                  </a:cubicBezTo>
                  <a:cubicBezTo>
                    <a:pt x="2581" y="595"/>
                    <a:pt x="2555" y="568"/>
                    <a:pt x="2528" y="528"/>
                  </a:cubicBezTo>
                  <a:lnTo>
                    <a:pt x="2435" y="435"/>
                  </a:lnTo>
                  <a:cubicBezTo>
                    <a:pt x="2394" y="394"/>
                    <a:pt x="2355" y="367"/>
                    <a:pt x="2328" y="328"/>
                  </a:cubicBezTo>
                  <a:cubicBezTo>
                    <a:pt x="2287" y="287"/>
                    <a:pt x="2234" y="260"/>
                    <a:pt x="2194" y="233"/>
                  </a:cubicBezTo>
                  <a:cubicBezTo>
                    <a:pt x="2100" y="167"/>
                    <a:pt x="1993" y="126"/>
                    <a:pt x="1886" y="73"/>
                  </a:cubicBezTo>
                  <a:cubicBezTo>
                    <a:pt x="1832" y="46"/>
                    <a:pt x="1779" y="46"/>
                    <a:pt x="1712" y="33"/>
                  </a:cubicBezTo>
                  <a:cubicBezTo>
                    <a:pt x="1659" y="19"/>
                    <a:pt x="1605" y="7"/>
                    <a:pt x="1538" y="7"/>
                  </a:cubicBezTo>
                  <a:cubicBezTo>
                    <a:pt x="1503" y="2"/>
                    <a:pt x="1467" y="1"/>
                    <a:pt x="1432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294;p54"/>
            <p:cNvSpPr/>
            <p:nvPr/>
          </p:nvSpPr>
          <p:spPr>
            <a:xfrm>
              <a:off x="6041425" y="3591600"/>
              <a:ext cx="35150" cy="32500"/>
            </a:xfrm>
            <a:custGeom>
              <a:avLst/>
              <a:gdLst/>
              <a:ahLst/>
              <a:cxnLst/>
              <a:rect l="l" t="t" r="r" b="b"/>
              <a:pathLst>
                <a:path w="1406" h="1300" extrusionOk="0">
                  <a:moveTo>
                    <a:pt x="703" y="0"/>
                  </a:moveTo>
                  <a:cubicBezTo>
                    <a:pt x="382" y="0"/>
                    <a:pt x="102" y="229"/>
                    <a:pt x="54" y="555"/>
                  </a:cubicBezTo>
                  <a:cubicBezTo>
                    <a:pt x="0" y="917"/>
                    <a:pt x="255" y="1238"/>
                    <a:pt x="603" y="1292"/>
                  </a:cubicBezTo>
                  <a:cubicBezTo>
                    <a:pt x="637" y="1297"/>
                    <a:pt x="670" y="1299"/>
                    <a:pt x="703" y="1299"/>
                  </a:cubicBezTo>
                  <a:cubicBezTo>
                    <a:pt x="1024" y="1299"/>
                    <a:pt x="1303" y="1071"/>
                    <a:pt x="1352" y="743"/>
                  </a:cubicBezTo>
                  <a:cubicBezTo>
                    <a:pt x="1405" y="395"/>
                    <a:pt x="1151" y="61"/>
                    <a:pt x="803" y="8"/>
                  </a:cubicBezTo>
                  <a:cubicBezTo>
                    <a:pt x="769" y="3"/>
                    <a:pt x="736" y="0"/>
                    <a:pt x="703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295;p54"/>
            <p:cNvSpPr/>
            <p:nvPr/>
          </p:nvSpPr>
          <p:spPr>
            <a:xfrm>
              <a:off x="6192250" y="3707625"/>
              <a:ext cx="34800" cy="32500"/>
            </a:xfrm>
            <a:custGeom>
              <a:avLst/>
              <a:gdLst/>
              <a:ahLst/>
              <a:cxnLst/>
              <a:rect l="l" t="t" r="r" b="b"/>
              <a:pathLst>
                <a:path w="1392" h="1300" extrusionOk="0">
                  <a:moveTo>
                    <a:pt x="696" y="1"/>
                  </a:moveTo>
                  <a:cubicBezTo>
                    <a:pt x="384" y="1"/>
                    <a:pt x="103" y="240"/>
                    <a:pt x="54" y="557"/>
                  </a:cubicBezTo>
                  <a:cubicBezTo>
                    <a:pt x="1" y="917"/>
                    <a:pt x="254" y="1252"/>
                    <a:pt x="602" y="1292"/>
                  </a:cubicBezTo>
                  <a:cubicBezTo>
                    <a:pt x="636" y="1297"/>
                    <a:pt x="669" y="1299"/>
                    <a:pt x="702" y="1299"/>
                  </a:cubicBezTo>
                  <a:cubicBezTo>
                    <a:pt x="1021" y="1299"/>
                    <a:pt x="1290" y="1071"/>
                    <a:pt x="1338" y="744"/>
                  </a:cubicBezTo>
                  <a:cubicBezTo>
                    <a:pt x="1392" y="396"/>
                    <a:pt x="1151" y="61"/>
                    <a:pt x="789" y="8"/>
                  </a:cubicBezTo>
                  <a:cubicBezTo>
                    <a:pt x="758" y="3"/>
                    <a:pt x="727" y="1"/>
                    <a:pt x="69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296;p54"/>
            <p:cNvSpPr/>
            <p:nvPr/>
          </p:nvSpPr>
          <p:spPr>
            <a:xfrm>
              <a:off x="6067175" y="3522175"/>
              <a:ext cx="62225" cy="26825"/>
            </a:xfrm>
            <a:custGeom>
              <a:avLst/>
              <a:gdLst/>
              <a:ahLst/>
              <a:cxnLst/>
              <a:rect l="l" t="t" r="r" b="b"/>
              <a:pathLst>
                <a:path w="2489" h="1073" extrusionOk="0">
                  <a:moveTo>
                    <a:pt x="1071" y="1"/>
                  </a:moveTo>
                  <a:cubicBezTo>
                    <a:pt x="424" y="1"/>
                    <a:pt x="39" y="309"/>
                    <a:pt x="14" y="618"/>
                  </a:cubicBezTo>
                  <a:cubicBezTo>
                    <a:pt x="1" y="939"/>
                    <a:pt x="697" y="992"/>
                    <a:pt x="1137" y="1032"/>
                  </a:cubicBezTo>
                  <a:cubicBezTo>
                    <a:pt x="1341" y="1043"/>
                    <a:pt x="1586" y="1073"/>
                    <a:pt x="1807" y="1073"/>
                  </a:cubicBezTo>
                  <a:cubicBezTo>
                    <a:pt x="2096" y="1073"/>
                    <a:pt x="2342" y="1023"/>
                    <a:pt x="2395" y="818"/>
                  </a:cubicBezTo>
                  <a:cubicBezTo>
                    <a:pt x="2489" y="470"/>
                    <a:pt x="1967" y="29"/>
                    <a:pt x="1151" y="2"/>
                  </a:cubicBezTo>
                  <a:cubicBezTo>
                    <a:pt x="1124" y="1"/>
                    <a:pt x="1097" y="1"/>
                    <a:pt x="1071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297;p54"/>
            <p:cNvSpPr/>
            <p:nvPr/>
          </p:nvSpPr>
          <p:spPr>
            <a:xfrm>
              <a:off x="6246750" y="3654975"/>
              <a:ext cx="36150" cy="52950"/>
            </a:xfrm>
            <a:custGeom>
              <a:avLst/>
              <a:gdLst/>
              <a:ahLst/>
              <a:cxnLst/>
              <a:rect l="l" t="t" r="r" b="b"/>
              <a:pathLst>
                <a:path w="1446" h="2118" extrusionOk="0">
                  <a:moveTo>
                    <a:pt x="563" y="1"/>
                  </a:moveTo>
                  <a:cubicBezTo>
                    <a:pt x="506" y="1"/>
                    <a:pt x="452" y="14"/>
                    <a:pt x="402" y="41"/>
                  </a:cubicBezTo>
                  <a:cubicBezTo>
                    <a:pt x="0" y="255"/>
                    <a:pt x="282" y="710"/>
                    <a:pt x="362" y="1164"/>
                  </a:cubicBezTo>
                  <a:cubicBezTo>
                    <a:pt x="439" y="1586"/>
                    <a:pt x="552" y="2117"/>
                    <a:pt x="830" y="2117"/>
                  </a:cubicBezTo>
                  <a:cubicBezTo>
                    <a:pt x="843" y="2117"/>
                    <a:pt x="857" y="2116"/>
                    <a:pt x="870" y="2114"/>
                  </a:cubicBezTo>
                  <a:cubicBezTo>
                    <a:pt x="1178" y="2047"/>
                    <a:pt x="1445" y="1766"/>
                    <a:pt x="1352" y="1070"/>
                  </a:cubicBezTo>
                  <a:cubicBezTo>
                    <a:pt x="1250" y="392"/>
                    <a:pt x="871" y="1"/>
                    <a:pt x="563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298;p54"/>
            <p:cNvSpPr/>
            <p:nvPr/>
          </p:nvSpPr>
          <p:spPr>
            <a:xfrm>
              <a:off x="6046450" y="3656900"/>
              <a:ext cx="110700" cy="96700"/>
            </a:xfrm>
            <a:custGeom>
              <a:avLst/>
              <a:gdLst/>
              <a:ahLst/>
              <a:cxnLst/>
              <a:rect l="l" t="t" r="r" b="b"/>
              <a:pathLst>
                <a:path w="4428" h="3868" extrusionOk="0">
                  <a:moveTo>
                    <a:pt x="227" y="0"/>
                  </a:moveTo>
                  <a:cubicBezTo>
                    <a:pt x="183" y="0"/>
                    <a:pt x="145" y="24"/>
                    <a:pt x="134" y="57"/>
                  </a:cubicBezTo>
                  <a:cubicBezTo>
                    <a:pt x="134" y="57"/>
                    <a:pt x="134" y="84"/>
                    <a:pt x="108" y="137"/>
                  </a:cubicBezTo>
                  <a:cubicBezTo>
                    <a:pt x="94" y="191"/>
                    <a:pt x="81" y="258"/>
                    <a:pt x="67" y="351"/>
                  </a:cubicBezTo>
                  <a:cubicBezTo>
                    <a:pt x="40" y="538"/>
                    <a:pt x="1" y="806"/>
                    <a:pt x="40" y="1114"/>
                  </a:cubicBezTo>
                  <a:cubicBezTo>
                    <a:pt x="81" y="1435"/>
                    <a:pt x="161" y="1810"/>
                    <a:pt x="361" y="2170"/>
                  </a:cubicBezTo>
                  <a:cubicBezTo>
                    <a:pt x="548" y="2532"/>
                    <a:pt x="830" y="2866"/>
                    <a:pt x="1164" y="3133"/>
                  </a:cubicBezTo>
                  <a:lnTo>
                    <a:pt x="1285" y="3240"/>
                  </a:lnTo>
                  <a:lnTo>
                    <a:pt x="1405" y="3335"/>
                  </a:lnTo>
                  <a:lnTo>
                    <a:pt x="1686" y="3495"/>
                  </a:lnTo>
                  <a:cubicBezTo>
                    <a:pt x="1873" y="3602"/>
                    <a:pt x="2061" y="3682"/>
                    <a:pt x="2261" y="3736"/>
                  </a:cubicBezTo>
                  <a:cubicBezTo>
                    <a:pt x="2546" y="3834"/>
                    <a:pt x="2824" y="3867"/>
                    <a:pt x="3078" y="3867"/>
                  </a:cubicBezTo>
                  <a:cubicBezTo>
                    <a:pt x="3170" y="3867"/>
                    <a:pt x="3259" y="3863"/>
                    <a:pt x="3345" y="3856"/>
                  </a:cubicBezTo>
                  <a:cubicBezTo>
                    <a:pt x="3666" y="3843"/>
                    <a:pt x="3919" y="3763"/>
                    <a:pt x="4107" y="3695"/>
                  </a:cubicBezTo>
                  <a:cubicBezTo>
                    <a:pt x="4187" y="3669"/>
                    <a:pt x="4254" y="3642"/>
                    <a:pt x="4308" y="3615"/>
                  </a:cubicBezTo>
                  <a:cubicBezTo>
                    <a:pt x="4347" y="3602"/>
                    <a:pt x="4374" y="3588"/>
                    <a:pt x="4374" y="3588"/>
                  </a:cubicBezTo>
                  <a:cubicBezTo>
                    <a:pt x="4415" y="3562"/>
                    <a:pt x="4428" y="3522"/>
                    <a:pt x="4415" y="3468"/>
                  </a:cubicBezTo>
                  <a:cubicBezTo>
                    <a:pt x="4403" y="3435"/>
                    <a:pt x="4366" y="3411"/>
                    <a:pt x="4330" y="3411"/>
                  </a:cubicBezTo>
                  <a:cubicBezTo>
                    <a:pt x="4323" y="3411"/>
                    <a:pt x="4315" y="3412"/>
                    <a:pt x="4308" y="3415"/>
                  </a:cubicBezTo>
                  <a:lnTo>
                    <a:pt x="4294" y="3415"/>
                  </a:lnTo>
                  <a:cubicBezTo>
                    <a:pt x="4294" y="3415"/>
                    <a:pt x="4267" y="3428"/>
                    <a:pt x="4228" y="3442"/>
                  </a:cubicBezTo>
                  <a:cubicBezTo>
                    <a:pt x="4187" y="3455"/>
                    <a:pt x="4121" y="3468"/>
                    <a:pt x="4040" y="3495"/>
                  </a:cubicBezTo>
                  <a:cubicBezTo>
                    <a:pt x="3866" y="3535"/>
                    <a:pt x="3625" y="3575"/>
                    <a:pt x="3331" y="3588"/>
                  </a:cubicBezTo>
                  <a:cubicBezTo>
                    <a:pt x="3036" y="3588"/>
                    <a:pt x="2703" y="3549"/>
                    <a:pt x="2355" y="3428"/>
                  </a:cubicBezTo>
                  <a:cubicBezTo>
                    <a:pt x="2194" y="3374"/>
                    <a:pt x="2020" y="3294"/>
                    <a:pt x="1847" y="3201"/>
                  </a:cubicBezTo>
                  <a:cubicBezTo>
                    <a:pt x="1766" y="3160"/>
                    <a:pt x="1686" y="3107"/>
                    <a:pt x="1606" y="3053"/>
                  </a:cubicBezTo>
                  <a:lnTo>
                    <a:pt x="1485" y="2960"/>
                  </a:lnTo>
                  <a:lnTo>
                    <a:pt x="1378" y="2866"/>
                  </a:lnTo>
                  <a:cubicBezTo>
                    <a:pt x="1071" y="2625"/>
                    <a:pt x="816" y="2331"/>
                    <a:pt x="643" y="2010"/>
                  </a:cubicBezTo>
                  <a:cubicBezTo>
                    <a:pt x="468" y="1703"/>
                    <a:pt x="361" y="1368"/>
                    <a:pt x="308" y="1087"/>
                  </a:cubicBezTo>
                  <a:cubicBezTo>
                    <a:pt x="268" y="793"/>
                    <a:pt x="268" y="552"/>
                    <a:pt x="281" y="378"/>
                  </a:cubicBezTo>
                  <a:cubicBezTo>
                    <a:pt x="281" y="285"/>
                    <a:pt x="295" y="217"/>
                    <a:pt x="295" y="178"/>
                  </a:cubicBezTo>
                  <a:cubicBezTo>
                    <a:pt x="308" y="137"/>
                    <a:pt x="308" y="110"/>
                    <a:pt x="308" y="110"/>
                  </a:cubicBezTo>
                  <a:cubicBezTo>
                    <a:pt x="322" y="57"/>
                    <a:pt x="295" y="17"/>
                    <a:pt x="254" y="3"/>
                  </a:cubicBezTo>
                  <a:cubicBezTo>
                    <a:pt x="245" y="1"/>
                    <a:pt x="236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299;p54"/>
            <p:cNvSpPr/>
            <p:nvPr/>
          </p:nvSpPr>
          <p:spPr>
            <a:xfrm>
              <a:off x="5931425" y="3615050"/>
              <a:ext cx="86950" cy="80875"/>
            </a:xfrm>
            <a:custGeom>
              <a:avLst/>
              <a:gdLst/>
              <a:ahLst/>
              <a:cxnLst/>
              <a:rect l="l" t="t" r="r" b="b"/>
              <a:pathLst>
                <a:path w="3478" h="3235" extrusionOk="0">
                  <a:moveTo>
                    <a:pt x="1735" y="0"/>
                  </a:moveTo>
                  <a:cubicBezTo>
                    <a:pt x="939" y="0"/>
                    <a:pt x="255" y="582"/>
                    <a:pt x="134" y="1383"/>
                  </a:cubicBezTo>
                  <a:cubicBezTo>
                    <a:pt x="0" y="2266"/>
                    <a:pt x="615" y="3095"/>
                    <a:pt x="1498" y="3216"/>
                  </a:cubicBezTo>
                  <a:cubicBezTo>
                    <a:pt x="1581" y="3229"/>
                    <a:pt x="1662" y="3235"/>
                    <a:pt x="1743" y="3235"/>
                  </a:cubicBezTo>
                  <a:cubicBezTo>
                    <a:pt x="2538" y="3235"/>
                    <a:pt x="3223" y="2653"/>
                    <a:pt x="3344" y="1852"/>
                  </a:cubicBezTo>
                  <a:cubicBezTo>
                    <a:pt x="3478" y="969"/>
                    <a:pt x="2863" y="140"/>
                    <a:pt x="1980" y="19"/>
                  </a:cubicBezTo>
                  <a:cubicBezTo>
                    <a:pt x="1897" y="6"/>
                    <a:pt x="1816" y="0"/>
                    <a:pt x="1735" y="0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00;p54"/>
            <p:cNvSpPr/>
            <p:nvPr/>
          </p:nvSpPr>
          <p:spPr>
            <a:xfrm>
              <a:off x="6150800" y="3781450"/>
              <a:ext cx="113050" cy="105875"/>
            </a:xfrm>
            <a:custGeom>
              <a:avLst/>
              <a:gdLst/>
              <a:ahLst/>
              <a:cxnLst/>
              <a:rect l="l" t="t" r="r" b="b"/>
              <a:pathLst>
                <a:path w="4522" h="4235" extrusionOk="0">
                  <a:moveTo>
                    <a:pt x="2255" y="1"/>
                  </a:moveTo>
                  <a:cubicBezTo>
                    <a:pt x="1227" y="1"/>
                    <a:pt x="319" y="759"/>
                    <a:pt x="173" y="1804"/>
                  </a:cubicBezTo>
                  <a:cubicBezTo>
                    <a:pt x="0" y="2967"/>
                    <a:pt x="803" y="4037"/>
                    <a:pt x="1953" y="4211"/>
                  </a:cubicBezTo>
                  <a:cubicBezTo>
                    <a:pt x="2059" y="4227"/>
                    <a:pt x="2165" y="4235"/>
                    <a:pt x="2269" y="4235"/>
                  </a:cubicBezTo>
                  <a:cubicBezTo>
                    <a:pt x="3304" y="4235"/>
                    <a:pt x="4202" y="3476"/>
                    <a:pt x="4361" y="2419"/>
                  </a:cubicBezTo>
                  <a:cubicBezTo>
                    <a:pt x="4521" y="1269"/>
                    <a:pt x="3731" y="199"/>
                    <a:pt x="2568" y="24"/>
                  </a:cubicBezTo>
                  <a:cubicBezTo>
                    <a:pt x="2463" y="8"/>
                    <a:pt x="2358" y="1"/>
                    <a:pt x="225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01;p54"/>
            <p:cNvSpPr/>
            <p:nvPr/>
          </p:nvSpPr>
          <p:spPr>
            <a:xfrm>
              <a:off x="5799300" y="3410225"/>
              <a:ext cx="149800" cy="106825"/>
            </a:xfrm>
            <a:custGeom>
              <a:avLst/>
              <a:gdLst/>
              <a:ahLst/>
              <a:cxnLst/>
              <a:rect l="l" t="t" r="r" b="b"/>
              <a:pathLst>
                <a:path w="5992" h="4273" extrusionOk="0">
                  <a:moveTo>
                    <a:pt x="1768" y="0"/>
                  </a:moveTo>
                  <a:cubicBezTo>
                    <a:pt x="1656" y="0"/>
                    <a:pt x="1536" y="36"/>
                    <a:pt x="1406" y="120"/>
                  </a:cubicBezTo>
                  <a:cubicBezTo>
                    <a:pt x="1" y="1015"/>
                    <a:pt x="1754" y="3945"/>
                    <a:pt x="2476" y="4252"/>
                  </a:cubicBezTo>
                  <a:cubicBezTo>
                    <a:pt x="2510" y="4266"/>
                    <a:pt x="2549" y="4273"/>
                    <a:pt x="2592" y="4273"/>
                  </a:cubicBezTo>
                  <a:cubicBezTo>
                    <a:pt x="3458" y="4273"/>
                    <a:pt x="5992" y="1550"/>
                    <a:pt x="5137" y="454"/>
                  </a:cubicBezTo>
                  <a:cubicBezTo>
                    <a:pt x="4947" y="205"/>
                    <a:pt x="4729" y="108"/>
                    <a:pt x="4505" y="108"/>
                  </a:cubicBezTo>
                  <a:cubicBezTo>
                    <a:pt x="3693" y="108"/>
                    <a:pt x="2797" y="1390"/>
                    <a:pt x="2797" y="1390"/>
                  </a:cubicBezTo>
                  <a:cubicBezTo>
                    <a:pt x="2797" y="1390"/>
                    <a:pt x="2460" y="0"/>
                    <a:pt x="1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02;p54"/>
            <p:cNvSpPr/>
            <p:nvPr/>
          </p:nvSpPr>
          <p:spPr>
            <a:xfrm>
              <a:off x="4830200" y="3504825"/>
              <a:ext cx="104700" cy="453475"/>
            </a:xfrm>
            <a:custGeom>
              <a:avLst/>
              <a:gdLst/>
              <a:ahLst/>
              <a:cxnLst/>
              <a:rect l="l" t="t" r="r" b="b"/>
              <a:pathLst>
                <a:path w="4188" h="18139" extrusionOk="0">
                  <a:moveTo>
                    <a:pt x="4147" y="1"/>
                  </a:moveTo>
                  <a:cubicBezTo>
                    <a:pt x="776" y="242"/>
                    <a:pt x="309" y="4789"/>
                    <a:pt x="134" y="7344"/>
                  </a:cubicBezTo>
                  <a:cubicBezTo>
                    <a:pt x="0" y="9364"/>
                    <a:pt x="68" y="11397"/>
                    <a:pt x="95" y="13417"/>
                  </a:cubicBezTo>
                  <a:cubicBezTo>
                    <a:pt x="121" y="14929"/>
                    <a:pt x="255" y="16507"/>
                    <a:pt x="54" y="18005"/>
                  </a:cubicBezTo>
                  <a:cubicBezTo>
                    <a:pt x="41" y="18085"/>
                    <a:pt x="95" y="18139"/>
                    <a:pt x="161" y="18139"/>
                  </a:cubicBezTo>
                  <a:cubicBezTo>
                    <a:pt x="202" y="18139"/>
                    <a:pt x="241" y="18112"/>
                    <a:pt x="255" y="18059"/>
                  </a:cubicBezTo>
                  <a:cubicBezTo>
                    <a:pt x="683" y="16868"/>
                    <a:pt x="616" y="15503"/>
                    <a:pt x="603" y="14260"/>
                  </a:cubicBezTo>
                  <a:cubicBezTo>
                    <a:pt x="589" y="12387"/>
                    <a:pt x="496" y="10515"/>
                    <a:pt x="535" y="8642"/>
                  </a:cubicBezTo>
                  <a:cubicBezTo>
                    <a:pt x="549" y="7932"/>
                    <a:pt x="562" y="7117"/>
                    <a:pt x="630" y="6261"/>
                  </a:cubicBezTo>
                  <a:cubicBezTo>
                    <a:pt x="576" y="5899"/>
                    <a:pt x="643" y="5512"/>
                    <a:pt x="763" y="5137"/>
                  </a:cubicBezTo>
                  <a:cubicBezTo>
                    <a:pt x="1084" y="2876"/>
                    <a:pt x="1927" y="670"/>
                    <a:pt x="4161" y="67"/>
                  </a:cubicBezTo>
                  <a:cubicBezTo>
                    <a:pt x="4188" y="54"/>
                    <a:pt x="4188" y="1"/>
                    <a:pt x="4147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03;p54"/>
            <p:cNvSpPr/>
            <p:nvPr/>
          </p:nvSpPr>
          <p:spPr>
            <a:xfrm>
              <a:off x="4867325" y="3535925"/>
              <a:ext cx="60900" cy="186300"/>
            </a:xfrm>
            <a:custGeom>
              <a:avLst/>
              <a:gdLst/>
              <a:ahLst/>
              <a:cxnLst/>
              <a:rect l="l" t="t" r="r" b="b"/>
              <a:pathLst>
                <a:path w="2436" h="7452" extrusionOk="0">
                  <a:moveTo>
                    <a:pt x="2248" y="0"/>
                  </a:moveTo>
                  <a:cubicBezTo>
                    <a:pt x="2234" y="0"/>
                    <a:pt x="2207" y="0"/>
                    <a:pt x="2194" y="14"/>
                  </a:cubicBezTo>
                  <a:cubicBezTo>
                    <a:pt x="1" y="1659"/>
                    <a:pt x="67" y="4896"/>
                    <a:pt x="135" y="7357"/>
                  </a:cubicBezTo>
                  <a:cubicBezTo>
                    <a:pt x="135" y="7425"/>
                    <a:pt x="174" y="7451"/>
                    <a:pt x="228" y="7451"/>
                  </a:cubicBezTo>
                  <a:cubicBezTo>
                    <a:pt x="268" y="7451"/>
                    <a:pt x="322" y="7411"/>
                    <a:pt x="335" y="7357"/>
                  </a:cubicBezTo>
                  <a:cubicBezTo>
                    <a:pt x="429" y="6474"/>
                    <a:pt x="456" y="5498"/>
                    <a:pt x="536" y="4535"/>
                  </a:cubicBezTo>
                  <a:cubicBezTo>
                    <a:pt x="468" y="4348"/>
                    <a:pt x="536" y="4147"/>
                    <a:pt x="563" y="3920"/>
                  </a:cubicBezTo>
                  <a:cubicBezTo>
                    <a:pt x="602" y="3626"/>
                    <a:pt x="616" y="3331"/>
                    <a:pt x="723" y="3050"/>
                  </a:cubicBezTo>
                  <a:cubicBezTo>
                    <a:pt x="736" y="3010"/>
                    <a:pt x="750" y="2984"/>
                    <a:pt x="763" y="2957"/>
                  </a:cubicBezTo>
                  <a:cubicBezTo>
                    <a:pt x="1003" y="1900"/>
                    <a:pt x="1445" y="924"/>
                    <a:pt x="2341" y="214"/>
                  </a:cubicBezTo>
                  <a:cubicBezTo>
                    <a:pt x="2435" y="134"/>
                    <a:pt x="2341" y="0"/>
                    <a:pt x="2248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304;p54"/>
            <p:cNvSpPr/>
            <p:nvPr/>
          </p:nvSpPr>
          <p:spPr>
            <a:xfrm>
              <a:off x="4874025" y="3866975"/>
              <a:ext cx="15050" cy="92000"/>
            </a:xfrm>
            <a:custGeom>
              <a:avLst/>
              <a:gdLst/>
              <a:ahLst/>
              <a:cxnLst/>
              <a:rect l="l" t="t" r="r" b="b"/>
              <a:pathLst>
                <a:path w="602" h="3680" extrusionOk="0">
                  <a:moveTo>
                    <a:pt x="414" y="1"/>
                  </a:moveTo>
                  <a:lnTo>
                    <a:pt x="402" y="15"/>
                  </a:lnTo>
                  <a:cubicBezTo>
                    <a:pt x="388" y="27"/>
                    <a:pt x="375" y="41"/>
                    <a:pt x="375" y="68"/>
                  </a:cubicBezTo>
                  <a:lnTo>
                    <a:pt x="375" y="122"/>
                  </a:lnTo>
                  <a:cubicBezTo>
                    <a:pt x="361" y="161"/>
                    <a:pt x="361" y="202"/>
                    <a:pt x="348" y="241"/>
                  </a:cubicBezTo>
                  <a:cubicBezTo>
                    <a:pt x="348" y="255"/>
                    <a:pt x="348" y="255"/>
                    <a:pt x="361" y="255"/>
                  </a:cubicBezTo>
                  <a:cubicBezTo>
                    <a:pt x="348" y="509"/>
                    <a:pt x="321" y="750"/>
                    <a:pt x="307" y="1004"/>
                  </a:cubicBezTo>
                  <a:cubicBezTo>
                    <a:pt x="295" y="1392"/>
                    <a:pt x="281" y="1793"/>
                    <a:pt x="254" y="2182"/>
                  </a:cubicBezTo>
                  <a:cubicBezTo>
                    <a:pt x="214" y="2676"/>
                    <a:pt x="40" y="3118"/>
                    <a:pt x="0" y="3599"/>
                  </a:cubicBezTo>
                  <a:cubicBezTo>
                    <a:pt x="0" y="3653"/>
                    <a:pt x="27" y="3680"/>
                    <a:pt x="67" y="3680"/>
                  </a:cubicBezTo>
                  <a:cubicBezTo>
                    <a:pt x="107" y="3680"/>
                    <a:pt x="134" y="3666"/>
                    <a:pt x="147" y="3639"/>
                  </a:cubicBezTo>
                  <a:cubicBezTo>
                    <a:pt x="602" y="2997"/>
                    <a:pt x="562" y="1994"/>
                    <a:pt x="548" y="1231"/>
                  </a:cubicBezTo>
                  <a:cubicBezTo>
                    <a:pt x="535" y="844"/>
                    <a:pt x="575" y="429"/>
                    <a:pt x="495" y="54"/>
                  </a:cubicBezTo>
                  <a:cubicBezTo>
                    <a:pt x="482" y="27"/>
                    <a:pt x="455" y="1"/>
                    <a:pt x="428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305;p54"/>
            <p:cNvSpPr/>
            <p:nvPr/>
          </p:nvSpPr>
          <p:spPr>
            <a:xfrm>
              <a:off x="4917825" y="3887400"/>
              <a:ext cx="23100" cy="97000"/>
            </a:xfrm>
            <a:custGeom>
              <a:avLst/>
              <a:gdLst/>
              <a:ahLst/>
              <a:cxnLst/>
              <a:rect l="l" t="t" r="r" b="b"/>
              <a:pathLst>
                <a:path w="924" h="3880" extrusionOk="0">
                  <a:moveTo>
                    <a:pt x="615" y="0"/>
                  </a:moveTo>
                  <a:cubicBezTo>
                    <a:pt x="576" y="0"/>
                    <a:pt x="535" y="27"/>
                    <a:pt x="522" y="93"/>
                  </a:cubicBezTo>
                  <a:cubicBezTo>
                    <a:pt x="428" y="749"/>
                    <a:pt x="401" y="1404"/>
                    <a:pt x="321" y="2060"/>
                  </a:cubicBezTo>
                  <a:cubicBezTo>
                    <a:pt x="241" y="2635"/>
                    <a:pt x="80" y="3197"/>
                    <a:pt x="14" y="3772"/>
                  </a:cubicBezTo>
                  <a:cubicBezTo>
                    <a:pt x="0" y="3839"/>
                    <a:pt x="54" y="3879"/>
                    <a:pt x="121" y="3879"/>
                  </a:cubicBezTo>
                  <a:cubicBezTo>
                    <a:pt x="161" y="3879"/>
                    <a:pt x="201" y="3865"/>
                    <a:pt x="214" y="3826"/>
                  </a:cubicBezTo>
                  <a:cubicBezTo>
                    <a:pt x="829" y="2822"/>
                    <a:pt x="924" y="1270"/>
                    <a:pt x="763" y="120"/>
                  </a:cubicBezTo>
                  <a:cubicBezTo>
                    <a:pt x="749" y="54"/>
                    <a:pt x="683" y="0"/>
                    <a:pt x="615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306;p54"/>
            <p:cNvSpPr/>
            <p:nvPr/>
          </p:nvSpPr>
          <p:spPr>
            <a:xfrm>
              <a:off x="4929175" y="3538275"/>
              <a:ext cx="141150" cy="400650"/>
            </a:xfrm>
            <a:custGeom>
              <a:avLst/>
              <a:gdLst/>
              <a:ahLst/>
              <a:cxnLst/>
              <a:rect l="l" t="t" r="r" b="b"/>
              <a:pathLst>
                <a:path w="5646" h="16026" extrusionOk="0">
                  <a:moveTo>
                    <a:pt x="1165" y="0"/>
                  </a:moveTo>
                  <a:lnTo>
                    <a:pt x="1151" y="13"/>
                  </a:lnTo>
                  <a:cubicBezTo>
                    <a:pt x="550" y="1285"/>
                    <a:pt x="482" y="2649"/>
                    <a:pt x="657" y="4013"/>
                  </a:cubicBezTo>
                  <a:cubicBezTo>
                    <a:pt x="684" y="4026"/>
                    <a:pt x="710" y="4053"/>
                    <a:pt x="710" y="4080"/>
                  </a:cubicBezTo>
                  <a:cubicBezTo>
                    <a:pt x="710" y="4080"/>
                    <a:pt x="696" y="4160"/>
                    <a:pt x="696" y="4294"/>
                  </a:cubicBezTo>
                  <a:cubicBezTo>
                    <a:pt x="924" y="5738"/>
                    <a:pt x="1379" y="7197"/>
                    <a:pt x="1740" y="8561"/>
                  </a:cubicBezTo>
                  <a:cubicBezTo>
                    <a:pt x="1994" y="9537"/>
                    <a:pt x="2275" y="10568"/>
                    <a:pt x="2636" y="11570"/>
                  </a:cubicBezTo>
                  <a:cubicBezTo>
                    <a:pt x="2756" y="11771"/>
                    <a:pt x="2863" y="11959"/>
                    <a:pt x="2984" y="12132"/>
                  </a:cubicBezTo>
                  <a:cubicBezTo>
                    <a:pt x="3131" y="12319"/>
                    <a:pt x="3252" y="12494"/>
                    <a:pt x="3372" y="12654"/>
                  </a:cubicBezTo>
                  <a:cubicBezTo>
                    <a:pt x="3493" y="12801"/>
                    <a:pt x="3586" y="12935"/>
                    <a:pt x="3680" y="13042"/>
                  </a:cubicBezTo>
                  <a:lnTo>
                    <a:pt x="3693" y="13056"/>
                  </a:lnTo>
                  <a:cubicBezTo>
                    <a:pt x="3011" y="11677"/>
                    <a:pt x="2556" y="10179"/>
                    <a:pt x="2128" y="8708"/>
                  </a:cubicBezTo>
                  <a:cubicBezTo>
                    <a:pt x="1365" y="6100"/>
                    <a:pt x="1" y="2688"/>
                    <a:pt x="1192" y="40"/>
                  </a:cubicBezTo>
                  <a:cubicBezTo>
                    <a:pt x="1205" y="27"/>
                    <a:pt x="1192" y="0"/>
                    <a:pt x="1165" y="0"/>
                  </a:cubicBezTo>
                  <a:close/>
                  <a:moveTo>
                    <a:pt x="3091" y="12614"/>
                  </a:moveTo>
                  <a:lnTo>
                    <a:pt x="3051" y="12654"/>
                  </a:lnTo>
                  <a:cubicBezTo>
                    <a:pt x="3600" y="13925"/>
                    <a:pt x="4322" y="15089"/>
                    <a:pt x="5351" y="15984"/>
                  </a:cubicBezTo>
                  <a:cubicBezTo>
                    <a:pt x="5392" y="16011"/>
                    <a:pt x="5419" y="16025"/>
                    <a:pt x="5446" y="16025"/>
                  </a:cubicBezTo>
                  <a:cubicBezTo>
                    <a:pt x="5553" y="16025"/>
                    <a:pt x="5646" y="15891"/>
                    <a:pt x="5553" y="15784"/>
                  </a:cubicBezTo>
                  <a:cubicBezTo>
                    <a:pt x="4897" y="15089"/>
                    <a:pt x="4362" y="14313"/>
                    <a:pt x="3921" y="13496"/>
                  </a:cubicBezTo>
                  <a:lnTo>
                    <a:pt x="3907" y="13496"/>
                  </a:lnTo>
                  <a:cubicBezTo>
                    <a:pt x="3894" y="13496"/>
                    <a:pt x="3867" y="13484"/>
                    <a:pt x="3853" y="13470"/>
                  </a:cubicBezTo>
                  <a:cubicBezTo>
                    <a:pt x="3853" y="13470"/>
                    <a:pt x="3746" y="13350"/>
                    <a:pt x="3546" y="13149"/>
                  </a:cubicBezTo>
                  <a:cubicBezTo>
                    <a:pt x="3452" y="13056"/>
                    <a:pt x="3345" y="12922"/>
                    <a:pt x="3225" y="12774"/>
                  </a:cubicBezTo>
                  <a:cubicBezTo>
                    <a:pt x="3172" y="12721"/>
                    <a:pt x="3131" y="12667"/>
                    <a:pt x="3091" y="12614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07;p54"/>
            <p:cNvSpPr/>
            <p:nvPr/>
          </p:nvSpPr>
          <p:spPr>
            <a:xfrm>
              <a:off x="5003775" y="3850250"/>
              <a:ext cx="2700" cy="4400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54"/>
                    <a:pt x="40" y="122"/>
                    <a:pt x="67" y="175"/>
                  </a:cubicBezTo>
                  <a:lnTo>
                    <a:pt x="107" y="135"/>
                  </a:lnTo>
                  <a:cubicBezTo>
                    <a:pt x="67" y="95"/>
                    <a:pt x="27" y="42"/>
                    <a:pt x="0" y="1"/>
                  </a:cubicBezTo>
                  <a:close/>
                </a:path>
              </a:pathLst>
            </a:custGeom>
            <a:solidFill>
              <a:srgbClr val="D7B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08;p54"/>
            <p:cNvSpPr/>
            <p:nvPr/>
          </p:nvSpPr>
          <p:spPr>
            <a:xfrm>
              <a:off x="4945575" y="3638600"/>
              <a:ext cx="81625" cy="237100"/>
            </a:xfrm>
            <a:custGeom>
              <a:avLst/>
              <a:gdLst/>
              <a:ahLst/>
              <a:cxnLst/>
              <a:rect l="l" t="t" r="r" b="b"/>
              <a:pathLst>
                <a:path w="3265" h="9484" extrusionOk="0">
                  <a:moveTo>
                    <a:pt x="1" y="0"/>
                  </a:moveTo>
                  <a:lnTo>
                    <a:pt x="40" y="281"/>
                  </a:lnTo>
                  <a:cubicBezTo>
                    <a:pt x="40" y="147"/>
                    <a:pt x="54" y="67"/>
                    <a:pt x="54" y="67"/>
                  </a:cubicBezTo>
                  <a:cubicBezTo>
                    <a:pt x="54" y="40"/>
                    <a:pt x="28" y="13"/>
                    <a:pt x="1" y="0"/>
                  </a:cubicBezTo>
                  <a:close/>
                  <a:moveTo>
                    <a:pt x="1980" y="7557"/>
                  </a:moveTo>
                  <a:cubicBezTo>
                    <a:pt x="2088" y="7866"/>
                    <a:pt x="2195" y="8160"/>
                    <a:pt x="2328" y="8467"/>
                  </a:cubicBezTo>
                  <a:cubicBezTo>
                    <a:pt x="2355" y="8508"/>
                    <a:pt x="2395" y="8561"/>
                    <a:pt x="2435" y="8601"/>
                  </a:cubicBezTo>
                  <a:cubicBezTo>
                    <a:pt x="2475" y="8654"/>
                    <a:pt x="2516" y="8708"/>
                    <a:pt x="2569" y="8761"/>
                  </a:cubicBezTo>
                  <a:cubicBezTo>
                    <a:pt x="2689" y="8909"/>
                    <a:pt x="2796" y="9043"/>
                    <a:pt x="2890" y="9136"/>
                  </a:cubicBezTo>
                  <a:cubicBezTo>
                    <a:pt x="3090" y="9337"/>
                    <a:pt x="3197" y="9457"/>
                    <a:pt x="3197" y="9457"/>
                  </a:cubicBezTo>
                  <a:cubicBezTo>
                    <a:pt x="3211" y="9471"/>
                    <a:pt x="3238" y="9483"/>
                    <a:pt x="3251" y="9483"/>
                  </a:cubicBezTo>
                  <a:lnTo>
                    <a:pt x="3265" y="9483"/>
                  </a:lnTo>
                  <a:cubicBezTo>
                    <a:pt x="3184" y="9337"/>
                    <a:pt x="3104" y="9189"/>
                    <a:pt x="3037" y="9043"/>
                  </a:cubicBezTo>
                  <a:lnTo>
                    <a:pt x="3024" y="9029"/>
                  </a:lnTo>
                  <a:cubicBezTo>
                    <a:pt x="2930" y="8922"/>
                    <a:pt x="2837" y="8788"/>
                    <a:pt x="2716" y="8641"/>
                  </a:cubicBezTo>
                  <a:cubicBezTo>
                    <a:pt x="2596" y="8481"/>
                    <a:pt x="2475" y="8306"/>
                    <a:pt x="2328" y="8119"/>
                  </a:cubicBezTo>
                  <a:cubicBezTo>
                    <a:pt x="2207" y="7946"/>
                    <a:pt x="2100" y="7758"/>
                    <a:pt x="1980" y="7557"/>
                  </a:cubicBezTo>
                  <a:close/>
                </a:path>
              </a:pathLst>
            </a:custGeom>
            <a:solidFill>
              <a:srgbClr val="402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09;p54"/>
            <p:cNvSpPr/>
            <p:nvPr/>
          </p:nvSpPr>
          <p:spPr>
            <a:xfrm>
              <a:off x="4968325" y="3500825"/>
              <a:ext cx="120050" cy="160850"/>
            </a:xfrm>
            <a:custGeom>
              <a:avLst/>
              <a:gdLst/>
              <a:ahLst/>
              <a:cxnLst/>
              <a:rect l="l" t="t" r="r" b="b"/>
              <a:pathLst>
                <a:path w="4802" h="6434" extrusionOk="0">
                  <a:moveTo>
                    <a:pt x="682" y="0"/>
                  </a:moveTo>
                  <a:cubicBezTo>
                    <a:pt x="495" y="0"/>
                    <a:pt x="308" y="40"/>
                    <a:pt x="120" y="147"/>
                  </a:cubicBezTo>
                  <a:cubicBezTo>
                    <a:pt x="0" y="214"/>
                    <a:pt x="67" y="388"/>
                    <a:pt x="188" y="388"/>
                  </a:cubicBezTo>
                  <a:cubicBezTo>
                    <a:pt x="201" y="388"/>
                    <a:pt x="214" y="388"/>
                    <a:pt x="214" y="375"/>
                  </a:cubicBezTo>
                  <a:cubicBezTo>
                    <a:pt x="348" y="348"/>
                    <a:pt x="468" y="321"/>
                    <a:pt x="602" y="321"/>
                  </a:cubicBezTo>
                  <a:cubicBezTo>
                    <a:pt x="1793" y="321"/>
                    <a:pt x="2635" y="1900"/>
                    <a:pt x="3143" y="2809"/>
                  </a:cubicBezTo>
                  <a:cubicBezTo>
                    <a:pt x="3773" y="3933"/>
                    <a:pt x="4240" y="5137"/>
                    <a:pt x="4602" y="6353"/>
                  </a:cubicBezTo>
                  <a:cubicBezTo>
                    <a:pt x="4615" y="6407"/>
                    <a:pt x="4655" y="6434"/>
                    <a:pt x="4695" y="6434"/>
                  </a:cubicBezTo>
                  <a:cubicBezTo>
                    <a:pt x="4748" y="6434"/>
                    <a:pt x="4802" y="6394"/>
                    <a:pt x="4802" y="6327"/>
                  </a:cubicBezTo>
                  <a:cubicBezTo>
                    <a:pt x="4588" y="4842"/>
                    <a:pt x="3759" y="3277"/>
                    <a:pt x="2983" y="2007"/>
                  </a:cubicBezTo>
                  <a:cubicBezTo>
                    <a:pt x="2555" y="1297"/>
                    <a:pt x="1672" y="0"/>
                    <a:pt x="682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10;p54"/>
            <p:cNvSpPr/>
            <p:nvPr/>
          </p:nvSpPr>
          <p:spPr>
            <a:xfrm>
              <a:off x="5013125" y="3478075"/>
              <a:ext cx="96000" cy="68925"/>
            </a:xfrm>
            <a:custGeom>
              <a:avLst/>
              <a:gdLst/>
              <a:ahLst/>
              <a:cxnLst/>
              <a:rect l="l" t="t" r="r" b="b"/>
              <a:pathLst>
                <a:path w="3840" h="2757" extrusionOk="0">
                  <a:moveTo>
                    <a:pt x="14" y="1"/>
                  </a:moveTo>
                  <a:cubicBezTo>
                    <a:pt x="1" y="1"/>
                    <a:pt x="1" y="14"/>
                    <a:pt x="14" y="14"/>
                  </a:cubicBezTo>
                  <a:cubicBezTo>
                    <a:pt x="723" y="254"/>
                    <a:pt x="1405" y="562"/>
                    <a:pt x="2034" y="977"/>
                  </a:cubicBezTo>
                  <a:cubicBezTo>
                    <a:pt x="2716" y="1431"/>
                    <a:pt x="3158" y="2073"/>
                    <a:pt x="3639" y="2716"/>
                  </a:cubicBezTo>
                  <a:cubicBezTo>
                    <a:pt x="3652" y="2742"/>
                    <a:pt x="3693" y="2756"/>
                    <a:pt x="3719" y="2756"/>
                  </a:cubicBezTo>
                  <a:cubicBezTo>
                    <a:pt x="3773" y="2756"/>
                    <a:pt x="3839" y="2716"/>
                    <a:pt x="3800" y="2649"/>
                  </a:cubicBezTo>
                  <a:cubicBezTo>
                    <a:pt x="3170" y="1084"/>
                    <a:pt x="1539" y="375"/>
                    <a:pt x="14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11;p54"/>
            <p:cNvSpPr/>
            <p:nvPr/>
          </p:nvSpPr>
          <p:spPr>
            <a:xfrm>
              <a:off x="5007125" y="3457000"/>
              <a:ext cx="181575" cy="161875"/>
            </a:xfrm>
            <a:custGeom>
              <a:avLst/>
              <a:gdLst/>
              <a:ahLst/>
              <a:cxnLst/>
              <a:rect l="l" t="t" r="r" b="b"/>
              <a:pathLst>
                <a:path w="7263" h="6475" extrusionOk="0">
                  <a:moveTo>
                    <a:pt x="1672" y="0"/>
                  </a:moveTo>
                  <a:cubicBezTo>
                    <a:pt x="1150" y="0"/>
                    <a:pt x="628" y="54"/>
                    <a:pt x="134" y="54"/>
                  </a:cubicBezTo>
                  <a:cubicBezTo>
                    <a:pt x="27" y="54"/>
                    <a:pt x="0" y="241"/>
                    <a:pt x="107" y="255"/>
                  </a:cubicBezTo>
                  <a:cubicBezTo>
                    <a:pt x="414" y="295"/>
                    <a:pt x="735" y="309"/>
                    <a:pt x="1043" y="309"/>
                  </a:cubicBezTo>
                  <a:cubicBezTo>
                    <a:pt x="1177" y="309"/>
                    <a:pt x="1311" y="309"/>
                    <a:pt x="1445" y="295"/>
                  </a:cubicBezTo>
                  <a:lnTo>
                    <a:pt x="2153" y="295"/>
                  </a:lnTo>
                  <a:cubicBezTo>
                    <a:pt x="3264" y="335"/>
                    <a:pt x="4133" y="844"/>
                    <a:pt x="4869" y="1646"/>
                  </a:cubicBezTo>
                  <a:cubicBezTo>
                    <a:pt x="4962" y="1739"/>
                    <a:pt x="5042" y="1846"/>
                    <a:pt x="5123" y="1953"/>
                  </a:cubicBezTo>
                  <a:lnTo>
                    <a:pt x="5123" y="1579"/>
                  </a:lnTo>
                  <a:cubicBezTo>
                    <a:pt x="4521" y="883"/>
                    <a:pt x="3852" y="375"/>
                    <a:pt x="2943" y="148"/>
                  </a:cubicBezTo>
                  <a:cubicBezTo>
                    <a:pt x="2542" y="41"/>
                    <a:pt x="2100" y="0"/>
                    <a:pt x="1672" y="0"/>
                  </a:cubicBezTo>
                  <a:close/>
                  <a:moveTo>
                    <a:pt x="6153" y="3077"/>
                  </a:moveTo>
                  <a:lnTo>
                    <a:pt x="6112" y="3679"/>
                  </a:lnTo>
                  <a:cubicBezTo>
                    <a:pt x="6487" y="4562"/>
                    <a:pt x="6768" y="5511"/>
                    <a:pt x="7129" y="6421"/>
                  </a:cubicBezTo>
                  <a:cubicBezTo>
                    <a:pt x="7143" y="6448"/>
                    <a:pt x="7170" y="6475"/>
                    <a:pt x="7209" y="6475"/>
                  </a:cubicBezTo>
                  <a:cubicBezTo>
                    <a:pt x="7236" y="6475"/>
                    <a:pt x="7263" y="6448"/>
                    <a:pt x="7263" y="6408"/>
                  </a:cubicBezTo>
                  <a:cubicBezTo>
                    <a:pt x="7129" y="5324"/>
                    <a:pt x="6715" y="4134"/>
                    <a:pt x="6153" y="3077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12;p54"/>
            <p:cNvSpPr/>
            <p:nvPr/>
          </p:nvSpPr>
          <p:spPr>
            <a:xfrm>
              <a:off x="5055275" y="3432250"/>
              <a:ext cx="186625" cy="152875"/>
            </a:xfrm>
            <a:custGeom>
              <a:avLst/>
              <a:gdLst/>
              <a:ahLst/>
              <a:cxnLst/>
              <a:rect l="l" t="t" r="r" b="b"/>
              <a:pathLst>
                <a:path w="7465" h="6115" extrusionOk="0">
                  <a:moveTo>
                    <a:pt x="1591" y="1"/>
                  </a:moveTo>
                  <a:cubicBezTo>
                    <a:pt x="1056" y="1"/>
                    <a:pt x="521" y="54"/>
                    <a:pt x="0" y="161"/>
                  </a:cubicBezTo>
                  <a:cubicBezTo>
                    <a:pt x="361" y="122"/>
                    <a:pt x="709" y="95"/>
                    <a:pt x="1056" y="95"/>
                  </a:cubicBezTo>
                  <a:cubicBezTo>
                    <a:pt x="2488" y="95"/>
                    <a:pt x="3879" y="482"/>
                    <a:pt x="5016" y="1406"/>
                  </a:cubicBezTo>
                  <a:cubicBezTo>
                    <a:pt x="5337" y="1673"/>
                    <a:pt x="5618" y="1967"/>
                    <a:pt x="5845" y="2275"/>
                  </a:cubicBezTo>
                  <a:cubicBezTo>
                    <a:pt x="6153" y="2583"/>
                    <a:pt x="6341" y="2984"/>
                    <a:pt x="6501" y="3412"/>
                  </a:cubicBezTo>
                  <a:cubicBezTo>
                    <a:pt x="6862" y="4227"/>
                    <a:pt x="7063" y="5137"/>
                    <a:pt x="7250" y="6034"/>
                  </a:cubicBezTo>
                  <a:cubicBezTo>
                    <a:pt x="7263" y="6087"/>
                    <a:pt x="7304" y="6114"/>
                    <a:pt x="7343" y="6114"/>
                  </a:cubicBezTo>
                  <a:cubicBezTo>
                    <a:pt x="7397" y="6114"/>
                    <a:pt x="7464" y="6073"/>
                    <a:pt x="7464" y="6007"/>
                  </a:cubicBezTo>
                  <a:cubicBezTo>
                    <a:pt x="7370" y="4147"/>
                    <a:pt x="6487" y="2288"/>
                    <a:pt x="5030" y="1124"/>
                  </a:cubicBezTo>
                  <a:cubicBezTo>
                    <a:pt x="4026" y="309"/>
                    <a:pt x="2822" y="1"/>
                    <a:pt x="1591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13;p54"/>
            <p:cNvSpPr/>
            <p:nvPr/>
          </p:nvSpPr>
          <p:spPr>
            <a:xfrm>
              <a:off x="5072300" y="3409500"/>
              <a:ext cx="260550" cy="146175"/>
            </a:xfrm>
            <a:custGeom>
              <a:avLst/>
              <a:gdLst/>
              <a:ahLst/>
              <a:cxnLst/>
              <a:rect l="l" t="t" r="r" b="b"/>
              <a:pathLst>
                <a:path w="10422" h="5847" extrusionOk="0">
                  <a:moveTo>
                    <a:pt x="2355" y="1"/>
                  </a:moveTo>
                  <a:cubicBezTo>
                    <a:pt x="1553" y="1"/>
                    <a:pt x="750" y="108"/>
                    <a:pt x="15" y="309"/>
                  </a:cubicBezTo>
                  <a:cubicBezTo>
                    <a:pt x="1" y="309"/>
                    <a:pt x="1" y="336"/>
                    <a:pt x="15" y="336"/>
                  </a:cubicBezTo>
                  <a:cubicBezTo>
                    <a:pt x="657" y="256"/>
                    <a:pt x="1299" y="215"/>
                    <a:pt x="1927" y="215"/>
                  </a:cubicBezTo>
                  <a:cubicBezTo>
                    <a:pt x="3359" y="215"/>
                    <a:pt x="4763" y="429"/>
                    <a:pt x="6100" y="991"/>
                  </a:cubicBezTo>
                  <a:cubicBezTo>
                    <a:pt x="8255" y="1900"/>
                    <a:pt x="9565" y="3600"/>
                    <a:pt x="10220" y="5780"/>
                  </a:cubicBezTo>
                  <a:cubicBezTo>
                    <a:pt x="10234" y="5833"/>
                    <a:pt x="10274" y="5847"/>
                    <a:pt x="10315" y="5847"/>
                  </a:cubicBezTo>
                  <a:cubicBezTo>
                    <a:pt x="10368" y="5847"/>
                    <a:pt x="10422" y="5806"/>
                    <a:pt x="10408" y="5740"/>
                  </a:cubicBezTo>
                  <a:cubicBezTo>
                    <a:pt x="9819" y="2007"/>
                    <a:pt x="5940" y="1"/>
                    <a:pt x="2355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14;p54"/>
            <p:cNvSpPr/>
            <p:nvPr/>
          </p:nvSpPr>
          <p:spPr>
            <a:xfrm>
              <a:off x="5280000" y="3437275"/>
              <a:ext cx="82600" cy="87300"/>
            </a:xfrm>
            <a:custGeom>
              <a:avLst/>
              <a:gdLst/>
              <a:ahLst/>
              <a:cxnLst/>
              <a:rect l="l" t="t" r="r" b="b"/>
              <a:pathLst>
                <a:path w="3304" h="3492" extrusionOk="0">
                  <a:moveTo>
                    <a:pt x="93" y="1"/>
                  </a:moveTo>
                  <a:cubicBezTo>
                    <a:pt x="13" y="1"/>
                    <a:pt x="0" y="135"/>
                    <a:pt x="80" y="147"/>
                  </a:cubicBezTo>
                  <a:cubicBezTo>
                    <a:pt x="1579" y="482"/>
                    <a:pt x="2488" y="2114"/>
                    <a:pt x="3050" y="3411"/>
                  </a:cubicBezTo>
                  <a:cubicBezTo>
                    <a:pt x="3077" y="3465"/>
                    <a:pt x="3116" y="3491"/>
                    <a:pt x="3170" y="3491"/>
                  </a:cubicBezTo>
                  <a:cubicBezTo>
                    <a:pt x="3237" y="3491"/>
                    <a:pt x="3304" y="3438"/>
                    <a:pt x="3277" y="3345"/>
                  </a:cubicBezTo>
                  <a:cubicBezTo>
                    <a:pt x="2996" y="1993"/>
                    <a:pt x="1591" y="81"/>
                    <a:pt x="93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15;p54"/>
            <p:cNvSpPr/>
            <p:nvPr/>
          </p:nvSpPr>
          <p:spPr>
            <a:xfrm>
              <a:off x="4845925" y="3602475"/>
              <a:ext cx="27775" cy="68925"/>
            </a:xfrm>
            <a:custGeom>
              <a:avLst/>
              <a:gdLst/>
              <a:ahLst/>
              <a:cxnLst/>
              <a:rect l="l" t="t" r="r" b="b"/>
              <a:pathLst>
                <a:path w="1111" h="2757" extrusionOk="0">
                  <a:moveTo>
                    <a:pt x="776" y="1"/>
                  </a:moveTo>
                  <a:cubicBezTo>
                    <a:pt x="682" y="1"/>
                    <a:pt x="589" y="54"/>
                    <a:pt x="536" y="147"/>
                  </a:cubicBezTo>
                  <a:cubicBezTo>
                    <a:pt x="402" y="468"/>
                    <a:pt x="241" y="843"/>
                    <a:pt x="134" y="1231"/>
                  </a:cubicBezTo>
                  <a:cubicBezTo>
                    <a:pt x="67" y="1606"/>
                    <a:pt x="27" y="1980"/>
                    <a:pt x="1" y="2355"/>
                  </a:cubicBezTo>
                  <a:cubicBezTo>
                    <a:pt x="14" y="2394"/>
                    <a:pt x="14" y="2448"/>
                    <a:pt x="27" y="2489"/>
                  </a:cubicBezTo>
                  <a:cubicBezTo>
                    <a:pt x="67" y="2662"/>
                    <a:pt x="215" y="2756"/>
                    <a:pt x="375" y="2756"/>
                  </a:cubicBezTo>
                  <a:cubicBezTo>
                    <a:pt x="536" y="2756"/>
                    <a:pt x="709" y="2649"/>
                    <a:pt x="763" y="2475"/>
                  </a:cubicBezTo>
                  <a:cubicBezTo>
                    <a:pt x="857" y="2141"/>
                    <a:pt x="843" y="1779"/>
                    <a:pt x="910" y="1431"/>
                  </a:cubicBezTo>
                  <a:cubicBezTo>
                    <a:pt x="977" y="1057"/>
                    <a:pt x="1057" y="682"/>
                    <a:pt x="1098" y="295"/>
                  </a:cubicBezTo>
                  <a:cubicBezTo>
                    <a:pt x="1110" y="120"/>
                    <a:pt x="937" y="1"/>
                    <a:pt x="77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16;p54"/>
            <p:cNvSpPr/>
            <p:nvPr/>
          </p:nvSpPr>
          <p:spPr>
            <a:xfrm>
              <a:off x="4844600" y="3633250"/>
              <a:ext cx="4700" cy="28100"/>
            </a:xfrm>
            <a:custGeom>
              <a:avLst/>
              <a:gdLst/>
              <a:ahLst/>
              <a:cxnLst/>
              <a:rect l="l" t="t" r="r" b="b"/>
              <a:pathLst>
                <a:path w="188" h="1124" extrusionOk="0">
                  <a:moveTo>
                    <a:pt x="187" y="0"/>
                  </a:moveTo>
                  <a:cubicBezTo>
                    <a:pt x="67" y="375"/>
                    <a:pt x="0" y="762"/>
                    <a:pt x="54" y="1124"/>
                  </a:cubicBezTo>
                  <a:cubicBezTo>
                    <a:pt x="80" y="749"/>
                    <a:pt x="120" y="375"/>
                    <a:pt x="187" y="0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17;p54"/>
            <p:cNvSpPr/>
            <p:nvPr/>
          </p:nvSpPr>
          <p:spPr>
            <a:xfrm>
              <a:off x="4880700" y="3606150"/>
              <a:ext cx="22425" cy="50850"/>
            </a:xfrm>
            <a:custGeom>
              <a:avLst/>
              <a:gdLst/>
              <a:ahLst/>
              <a:cxnLst/>
              <a:rect l="l" t="t" r="r" b="b"/>
              <a:pathLst>
                <a:path w="897" h="2034" extrusionOk="0">
                  <a:moveTo>
                    <a:pt x="495" y="0"/>
                  </a:moveTo>
                  <a:cubicBezTo>
                    <a:pt x="402" y="0"/>
                    <a:pt x="295" y="41"/>
                    <a:pt x="228" y="148"/>
                  </a:cubicBezTo>
                  <a:cubicBezTo>
                    <a:pt x="108" y="656"/>
                    <a:pt x="40" y="1191"/>
                    <a:pt x="1" y="1726"/>
                  </a:cubicBezTo>
                  <a:cubicBezTo>
                    <a:pt x="28" y="1793"/>
                    <a:pt x="67" y="1860"/>
                    <a:pt x="121" y="1926"/>
                  </a:cubicBezTo>
                  <a:cubicBezTo>
                    <a:pt x="188" y="1994"/>
                    <a:pt x="295" y="2033"/>
                    <a:pt x="388" y="2033"/>
                  </a:cubicBezTo>
                  <a:cubicBezTo>
                    <a:pt x="456" y="2033"/>
                    <a:pt x="522" y="2007"/>
                    <a:pt x="589" y="1980"/>
                  </a:cubicBezTo>
                  <a:cubicBezTo>
                    <a:pt x="602" y="1967"/>
                    <a:pt x="616" y="1953"/>
                    <a:pt x="629" y="1953"/>
                  </a:cubicBezTo>
                  <a:cubicBezTo>
                    <a:pt x="763" y="1873"/>
                    <a:pt x="857" y="1712"/>
                    <a:pt x="857" y="1566"/>
                  </a:cubicBezTo>
                  <a:cubicBezTo>
                    <a:pt x="843" y="1151"/>
                    <a:pt x="896" y="736"/>
                    <a:pt x="843" y="321"/>
                  </a:cubicBezTo>
                  <a:cubicBezTo>
                    <a:pt x="816" y="107"/>
                    <a:pt x="656" y="0"/>
                    <a:pt x="495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18;p54"/>
            <p:cNvSpPr/>
            <p:nvPr/>
          </p:nvSpPr>
          <p:spPr>
            <a:xfrm>
              <a:off x="4879025" y="3609825"/>
              <a:ext cx="7375" cy="39500"/>
            </a:xfrm>
            <a:custGeom>
              <a:avLst/>
              <a:gdLst/>
              <a:ahLst/>
              <a:cxnLst/>
              <a:rect l="l" t="t" r="r" b="b"/>
              <a:pathLst>
                <a:path w="295" h="1580" extrusionOk="0">
                  <a:moveTo>
                    <a:pt x="295" y="1"/>
                  </a:moveTo>
                  <a:cubicBezTo>
                    <a:pt x="282" y="28"/>
                    <a:pt x="268" y="54"/>
                    <a:pt x="255" y="94"/>
                  </a:cubicBezTo>
                  <a:cubicBezTo>
                    <a:pt x="148" y="375"/>
                    <a:pt x="134" y="670"/>
                    <a:pt x="95" y="964"/>
                  </a:cubicBezTo>
                  <a:cubicBezTo>
                    <a:pt x="68" y="1191"/>
                    <a:pt x="0" y="1392"/>
                    <a:pt x="68" y="1579"/>
                  </a:cubicBezTo>
                  <a:cubicBezTo>
                    <a:pt x="107" y="1044"/>
                    <a:pt x="175" y="509"/>
                    <a:pt x="295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19;p54"/>
            <p:cNvSpPr/>
            <p:nvPr/>
          </p:nvSpPr>
          <p:spPr>
            <a:xfrm>
              <a:off x="4907450" y="3604125"/>
              <a:ext cx="20775" cy="29475"/>
            </a:xfrm>
            <a:custGeom>
              <a:avLst/>
              <a:gdLst/>
              <a:ahLst/>
              <a:cxnLst/>
              <a:rect l="l" t="t" r="r" b="b"/>
              <a:pathLst>
                <a:path w="831" h="1179" extrusionOk="0">
                  <a:moveTo>
                    <a:pt x="429" y="1"/>
                  </a:moveTo>
                  <a:cubicBezTo>
                    <a:pt x="308" y="1"/>
                    <a:pt x="188" y="81"/>
                    <a:pt x="135" y="215"/>
                  </a:cubicBezTo>
                  <a:cubicBezTo>
                    <a:pt x="108" y="309"/>
                    <a:pt x="94" y="416"/>
                    <a:pt x="81" y="509"/>
                  </a:cubicBezTo>
                  <a:cubicBezTo>
                    <a:pt x="54" y="684"/>
                    <a:pt x="1" y="857"/>
                    <a:pt x="108" y="1018"/>
                  </a:cubicBezTo>
                  <a:cubicBezTo>
                    <a:pt x="188" y="1125"/>
                    <a:pt x="308" y="1178"/>
                    <a:pt x="415" y="1178"/>
                  </a:cubicBezTo>
                  <a:cubicBezTo>
                    <a:pt x="536" y="1178"/>
                    <a:pt x="656" y="1125"/>
                    <a:pt x="736" y="1005"/>
                  </a:cubicBezTo>
                  <a:cubicBezTo>
                    <a:pt x="830" y="857"/>
                    <a:pt x="790" y="697"/>
                    <a:pt x="763" y="536"/>
                  </a:cubicBezTo>
                  <a:cubicBezTo>
                    <a:pt x="750" y="429"/>
                    <a:pt x="736" y="322"/>
                    <a:pt x="696" y="215"/>
                  </a:cubicBezTo>
                  <a:cubicBezTo>
                    <a:pt x="656" y="68"/>
                    <a:pt x="536" y="1"/>
                    <a:pt x="429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20;p54"/>
            <p:cNvSpPr/>
            <p:nvPr/>
          </p:nvSpPr>
          <p:spPr>
            <a:xfrm>
              <a:off x="5099725" y="3478750"/>
              <a:ext cx="122100" cy="89975"/>
            </a:xfrm>
            <a:custGeom>
              <a:avLst/>
              <a:gdLst/>
              <a:ahLst/>
              <a:cxnLst/>
              <a:rect l="l" t="t" r="r" b="b"/>
              <a:pathLst>
                <a:path w="4884" h="3599" extrusionOk="0">
                  <a:moveTo>
                    <a:pt x="3359" y="0"/>
                  </a:moveTo>
                  <a:cubicBezTo>
                    <a:pt x="3145" y="0"/>
                    <a:pt x="2997" y="281"/>
                    <a:pt x="3091" y="468"/>
                  </a:cubicBezTo>
                  <a:cubicBezTo>
                    <a:pt x="2997" y="535"/>
                    <a:pt x="2931" y="616"/>
                    <a:pt x="2890" y="723"/>
                  </a:cubicBezTo>
                  <a:cubicBezTo>
                    <a:pt x="2663" y="522"/>
                    <a:pt x="2435" y="334"/>
                    <a:pt x="2182" y="174"/>
                  </a:cubicBezTo>
                  <a:cubicBezTo>
                    <a:pt x="2101" y="134"/>
                    <a:pt x="2021" y="107"/>
                    <a:pt x="1941" y="107"/>
                  </a:cubicBezTo>
                  <a:cubicBezTo>
                    <a:pt x="1673" y="107"/>
                    <a:pt x="1419" y="334"/>
                    <a:pt x="1419" y="629"/>
                  </a:cubicBezTo>
                  <a:lnTo>
                    <a:pt x="1419" y="709"/>
                  </a:lnTo>
                  <a:cubicBezTo>
                    <a:pt x="1445" y="736"/>
                    <a:pt x="1472" y="776"/>
                    <a:pt x="1499" y="803"/>
                  </a:cubicBezTo>
                  <a:cubicBezTo>
                    <a:pt x="1834" y="1217"/>
                    <a:pt x="2155" y="1699"/>
                    <a:pt x="2449" y="2207"/>
                  </a:cubicBezTo>
                  <a:lnTo>
                    <a:pt x="2449" y="1632"/>
                  </a:lnTo>
                  <a:cubicBezTo>
                    <a:pt x="2824" y="1993"/>
                    <a:pt x="3131" y="2394"/>
                    <a:pt x="3452" y="2809"/>
                  </a:cubicBezTo>
                  <a:cubicBezTo>
                    <a:pt x="3546" y="2943"/>
                    <a:pt x="3719" y="3010"/>
                    <a:pt x="3867" y="3010"/>
                  </a:cubicBezTo>
                  <a:cubicBezTo>
                    <a:pt x="4094" y="3010"/>
                    <a:pt x="4308" y="2876"/>
                    <a:pt x="4295" y="2581"/>
                  </a:cubicBezTo>
                  <a:cubicBezTo>
                    <a:pt x="4281" y="2462"/>
                    <a:pt x="4268" y="2355"/>
                    <a:pt x="4254" y="2248"/>
                  </a:cubicBezTo>
                  <a:cubicBezTo>
                    <a:pt x="4281" y="2248"/>
                    <a:pt x="4308" y="2260"/>
                    <a:pt x="4335" y="2260"/>
                  </a:cubicBezTo>
                  <a:cubicBezTo>
                    <a:pt x="4602" y="2260"/>
                    <a:pt x="4884" y="2020"/>
                    <a:pt x="4777" y="1713"/>
                  </a:cubicBezTo>
                  <a:cubicBezTo>
                    <a:pt x="4763" y="1659"/>
                    <a:pt x="4736" y="1606"/>
                    <a:pt x="4723" y="1552"/>
                  </a:cubicBezTo>
                  <a:cubicBezTo>
                    <a:pt x="4549" y="1151"/>
                    <a:pt x="4335" y="762"/>
                    <a:pt x="4067" y="415"/>
                  </a:cubicBezTo>
                  <a:cubicBezTo>
                    <a:pt x="3907" y="241"/>
                    <a:pt x="3707" y="107"/>
                    <a:pt x="3452" y="27"/>
                  </a:cubicBezTo>
                  <a:cubicBezTo>
                    <a:pt x="3425" y="13"/>
                    <a:pt x="3385" y="0"/>
                    <a:pt x="3359" y="0"/>
                  </a:cubicBezTo>
                  <a:close/>
                  <a:moveTo>
                    <a:pt x="696" y="950"/>
                  </a:moveTo>
                  <a:cubicBezTo>
                    <a:pt x="322" y="950"/>
                    <a:pt x="1" y="1378"/>
                    <a:pt x="349" y="1686"/>
                  </a:cubicBezTo>
                  <a:cubicBezTo>
                    <a:pt x="857" y="2141"/>
                    <a:pt x="1151" y="2608"/>
                    <a:pt x="1379" y="3250"/>
                  </a:cubicBezTo>
                  <a:cubicBezTo>
                    <a:pt x="1459" y="3464"/>
                    <a:pt x="1713" y="3598"/>
                    <a:pt x="1941" y="3598"/>
                  </a:cubicBezTo>
                  <a:cubicBezTo>
                    <a:pt x="2141" y="3598"/>
                    <a:pt x="2328" y="3491"/>
                    <a:pt x="2369" y="3237"/>
                  </a:cubicBezTo>
                  <a:cubicBezTo>
                    <a:pt x="2382" y="3090"/>
                    <a:pt x="2396" y="2943"/>
                    <a:pt x="2408" y="2809"/>
                  </a:cubicBezTo>
                  <a:cubicBezTo>
                    <a:pt x="2155" y="2194"/>
                    <a:pt x="1847" y="1618"/>
                    <a:pt x="1419" y="1083"/>
                  </a:cubicBezTo>
                  <a:lnTo>
                    <a:pt x="1419" y="1351"/>
                  </a:lnTo>
                  <a:cubicBezTo>
                    <a:pt x="1258" y="1204"/>
                    <a:pt x="1085" y="1083"/>
                    <a:pt x="871" y="990"/>
                  </a:cubicBezTo>
                  <a:cubicBezTo>
                    <a:pt x="817" y="964"/>
                    <a:pt x="750" y="950"/>
                    <a:pt x="696" y="95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21;p54"/>
            <p:cNvSpPr/>
            <p:nvPr/>
          </p:nvSpPr>
          <p:spPr>
            <a:xfrm>
              <a:off x="5135175" y="3496450"/>
              <a:ext cx="25800" cy="52550"/>
            </a:xfrm>
            <a:custGeom>
              <a:avLst/>
              <a:gdLst/>
              <a:ahLst/>
              <a:cxnLst/>
              <a:rect l="l" t="t" r="r" b="b"/>
              <a:pathLst>
                <a:path w="1032" h="2102" extrusionOk="0">
                  <a:moveTo>
                    <a:pt x="1" y="1"/>
                  </a:moveTo>
                  <a:lnTo>
                    <a:pt x="1" y="375"/>
                  </a:lnTo>
                  <a:cubicBezTo>
                    <a:pt x="429" y="910"/>
                    <a:pt x="737" y="1486"/>
                    <a:pt x="990" y="2101"/>
                  </a:cubicBezTo>
                  <a:lnTo>
                    <a:pt x="1031" y="1499"/>
                  </a:lnTo>
                  <a:cubicBezTo>
                    <a:pt x="737" y="991"/>
                    <a:pt x="416" y="509"/>
                    <a:pt x="81" y="95"/>
                  </a:cubicBezTo>
                  <a:cubicBezTo>
                    <a:pt x="54" y="68"/>
                    <a:pt x="27" y="28"/>
                    <a:pt x="1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22;p54"/>
            <p:cNvSpPr/>
            <p:nvPr/>
          </p:nvSpPr>
          <p:spPr>
            <a:xfrm>
              <a:off x="5201400" y="3489100"/>
              <a:ext cx="16425" cy="28475"/>
            </a:xfrm>
            <a:custGeom>
              <a:avLst/>
              <a:gdLst/>
              <a:ahLst/>
              <a:cxnLst/>
              <a:rect l="l" t="t" r="r" b="b"/>
              <a:pathLst>
                <a:path w="657" h="1139" extrusionOk="0">
                  <a:moveTo>
                    <a:pt x="0" y="1"/>
                  </a:moveTo>
                  <a:lnTo>
                    <a:pt x="0" y="1"/>
                  </a:lnTo>
                  <a:cubicBezTo>
                    <a:pt x="268" y="348"/>
                    <a:pt x="482" y="737"/>
                    <a:pt x="656" y="1138"/>
                  </a:cubicBezTo>
                  <a:cubicBezTo>
                    <a:pt x="496" y="710"/>
                    <a:pt x="308" y="309"/>
                    <a:pt x="0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323;p54"/>
            <p:cNvSpPr/>
            <p:nvPr/>
          </p:nvSpPr>
          <p:spPr>
            <a:xfrm>
              <a:off x="5220125" y="3455650"/>
              <a:ext cx="67925" cy="59550"/>
            </a:xfrm>
            <a:custGeom>
              <a:avLst/>
              <a:gdLst/>
              <a:ahLst/>
              <a:cxnLst/>
              <a:rect l="l" t="t" r="r" b="b"/>
              <a:pathLst>
                <a:path w="2717" h="2382" extrusionOk="0">
                  <a:moveTo>
                    <a:pt x="603" y="1"/>
                  </a:moveTo>
                  <a:cubicBezTo>
                    <a:pt x="282" y="1"/>
                    <a:pt x="0" y="429"/>
                    <a:pt x="308" y="670"/>
                  </a:cubicBezTo>
                  <a:cubicBezTo>
                    <a:pt x="562" y="871"/>
                    <a:pt x="817" y="1058"/>
                    <a:pt x="1057" y="1285"/>
                  </a:cubicBezTo>
                  <a:cubicBezTo>
                    <a:pt x="1325" y="1540"/>
                    <a:pt x="1498" y="1847"/>
                    <a:pt x="1726" y="2141"/>
                  </a:cubicBezTo>
                  <a:cubicBezTo>
                    <a:pt x="1833" y="2275"/>
                    <a:pt x="1980" y="2382"/>
                    <a:pt x="2154" y="2382"/>
                  </a:cubicBezTo>
                  <a:cubicBezTo>
                    <a:pt x="2194" y="2382"/>
                    <a:pt x="2235" y="2369"/>
                    <a:pt x="2288" y="2355"/>
                  </a:cubicBezTo>
                  <a:cubicBezTo>
                    <a:pt x="2529" y="2289"/>
                    <a:pt x="2716" y="2007"/>
                    <a:pt x="2622" y="1754"/>
                  </a:cubicBezTo>
                  <a:cubicBezTo>
                    <a:pt x="2328" y="978"/>
                    <a:pt x="1498" y="188"/>
                    <a:pt x="683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324;p54"/>
            <p:cNvSpPr/>
            <p:nvPr/>
          </p:nvSpPr>
          <p:spPr>
            <a:xfrm>
              <a:off x="5282000" y="3450650"/>
              <a:ext cx="37475" cy="35125"/>
            </a:xfrm>
            <a:custGeom>
              <a:avLst/>
              <a:gdLst/>
              <a:ahLst/>
              <a:cxnLst/>
              <a:rect l="l" t="t" r="r" b="b"/>
              <a:pathLst>
                <a:path w="1499" h="1405" extrusionOk="0">
                  <a:moveTo>
                    <a:pt x="642" y="1"/>
                  </a:moveTo>
                  <a:cubicBezTo>
                    <a:pt x="562" y="1"/>
                    <a:pt x="495" y="40"/>
                    <a:pt x="441" y="108"/>
                  </a:cubicBezTo>
                  <a:cubicBezTo>
                    <a:pt x="388" y="81"/>
                    <a:pt x="334" y="54"/>
                    <a:pt x="281" y="54"/>
                  </a:cubicBezTo>
                  <a:lnTo>
                    <a:pt x="254" y="54"/>
                  </a:lnTo>
                  <a:cubicBezTo>
                    <a:pt x="93" y="67"/>
                    <a:pt x="0" y="201"/>
                    <a:pt x="27" y="361"/>
                  </a:cubicBezTo>
                  <a:cubicBezTo>
                    <a:pt x="67" y="522"/>
                    <a:pt x="254" y="656"/>
                    <a:pt x="361" y="789"/>
                  </a:cubicBezTo>
                  <a:cubicBezTo>
                    <a:pt x="509" y="964"/>
                    <a:pt x="642" y="1137"/>
                    <a:pt x="789" y="1312"/>
                  </a:cubicBezTo>
                  <a:cubicBezTo>
                    <a:pt x="843" y="1378"/>
                    <a:pt x="910" y="1405"/>
                    <a:pt x="990" y="1405"/>
                  </a:cubicBezTo>
                  <a:cubicBezTo>
                    <a:pt x="1151" y="1405"/>
                    <a:pt x="1311" y="1258"/>
                    <a:pt x="1311" y="1084"/>
                  </a:cubicBezTo>
                  <a:lnTo>
                    <a:pt x="1311" y="977"/>
                  </a:lnTo>
                  <a:cubicBezTo>
                    <a:pt x="1418" y="937"/>
                    <a:pt x="1499" y="803"/>
                    <a:pt x="1458" y="670"/>
                  </a:cubicBezTo>
                  <a:cubicBezTo>
                    <a:pt x="1378" y="349"/>
                    <a:pt x="1017" y="135"/>
                    <a:pt x="736" y="28"/>
                  </a:cubicBezTo>
                  <a:cubicBezTo>
                    <a:pt x="709" y="14"/>
                    <a:pt x="669" y="1"/>
                    <a:pt x="642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5;p54"/>
            <p:cNvSpPr/>
            <p:nvPr/>
          </p:nvSpPr>
          <p:spPr>
            <a:xfrm>
              <a:off x="5305400" y="3430600"/>
              <a:ext cx="45150" cy="37125"/>
            </a:xfrm>
            <a:custGeom>
              <a:avLst/>
              <a:gdLst/>
              <a:ahLst/>
              <a:cxnLst/>
              <a:rect l="l" t="t" r="r" b="b"/>
              <a:pathLst>
                <a:path w="1806" h="1485" extrusionOk="0">
                  <a:moveTo>
                    <a:pt x="388" y="0"/>
                  </a:moveTo>
                  <a:cubicBezTo>
                    <a:pt x="281" y="0"/>
                    <a:pt x="174" y="40"/>
                    <a:pt x="81" y="134"/>
                  </a:cubicBezTo>
                  <a:cubicBezTo>
                    <a:pt x="1" y="214"/>
                    <a:pt x="27" y="334"/>
                    <a:pt x="121" y="388"/>
                  </a:cubicBezTo>
                  <a:cubicBezTo>
                    <a:pt x="402" y="562"/>
                    <a:pt x="670" y="749"/>
                    <a:pt x="896" y="990"/>
                  </a:cubicBezTo>
                  <a:cubicBezTo>
                    <a:pt x="1017" y="1137"/>
                    <a:pt x="1110" y="1351"/>
                    <a:pt x="1271" y="1431"/>
                  </a:cubicBezTo>
                  <a:cubicBezTo>
                    <a:pt x="1338" y="1458"/>
                    <a:pt x="1405" y="1484"/>
                    <a:pt x="1458" y="1484"/>
                  </a:cubicBezTo>
                  <a:cubicBezTo>
                    <a:pt x="1565" y="1484"/>
                    <a:pt x="1672" y="1431"/>
                    <a:pt x="1699" y="1297"/>
                  </a:cubicBezTo>
                  <a:cubicBezTo>
                    <a:pt x="1806" y="896"/>
                    <a:pt x="1312" y="495"/>
                    <a:pt x="1030" y="281"/>
                  </a:cubicBezTo>
                  <a:cubicBezTo>
                    <a:pt x="870" y="147"/>
                    <a:pt x="616" y="0"/>
                    <a:pt x="38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326;p54"/>
            <p:cNvSpPr/>
            <p:nvPr/>
          </p:nvSpPr>
          <p:spPr>
            <a:xfrm>
              <a:off x="5049925" y="3537600"/>
              <a:ext cx="51175" cy="58875"/>
            </a:xfrm>
            <a:custGeom>
              <a:avLst/>
              <a:gdLst/>
              <a:ahLst/>
              <a:cxnLst/>
              <a:rect l="l" t="t" r="r" b="b"/>
              <a:pathLst>
                <a:path w="2047" h="2355" extrusionOk="0">
                  <a:moveTo>
                    <a:pt x="268" y="1"/>
                  </a:moveTo>
                  <a:cubicBezTo>
                    <a:pt x="93" y="1"/>
                    <a:pt x="0" y="201"/>
                    <a:pt x="80" y="348"/>
                  </a:cubicBezTo>
                  <a:cubicBezTo>
                    <a:pt x="241" y="656"/>
                    <a:pt x="535" y="1110"/>
                    <a:pt x="696" y="1499"/>
                  </a:cubicBezTo>
                  <a:cubicBezTo>
                    <a:pt x="789" y="1713"/>
                    <a:pt x="803" y="2020"/>
                    <a:pt x="976" y="2194"/>
                  </a:cubicBezTo>
                  <a:cubicBezTo>
                    <a:pt x="1083" y="2287"/>
                    <a:pt x="1217" y="2355"/>
                    <a:pt x="1365" y="2355"/>
                  </a:cubicBezTo>
                  <a:cubicBezTo>
                    <a:pt x="1458" y="2355"/>
                    <a:pt x="1552" y="2328"/>
                    <a:pt x="1618" y="2261"/>
                  </a:cubicBezTo>
                  <a:cubicBezTo>
                    <a:pt x="2046" y="1873"/>
                    <a:pt x="1618" y="1244"/>
                    <a:pt x="1391" y="857"/>
                  </a:cubicBezTo>
                  <a:cubicBezTo>
                    <a:pt x="1137" y="415"/>
                    <a:pt x="803" y="13"/>
                    <a:pt x="268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327;p54"/>
            <p:cNvSpPr/>
            <p:nvPr/>
          </p:nvSpPr>
          <p:spPr>
            <a:xfrm>
              <a:off x="5021825" y="3563025"/>
              <a:ext cx="32125" cy="45825"/>
            </a:xfrm>
            <a:custGeom>
              <a:avLst/>
              <a:gdLst/>
              <a:ahLst/>
              <a:cxnLst/>
              <a:rect l="l" t="t" r="r" b="b"/>
              <a:pathLst>
                <a:path w="1285" h="1833" extrusionOk="0">
                  <a:moveTo>
                    <a:pt x="348" y="0"/>
                  </a:moveTo>
                  <a:cubicBezTo>
                    <a:pt x="215" y="0"/>
                    <a:pt x="81" y="67"/>
                    <a:pt x="40" y="227"/>
                  </a:cubicBezTo>
                  <a:cubicBezTo>
                    <a:pt x="1" y="455"/>
                    <a:pt x="40" y="682"/>
                    <a:pt x="94" y="910"/>
                  </a:cubicBezTo>
                  <a:cubicBezTo>
                    <a:pt x="161" y="1137"/>
                    <a:pt x="241" y="1431"/>
                    <a:pt x="388" y="1632"/>
                  </a:cubicBezTo>
                  <a:cubicBezTo>
                    <a:pt x="482" y="1766"/>
                    <a:pt x="629" y="1832"/>
                    <a:pt x="763" y="1832"/>
                  </a:cubicBezTo>
                  <a:cubicBezTo>
                    <a:pt x="1030" y="1832"/>
                    <a:pt x="1285" y="1618"/>
                    <a:pt x="1191" y="1297"/>
                  </a:cubicBezTo>
                  <a:cubicBezTo>
                    <a:pt x="1124" y="1097"/>
                    <a:pt x="1003" y="910"/>
                    <a:pt x="910" y="723"/>
                  </a:cubicBezTo>
                  <a:cubicBezTo>
                    <a:pt x="816" y="535"/>
                    <a:pt x="750" y="321"/>
                    <a:pt x="643" y="147"/>
                  </a:cubicBezTo>
                  <a:cubicBezTo>
                    <a:pt x="575" y="54"/>
                    <a:pt x="455" y="0"/>
                    <a:pt x="34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328;p54"/>
            <p:cNvSpPr/>
            <p:nvPr/>
          </p:nvSpPr>
          <p:spPr>
            <a:xfrm>
              <a:off x="5002075" y="3583750"/>
              <a:ext cx="34150" cy="39800"/>
            </a:xfrm>
            <a:custGeom>
              <a:avLst/>
              <a:gdLst/>
              <a:ahLst/>
              <a:cxnLst/>
              <a:rect l="l" t="t" r="r" b="b"/>
              <a:pathLst>
                <a:path w="1366" h="1592" extrusionOk="0">
                  <a:moveTo>
                    <a:pt x="416" y="1"/>
                  </a:moveTo>
                  <a:cubicBezTo>
                    <a:pt x="28" y="1"/>
                    <a:pt x="1" y="509"/>
                    <a:pt x="68" y="789"/>
                  </a:cubicBezTo>
                  <a:cubicBezTo>
                    <a:pt x="161" y="1178"/>
                    <a:pt x="523" y="1485"/>
                    <a:pt x="898" y="1579"/>
                  </a:cubicBezTo>
                  <a:cubicBezTo>
                    <a:pt x="924" y="1592"/>
                    <a:pt x="964" y="1592"/>
                    <a:pt x="991" y="1592"/>
                  </a:cubicBezTo>
                  <a:cubicBezTo>
                    <a:pt x="1258" y="1592"/>
                    <a:pt x="1365" y="1258"/>
                    <a:pt x="1205" y="1057"/>
                  </a:cubicBezTo>
                  <a:cubicBezTo>
                    <a:pt x="1031" y="843"/>
                    <a:pt x="844" y="669"/>
                    <a:pt x="723" y="441"/>
                  </a:cubicBezTo>
                  <a:cubicBezTo>
                    <a:pt x="643" y="308"/>
                    <a:pt x="684" y="13"/>
                    <a:pt x="45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329;p54"/>
            <p:cNvSpPr/>
            <p:nvPr/>
          </p:nvSpPr>
          <p:spPr>
            <a:xfrm>
              <a:off x="5054250" y="4270300"/>
              <a:ext cx="20750" cy="21400"/>
            </a:xfrm>
            <a:custGeom>
              <a:avLst/>
              <a:gdLst/>
              <a:ahLst/>
              <a:cxnLst/>
              <a:rect l="l" t="t" r="r" b="b"/>
              <a:pathLst>
                <a:path w="830" h="856" extrusionOk="0">
                  <a:moveTo>
                    <a:pt x="253" y="0"/>
                  </a:moveTo>
                  <a:cubicBezTo>
                    <a:pt x="210" y="0"/>
                    <a:pt x="167" y="10"/>
                    <a:pt x="134" y="26"/>
                  </a:cubicBezTo>
                  <a:cubicBezTo>
                    <a:pt x="41" y="80"/>
                    <a:pt x="1" y="187"/>
                    <a:pt x="27" y="294"/>
                  </a:cubicBezTo>
                  <a:cubicBezTo>
                    <a:pt x="68" y="441"/>
                    <a:pt x="148" y="561"/>
                    <a:pt x="241" y="682"/>
                  </a:cubicBezTo>
                  <a:cubicBezTo>
                    <a:pt x="295" y="749"/>
                    <a:pt x="362" y="802"/>
                    <a:pt x="443" y="829"/>
                  </a:cubicBezTo>
                  <a:cubicBezTo>
                    <a:pt x="482" y="843"/>
                    <a:pt x="523" y="856"/>
                    <a:pt x="562" y="856"/>
                  </a:cubicBezTo>
                  <a:cubicBezTo>
                    <a:pt x="616" y="856"/>
                    <a:pt x="657" y="843"/>
                    <a:pt x="696" y="816"/>
                  </a:cubicBezTo>
                  <a:cubicBezTo>
                    <a:pt x="737" y="789"/>
                    <a:pt x="764" y="775"/>
                    <a:pt x="750" y="775"/>
                  </a:cubicBezTo>
                  <a:cubicBezTo>
                    <a:pt x="790" y="749"/>
                    <a:pt x="817" y="695"/>
                    <a:pt x="817" y="655"/>
                  </a:cubicBezTo>
                  <a:cubicBezTo>
                    <a:pt x="820" y="662"/>
                    <a:pt x="823" y="666"/>
                    <a:pt x="825" y="666"/>
                  </a:cubicBezTo>
                  <a:cubicBezTo>
                    <a:pt x="830" y="666"/>
                    <a:pt x="830" y="638"/>
                    <a:pt x="830" y="588"/>
                  </a:cubicBezTo>
                  <a:cubicBezTo>
                    <a:pt x="830" y="535"/>
                    <a:pt x="803" y="481"/>
                    <a:pt x="776" y="441"/>
                  </a:cubicBezTo>
                  <a:cubicBezTo>
                    <a:pt x="764" y="401"/>
                    <a:pt x="723" y="361"/>
                    <a:pt x="696" y="334"/>
                  </a:cubicBezTo>
                  <a:cubicBezTo>
                    <a:pt x="696" y="334"/>
                    <a:pt x="643" y="294"/>
                    <a:pt x="630" y="281"/>
                  </a:cubicBezTo>
                  <a:cubicBezTo>
                    <a:pt x="550" y="214"/>
                    <a:pt x="469" y="147"/>
                    <a:pt x="416" y="67"/>
                  </a:cubicBezTo>
                  <a:cubicBezTo>
                    <a:pt x="376" y="20"/>
                    <a:pt x="314" y="0"/>
                    <a:pt x="253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330;p54"/>
            <p:cNvSpPr/>
            <p:nvPr/>
          </p:nvSpPr>
          <p:spPr>
            <a:xfrm>
              <a:off x="5076950" y="4272150"/>
              <a:ext cx="27175" cy="21400"/>
            </a:xfrm>
            <a:custGeom>
              <a:avLst/>
              <a:gdLst/>
              <a:ahLst/>
              <a:cxnLst/>
              <a:rect l="l" t="t" r="r" b="b"/>
              <a:pathLst>
                <a:path w="1087" h="856" extrusionOk="0">
                  <a:moveTo>
                    <a:pt x="204" y="0"/>
                  </a:moveTo>
                  <a:cubicBezTo>
                    <a:pt x="133" y="0"/>
                    <a:pt x="64" y="39"/>
                    <a:pt x="56" y="113"/>
                  </a:cubicBezTo>
                  <a:cubicBezTo>
                    <a:pt x="1" y="434"/>
                    <a:pt x="321" y="856"/>
                    <a:pt x="652" y="856"/>
                  </a:cubicBezTo>
                  <a:cubicBezTo>
                    <a:pt x="721" y="856"/>
                    <a:pt x="791" y="837"/>
                    <a:pt x="858" y="795"/>
                  </a:cubicBezTo>
                  <a:cubicBezTo>
                    <a:pt x="1086" y="675"/>
                    <a:pt x="792" y="434"/>
                    <a:pt x="671" y="367"/>
                  </a:cubicBezTo>
                  <a:cubicBezTo>
                    <a:pt x="605" y="314"/>
                    <a:pt x="537" y="287"/>
                    <a:pt x="484" y="234"/>
                  </a:cubicBezTo>
                  <a:cubicBezTo>
                    <a:pt x="417" y="180"/>
                    <a:pt x="377" y="100"/>
                    <a:pt x="323" y="46"/>
                  </a:cubicBezTo>
                  <a:cubicBezTo>
                    <a:pt x="292" y="16"/>
                    <a:pt x="248" y="0"/>
                    <a:pt x="204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331;p54"/>
            <p:cNvSpPr/>
            <p:nvPr/>
          </p:nvSpPr>
          <p:spPr>
            <a:xfrm>
              <a:off x="6217675" y="4238525"/>
              <a:ext cx="38800" cy="34125"/>
            </a:xfrm>
            <a:custGeom>
              <a:avLst/>
              <a:gdLst/>
              <a:ahLst/>
              <a:cxnLst/>
              <a:rect l="l" t="t" r="r" b="b"/>
              <a:pathLst>
                <a:path w="1552" h="1365" extrusionOk="0">
                  <a:moveTo>
                    <a:pt x="1244" y="0"/>
                  </a:moveTo>
                  <a:cubicBezTo>
                    <a:pt x="1217" y="0"/>
                    <a:pt x="1190" y="0"/>
                    <a:pt x="1163" y="27"/>
                  </a:cubicBezTo>
                  <a:cubicBezTo>
                    <a:pt x="937" y="161"/>
                    <a:pt x="856" y="468"/>
                    <a:pt x="669" y="669"/>
                  </a:cubicBezTo>
                  <a:cubicBezTo>
                    <a:pt x="509" y="842"/>
                    <a:pt x="295" y="1017"/>
                    <a:pt x="81" y="1137"/>
                  </a:cubicBezTo>
                  <a:cubicBezTo>
                    <a:pt x="0" y="1190"/>
                    <a:pt x="13" y="1338"/>
                    <a:pt x="120" y="1351"/>
                  </a:cubicBezTo>
                  <a:cubicBezTo>
                    <a:pt x="174" y="1365"/>
                    <a:pt x="227" y="1365"/>
                    <a:pt x="281" y="1365"/>
                  </a:cubicBezTo>
                  <a:cubicBezTo>
                    <a:pt x="562" y="1365"/>
                    <a:pt x="789" y="1270"/>
                    <a:pt x="1003" y="1070"/>
                  </a:cubicBezTo>
                  <a:cubicBezTo>
                    <a:pt x="1231" y="869"/>
                    <a:pt x="1552" y="441"/>
                    <a:pt x="1431" y="134"/>
                  </a:cubicBezTo>
                  <a:cubicBezTo>
                    <a:pt x="1404" y="54"/>
                    <a:pt x="1324" y="0"/>
                    <a:pt x="1244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332;p54"/>
            <p:cNvSpPr/>
            <p:nvPr/>
          </p:nvSpPr>
          <p:spPr>
            <a:xfrm>
              <a:off x="6320675" y="3950775"/>
              <a:ext cx="16725" cy="15600"/>
            </a:xfrm>
            <a:custGeom>
              <a:avLst/>
              <a:gdLst/>
              <a:ahLst/>
              <a:cxnLst/>
              <a:rect l="l" t="t" r="r" b="b"/>
              <a:pathLst>
                <a:path w="669" h="624" extrusionOk="0">
                  <a:moveTo>
                    <a:pt x="177" y="0"/>
                  </a:moveTo>
                  <a:cubicBezTo>
                    <a:pt x="153" y="0"/>
                    <a:pt x="130" y="6"/>
                    <a:pt x="107" y="20"/>
                  </a:cubicBezTo>
                  <a:cubicBezTo>
                    <a:pt x="40" y="73"/>
                    <a:pt x="0" y="180"/>
                    <a:pt x="54" y="247"/>
                  </a:cubicBezTo>
                  <a:cubicBezTo>
                    <a:pt x="155" y="387"/>
                    <a:pt x="293" y="624"/>
                    <a:pt x="490" y="624"/>
                  </a:cubicBezTo>
                  <a:cubicBezTo>
                    <a:pt x="500" y="624"/>
                    <a:pt x="511" y="623"/>
                    <a:pt x="521" y="622"/>
                  </a:cubicBezTo>
                  <a:cubicBezTo>
                    <a:pt x="602" y="608"/>
                    <a:pt x="642" y="568"/>
                    <a:pt x="642" y="501"/>
                  </a:cubicBezTo>
                  <a:cubicBezTo>
                    <a:pt x="669" y="287"/>
                    <a:pt x="441" y="153"/>
                    <a:pt x="307" y="46"/>
                  </a:cubicBezTo>
                  <a:cubicBezTo>
                    <a:pt x="264" y="20"/>
                    <a:pt x="220" y="0"/>
                    <a:pt x="177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333;p54"/>
            <p:cNvSpPr/>
            <p:nvPr/>
          </p:nvSpPr>
          <p:spPr>
            <a:xfrm>
              <a:off x="6341725" y="3968575"/>
              <a:ext cx="12400" cy="17550"/>
            </a:xfrm>
            <a:custGeom>
              <a:avLst/>
              <a:gdLst/>
              <a:ahLst/>
              <a:cxnLst/>
              <a:rect l="l" t="t" r="r" b="b"/>
              <a:pathLst>
                <a:path w="496" h="702" extrusionOk="0">
                  <a:moveTo>
                    <a:pt x="220" y="0"/>
                  </a:moveTo>
                  <a:cubicBezTo>
                    <a:pt x="158" y="0"/>
                    <a:pt x="95" y="37"/>
                    <a:pt x="68" y="110"/>
                  </a:cubicBezTo>
                  <a:cubicBezTo>
                    <a:pt x="27" y="217"/>
                    <a:pt x="0" y="351"/>
                    <a:pt x="27" y="472"/>
                  </a:cubicBezTo>
                  <a:cubicBezTo>
                    <a:pt x="27" y="538"/>
                    <a:pt x="54" y="592"/>
                    <a:pt x="107" y="632"/>
                  </a:cubicBezTo>
                  <a:cubicBezTo>
                    <a:pt x="134" y="659"/>
                    <a:pt x="161" y="672"/>
                    <a:pt x="202" y="686"/>
                  </a:cubicBezTo>
                  <a:cubicBezTo>
                    <a:pt x="228" y="686"/>
                    <a:pt x="241" y="699"/>
                    <a:pt x="255" y="699"/>
                  </a:cubicBezTo>
                  <a:cubicBezTo>
                    <a:pt x="264" y="700"/>
                    <a:pt x="273" y="701"/>
                    <a:pt x="282" y="701"/>
                  </a:cubicBezTo>
                  <a:cubicBezTo>
                    <a:pt x="342" y="701"/>
                    <a:pt x="405" y="663"/>
                    <a:pt x="428" y="606"/>
                  </a:cubicBezTo>
                  <a:lnTo>
                    <a:pt x="428" y="592"/>
                  </a:lnTo>
                  <a:cubicBezTo>
                    <a:pt x="496" y="445"/>
                    <a:pt x="416" y="244"/>
                    <a:pt x="362" y="110"/>
                  </a:cubicBezTo>
                  <a:cubicBezTo>
                    <a:pt x="342" y="37"/>
                    <a:pt x="282" y="0"/>
                    <a:pt x="220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334;p54"/>
            <p:cNvSpPr/>
            <p:nvPr/>
          </p:nvSpPr>
          <p:spPr>
            <a:xfrm>
              <a:off x="6310950" y="3977575"/>
              <a:ext cx="15075" cy="15050"/>
            </a:xfrm>
            <a:custGeom>
              <a:avLst/>
              <a:gdLst/>
              <a:ahLst/>
              <a:cxnLst/>
              <a:rect l="l" t="t" r="r" b="b"/>
              <a:pathLst>
                <a:path w="603" h="602" extrusionOk="0">
                  <a:moveTo>
                    <a:pt x="241" y="0"/>
                  </a:moveTo>
                  <a:cubicBezTo>
                    <a:pt x="195" y="0"/>
                    <a:pt x="146" y="31"/>
                    <a:pt x="122" y="71"/>
                  </a:cubicBezTo>
                  <a:cubicBezTo>
                    <a:pt x="1" y="219"/>
                    <a:pt x="68" y="406"/>
                    <a:pt x="175" y="540"/>
                  </a:cubicBezTo>
                  <a:cubicBezTo>
                    <a:pt x="215" y="583"/>
                    <a:pt x="262" y="601"/>
                    <a:pt x="307" y="601"/>
                  </a:cubicBezTo>
                  <a:cubicBezTo>
                    <a:pt x="460" y="601"/>
                    <a:pt x="603" y="399"/>
                    <a:pt x="469" y="246"/>
                  </a:cubicBezTo>
                  <a:lnTo>
                    <a:pt x="456" y="246"/>
                  </a:lnTo>
                  <a:cubicBezTo>
                    <a:pt x="456" y="232"/>
                    <a:pt x="443" y="232"/>
                    <a:pt x="443" y="232"/>
                  </a:cubicBezTo>
                  <a:cubicBezTo>
                    <a:pt x="429" y="205"/>
                    <a:pt x="416" y="192"/>
                    <a:pt x="402" y="165"/>
                  </a:cubicBezTo>
                  <a:cubicBezTo>
                    <a:pt x="389" y="139"/>
                    <a:pt x="362" y="85"/>
                    <a:pt x="322" y="44"/>
                  </a:cubicBezTo>
                  <a:cubicBezTo>
                    <a:pt x="301" y="13"/>
                    <a:pt x="272" y="0"/>
                    <a:pt x="241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335;p54"/>
            <p:cNvSpPr/>
            <p:nvPr/>
          </p:nvSpPr>
          <p:spPr>
            <a:xfrm>
              <a:off x="6122700" y="3415875"/>
              <a:ext cx="84625" cy="55850"/>
            </a:xfrm>
            <a:custGeom>
              <a:avLst/>
              <a:gdLst/>
              <a:ahLst/>
              <a:cxnLst/>
              <a:rect l="l" t="t" r="r" b="b"/>
              <a:pathLst>
                <a:path w="3385" h="2234" extrusionOk="0">
                  <a:moveTo>
                    <a:pt x="1164" y="1"/>
                  </a:moveTo>
                  <a:cubicBezTo>
                    <a:pt x="856" y="1"/>
                    <a:pt x="602" y="67"/>
                    <a:pt x="334" y="281"/>
                  </a:cubicBezTo>
                  <a:cubicBezTo>
                    <a:pt x="93" y="495"/>
                    <a:pt x="0" y="816"/>
                    <a:pt x="54" y="1124"/>
                  </a:cubicBezTo>
                  <a:cubicBezTo>
                    <a:pt x="93" y="1392"/>
                    <a:pt x="348" y="1606"/>
                    <a:pt x="616" y="1645"/>
                  </a:cubicBezTo>
                  <a:cubicBezTo>
                    <a:pt x="669" y="1645"/>
                    <a:pt x="709" y="1659"/>
                    <a:pt x="762" y="1659"/>
                  </a:cubicBezTo>
                  <a:cubicBezTo>
                    <a:pt x="950" y="1659"/>
                    <a:pt x="1137" y="1592"/>
                    <a:pt x="1297" y="1512"/>
                  </a:cubicBezTo>
                  <a:cubicBezTo>
                    <a:pt x="1392" y="1980"/>
                    <a:pt x="1873" y="2234"/>
                    <a:pt x="2381" y="2234"/>
                  </a:cubicBezTo>
                  <a:cubicBezTo>
                    <a:pt x="2676" y="2234"/>
                    <a:pt x="2983" y="2154"/>
                    <a:pt x="3237" y="1980"/>
                  </a:cubicBezTo>
                  <a:cubicBezTo>
                    <a:pt x="3384" y="1886"/>
                    <a:pt x="3291" y="1713"/>
                    <a:pt x="3143" y="1713"/>
                  </a:cubicBezTo>
                  <a:cubicBezTo>
                    <a:pt x="3143" y="1713"/>
                    <a:pt x="3130" y="1713"/>
                    <a:pt x="3117" y="1726"/>
                  </a:cubicBezTo>
                  <a:cubicBezTo>
                    <a:pt x="2970" y="1740"/>
                    <a:pt x="2783" y="1766"/>
                    <a:pt x="2595" y="1766"/>
                  </a:cubicBezTo>
                  <a:cubicBezTo>
                    <a:pt x="2127" y="1766"/>
                    <a:pt x="1672" y="1633"/>
                    <a:pt x="1846" y="1057"/>
                  </a:cubicBezTo>
                  <a:cubicBezTo>
                    <a:pt x="1913" y="870"/>
                    <a:pt x="1752" y="750"/>
                    <a:pt x="1606" y="750"/>
                  </a:cubicBezTo>
                  <a:cubicBezTo>
                    <a:pt x="1538" y="750"/>
                    <a:pt x="1472" y="763"/>
                    <a:pt x="1418" y="816"/>
                  </a:cubicBezTo>
                  <a:cubicBezTo>
                    <a:pt x="1285" y="923"/>
                    <a:pt x="976" y="1151"/>
                    <a:pt x="749" y="1151"/>
                  </a:cubicBezTo>
                  <a:cubicBezTo>
                    <a:pt x="642" y="1151"/>
                    <a:pt x="548" y="1098"/>
                    <a:pt x="509" y="950"/>
                  </a:cubicBezTo>
                  <a:cubicBezTo>
                    <a:pt x="375" y="468"/>
                    <a:pt x="1083" y="134"/>
                    <a:pt x="1431" y="54"/>
                  </a:cubicBezTo>
                  <a:cubicBezTo>
                    <a:pt x="1458" y="54"/>
                    <a:pt x="1445" y="14"/>
                    <a:pt x="1431" y="14"/>
                  </a:cubicBezTo>
                  <a:cubicBezTo>
                    <a:pt x="1338" y="14"/>
                    <a:pt x="1244" y="1"/>
                    <a:pt x="1164" y="1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336;p54"/>
            <p:cNvSpPr/>
            <p:nvPr/>
          </p:nvSpPr>
          <p:spPr>
            <a:xfrm>
              <a:off x="6322325" y="3475725"/>
              <a:ext cx="58875" cy="66225"/>
            </a:xfrm>
            <a:custGeom>
              <a:avLst/>
              <a:gdLst/>
              <a:ahLst/>
              <a:cxnLst/>
              <a:rect l="l" t="t" r="r" b="b"/>
              <a:pathLst>
                <a:path w="2355" h="2649" extrusionOk="0">
                  <a:moveTo>
                    <a:pt x="1593" y="0"/>
                  </a:moveTo>
                  <a:cubicBezTo>
                    <a:pt x="1539" y="0"/>
                    <a:pt x="1499" y="0"/>
                    <a:pt x="1445" y="14"/>
                  </a:cubicBezTo>
                  <a:cubicBezTo>
                    <a:pt x="817" y="121"/>
                    <a:pt x="844" y="723"/>
                    <a:pt x="1031" y="1218"/>
                  </a:cubicBezTo>
                  <a:lnTo>
                    <a:pt x="1017" y="1218"/>
                  </a:lnTo>
                  <a:cubicBezTo>
                    <a:pt x="964" y="1218"/>
                    <a:pt x="924" y="1231"/>
                    <a:pt x="871" y="1231"/>
                  </a:cubicBezTo>
                  <a:cubicBezTo>
                    <a:pt x="669" y="1272"/>
                    <a:pt x="496" y="1392"/>
                    <a:pt x="295" y="1392"/>
                  </a:cubicBezTo>
                  <a:cubicBezTo>
                    <a:pt x="108" y="1406"/>
                    <a:pt x="1" y="1593"/>
                    <a:pt x="95" y="1753"/>
                  </a:cubicBezTo>
                  <a:cubicBezTo>
                    <a:pt x="309" y="2155"/>
                    <a:pt x="683" y="2369"/>
                    <a:pt x="1058" y="2609"/>
                  </a:cubicBezTo>
                  <a:cubicBezTo>
                    <a:pt x="1085" y="2636"/>
                    <a:pt x="1124" y="2649"/>
                    <a:pt x="1165" y="2649"/>
                  </a:cubicBezTo>
                  <a:cubicBezTo>
                    <a:pt x="1338" y="2649"/>
                    <a:pt x="1499" y="2381"/>
                    <a:pt x="1325" y="2248"/>
                  </a:cubicBezTo>
                  <a:cubicBezTo>
                    <a:pt x="1138" y="2101"/>
                    <a:pt x="910" y="1953"/>
                    <a:pt x="723" y="1780"/>
                  </a:cubicBezTo>
                  <a:cubicBezTo>
                    <a:pt x="844" y="1739"/>
                    <a:pt x="964" y="1713"/>
                    <a:pt x="1085" y="1713"/>
                  </a:cubicBezTo>
                  <a:cubicBezTo>
                    <a:pt x="1178" y="1713"/>
                    <a:pt x="1272" y="1727"/>
                    <a:pt x="1365" y="1766"/>
                  </a:cubicBezTo>
                  <a:cubicBezTo>
                    <a:pt x="1392" y="1780"/>
                    <a:pt x="1418" y="1780"/>
                    <a:pt x="1432" y="1780"/>
                  </a:cubicBezTo>
                  <a:cubicBezTo>
                    <a:pt x="1593" y="1780"/>
                    <a:pt x="1713" y="1579"/>
                    <a:pt x="1620" y="1432"/>
                  </a:cubicBezTo>
                  <a:cubicBezTo>
                    <a:pt x="1472" y="1192"/>
                    <a:pt x="1058" y="496"/>
                    <a:pt x="1552" y="389"/>
                  </a:cubicBezTo>
                  <a:cubicBezTo>
                    <a:pt x="1579" y="375"/>
                    <a:pt x="1606" y="375"/>
                    <a:pt x="1632" y="375"/>
                  </a:cubicBezTo>
                  <a:cubicBezTo>
                    <a:pt x="1873" y="375"/>
                    <a:pt x="2221" y="589"/>
                    <a:pt x="2274" y="776"/>
                  </a:cubicBezTo>
                  <a:cubicBezTo>
                    <a:pt x="2274" y="790"/>
                    <a:pt x="2288" y="790"/>
                    <a:pt x="2301" y="790"/>
                  </a:cubicBezTo>
                  <a:cubicBezTo>
                    <a:pt x="2301" y="790"/>
                    <a:pt x="2315" y="776"/>
                    <a:pt x="2315" y="763"/>
                  </a:cubicBezTo>
                  <a:cubicBezTo>
                    <a:pt x="2315" y="536"/>
                    <a:pt x="2355" y="416"/>
                    <a:pt x="2155" y="228"/>
                  </a:cubicBezTo>
                  <a:cubicBezTo>
                    <a:pt x="2007" y="81"/>
                    <a:pt x="1793" y="0"/>
                    <a:pt x="1593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337;p54"/>
            <p:cNvSpPr/>
            <p:nvPr/>
          </p:nvSpPr>
          <p:spPr>
            <a:xfrm>
              <a:off x="6392225" y="3554325"/>
              <a:ext cx="41825" cy="50500"/>
            </a:xfrm>
            <a:custGeom>
              <a:avLst/>
              <a:gdLst/>
              <a:ahLst/>
              <a:cxnLst/>
              <a:rect l="l" t="t" r="r" b="b"/>
              <a:pathLst>
                <a:path w="1673" h="2020" extrusionOk="0">
                  <a:moveTo>
                    <a:pt x="1030" y="0"/>
                  </a:moveTo>
                  <a:cubicBezTo>
                    <a:pt x="991" y="0"/>
                    <a:pt x="937" y="0"/>
                    <a:pt x="896" y="13"/>
                  </a:cubicBezTo>
                  <a:cubicBezTo>
                    <a:pt x="549" y="67"/>
                    <a:pt x="281" y="321"/>
                    <a:pt x="134" y="629"/>
                  </a:cubicBezTo>
                  <a:cubicBezTo>
                    <a:pt x="54" y="830"/>
                    <a:pt x="1" y="1057"/>
                    <a:pt x="27" y="1285"/>
                  </a:cubicBezTo>
                  <a:cubicBezTo>
                    <a:pt x="40" y="1538"/>
                    <a:pt x="147" y="1859"/>
                    <a:pt x="375" y="2007"/>
                  </a:cubicBezTo>
                  <a:cubicBezTo>
                    <a:pt x="402" y="2020"/>
                    <a:pt x="429" y="2020"/>
                    <a:pt x="455" y="2020"/>
                  </a:cubicBezTo>
                  <a:cubicBezTo>
                    <a:pt x="522" y="2020"/>
                    <a:pt x="575" y="1980"/>
                    <a:pt x="602" y="1913"/>
                  </a:cubicBezTo>
                  <a:cubicBezTo>
                    <a:pt x="643" y="1739"/>
                    <a:pt x="616" y="1511"/>
                    <a:pt x="602" y="1338"/>
                  </a:cubicBezTo>
                  <a:cubicBezTo>
                    <a:pt x="589" y="1244"/>
                    <a:pt x="589" y="1164"/>
                    <a:pt x="602" y="1083"/>
                  </a:cubicBezTo>
                  <a:lnTo>
                    <a:pt x="602" y="1044"/>
                  </a:lnTo>
                  <a:lnTo>
                    <a:pt x="602" y="1030"/>
                  </a:lnTo>
                  <a:cubicBezTo>
                    <a:pt x="616" y="976"/>
                    <a:pt x="616" y="950"/>
                    <a:pt x="629" y="910"/>
                  </a:cubicBezTo>
                  <a:cubicBezTo>
                    <a:pt x="629" y="896"/>
                    <a:pt x="656" y="857"/>
                    <a:pt x="656" y="843"/>
                  </a:cubicBezTo>
                  <a:lnTo>
                    <a:pt x="696" y="762"/>
                  </a:lnTo>
                  <a:cubicBezTo>
                    <a:pt x="709" y="736"/>
                    <a:pt x="723" y="709"/>
                    <a:pt x="736" y="696"/>
                  </a:cubicBezTo>
                  <a:lnTo>
                    <a:pt x="777" y="655"/>
                  </a:lnTo>
                  <a:cubicBezTo>
                    <a:pt x="789" y="629"/>
                    <a:pt x="816" y="616"/>
                    <a:pt x="830" y="589"/>
                  </a:cubicBezTo>
                  <a:cubicBezTo>
                    <a:pt x="843" y="589"/>
                    <a:pt x="843" y="589"/>
                    <a:pt x="843" y="575"/>
                  </a:cubicBezTo>
                  <a:cubicBezTo>
                    <a:pt x="857" y="575"/>
                    <a:pt x="857" y="575"/>
                    <a:pt x="870" y="562"/>
                  </a:cubicBezTo>
                  <a:cubicBezTo>
                    <a:pt x="910" y="536"/>
                    <a:pt x="950" y="522"/>
                    <a:pt x="991" y="495"/>
                  </a:cubicBezTo>
                  <a:cubicBezTo>
                    <a:pt x="1003" y="495"/>
                    <a:pt x="1017" y="482"/>
                    <a:pt x="1030" y="482"/>
                  </a:cubicBezTo>
                  <a:cubicBezTo>
                    <a:pt x="1044" y="482"/>
                    <a:pt x="1057" y="468"/>
                    <a:pt x="1084" y="468"/>
                  </a:cubicBezTo>
                  <a:lnTo>
                    <a:pt x="1151" y="468"/>
                  </a:lnTo>
                  <a:cubicBezTo>
                    <a:pt x="1164" y="468"/>
                    <a:pt x="1178" y="468"/>
                    <a:pt x="1205" y="482"/>
                  </a:cubicBezTo>
                  <a:cubicBezTo>
                    <a:pt x="1205" y="482"/>
                    <a:pt x="1217" y="482"/>
                    <a:pt x="1231" y="495"/>
                  </a:cubicBezTo>
                  <a:lnTo>
                    <a:pt x="1244" y="495"/>
                  </a:lnTo>
                  <a:cubicBezTo>
                    <a:pt x="1244" y="509"/>
                    <a:pt x="1258" y="509"/>
                    <a:pt x="1258" y="522"/>
                  </a:cubicBezTo>
                  <a:lnTo>
                    <a:pt x="1271" y="522"/>
                  </a:lnTo>
                  <a:cubicBezTo>
                    <a:pt x="1312" y="589"/>
                    <a:pt x="1324" y="682"/>
                    <a:pt x="1324" y="789"/>
                  </a:cubicBezTo>
                  <a:cubicBezTo>
                    <a:pt x="1324" y="964"/>
                    <a:pt x="1285" y="1178"/>
                    <a:pt x="1217" y="1351"/>
                  </a:cubicBezTo>
                  <a:cubicBezTo>
                    <a:pt x="1217" y="1365"/>
                    <a:pt x="1217" y="1378"/>
                    <a:pt x="1231" y="1378"/>
                  </a:cubicBezTo>
                  <a:cubicBezTo>
                    <a:pt x="1244" y="1378"/>
                    <a:pt x="1244" y="1378"/>
                    <a:pt x="1244" y="1365"/>
                  </a:cubicBezTo>
                  <a:cubicBezTo>
                    <a:pt x="1392" y="1190"/>
                    <a:pt x="1526" y="1057"/>
                    <a:pt x="1606" y="843"/>
                  </a:cubicBezTo>
                  <a:cubicBezTo>
                    <a:pt x="1659" y="696"/>
                    <a:pt x="1672" y="536"/>
                    <a:pt x="1633" y="388"/>
                  </a:cubicBezTo>
                  <a:cubicBezTo>
                    <a:pt x="1552" y="107"/>
                    <a:pt x="1298" y="0"/>
                    <a:pt x="1030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338;p54"/>
            <p:cNvSpPr/>
            <p:nvPr/>
          </p:nvSpPr>
          <p:spPr>
            <a:xfrm>
              <a:off x="6389875" y="3676375"/>
              <a:ext cx="73950" cy="69250"/>
            </a:xfrm>
            <a:custGeom>
              <a:avLst/>
              <a:gdLst/>
              <a:ahLst/>
              <a:cxnLst/>
              <a:rect l="l" t="t" r="r" b="b"/>
              <a:pathLst>
                <a:path w="2958" h="2770" extrusionOk="0">
                  <a:moveTo>
                    <a:pt x="857" y="0"/>
                  </a:moveTo>
                  <a:cubicBezTo>
                    <a:pt x="482" y="94"/>
                    <a:pt x="1" y="522"/>
                    <a:pt x="215" y="950"/>
                  </a:cubicBezTo>
                  <a:cubicBezTo>
                    <a:pt x="335" y="1177"/>
                    <a:pt x="523" y="1258"/>
                    <a:pt x="737" y="1258"/>
                  </a:cubicBezTo>
                  <a:cubicBezTo>
                    <a:pt x="776" y="1258"/>
                    <a:pt x="830" y="1258"/>
                    <a:pt x="871" y="1245"/>
                  </a:cubicBezTo>
                  <a:lnTo>
                    <a:pt x="871" y="1245"/>
                  </a:lnTo>
                  <a:cubicBezTo>
                    <a:pt x="710" y="1632"/>
                    <a:pt x="723" y="2047"/>
                    <a:pt x="1031" y="2408"/>
                  </a:cubicBezTo>
                  <a:cubicBezTo>
                    <a:pt x="1258" y="2663"/>
                    <a:pt x="1525" y="2770"/>
                    <a:pt x="1807" y="2770"/>
                  </a:cubicBezTo>
                  <a:cubicBezTo>
                    <a:pt x="2194" y="2770"/>
                    <a:pt x="2583" y="2568"/>
                    <a:pt x="2850" y="2235"/>
                  </a:cubicBezTo>
                  <a:cubicBezTo>
                    <a:pt x="2957" y="2101"/>
                    <a:pt x="2850" y="1940"/>
                    <a:pt x="2716" y="1940"/>
                  </a:cubicBezTo>
                  <a:cubicBezTo>
                    <a:pt x="2676" y="1940"/>
                    <a:pt x="2636" y="1953"/>
                    <a:pt x="2583" y="1994"/>
                  </a:cubicBezTo>
                  <a:cubicBezTo>
                    <a:pt x="2369" y="2167"/>
                    <a:pt x="2114" y="2328"/>
                    <a:pt x="1860" y="2328"/>
                  </a:cubicBezTo>
                  <a:cubicBezTo>
                    <a:pt x="1700" y="2328"/>
                    <a:pt x="1552" y="2274"/>
                    <a:pt x="1406" y="2140"/>
                  </a:cubicBezTo>
                  <a:cubicBezTo>
                    <a:pt x="1031" y="1793"/>
                    <a:pt x="1231" y="1245"/>
                    <a:pt x="1566" y="963"/>
                  </a:cubicBezTo>
                  <a:cubicBezTo>
                    <a:pt x="1727" y="830"/>
                    <a:pt x="1579" y="616"/>
                    <a:pt x="1406" y="616"/>
                  </a:cubicBezTo>
                  <a:cubicBezTo>
                    <a:pt x="1379" y="616"/>
                    <a:pt x="1338" y="616"/>
                    <a:pt x="1311" y="629"/>
                  </a:cubicBezTo>
                  <a:cubicBezTo>
                    <a:pt x="1192" y="696"/>
                    <a:pt x="978" y="817"/>
                    <a:pt x="790" y="817"/>
                  </a:cubicBezTo>
                  <a:cubicBezTo>
                    <a:pt x="737" y="817"/>
                    <a:pt x="683" y="803"/>
                    <a:pt x="630" y="776"/>
                  </a:cubicBezTo>
                  <a:cubicBezTo>
                    <a:pt x="469" y="642"/>
                    <a:pt x="910" y="282"/>
                    <a:pt x="978" y="201"/>
                  </a:cubicBezTo>
                  <a:cubicBezTo>
                    <a:pt x="1058" y="121"/>
                    <a:pt x="990" y="0"/>
                    <a:pt x="897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339;p54"/>
            <p:cNvSpPr/>
            <p:nvPr/>
          </p:nvSpPr>
          <p:spPr>
            <a:xfrm>
              <a:off x="6204950" y="3367375"/>
              <a:ext cx="34150" cy="16425"/>
            </a:xfrm>
            <a:custGeom>
              <a:avLst/>
              <a:gdLst/>
              <a:ahLst/>
              <a:cxnLst/>
              <a:rect l="l" t="t" r="r" b="b"/>
              <a:pathLst>
                <a:path w="1366" h="657" extrusionOk="0">
                  <a:moveTo>
                    <a:pt x="495" y="1"/>
                  </a:moveTo>
                  <a:cubicBezTo>
                    <a:pt x="308" y="1"/>
                    <a:pt x="148" y="68"/>
                    <a:pt x="67" y="215"/>
                  </a:cubicBezTo>
                  <a:cubicBezTo>
                    <a:pt x="1" y="362"/>
                    <a:pt x="28" y="536"/>
                    <a:pt x="174" y="616"/>
                  </a:cubicBezTo>
                  <a:cubicBezTo>
                    <a:pt x="242" y="657"/>
                    <a:pt x="308" y="657"/>
                    <a:pt x="376" y="657"/>
                  </a:cubicBezTo>
                  <a:cubicBezTo>
                    <a:pt x="509" y="657"/>
                    <a:pt x="616" y="616"/>
                    <a:pt x="763" y="616"/>
                  </a:cubicBezTo>
                  <a:lnTo>
                    <a:pt x="777" y="616"/>
                  </a:lnTo>
                  <a:cubicBezTo>
                    <a:pt x="830" y="616"/>
                    <a:pt x="897" y="630"/>
                    <a:pt x="950" y="630"/>
                  </a:cubicBezTo>
                  <a:cubicBezTo>
                    <a:pt x="1018" y="643"/>
                    <a:pt x="1084" y="643"/>
                    <a:pt x="1137" y="643"/>
                  </a:cubicBezTo>
                  <a:cubicBezTo>
                    <a:pt x="1218" y="643"/>
                    <a:pt x="1285" y="630"/>
                    <a:pt x="1351" y="603"/>
                  </a:cubicBezTo>
                  <a:cubicBezTo>
                    <a:pt x="1365" y="603"/>
                    <a:pt x="1365" y="589"/>
                    <a:pt x="1365" y="589"/>
                  </a:cubicBezTo>
                  <a:cubicBezTo>
                    <a:pt x="1339" y="268"/>
                    <a:pt x="870" y="1"/>
                    <a:pt x="49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340;p54"/>
            <p:cNvSpPr/>
            <p:nvPr/>
          </p:nvSpPr>
          <p:spPr>
            <a:xfrm>
              <a:off x="6205950" y="3391450"/>
              <a:ext cx="22100" cy="16750"/>
            </a:xfrm>
            <a:custGeom>
              <a:avLst/>
              <a:gdLst/>
              <a:ahLst/>
              <a:cxnLst/>
              <a:rect l="l" t="t" r="r" b="b"/>
              <a:pathLst>
                <a:path w="884" h="670" extrusionOk="0">
                  <a:moveTo>
                    <a:pt x="443" y="1"/>
                  </a:moveTo>
                  <a:cubicBezTo>
                    <a:pt x="402" y="1"/>
                    <a:pt x="362" y="1"/>
                    <a:pt x="322" y="15"/>
                  </a:cubicBezTo>
                  <a:cubicBezTo>
                    <a:pt x="121" y="81"/>
                    <a:pt x="1" y="322"/>
                    <a:pt x="121" y="509"/>
                  </a:cubicBezTo>
                  <a:cubicBezTo>
                    <a:pt x="175" y="589"/>
                    <a:pt x="228" y="630"/>
                    <a:pt x="322" y="657"/>
                  </a:cubicBezTo>
                  <a:cubicBezTo>
                    <a:pt x="348" y="669"/>
                    <a:pt x="375" y="669"/>
                    <a:pt x="402" y="669"/>
                  </a:cubicBezTo>
                  <a:cubicBezTo>
                    <a:pt x="482" y="669"/>
                    <a:pt x="562" y="643"/>
                    <a:pt x="616" y="589"/>
                  </a:cubicBezTo>
                  <a:lnTo>
                    <a:pt x="750" y="589"/>
                  </a:lnTo>
                  <a:cubicBezTo>
                    <a:pt x="764" y="589"/>
                    <a:pt x="790" y="589"/>
                    <a:pt x="764" y="576"/>
                  </a:cubicBezTo>
                  <a:lnTo>
                    <a:pt x="790" y="576"/>
                  </a:lnTo>
                  <a:cubicBezTo>
                    <a:pt x="844" y="576"/>
                    <a:pt x="883" y="536"/>
                    <a:pt x="871" y="469"/>
                  </a:cubicBezTo>
                  <a:cubicBezTo>
                    <a:pt x="871" y="416"/>
                    <a:pt x="883" y="362"/>
                    <a:pt x="857" y="309"/>
                  </a:cubicBezTo>
                  <a:cubicBezTo>
                    <a:pt x="830" y="241"/>
                    <a:pt x="803" y="188"/>
                    <a:pt x="750" y="134"/>
                  </a:cubicBezTo>
                  <a:cubicBezTo>
                    <a:pt x="669" y="41"/>
                    <a:pt x="562" y="1"/>
                    <a:pt x="44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341;p54"/>
            <p:cNvSpPr/>
            <p:nvPr/>
          </p:nvSpPr>
          <p:spPr>
            <a:xfrm>
              <a:off x="6217675" y="3417550"/>
              <a:ext cx="14075" cy="11725"/>
            </a:xfrm>
            <a:custGeom>
              <a:avLst/>
              <a:gdLst/>
              <a:ahLst/>
              <a:cxnLst/>
              <a:rect l="l" t="t" r="r" b="b"/>
              <a:pathLst>
                <a:path w="563" h="469" extrusionOk="0">
                  <a:moveTo>
                    <a:pt x="227" y="0"/>
                  </a:moveTo>
                  <a:cubicBezTo>
                    <a:pt x="107" y="0"/>
                    <a:pt x="0" y="121"/>
                    <a:pt x="0" y="228"/>
                  </a:cubicBezTo>
                  <a:cubicBezTo>
                    <a:pt x="0" y="348"/>
                    <a:pt x="107" y="469"/>
                    <a:pt x="227" y="469"/>
                  </a:cubicBezTo>
                  <a:cubicBezTo>
                    <a:pt x="254" y="469"/>
                    <a:pt x="268" y="455"/>
                    <a:pt x="295" y="455"/>
                  </a:cubicBezTo>
                  <a:cubicBezTo>
                    <a:pt x="307" y="442"/>
                    <a:pt x="321" y="442"/>
                    <a:pt x="334" y="442"/>
                  </a:cubicBezTo>
                  <a:lnTo>
                    <a:pt x="375" y="442"/>
                  </a:lnTo>
                  <a:cubicBezTo>
                    <a:pt x="388" y="455"/>
                    <a:pt x="402" y="455"/>
                    <a:pt x="402" y="455"/>
                  </a:cubicBezTo>
                  <a:cubicBezTo>
                    <a:pt x="495" y="455"/>
                    <a:pt x="562" y="362"/>
                    <a:pt x="535" y="281"/>
                  </a:cubicBezTo>
                  <a:cubicBezTo>
                    <a:pt x="521" y="228"/>
                    <a:pt x="509" y="174"/>
                    <a:pt x="482" y="134"/>
                  </a:cubicBezTo>
                  <a:cubicBezTo>
                    <a:pt x="468" y="134"/>
                    <a:pt x="468" y="121"/>
                    <a:pt x="455" y="121"/>
                  </a:cubicBezTo>
                  <a:cubicBezTo>
                    <a:pt x="441" y="107"/>
                    <a:pt x="441" y="94"/>
                    <a:pt x="428" y="80"/>
                  </a:cubicBezTo>
                  <a:cubicBezTo>
                    <a:pt x="388" y="41"/>
                    <a:pt x="334" y="27"/>
                    <a:pt x="295" y="14"/>
                  </a:cubicBezTo>
                  <a:cubicBezTo>
                    <a:pt x="268" y="0"/>
                    <a:pt x="254" y="0"/>
                    <a:pt x="227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342;p54"/>
            <p:cNvSpPr/>
            <p:nvPr/>
          </p:nvSpPr>
          <p:spPr>
            <a:xfrm>
              <a:off x="6313625" y="3544300"/>
              <a:ext cx="20450" cy="35775"/>
            </a:xfrm>
            <a:custGeom>
              <a:avLst/>
              <a:gdLst/>
              <a:ahLst/>
              <a:cxnLst/>
              <a:rect l="l" t="t" r="r" b="b"/>
              <a:pathLst>
                <a:path w="818" h="1431" extrusionOk="0">
                  <a:moveTo>
                    <a:pt x="482" y="0"/>
                  </a:moveTo>
                  <a:cubicBezTo>
                    <a:pt x="375" y="0"/>
                    <a:pt x="282" y="40"/>
                    <a:pt x="229" y="134"/>
                  </a:cubicBezTo>
                  <a:cubicBezTo>
                    <a:pt x="134" y="294"/>
                    <a:pt x="81" y="441"/>
                    <a:pt x="54" y="615"/>
                  </a:cubicBezTo>
                  <a:cubicBezTo>
                    <a:pt x="1" y="869"/>
                    <a:pt x="27" y="1056"/>
                    <a:pt x="161" y="1270"/>
                  </a:cubicBezTo>
                  <a:cubicBezTo>
                    <a:pt x="229" y="1365"/>
                    <a:pt x="336" y="1431"/>
                    <a:pt x="443" y="1431"/>
                  </a:cubicBezTo>
                  <a:lnTo>
                    <a:pt x="456" y="1431"/>
                  </a:lnTo>
                  <a:cubicBezTo>
                    <a:pt x="737" y="1418"/>
                    <a:pt x="817" y="1177"/>
                    <a:pt x="817" y="937"/>
                  </a:cubicBezTo>
                  <a:cubicBezTo>
                    <a:pt x="817" y="816"/>
                    <a:pt x="777" y="709"/>
                    <a:pt x="764" y="602"/>
                  </a:cubicBezTo>
                  <a:lnTo>
                    <a:pt x="764" y="281"/>
                  </a:lnTo>
                  <a:cubicBezTo>
                    <a:pt x="764" y="93"/>
                    <a:pt x="630" y="0"/>
                    <a:pt x="482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343;p54"/>
            <p:cNvSpPr/>
            <p:nvPr/>
          </p:nvSpPr>
          <p:spPr>
            <a:xfrm>
              <a:off x="6339050" y="3556325"/>
              <a:ext cx="18425" cy="23100"/>
            </a:xfrm>
            <a:custGeom>
              <a:avLst/>
              <a:gdLst/>
              <a:ahLst/>
              <a:cxnLst/>
              <a:rect l="l" t="t" r="r" b="b"/>
              <a:pathLst>
                <a:path w="737" h="924" extrusionOk="0">
                  <a:moveTo>
                    <a:pt x="482" y="1"/>
                  </a:moveTo>
                  <a:cubicBezTo>
                    <a:pt x="348" y="1"/>
                    <a:pt x="228" y="94"/>
                    <a:pt x="148" y="215"/>
                  </a:cubicBezTo>
                  <a:lnTo>
                    <a:pt x="161" y="188"/>
                  </a:lnTo>
                  <a:lnTo>
                    <a:pt x="161" y="188"/>
                  </a:lnTo>
                  <a:cubicBezTo>
                    <a:pt x="161" y="188"/>
                    <a:pt x="148" y="201"/>
                    <a:pt x="134" y="228"/>
                  </a:cubicBezTo>
                  <a:lnTo>
                    <a:pt x="95" y="268"/>
                  </a:lnTo>
                  <a:cubicBezTo>
                    <a:pt x="68" y="322"/>
                    <a:pt x="54" y="361"/>
                    <a:pt x="41" y="415"/>
                  </a:cubicBezTo>
                  <a:cubicBezTo>
                    <a:pt x="0" y="563"/>
                    <a:pt x="54" y="736"/>
                    <a:pt x="161" y="830"/>
                  </a:cubicBezTo>
                  <a:cubicBezTo>
                    <a:pt x="228" y="896"/>
                    <a:pt x="309" y="923"/>
                    <a:pt x="389" y="923"/>
                  </a:cubicBezTo>
                  <a:cubicBezTo>
                    <a:pt x="455" y="923"/>
                    <a:pt x="509" y="910"/>
                    <a:pt x="562" y="884"/>
                  </a:cubicBezTo>
                  <a:cubicBezTo>
                    <a:pt x="696" y="803"/>
                    <a:pt x="737" y="643"/>
                    <a:pt x="737" y="509"/>
                  </a:cubicBezTo>
                  <a:cubicBezTo>
                    <a:pt x="737" y="456"/>
                    <a:pt x="723" y="415"/>
                    <a:pt x="710" y="361"/>
                  </a:cubicBezTo>
                  <a:cubicBezTo>
                    <a:pt x="696" y="348"/>
                    <a:pt x="696" y="348"/>
                    <a:pt x="696" y="335"/>
                  </a:cubicBezTo>
                  <a:lnTo>
                    <a:pt x="696" y="295"/>
                  </a:lnTo>
                  <a:cubicBezTo>
                    <a:pt x="710" y="268"/>
                    <a:pt x="710" y="228"/>
                    <a:pt x="710" y="201"/>
                  </a:cubicBezTo>
                  <a:cubicBezTo>
                    <a:pt x="710" y="94"/>
                    <a:pt x="642" y="14"/>
                    <a:pt x="53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344;p54"/>
            <p:cNvSpPr/>
            <p:nvPr/>
          </p:nvSpPr>
          <p:spPr>
            <a:xfrm>
              <a:off x="6360800" y="3563025"/>
              <a:ext cx="18750" cy="18750"/>
            </a:xfrm>
            <a:custGeom>
              <a:avLst/>
              <a:gdLst/>
              <a:ahLst/>
              <a:cxnLst/>
              <a:rect l="l" t="t" r="r" b="b"/>
              <a:pathLst>
                <a:path w="750" h="750" extrusionOk="0">
                  <a:moveTo>
                    <a:pt x="428" y="0"/>
                  </a:moveTo>
                  <a:cubicBezTo>
                    <a:pt x="321" y="0"/>
                    <a:pt x="227" y="93"/>
                    <a:pt x="174" y="188"/>
                  </a:cubicBezTo>
                  <a:cubicBezTo>
                    <a:pt x="0" y="414"/>
                    <a:pt x="188" y="749"/>
                    <a:pt x="441" y="749"/>
                  </a:cubicBezTo>
                  <a:cubicBezTo>
                    <a:pt x="482" y="749"/>
                    <a:pt x="509" y="749"/>
                    <a:pt x="548" y="735"/>
                  </a:cubicBezTo>
                  <a:cubicBezTo>
                    <a:pt x="575" y="735"/>
                    <a:pt x="602" y="735"/>
                    <a:pt x="628" y="723"/>
                  </a:cubicBezTo>
                  <a:cubicBezTo>
                    <a:pt x="709" y="696"/>
                    <a:pt x="749" y="616"/>
                    <a:pt x="735" y="535"/>
                  </a:cubicBezTo>
                  <a:lnTo>
                    <a:pt x="735" y="521"/>
                  </a:lnTo>
                  <a:cubicBezTo>
                    <a:pt x="749" y="468"/>
                    <a:pt x="749" y="414"/>
                    <a:pt x="735" y="361"/>
                  </a:cubicBezTo>
                  <a:cubicBezTo>
                    <a:pt x="709" y="307"/>
                    <a:pt x="696" y="254"/>
                    <a:pt x="655" y="214"/>
                  </a:cubicBezTo>
                  <a:lnTo>
                    <a:pt x="655" y="174"/>
                  </a:lnTo>
                  <a:cubicBezTo>
                    <a:pt x="642" y="93"/>
                    <a:pt x="562" y="40"/>
                    <a:pt x="495" y="13"/>
                  </a:cubicBezTo>
                  <a:cubicBezTo>
                    <a:pt x="468" y="0"/>
                    <a:pt x="441" y="0"/>
                    <a:pt x="428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345;p54"/>
            <p:cNvSpPr/>
            <p:nvPr/>
          </p:nvSpPr>
          <p:spPr>
            <a:xfrm>
              <a:off x="6423025" y="3652300"/>
              <a:ext cx="32775" cy="26100"/>
            </a:xfrm>
            <a:custGeom>
              <a:avLst/>
              <a:gdLst/>
              <a:ahLst/>
              <a:cxnLst/>
              <a:rect l="l" t="t" r="r" b="b"/>
              <a:pathLst>
                <a:path w="1311" h="1044" extrusionOk="0">
                  <a:moveTo>
                    <a:pt x="962" y="282"/>
                  </a:moveTo>
                  <a:cubicBezTo>
                    <a:pt x="989" y="282"/>
                    <a:pt x="989" y="321"/>
                    <a:pt x="962" y="321"/>
                  </a:cubicBezTo>
                  <a:cubicBezTo>
                    <a:pt x="936" y="321"/>
                    <a:pt x="936" y="282"/>
                    <a:pt x="962" y="282"/>
                  </a:cubicBezTo>
                  <a:close/>
                  <a:moveTo>
                    <a:pt x="949" y="0"/>
                  </a:moveTo>
                  <a:cubicBezTo>
                    <a:pt x="922" y="0"/>
                    <a:pt x="895" y="0"/>
                    <a:pt x="868" y="14"/>
                  </a:cubicBezTo>
                  <a:cubicBezTo>
                    <a:pt x="748" y="41"/>
                    <a:pt x="615" y="80"/>
                    <a:pt x="494" y="134"/>
                  </a:cubicBezTo>
                  <a:cubicBezTo>
                    <a:pt x="440" y="161"/>
                    <a:pt x="401" y="187"/>
                    <a:pt x="347" y="214"/>
                  </a:cubicBezTo>
                  <a:cubicBezTo>
                    <a:pt x="325" y="226"/>
                    <a:pt x="302" y="237"/>
                    <a:pt x="280" y="256"/>
                  </a:cubicBezTo>
                  <a:lnTo>
                    <a:pt x="280" y="256"/>
                  </a:lnTo>
                  <a:cubicBezTo>
                    <a:pt x="280" y="255"/>
                    <a:pt x="280" y="255"/>
                    <a:pt x="280" y="255"/>
                  </a:cubicBezTo>
                  <a:lnTo>
                    <a:pt x="280" y="255"/>
                  </a:lnTo>
                  <a:cubicBezTo>
                    <a:pt x="280" y="255"/>
                    <a:pt x="253" y="282"/>
                    <a:pt x="226" y="294"/>
                  </a:cubicBezTo>
                  <a:cubicBezTo>
                    <a:pt x="199" y="321"/>
                    <a:pt x="173" y="335"/>
                    <a:pt x="173" y="335"/>
                  </a:cubicBezTo>
                  <a:cubicBezTo>
                    <a:pt x="173" y="335"/>
                    <a:pt x="178" y="335"/>
                    <a:pt x="185" y="332"/>
                  </a:cubicBezTo>
                  <a:lnTo>
                    <a:pt x="185" y="332"/>
                  </a:lnTo>
                  <a:cubicBezTo>
                    <a:pt x="96" y="401"/>
                    <a:pt x="1" y="515"/>
                    <a:pt x="26" y="642"/>
                  </a:cubicBezTo>
                  <a:cubicBezTo>
                    <a:pt x="26" y="710"/>
                    <a:pt x="39" y="763"/>
                    <a:pt x="53" y="817"/>
                  </a:cubicBezTo>
                  <a:cubicBezTo>
                    <a:pt x="106" y="950"/>
                    <a:pt x="226" y="1044"/>
                    <a:pt x="347" y="1044"/>
                  </a:cubicBezTo>
                  <a:cubicBezTo>
                    <a:pt x="401" y="1044"/>
                    <a:pt x="454" y="1031"/>
                    <a:pt x="508" y="990"/>
                  </a:cubicBezTo>
                  <a:cubicBezTo>
                    <a:pt x="588" y="950"/>
                    <a:pt x="668" y="910"/>
                    <a:pt x="722" y="829"/>
                  </a:cubicBezTo>
                  <a:cubicBezTo>
                    <a:pt x="722" y="803"/>
                    <a:pt x="734" y="776"/>
                    <a:pt x="748" y="763"/>
                  </a:cubicBezTo>
                  <a:cubicBezTo>
                    <a:pt x="748" y="763"/>
                    <a:pt x="748" y="749"/>
                    <a:pt x="761" y="749"/>
                  </a:cubicBezTo>
                  <a:lnTo>
                    <a:pt x="761" y="736"/>
                  </a:lnTo>
                  <a:lnTo>
                    <a:pt x="748" y="736"/>
                  </a:lnTo>
                  <a:cubicBezTo>
                    <a:pt x="855" y="669"/>
                    <a:pt x="949" y="629"/>
                    <a:pt x="1043" y="589"/>
                  </a:cubicBezTo>
                  <a:cubicBezTo>
                    <a:pt x="1203" y="535"/>
                    <a:pt x="1310" y="389"/>
                    <a:pt x="1257" y="214"/>
                  </a:cubicBezTo>
                  <a:cubicBezTo>
                    <a:pt x="1216" y="80"/>
                    <a:pt x="1082" y="0"/>
                    <a:pt x="949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346;p54"/>
            <p:cNvSpPr/>
            <p:nvPr/>
          </p:nvSpPr>
          <p:spPr>
            <a:xfrm>
              <a:off x="6446400" y="3659325"/>
              <a:ext cx="1375" cy="1025"/>
            </a:xfrm>
            <a:custGeom>
              <a:avLst/>
              <a:gdLst/>
              <a:ahLst/>
              <a:cxnLst/>
              <a:rect l="l" t="t" r="r" b="b"/>
              <a:pathLst>
                <a:path w="55" h="41" extrusionOk="0">
                  <a:moveTo>
                    <a:pt x="27" y="1"/>
                  </a:moveTo>
                  <a:cubicBezTo>
                    <a:pt x="1" y="1"/>
                    <a:pt x="1" y="40"/>
                    <a:pt x="27" y="40"/>
                  </a:cubicBezTo>
                  <a:cubicBezTo>
                    <a:pt x="54" y="40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347;p54"/>
            <p:cNvSpPr/>
            <p:nvPr/>
          </p:nvSpPr>
          <p:spPr>
            <a:xfrm>
              <a:off x="6441725" y="3670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348;p54"/>
            <p:cNvSpPr/>
            <p:nvPr/>
          </p:nvSpPr>
          <p:spPr>
            <a:xfrm>
              <a:off x="6439375" y="3672700"/>
              <a:ext cx="24450" cy="25450"/>
            </a:xfrm>
            <a:custGeom>
              <a:avLst/>
              <a:gdLst/>
              <a:ahLst/>
              <a:cxnLst/>
              <a:rect l="l" t="t" r="r" b="b"/>
              <a:pathLst>
                <a:path w="978" h="1018" extrusionOk="0">
                  <a:moveTo>
                    <a:pt x="723" y="1"/>
                  </a:moveTo>
                  <a:cubicBezTo>
                    <a:pt x="710" y="1"/>
                    <a:pt x="696" y="1"/>
                    <a:pt x="683" y="13"/>
                  </a:cubicBezTo>
                  <a:cubicBezTo>
                    <a:pt x="522" y="40"/>
                    <a:pt x="375" y="120"/>
                    <a:pt x="255" y="254"/>
                  </a:cubicBezTo>
                  <a:cubicBezTo>
                    <a:pt x="94" y="442"/>
                    <a:pt x="0" y="736"/>
                    <a:pt x="214" y="923"/>
                  </a:cubicBezTo>
                  <a:cubicBezTo>
                    <a:pt x="282" y="990"/>
                    <a:pt x="362" y="1017"/>
                    <a:pt x="442" y="1017"/>
                  </a:cubicBezTo>
                  <a:cubicBezTo>
                    <a:pt x="642" y="1017"/>
                    <a:pt x="830" y="830"/>
                    <a:pt x="790" y="602"/>
                  </a:cubicBezTo>
                  <a:lnTo>
                    <a:pt x="790" y="522"/>
                  </a:lnTo>
                  <a:lnTo>
                    <a:pt x="790" y="509"/>
                  </a:lnTo>
                  <a:cubicBezTo>
                    <a:pt x="803" y="495"/>
                    <a:pt x="803" y="468"/>
                    <a:pt x="803" y="455"/>
                  </a:cubicBezTo>
                  <a:cubicBezTo>
                    <a:pt x="830" y="388"/>
                    <a:pt x="856" y="322"/>
                    <a:pt x="897" y="268"/>
                  </a:cubicBezTo>
                  <a:cubicBezTo>
                    <a:pt x="977" y="134"/>
                    <a:pt x="856" y="1"/>
                    <a:pt x="72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349;p54"/>
            <p:cNvSpPr/>
            <p:nvPr/>
          </p:nvSpPr>
          <p:spPr>
            <a:xfrm>
              <a:off x="6463800" y="3679400"/>
              <a:ext cx="15050" cy="18075"/>
            </a:xfrm>
            <a:custGeom>
              <a:avLst/>
              <a:gdLst/>
              <a:ahLst/>
              <a:cxnLst/>
              <a:rect l="l" t="t" r="r" b="b"/>
              <a:pathLst>
                <a:path w="602" h="723" extrusionOk="0">
                  <a:moveTo>
                    <a:pt x="361" y="0"/>
                  </a:moveTo>
                  <a:cubicBezTo>
                    <a:pt x="334" y="0"/>
                    <a:pt x="307" y="0"/>
                    <a:pt x="281" y="13"/>
                  </a:cubicBezTo>
                  <a:cubicBezTo>
                    <a:pt x="241" y="27"/>
                    <a:pt x="214" y="54"/>
                    <a:pt x="188" y="80"/>
                  </a:cubicBezTo>
                  <a:cubicBezTo>
                    <a:pt x="174" y="80"/>
                    <a:pt x="174" y="93"/>
                    <a:pt x="161" y="93"/>
                  </a:cubicBezTo>
                  <a:cubicBezTo>
                    <a:pt x="147" y="120"/>
                    <a:pt x="80" y="187"/>
                    <a:pt x="80" y="187"/>
                  </a:cubicBezTo>
                  <a:cubicBezTo>
                    <a:pt x="80" y="200"/>
                    <a:pt x="67" y="214"/>
                    <a:pt x="67" y="227"/>
                  </a:cubicBezTo>
                  <a:cubicBezTo>
                    <a:pt x="60" y="234"/>
                    <a:pt x="57" y="244"/>
                    <a:pt x="54" y="256"/>
                  </a:cubicBezTo>
                  <a:lnTo>
                    <a:pt x="54" y="256"/>
                  </a:lnTo>
                  <a:cubicBezTo>
                    <a:pt x="54" y="255"/>
                    <a:pt x="54" y="254"/>
                    <a:pt x="54" y="254"/>
                  </a:cubicBezTo>
                  <a:lnTo>
                    <a:pt x="54" y="254"/>
                  </a:lnTo>
                  <a:cubicBezTo>
                    <a:pt x="54" y="254"/>
                    <a:pt x="40" y="281"/>
                    <a:pt x="27" y="321"/>
                  </a:cubicBezTo>
                  <a:cubicBezTo>
                    <a:pt x="0" y="414"/>
                    <a:pt x="27" y="521"/>
                    <a:pt x="80" y="589"/>
                  </a:cubicBezTo>
                  <a:cubicBezTo>
                    <a:pt x="147" y="669"/>
                    <a:pt x="227" y="722"/>
                    <a:pt x="321" y="722"/>
                  </a:cubicBezTo>
                  <a:cubicBezTo>
                    <a:pt x="348" y="722"/>
                    <a:pt x="375" y="722"/>
                    <a:pt x="402" y="709"/>
                  </a:cubicBezTo>
                  <a:cubicBezTo>
                    <a:pt x="521" y="682"/>
                    <a:pt x="602" y="562"/>
                    <a:pt x="602" y="441"/>
                  </a:cubicBezTo>
                  <a:cubicBezTo>
                    <a:pt x="602" y="401"/>
                    <a:pt x="602" y="361"/>
                    <a:pt x="589" y="321"/>
                  </a:cubicBezTo>
                  <a:cubicBezTo>
                    <a:pt x="575" y="294"/>
                    <a:pt x="575" y="281"/>
                    <a:pt x="562" y="254"/>
                  </a:cubicBezTo>
                  <a:cubicBezTo>
                    <a:pt x="548" y="241"/>
                    <a:pt x="548" y="241"/>
                    <a:pt x="548" y="227"/>
                  </a:cubicBezTo>
                  <a:lnTo>
                    <a:pt x="535" y="227"/>
                  </a:lnTo>
                  <a:cubicBezTo>
                    <a:pt x="548" y="227"/>
                    <a:pt x="548" y="214"/>
                    <a:pt x="548" y="214"/>
                  </a:cubicBezTo>
                  <a:cubicBezTo>
                    <a:pt x="589" y="80"/>
                    <a:pt x="468" y="0"/>
                    <a:pt x="361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350;p54"/>
            <p:cNvSpPr/>
            <p:nvPr/>
          </p:nvSpPr>
          <p:spPr>
            <a:xfrm>
              <a:off x="6467800" y="3681725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0"/>
                  </a:moveTo>
                  <a:lnTo>
                    <a:pt x="1" y="14"/>
                  </a:lnTo>
                  <a:cubicBezTo>
                    <a:pt x="1" y="0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351;p54"/>
            <p:cNvSpPr/>
            <p:nvPr/>
          </p:nvSpPr>
          <p:spPr>
            <a:xfrm>
              <a:off x="5300375" y="4431800"/>
              <a:ext cx="57550" cy="96350"/>
            </a:xfrm>
            <a:custGeom>
              <a:avLst/>
              <a:gdLst/>
              <a:ahLst/>
              <a:cxnLst/>
              <a:rect l="l" t="t" r="r" b="b"/>
              <a:pathLst>
                <a:path w="2302" h="3854" extrusionOk="0">
                  <a:moveTo>
                    <a:pt x="2208" y="1"/>
                  </a:moveTo>
                  <a:cubicBezTo>
                    <a:pt x="2194" y="1"/>
                    <a:pt x="2194" y="1"/>
                    <a:pt x="2194" y="14"/>
                  </a:cubicBezTo>
                  <a:cubicBezTo>
                    <a:pt x="1846" y="1110"/>
                    <a:pt x="1" y="2569"/>
                    <a:pt x="817" y="3812"/>
                  </a:cubicBezTo>
                  <a:cubicBezTo>
                    <a:pt x="830" y="3839"/>
                    <a:pt x="871" y="3853"/>
                    <a:pt x="910" y="3853"/>
                  </a:cubicBezTo>
                  <a:cubicBezTo>
                    <a:pt x="951" y="3853"/>
                    <a:pt x="978" y="3839"/>
                    <a:pt x="1004" y="3800"/>
                  </a:cubicBezTo>
                  <a:cubicBezTo>
                    <a:pt x="1272" y="3197"/>
                    <a:pt x="1459" y="2582"/>
                    <a:pt x="1780" y="1993"/>
                  </a:cubicBezTo>
                  <a:cubicBezTo>
                    <a:pt x="2155" y="1324"/>
                    <a:pt x="2301" y="777"/>
                    <a:pt x="2221" y="14"/>
                  </a:cubicBezTo>
                  <a:cubicBezTo>
                    <a:pt x="2221" y="14"/>
                    <a:pt x="2221" y="1"/>
                    <a:pt x="220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352;p54"/>
            <p:cNvSpPr/>
            <p:nvPr/>
          </p:nvSpPr>
          <p:spPr>
            <a:xfrm>
              <a:off x="5336175" y="4477950"/>
              <a:ext cx="20400" cy="50850"/>
            </a:xfrm>
            <a:custGeom>
              <a:avLst/>
              <a:gdLst/>
              <a:ahLst/>
              <a:cxnLst/>
              <a:rect l="l" t="t" r="r" b="b"/>
              <a:pathLst>
                <a:path w="816" h="2034" extrusionOk="0">
                  <a:moveTo>
                    <a:pt x="776" y="1"/>
                  </a:moveTo>
                  <a:cubicBezTo>
                    <a:pt x="441" y="147"/>
                    <a:pt x="281" y="536"/>
                    <a:pt x="161" y="857"/>
                  </a:cubicBezTo>
                  <a:cubicBezTo>
                    <a:pt x="0" y="1258"/>
                    <a:pt x="54" y="1592"/>
                    <a:pt x="227" y="1966"/>
                  </a:cubicBezTo>
                  <a:cubicBezTo>
                    <a:pt x="241" y="2020"/>
                    <a:pt x="295" y="2034"/>
                    <a:pt x="334" y="2034"/>
                  </a:cubicBezTo>
                  <a:cubicBezTo>
                    <a:pt x="388" y="2034"/>
                    <a:pt x="455" y="2007"/>
                    <a:pt x="468" y="1940"/>
                  </a:cubicBezTo>
                  <a:cubicBezTo>
                    <a:pt x="548" y="1633"/>
                    <a:pt x="616" y="1351"/>
                    <a:pt x="628" y="1030"/>
                  </a:cubicBezTo>
                  <a:cubicBezTo>
                    <a:pt x="655" y="682"/>
                    <a:pt x="816" y="348"/>
                    <a:pt x="77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353;p54"/>
            <p:cNvSpPr/>
            <p:nvPr/>
          </p:nvSpPr>
          <p:spPr>
            <a:xfrm>
              <a:off x="5353200" y="4505375"/>
              <a:ext cx="16425" cy="45150"/>
            </a:xfrm>
            <a:custGeom>
              <a:avLst/>
              <a:gdLst/>
              <a:ahLst/>
              <a:cxnLst/>
              <a:rect l="l" t="t" r="r" b="b"/>
              <a:pathLst>
                <a:path w="657" h="1806" extrusionOk="0">
                  <a:moveTo>
                    <a:pt x="523" y="1"/>
                  </a:moveTo>
                  <a:cubicBezTo>
                    <a:pt x="496" y="1"/>
                    <a:pt x="456" y="1"/>
                    <a:pt x="443" y="27"/>
                  </a:cubicBezTo>
                  <a:cubicBezTo>
                    <a:pt x="229" y="254"/>
                    <a:pt x="122" y="522"/>
                    <a:pt x="68" y="830"/>
                  </a:cubicBezTo>
                  <a:cubicBezTo>
                    <a:pt x="1" y="1217"/>
                    <a:pt x="135" y="1431"/>
                    <a:pt x="336" y="1739"/>
                  </a:cubicBezTo>
                  <a:cubicBezTo>
                    <a:pt x="349" y="1779"/>
                    <a:pt x="402" y="1806"/>
                    <a:pt x="443" y="1806"/>
                  </a:cubicBezTo>
                  <a:cubicBezTo>
                    <a:pt x="509" y="1806"/>
                    <a:pt x="577" y="1752"/>
                    <a:pt x="577" y="1672"/>
                  </a:cubicBezTo>
                  <a:cubicBezTo>
                    <a:pt x="563" y="1404"/>
                    <a:pt x="603" y="1164"/>
                    <a:pt x="577" y="896"/>
                  </a:cubicBezTo>
                  <a:cubicBezTo>
                    <a:pt x="550" y="629"/>
                    <a:pt x="616" y="375"/>
                    <a:pt x="643" y="108"/>
                  </a:cubicBezTo>
                  <a:cubicBezTo>
                    <a:pt x="657" y="40"/>
                    <a:pt x="590" y="1"/>
                    <a:pt x="52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354;p54"/>
            <p:cNvSpPr/>
            <p:nvPr/>
          </p:nvSpPr>
          <p:spPr>
            <a:xfrm>
              <a:off x="5656175" y="3969650"/>
              <a:ext cx="69950" cy="114400"/>
            </a:xfrm>
            <a:custGeom>
              <a:avLst/>
              <a:gdLst/>
              <a:ahLst/>
              <a:cxnLst/>
              <a:rect l="l" t="t" r="r" b="b"/>
              <a:pathLst>
                <a:path w="2798" h="4576" extrusionOk="0">
                  <a:moveTo>
                    <a:pt x="389" y="1"/>
                  </a:moveTo>
                  <a:cubicBezTo>
                    <a:pt x="375" y="1"/>
                    <a:pt x="375" y="1"/>
                    <a:pt x="375" y="14"/>
                  </a:cubicBezTo>
                  <a:cubicBezTo>
                    <a:pt x="1" y="536"/>
                    <a:pt x="616" y="1552"/>
                    <a:pt x="857" y="2020"/>
                  </a:cubicBezTo>
                  <a:cubicBezTo>
                    <a:pt x="1138" y="2569"/>
                    <a:pt x="1472" y="3090"/>
                    <a:pt x="1781" y="3598"/>
                  </a:cubicBezTo>
                  <a:cubicBezTo>
                    <a:pt x="1981" y="3933"/>
                    <a:pt x="2141" y="4361"/>
                    <a:pt x="2489" y="4562"/>
                  </a:cubicBezTo>
                  <a:cubicBezTo>
                    <a:pt x="2503" y="4575"/>
                    <a:pt x="2530" y="4575"/>
                    <a:pt x="2556" y="4575"/>
                  </a:cubicBezTo>
                  <a:cubicBezTo>
                    <a:pt x="2623" y="4575"/>
                    <a:pt x="2676" y="4549"/>
                    <a:pt x="2690" y="4481"/>
                  </a:cubicBezTo>
                  <a:cubicBezTo>
                    <a:pt x="2797" y="3786"/>
                    <a:pt x="1981" y="2917"/>
                    <a:pt x="1647" y="2368"/>
                  </a:cubicBezTo>
                  <a:cubicBezTo>
                    <a:pt x="1365" y="1927"/>
                    <a:pt x="1098" y="1485"/>
                    <a:pt x="857" y="1017"/>
                  </a:cubicBezTo>
                  <a:cubicBezTo>
                    <a:pt x="696" y="696"/>
                    <a:pt x="603" y="308"/>
                    <a:pt x="402" y="14"/>
                  </a:cubicBezTo>
                  <a:cubicBezTo>
                    <a:pt x="402" y="1"/>
                    <a:pt x="389" y="1"/>
                    <a:pt x="38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355;p54"/>
            <p:cNvSpPr/>
            <p:nvPr/>
          </p:nvSpPr>
          <p:spPr>
            <a:xfrm>
              <a:off x="5663225" y="4042200"/>
              <a:ext cx="34800" cy="65925"/>
            </a:xfrm>
            <a:custGeom>
              <a:avLst/>
              <a:gdLst/>
              <a:ahLst/>
              <a:cxnLst/>
              <a:rect l="l" t="t" r="r" b="b"/>
              <a:pathLst>
                <a:path w="1392" h="2637" extrusionOk="0">
                  <a:moveTo>
                    <a:pt x="188" y="1"/>
                  </a:moveTo>
                  <a:cubicBezTo>
                    <a:pt x="93" y="1"/>
                    <a:pt x="0" y="122"/>
                    <a:pt x="54" y="229"/>
                  </a:cubicBezTo>
                  <a:cubicBezTo>
                    <a:pt x="241" y="630"/>
                    <a:pt x="455" y="991"/>
                    <a:pt x="616" y="1406"/>
                  </a:cubicBezTo>
                  <a:cubicBezTo>
                    <a:pt x="749" y="1780"/>
                    <a:pt x="869" y="2155"/>
                    <a:pt x="1017" y="2530"/>
                  </a:cubicBezTo>
                  <a:cubicBezTo>
                    <a:pt x="1044" y="2596"/>
                    <a:pt x="1083" y="2637"/>
                    <a:pt x="1137" y="2637"/>
                  </a:cubicBezTo>
                  <a:cubicBezTo>
                    <a:pt x="1204" y="2637"/>
                    <a:pt x="1271" y="2583"/>
                    <a:pt x="1284" y="2489"/>
                  </a:cubicBezTo>
                  <a:cubicBezTo>
                    <a:pt x="1391" y="1593"/>
                    <a:pt x="963" y="657"/>
                    <a:pt x="295" y="42"/>
                  </a:cubicBezTo>
                  <a:cubicBezTo>
                    <a:pt x="268" y="15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356;p54"/>
            <p:cNvSpPr/>
            <p:nvPr/>
          </p:nvSpPr>
          <p:spPr>
            <a:xfrm>
              <a:off x="5656850" y="4079675"/>
              <a:ext cx="26125" cy="43475"/>
            </a:xfrm>
            <a:custGeom>
              <a:avLst/>
              <a:gdLst/>
              <a:ahLst/>
              <a:cxnLst/>
              <a:rect l="l" t="t" r="r" b="b"/>
              <a:pathLst>
                <a:path w="1045" h="1739" extrusionOk="0">
                  <a:moveTo>
                    <a:pt x="282" y="0"/>
                  </a:moveTo>
                  <a:cubicBezTo>
                    <a:pt x="134" y="0"/>
                    <a:pt x="1" y="161"/>
                    <a:pt x="81" y="335"/>
                  </a:cubicBezTo>
                  <a:cubicBezTo>
                    <a:pt x="175" y="535"/>
                    <a:pt x="241" y="749"/>
                    <a:pt x="309" y="963"/>
                  </a:cubicBezTo>
                  <a:cubicBezTo>
                    <a:pt x="362" y="1164"/>
                    <a:pt x="443" y="1364"/>
                    <a:pt x="496" y="1578"/>
                  </a:cubicBezTo>
                  <a:cubicBezTo>
                    <a:pt x="523" y="1685"/>
                    <a:pt x="616" y="1739"/>
                    <a:pt x="710" y="1739"/>
                  </a:cubicBezTo>
                  <a:cubicBezTo>
                    <a:pt x="803" y="1739"/>
                    <a:pt x="897" y="1685"/>
                    <a:pt x="924" y="1578"/>
                  </a:cubicBezTo>
                  <a:cubicBezTo>
                    <a:pt x="1044" y="990"/>
                    <a:pt x="844" y="469"/>
                    <a:pt x="429" y="54"/>
                  </a:cubicBezTo>
                  <a:cubicBezTo>
                    <a:pt x="375" y="14"/>
                    <a:pt x="322" y="0"/>
                    <a:pt x="28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357;p54"/>
            <p:cNvSpPr/>
            <p:nvPr/>
          </p:nvSpPr>
          <p:spPr>
            <a:xfrm>
              <a:off x="5649175" y="4121125"/>
              <a:ext cx="11725" cy="38825"/>
            </a:xfrm>
            <a:custGeom>
              <a:avLst/>
              <a:gdLst/>
              <a:ahLst/>
              <a:cxnLst/>
              <a:rect l="l" t="t" r="r" b="b"/>
              <a:pathLst>
                <a:path w="469" h="1553" extrusionOk="0">
                  <a:moveTo>
                    <a:pt x="227" y="1"/>
                  </a:moveTo>
                  <a:cubicBezTo>
                    <a:pt x="174" y="1"/>
                    <a:pt x="120" y="27"/>
                    <a:pt x="108" y="95"/>
                  </a:cubicBezTo>
                  <a:cubicBezTo>
                    <a:pt x="13" y="550"/>
                    <a:pt x="1" y="1004"/>
                    <a:pt x="108" y="1459"/>
                  </a:cubicBezTo>
                  <a:cubicBezTo>
                    <a:pt x="120" y="1513"/>
                    <a:pt x="174" y="1552"/>
                    <a:pt x="227" y="1552"/>
                  </a:cubicBezTo>
                  <a:cubicBezTo>
                    <a:pt x="281" y="1552"/>
                    <a:pt x="348" y="1513"/>
                    <a:pt x="361" y="1459"/>
                  </a:cubicBezTo>
                  <a:cubicBezTo>
                    <a:pt x="468" y="1004"/>
                    <a:pt x="455" y="550"/>
                    <a:pt x="361" y="81"/>
                  </a:cubicBezTo>
                  <a:cubicBezTo>
                    <a:pt x="348" y="27"/>
                    <a:pt x="295" y="1"/>
                    <a:pt x="22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358;p54"/>
            <p:cNvSpPr/>
            <p:nvPr/>
          </p:nvSpPr>
          <p:spPr>
            <a:xfrm>
              <a:off x="5928075" y="4155575"/>
              <a:ext cx="24100" cy="51175"/>
            </a:xfrm>
            <a:custGeom>
              <a:avLst/>
              <a:gdLst/>
              <a:ahLst/>
              <a:cxnLst/>
              <a:rect l="l" t="t" r="r" b="b"/>
              <a:pathLst>
                <a:path w="964" h="2047" extrusionOk="0">
                  <a:moveTo>
                    <a:pt x="295" y="1"/>
                  </a:moveTo>
                  <a:cubicBezTo>
                    <a:pt x="281" y="1"/>
                    <a:pt x="281" y="1"/>
                    <a:pt x="281" y="14"/>
                  </a:cubicBezTo>
                  <a:cubicBezTo>
                    <a:pt x="254" y="14"/>
                    <a:pt x="254" y="28"/>
                    <a:pt x="254" y="41"/>
                  </a:cubicBezTo>
                  <a:lnTo>
                    <a:pt x="254" y="54"/>
                  </a:lnTo>
                  <a:cubicBezTo>
                    <a:pt x="241" y="41"/>
                    <a:pt x="227" y="41"/>
                    <a:pt x="227" y="41"/>
                  </a:cubicBezTo>
                  <a:cubicBezTo>
                    <a:pt x="161" y="67"/>
                    <a:pt x="134" y="135"/>
                    <a:pt x="134" y="201"/>
                  </a:cubicBezTo>
                  <a:cubicBezTo>
                    <a:pt x="107" y="697"/>
                    <a:pt x="0" y="1847"/>
                    <a:pt x="602" y="2034"/>
                  </a:cubicBezTo>
                  <a:cubicBezTo>
                    <a:pt x="629" y="2034"/>
                    <a:pt x="642" y="2047"/>
                    <a:pt x="669" y="2047"/>
                  </a:cubicBezTo>
                  <a:cubicBezTo>
                    <a:pt x="762" y="2047"/>
                    <a:pt x="869" y="1967"/>
                    <a:pt x="896" y="1860"/>
                  </a:cubicBezTo>
                  <a:cubicBezTo>
                    <a:pt x="963" y="1579"/>
                    <a:pt x="762" y="1285"/>
                    <a:pt x="682" y="1018"/>
                  </a:cubicBezTo>
                  <a:cubicBezTo>
                    <a:pt x="602" y="723"/>
                    <a:pt x="562" y="429"/>
                    <a:pt x="495" y="148"/>
                  </a:cubicBezTo>
                  <a:cubicBezTo>
                    <a:pt x="482" y="94"/>
                    <a:pt x="428" y="28"/>
                    <a:pt x="361" y="14"/>
                  </a:cubicBezTo>
                  <a:lnTo>
                    <a:pt x="295" y="14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359;p54"/>
            <p:cNvSpPr/>
            <p:nvPr/>
          </p:nvSpPr>
          <p:spPr>
            <a:xfrm>
              <a:off x="5957500" y="4154250"/>
              <a:ext cx="24425" cy="50850"/>
            </a:xfrm>
            <a:custGeom>
              <a:avLst/>
              <a:gdLst/>
              <a:ahLst/>
              <a:cxnLst/>
              <a:rect l="l" t="t" r="r" b="b"/>
              <a:pathLst>
                <a:path w="977" h="2034" extrusionOk="0">
                  <a:moveTo>
                    <a:pt x="308" y="0"/>
                  </a:moveTo>
                  <a:cubicBezTo>
                    <a:pt x="268" y="0"/>
                    <a:pt x="241" y="13"/>
                    <a:pt x="215" y="40"/>
                  </a:cubicBezTo>
                  <a:cubicBezTo>
                    <a:pt x="1" y="402"/>
                    <a:pt x="1" y="830"/>
                    <a:pt x="81" y="1231"/>
                  </a:cubicBezTo>
                  <a:cubicBezTo>
                    <a:pt x="147" y="1525"/>
                    <a:pt x="348" y="2034"/>
                    <a:pt x="709" y="2034"/>
                  </a:cubicBezTo>
                  <a:lnTo>
                    <a:pt x="750" y="2034"/>
                  </a:lnTo>
                  <a:cubicBezTo>
                    <a:pt x="830" y="2020"/>
                    <a:pt x="923" y="1980"/>
                    <a:pt x="937" y="1886"/>
                  </a:cubicBezTo>
                  <a:cubicBezTo>
                    <a:pt x="976" y="1606"/>
                    <a:pt x="762" y="1445"/>
                    <a:pt x="629" y="1204"/>
                  </a:cubicBezTo>
                  <a:cubicBezTo>
                    <a:pt x="429" y="869"/>
                    <a:pt x="455" y="482"/>
                    <a:pt x="415" y="94"/>
                  </a:cubicBezTo>
                  <a:cubicBezTo>
                    <a:pt x="415" y="40"/>
                    <a:pt x="361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360;p54"/>
            <p:cNvSpPr/>
            <p:nvPr/>
          </p:nvSpPr>
          <p:spPr>
            <a:xfrm>
              <a:off x="5983900" y="4177300"/>
              <a:ext cx="27125" cy="28800"/>
            </a:xfrm>
            <a:custGeom>
              <a:avLst/>
              <a:gdLst/>
              <a:ahLst/>
              <a:cxnLst/>
              <a:rect l="l" t="t" r="r" b="b"/>
              <a:pathLst>
                <a:path w="1085" h="1152" extrusionOk="0">
                  <a:moveTo>
                    <a:pt x="229" y="1"/>
                  </a:moveTo>
                  <a:cubicBezTo>
                    <a:pt x="215" y="1"/>
                    <a:pt x="202" y="1"/>
                    <a:pt x="188" y="15"/>
                  </a:cubicBezTo>
                  <a:cubicBezTo>
                    <a:pt x="1" y="188"/>
                    <a:pt x="175" y="496"/>
                    <a:pt x="268" y="670"/>
                  </a:cubicBezTo>
                  <a:cubicBezTo>
                    <a:pt x="375" y="884"/>
                    <a:pt x="563" y="1151"/>
                    <a:pt x="803" y="1151"/>
                  </a:cubicBezTo>
                  <a:cubicBezTo>
                    <a:pt x="857" y="1151"/>
                    <a:pt x="897" y="1151"/>
                    <a:pt x="937" y="1124"/>
                  </a:cubicBezTo>
                  <a:cubicBezTo>
                    <a:pt x="978" y="1112"/>
                    <a:pt x="1031" y="1085"/>
                    <a:pt x="1031" y="1031"/>
                  </a:cubicBezTo>
                  <a:cubicBezTo>
                    <a:pt x="1085" y="696"/>
                    <a:pt x="777" y="563"/>
                    <a:pt x="576" y="349"/>
                  </a:cubicBezTo>
                  <a:cubicBezTo>
                    <a:pt x="536" y="295"/>
                    <a:pt x="362" y="1"/>
                    <a:pt x="2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361;p54"/>
            <p:cNvSpPr/>
            <p:nvPr/>
          </p:nvSpPr>
          <p:spPr>
            <a:xfrm>
              <a:off x="6005975" y="3846600"/>
              <a:ext cx="72250" cy="110375"/>
            </a:xfrm>
            <a:custGeom>
              <a:avLst/>
              <a:gdLst/>
              <a:ahLst/>
              <a:cxnLst/>
              <a:rect l="l" t="t" r="r" b="b"/>
              <a:pathLst>
                <a:path w="2890" h="4415" extrusionOk="0">
                  <a:moveTo>
                    <a:pt x="2797" y="0"/>
                  </a:moveTo>
                  <a:cubicBezTo>
                    <a:pt x="2783" y="0"/>
                    <a:pt x="2770" y="0"/>
                    <a:pt x="2756" y="13"/>
                  </a:cubicBezTo>
                  <a:cubicBezTo>
                    <a:pt x="1432" y="976"/>
                    <a:pt x="1" y="2528"/>
                    <a:pt x="295" y="4294"/>
                  </a:cubicBezTo>
                  <a:cubicBezTo>
                    <a:pt x="309" y="4374"/>
                    <a:pt x="362" y="4414"/>
                    <a:pt x="429" y="4414"/>
                  </a:cubicBezTo>
                  <a:cubicBezTo>
                    <a:pt x="509" y="4414"/>
                    <a:pt x="589" y="4361"/>
                    <a:pt x="616" y="4294"/>
                  </a:cubicBezTo>
                  <a:cubicBezTo>
                    <a:pt x="910" y="3478"/>
                    <a:pt x="978" y="2688"/>
                    <a:pt x="1472" y="1966"/>
                  </a:cubicBezTo>
                  <a:cubicBezTo>
                    <a:pt x="1927" y="1338"/>
                    <a:pt x="2556" y="830"/>
                    <a:pt x="2863" y="120"/>
                  </a:cubicBezTo>
                  <a:cubicBezTo>
                    <a:pt x="2890" y="67"/>
                    <a:pt x="2850" y="0"/>
                    <a:pt x="279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362;p54"/>
            <p:cNvSpPr/>
            <p:nvPr/>
          </p:nvSpPr>
          <p:spPr>
            <a:xfrm>
              <a:off x="6028725" y="3893725"/>
              <a:ext cx="28100" cy="53875"/>
            </a:xfrm>
            <a:custGeom>
              <a:avLst/>
              <a:gdLst/>
              <a:ahLst/>
              <a:cxnLst/>
              <a:rect l="l" t="t" r="r" b="b"/>
              <a:pathLst>
                <a:path w="1124" h="2155" extrusionOk="0">
                  <a:moveTo>
                    <a:pt x="1097" y="1"/>
                  </a:moveTo>
                  <a:cubicBezTo>
                    <a:pt x="803" y="336"/>
                    <a:pt x="589" y="696"/>
                    <a:pt x="401" y="1085"/>
                  </a:cubicBezTo>
                  <a:cubicBezTo>
                    <a:pt x="255" y="1379"/>
                    <a:pt x="0" y="1793"/>
                    <a:pt x="201" y="2088"/>
                  </a:cubicBezTo>
                  <a:cubicBezTo>
                    <a:pt x="241" y="2128"/>
                    <a:pt x="282" y="2155"/>
                    <a:pt x="321" y="2155"/>
                  </a:cubicBezTo>
                  <a:cubicBezTo>
                    <a:pt x="348" y="2155"/>
                    <a:pt x="375" y="2141"/>
                    <a:pt x="401" y="2128"/>
                  </a:cubicBezTo>
                  <a:cubicBezTo>
                    <a:pt x="710" y="1981"/>
                    <a:pt x="696" y="1540"/>
                    <a:pt x="776" y="1231"/>
                  </a:cubicBezTo>
                  <a:cubicBezTo>
                    <a:pt x="870" y="830"/>
                    <a:pt x="1004" y="429"/>
                    <a:pt x="1124" y="28"/>
                  </a:cubicBezTo>
                  <a:cubicBezTo>
                    <a:pt x="1124" y="15"/>
                    <a:pt x="1124" y="1"/>
                    <a:pt x="1111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363;p54"/>
            <p:cNvSpPr/>
            <p:nvPr/>
          </p:nvSpPr>
          <p:spPr>
            <a:xfrm>
              <a:off x="6057825" y="3915800"/>
              <a:ext cx="16075" cy="29450"/>
            </a:xfrm>
            <a:custGeom>
              <a:avLst/>
              <a:gdLst/>
              <a:ahLst/>
              <a:cxnLst/>
              <a:rect l="l" t="t" r="r" b="b"/>
              <a:pathLst>
                <a:path w="643" h="1178" extrusionOk="0">
                  <a:moveTo>
                    <a:pt x="548" y="1"/>
                  </a:moveTo>
                  <a:cubicBezTo>
                    <a:pt x="522" y="1"/>
                    <a:pt x="495" y="15"/>
                    <a:pt x="468" y="41"/>
                  </a:cubicBezTo>
                  <a:cubicBezTo>
                    <a:pt x="375" y="188"/>
                    <a:pt x="295" y="322"/>
                    <a:pt x="227" y="482"/>
                  </a:cubicBezTo>
                  <a:cubicBezTo>
                    <a:pt x="147" y="643"/>
                    <a:pt x="0" y="830"/>
                    <a:pt x="67" y="1017"/>
                  </a:cubicBezTo>
                  <a:cubicBezTo>
                    <a:pt x="107" y="1111"/>
                    <a:pt x="201" y="1178"/>
                    <a:pt x="295" y="1178"/>
                  </a:cubicBezTo>
                  <a:cubicBezTo>
                    <a:pt x="334" y="1178"/>
                    <a:pt x="375" y="1178"/>
                    <a:pt x="402" y="1151"/>
                  </a:cubicBezTo>
                  <a:cubicBezTo>
                    <a:pt x="589" y="1031"/>
                    <a:pt x="589" y="830"/>
                    <a:pt x="602" y="630"/>
                  </a:cubicBezTo>
                  <a:cubicBezTo>
                    <a:pt x="616" y="455"/>
                    <a:pt x="629" y="268"/>
                    <a:pt x="642" y="95"/>
                  </a:cubicBezTo>
                  <a:cubicBezTo>
                    <a:pt x="642" y="27"/>
                    <a:pt x="602" y="1"/>
                    <a:pt x="54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364;p54"/>
            <p:cNvSpPr/>
            <p:nvPr/>
          </p:nvSpPr>
          <p:spPr>
            <a:xfrm>
              <a:off x="6086225" y="3890725"/>
              <a:ext cx="15100" cy="27775"/>
            </a:xfrm>
            <a:custGeom>
              <a:avLst/>
              <a:gdLst/>
              <a:ahLst/>
              <a:cxnLst/>
              <a:rect l="l" t="t" r="r" b="b"/>
              <a:pathLst>
                <a:path w="604" h="1111" extrusionOk="0">
                  <a:moveTo>
                    <a:pt x="456" y="1"/>
                  </a:moveTo>
                  <a:cubicBezTo>
                    <a:pt x="402" y="1"/>
                    <a:pt x="349" y="14"/>
                    <a:pt x="336" y="67"/>
                  </a:cubicBezTo>
                  <a:cubicBezTo>
                    <a:pt x="256" y="228"/>
                    <a:pt x="188" y="388"/>
                    <a:pt x="108" y="536"/>
                  </a:cubicBezTo>
                  <a:cubicBezTo>
                    <a:pt x="28" y="683"/>
                    <a:pt x="15" y="843"/>
                    <a:pt x="1" y="1004"/>
                  </a:cubicBezTo>
                  <a:cubicBezTo>
                    <a:pt x="1" y="1071"/>
                    <a:pt x="42" y="1111"/>
                    <a:pt x="108" y="1111"/>
                  </a:cubicBezTo>
                  <a:cubicBezTo>
                    <a:pt x="135" y="1111"/>
                    <a:pt x="175" y="1084"/>
                    <a:pt x="202" y="1057"/>
                  </a:cubicBezTo>
                  <a:cubicBezTo>
                    <a:pt x="295" y="923"/>
                    <a:pt x="402" y="830"/>
                    <a:pt x="456" y="683"/>
                  </a:cubicBezTo>
                  <a:cubicBezTo>
                    <a:pt x="523" y="495"/>
                    <a:pt x="589" y="322"/>
                    <a:pt x="603" y="135"/>
                  </a:cubicBezTo>
                  <a:cubicBezTo>
                    <a:pt x="603" y="54"/>
                    <a:pt x="523" y="1"/>
                    <a:pt x="45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365;p54"/>
            <p:cNvSpPr/>
            <p:nvPr/>
          </p:nvSpPr>
          <p:spPr>
            <a:xfrm>
              <a:off x="6103625" y="4391000"/>
              <a:ext cx="68250" cy="121750"/>
            </a:xfrm>
            <a:custGeom>
              <a:avLst/>
              <a:gdLst/>
              <a:ahLst/>
              <a:cxnLst/>
              <a:rect l="l" t="t" r="r" b="b"/>
              <a:pathLst>
                <a:path w="2730" h="4870" extrusionOk="0">
                  <a:moveTo>
                    <a:pt x="2529" y="1"/>
                  </a:moveTo>
                  <a:cubicBezTo>
                    <a:pt x="2488" y="1"/>
                    <a:pt x="2449" y="14"/>
                    <a:pt x="2422" y="54"/>
                  </a:cubicBezTo>
                  <a:cubicBezTo>
                    <a:pt x="1820" y="777"/>
                    <a:pt x="1499" y="1740"/>
                    <a:pt x="1097" y="2582"/>
                  </a:cubicBezTo>
                  <a:cubicBezTo>
                    <a:pt x="897" y="2997"/>
                    <a:pt x="683" y="3411"/>
                    <a:pt x="455" y="3800"/>
                  </a:cubicBezTo>
                  <a:cubicBezTo>
                    <a:pt x="268" y="4094"/>
                    <a:pt x="0" y="4335"/>
                    <a:pt x="14" y="4695"/>
                  </a:cubicBezTo>
                  <a:cubicBezTo>
                    <a:pt x="14" y="4790"/>
                    <a:pt x="95" y="4870"/>
                    <a:pt x="202" y="4870"/>
                  </a:cubicBezTo>
                  <a:cubicBezTo>
                    <a:pt x="924" y="4870"/>
                    <a:pt x="1325" y="3652"/>
                    <a:pt x="1566" y="3131"/>
                  </a:cubicBezTo>
                  <a:cubicBezTo>
                    <a:pt x="1980" y="2195"/>
                    <a:pt x="2435" y="1205"/>
                    <a:pt x="2702" y="215"/>
                  </a:cubicBezTo>
                  <a:cubicBezTo>
                    <a:pt x="2729" y="108"/>
                    <a:pt x="2636" y="1"/>
                    <a:pt x="25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366;p54"/>
            <p:cNvSpPr/>
            <p:nvPr/>
          </p:nvSpPr>
          <p:spPr>
            <a:xfrm>
              <a:off x="6081225" y="4418425"/>
              <a:ext cx="28125" cy="52525"/>
            </a:xfrm>
            <a:custGeom>
              <a:avLst/>
              <a:gdLst/>
              <a:ahLst/>
              <a:cxnLst/>
              <a:rect l="l" t="t" r="r" b="b"/>
              <a:pathLst>
                <a:path w="1125" h="2101" extrusionOk="0">
                  <a:moveTo>
                    <a:pt x="1003" y="1"/>
                  </a:moveTo>
                  <a:cubicBezTo>
                    <a:pt x="964" y="1"/>
                    <a:pt x="923" y="27"/>
                    <a:pt x="896" y="67"/>
                  </a:cubicBezTo>
                  <a:cubicBezTo>
                    <a:pt x="736" y="402"/>
                    <a:pt x="602" y="763"/>
                    <a:pt x="415" y="1084"/>
                  </a:cubicBezTo>
                  <a:cubicBezTo>
                    <a:pt x="228" y="1405"/>
                    <a:pt x="1" y="1606"/>
                    <a:pt x="67" y="1993"/>
                  </a:cubicBezTo>
                  <a:cubicBezTo>
                    <a:pt x="81" y="2061"/>
                    <a:pt x="161" y="2100"/>
                    <a:pt x="228" y="2100"/>
                  </a:cubicBezTo>
                  <a:lnTo>
                    <a:pt x="268" y="2100"/>
                  </a:lnTo>
                  <a:cubicBezTo>
                    <a:pt x="629" y="1993"/>
                    <a:pt x="709" y="1713"/>
                    <a:pt x="830" y="1392"/>
                  </a:cubicBezTo>
                  <a:cubicBezTo>
                    <a:pt x="977" y="991"/>
                    <a:pt x="1098" y="549"/>
                    <a:pt x="1124" y="121"/>
                  </a:cubicBezTo>
                  <a:cubicBezTo>
                    <a:pt x="1124" y="54"/>
                    <a:pt x="1057" y="1"/>
                    <a:pt x="100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367;p54"/>
            <p:cNvSpPr/>
            <p:nvPr/>
          </p:nvSpPr>
          <p:spPr>
            <a:xfrm>
              <a:off x="6059825" y="4418750"/>
              <a:ext cx="28450" cy="39825"/>
            </a:xfrm>
            <a:custGeom>
              <a:avLst/>
              <a:gdLst/>
              <a:ahLst/>
              <a:cxnLst/>
              <a:rect l="l" t="t" r="r" b="b"/>
              <a:pathLst>
                <a:path w="1138" h="1593" extrusionOk="0">
                  <a:moveTo>
                    <a:pt x="910" y="1"/>
                  </a:moveTo>
                  <a:cubicBezTo>
                    <a:pt x="870" y="1"/>
                    <a:pt x="843" y="14"/>
                    <a:pt x="803" y="27"/>
                  </a:cubicBezTo>
                  <a:cubicBezTo>
                    <a:pt x="322" y="268"/>
                    <a:pt x="81" y="857"/>
                    <a:pt x="27" y="1365"/>
                  </a:cubicBezTo>
                  <a:cubicBezTo>
                    <a:pt x="1" y="1499"/>
                    <a:pt x="108" y="1593"/>
                    <a:pt x="228" y="1593"/>
                  </a:cubicBezTo>
                  <a:cubicBezTo>
                    <a:pt x="295" y="1593"/>
                    <a:pt x="361" y="1552"/>
                    <a:pt x="402" y="1459"/>
                  </a:cubicBezTo>
                  <a:cubicBezTo>
                    <a:pt x="536" y="1017"/>
                    <a:pt x="883" y="696"/>
                    <a:pt x="1071" y="282"/>
                  </a:cubicBezTo>
                  <a:cubicBezTo>
                    <a:pt x="1137" y="148"/>
                    <a:pt x="1030" y="1"/>
                    <a:pt x="910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368;p54"/>
            <p:cNvSpPr/>
            <p:nvPr/>
          </p:nvSpPr>
          <p:spPr>
            <a:xfrm>
              <a:off x="5906325" y="4539475"/>
              <a:ext cx="24100" cy="63225"/>
            </a:xfrm>
            <a:custGeom>
              <a:avLst/>
              <a:gdLst/>
              <a:ahLst/>
              <a:cxnLst/>
              <a:rect l="l" t="t" r="r" b="b"/>
              <a:pathLst>
                <a:path w="964" h="2529" extrusionOk="0">
                  <a:moveTo>
                    <a:pt x="455" y="1"/>
                  </a:moveTo>
                  <a:cubicBezTo>
                    <a:pt x="416" y="1"/>
                    <a:pt x="362" y="28"/>
                    <a:pt x="335" y="67"/>
                  </a:cubicBezTo>
                  <a:cubicBezTo>
                    <a:pt x="54" y="456"/>
                    <a:pt x="0" y="1004"/>
                    <a:pt x="27" y="1458"/>
                  </a:cubicBezTo>
                  <a:cubicBezTo>
                    <a:pt x="54" y="1967"/>
                    <a:pt x="268" y="2302"/>
                    <a:pt x="723" y="2516"/>
                  </a:cubicBezTo>
                  <a:cubicBezTo>
                    <a:pt x="749" y="2516"/>
                    <a:pt x="763" y="2528"/>
                    <a:pt x="790" y="2528"/>
                  </a:cubicBezTo>
                  <a:cubicBezTo>
                    <a:pt x="870" y="2528"/>
                    <a:pt x="963" y="2462"/>
                    <a:pt x="924" y="2355"/>
                  </a:cubicBezTo>
                  <a:cubicBezTo>
                    <a:pt x="803" y="1993"/>
                    <a:pt x="669" y="1579"/>
                    <a:pt x="616" y="1205"/>
                  </a:cubicBezTo>
                  <a:cubicBezTo>
                    <a:pt x="576" y="830"/>
                    <a:pt x="656" y="456"/>
                    <a:pt x="576" y="108"/>
                  </a:cubicBezTo>
                  <a:cubicBezTo>
                    <a:pt x="562" y="40"/>
                    <a:pt x="509" y="1"/>
                    <a:pt x="455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369;p54"/>
            <p:cNvSpPr/>
            <p:nvPr/>
          </p:nvSpPr>
          <p:spPr>
            <a:xfrm>
              <a:off x="5929400" y="4565225"/>
              <a:ext cx="14075" cy="29125"/>
            </a:xfrm>
            <a:custGeom>
              <a:avLst/>
              <a:gdLst/>
              <a:ahLst/>
              <a:cxnLst/>
              <a:rect l="l" t="t" r="r" b="b"/>
              <a:pathLst>
                <a:path w="563" h="1165" extrusionOk="0">
                  <a:moveTo>
                    <a:pt x="308" y="0"/>
                  </a:moveTo>
                  <a:cubicBezTo>
                    <a:pt x="268" y="0"/>
                    <a:pt x="215" y="27"/>
                    <a:pt x="174" y="81"/>
                  </a:cubicBezTo>
                  <a:cubicBezTo>
                    <a:pt x="67" y="228"/>
                    <a:pt x="14" y="428"/>
                    <a:pt x="1" y="616"/>
                  </a:cubicBezTo>
                  <a:cubicBezTo>
                    <a:pt x="1" y="844"/>
                    <a:pt x="121" y="977"/>
                    <a:pt x="295" y="1124"/>
                  </a:cubicBezTo>
                  <a:cubicBezTo>
                    <a:pt x="322" y="1151"/>
                    <a:pt x="362" y="1165"/>
                    <a:pt x="388" y="1165"/>
                  </a:cubicBezTo>
                  <a:cubicBezTo>
                    <a:pt x="482" y="1165"/>
                    <a:pt x="563" y="1084"/>
                    <a:pt x="536" y="977"/>
                  </a:cubicBezTo>
                  <a:cubicBezTo>
                    <a:pt x="522" y="897"/>
                    <a:pt x="549" y="844"/>
                    <a:pt x="536" y="763"/>
                  </a:cubicBezTo>
                  <a:cubicBezTo>
                    <a:pt x="522" y="696"/>
                    <a:pt x="509" y="616"/>
                    <a:pt x="495" y="535"/>
                  </a:cubicBezTo>
                  <a:cubicBezTo>
                    <a:pt x="469" y="416"/>
                    <a:pt x="456" y="282"/>
                    <a:pt x="456" y="148"/>
                  </a:cubicBezTo>
                  <a:cubicBezTo>
                    <a:pt x="456" y="54"/>
                    <a:pt x="388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370;p54"/>
            <p:cNvSpPr/>
            <p:nvPr/>
          </p:nvSpPr>
          <p:spPr>
            <a:xfrm>
              <a:off x="5420750" y="4193350"/>
              <a:ext cx="71600" cy="108050"/>
            </a:xfrm>
            <a:custGeom>
              <a:avLst/>
              <a:gdLst/>
              <a:ahLst/>
              <a:cxnLst/>
              <a:rect l="l" t="t" r="r" b="b"/>
              <a:pathLst>
                <a:path w="2864" h="4322" extrusionOk="0">
                  <a:moveTo>
                    <a:pt x="2757" y="1"/>
                  </a:moveTo>
                  <a:cubicBezTo>
                    <a:pt x="2034" y="1"/>
                    <a:pt x="1419" y="884"/>
                    <a:pt x="1071" y="1419"/>
                  </a:cubicBezTo>
                  <a:cubicBezTo>
                    <a:pt x="590" y="2168"/>
                    <a:pt x="68" y="3184"/>
                    <a:pt x="15" y="4094"/>
                  </a:cubicBezTo>
                  <a:cubicBezTo>
                    <a:pt x="1" y="4242"/>
                    <a:pt x="108" y="4322"/>
                    <a:pt x="229" y="4322"/>
                  </a:cubicBezTo>
                  <a:cubicBezTo>
                    <a:pt x="322" y="4322"/>
                    <a:pt x="416" y="4281"/>
                    <a:pt x="470" y="4201"/>
                  </a:cubicBezTo>
                  <a:cubicBezTo>
                    <a:pt x="964" y="3546"/>
                    <a:pt x="1139" y="2649"/>
                    <a:pt x="1499" y="1914"/>
                  </a:cubicBezTo>
                  <a:cubicBezTo>
                    <a:pt x="1700" y="1486"/>
                    <a:pt x="1954" y="1085"/>
                    <a:pt x="2235" y="723"/>
                  </a:cubicBezTo>
                  <a:cubicBezTo>
                    <a:pt x="2435" y="470"/>
                    <a:pt x="2703" y="282"/>
                    <a:pt x="2864" y="15"/>
                  </a:cubicBezTo>
                  <a:lnTo>
                    <a:pt x="2864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371;p54"/>
            <p:cNvSpPr/>
            <p:nvPr/>
          </p:nvSpPr>
          <p:spPr>
            <a:xfrm>
              <a:off x="5395700" y="4251550"/>
              <a:ext cx="14725" cy="38500"/>
            </a:xfrm>
            <a:custGeom>
              <a:avLst/>
              <a:gdLst/>
              <a:ahLst/>
              <a:cxnLst/>
              <a:rect l="l" t="t" r="r" b="b"/>
              <a:pathLst>
                <a:path w="589" h="1540" extrusionOk="0">
                  <a:moveTo>
                    <a:pt x="562" y="0"/>
                  </a:moveTo>
                  <a:cubicBezTo>
                    <a:pt x="562" y="0"/>
                    <a:pt x="548" y="0"/>
                    <a:pt x="548" y="14"/>
                  </a:cubicBezTo>
                  <a:cubicBezTo>
                    <a:pt x="188" y="389"/>
                    <a:pt x="0" y="937"/>
                    <a:pt x="93" y="1445"/>
                  </a:cubicBezTo>
                  <a:cubicBezTo>
                    <a:pt x="107" y="1512"/>
                    <a:pt x="161" y="1539"/>
                    <a:pt x="214" y="1539"/>
                  </a:cubicBezTo>
                  <a:cubicBezTo>
                    <a:pt x="268" y="1539"/>
                    <a:pt x="321" y="1512"/>
                    <a:pt x="334" y="1445"/>
                  </a:cubicBezTo>
                  <a:cubicBezTo>
                    <a:pt x="441" y="990"/>
                    <a:pt x="589" y="509"/>
                    <a:pt x="589" y="27"/>
                  </a:cubicBezTo>
                  <a:cubicBezTo>
                    <a:pt x="589" y="14"/>
                    <a:pt x="575" y="0"/>
                    <a:pt x="5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372;p54"/>
            <p:cNvSpPr/>
            <p:nvPr/>
          </p:nvSpPr>
          <p:spPr>
            <a:xfrm>
              <a:off x="5132175" y="3902425"/>
              <a:ext cx="96000" cy="221075"/>
            </a:xfrm>
            <a:custGeom>
              <a:avLst/>
              <a:gdLst/>
              <a:ahLst/>
              <a:cxnLst/>
              <a:rect l="l" t="t" r="r" b="b"/>
              <a:pathLst>
                <a:path w="3840" h="8843" extrusionOk="0">
                  <a:moveTo>
                    <a:pt x="3800" y="1"/>
                  </a:moveTo>
                  <a:cubicBezTo>
                    <a:pt x="2649" y="990"/>
                    <a:pt x="1900" y="2462"/>
                    <a:pt x="1351" y="3853"/>
                  </a:cubicBezTo>
                  <a:cubicBezTo>
                    <a:pt x="1030" y="4669"/>
                    <a:pt x="750" y="5485"/>
                    <a:pt x="536" y="6314"/>
                  </a:cubicBezTo>
                  <a:cubicBezTo>
                    <a:pt x="361" y="6997"/>
                    <a:pt x="1" y="8000"/>
                    <a:pt x="281" y="8668"/>
                  </a:cubicBezTo>
                  <a:cubicBezTo>
                    <a:pt x="335" y="8789"/>
                    <a:pt x="415" y="8843"/>
                    <a:pt x="509" y="8843"/>
                  </a:cubicBezTo>
                  <a:cubicBezTo>
                    <a:pt x="589" y="8843"/>
                    <a:pt x="670" y="8802"/>
                    <a:pt x="723" y="8722"/>
                  </a:cubicBezTo>
                  <a:cubicBezTo>
                    <a:pt x="1110" y="8214"/>
                    <a:pt x="1098" y="7411"/>
                    <a:pt x="1231" y="6796"/>
                  </a:cubicBezTo>
                  <a:cubicBezTo>
                    <a:pt x="1392" y="6047"/>
                    <a:pt x="1606" y="5312"/>
                    <a:pt x="1847" y="4589"/>
                  </a:cubicBezTo>
                  <a:cubicBezTo>
                    <a:pt x="2368" y="2997"/>
                    <a:pt x="3184" y="1566"/>
                    <a:pt x="3826" y="27"/>
                  </a:cubicBezTo>
                  <a:cubicBezTo>
                    <a:pt x="3839" y="15"/>
                    <a:pt x="3826" y="1"/>
                    <a:pt x="3812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373;p54"/>
            <p:cNvSpPr/>
            <p:nvPr/>
          </p:nvSpPr>
          <p:spPr>
            <a:xfrm>
              <a:off x="5172300" y="4026150"/>
              <a:ext cx="30450" cy="69600"/>
            </a:xfrm>
            <a:custGeom>
              <a:avLst/>
              <a:gdLst/>
              <a:ahLst/>
              <a:cxnLst/>
              <a:rect l="l" t="t" r="r" b="b"/>
              <a:pathLst>
                <a:path w="1218" h="2784" extrusionOk="0">
                  <a:moveTo>
                    <a:pt x="1151" y="1"/>
                  </a:moveTo>
                  <a:cubicBezTo>
                    <a:pt x="804" y="322"/>
                    <a:pt x="643" y="777"/>
                    <a:pt x="429" y="1192"/>
                  </a:cubicBezTo>
                  <a:cubicBezTo>
                    <a:pt x="188" y="1659"/>
                    <a:pt x="1" y="2088"/>
                    <a:pt x="54" y="2623"/>
                  </a:cubicBezTo>
                  <a:cubicBezTo>
                    <a:pt x="54" y="2703"/>
                    <a:pt x="148" y="2783"/>
                    <a:pt x="228" y="2783"/>
                  </a:cubicBezTo>
                  <a:cubicBezTo>
                    <a:pt x="255" y="2783"/>
                    <a:pt x="295" y="2770"/>
                    <a:pt x="322" y="2730"/>
                  </a:cubicBezTo>
                  <a:cubicBezTo>
                    <a:pt x="629" y="2369"/>
                    <a:pt x="736" y="2021"/>
                    <a:pt x="857" y="1579"/>
                  </a:cubicBezTo>
                  <a:cubicBezTo>
                    <a:pt x="1004" y="1071"/>
                    <a:pt x="1218" y="536"/>
                    <a:pt x="1191" y="15"/>
                  </a:cubicBezTo>
                  <a:cubicBezTo>
                    <a:pt x="1191" y="1"/>
                    <a:pt x="1178" y="1"/>
                    <a:pt x="1164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374;p54"/>
            <p:cNvSpPr/>
            <p:nvPr/>
          </p:nvSpPr>
          <p:spPr>
            <a:xfrm>
              <a:off x="5195725" y="4051925"/>
              <a:ext cx="24425" cy="48175"/>
            </a:xfrm>
            <a:custGeom>
              <a:avLst/>
              <a:gdLst/>
              <a:ahLst/>
              <a:cxnLst/>
              <a:rect l="l" t="t" r="r" b="b"/>
              <a:pathLst>
                <a:path w="977" h="1927" extrusionOk="0">
                  <a:moveTo>
                    <a:pt x="762" y="0"/>
                  </a:moveTo>
                  <a:cubicBezTo>
                    <a:pt x="723" y="0"/>
                    <a:pt x="682" y="27"/>
                    <a:pt x="655" y="54"/>
                  </a:cubicBezTo>
                  <a:cubicBezTo>
                    <a:pt x="361" y="521"/>
                    <a:pt x="214" y="1083"/>
                    <a:pt x="67" y="1605"/>
                  </a:cubicBezTo>
                  <a:cubicBezTo>
                    <a:pt x="0" y="1806"/>
                    <a:pt x="161" y="1927"/>
                    <a:pt x="307" y="1927"/>
                  </a:cubicBezTo>
                  <a:cubicBezTo>
                    <a:pt x="414" y="1927"/>
                    <a:pt x="521" y="1859"/>
                    <a:pt x="575" y="1739"/>
                  </a:cubicBezTo>
                  <a:cubicBezTo>
                    <a:pt x="762" y="1217"/>
                    <a:pt x="976" y="642"/>
                    <a:pt x="856" y="81"/>
                  </a:cubicBezTo>
                  <a:cubicBezTo>
                    <a:pt x="842" y="27"/>
                    <a:pt x="803" y="0"/>
                    <a:pt x="7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375;p54"/>
            <p:cNvSpPr/>
            <p:nvPr/>
          </p:nvSpPr>
          <p:spPr>
            <a:xfrm>
              <a:off x="5550200" y="4252575"/>
              <a:ext cx="175250" cy="61200"/>
            </a:xfrm>
            <a:custGeom>
              <a:avLst/>
              <a:gdLst/>
              <a:ahLst/>
              <a:cxnLst/>
              <a:rect l="l" t="t" r="r" b="b"/>
              <a:pathLst>
                <a:path w="7010" h="2448" extrusionOk="0">
                  <a:moveTo>
                    <a:pt x="2180" y="0"/>
                  </a:moveTo>
                  <a:cubicBezTo>
                    <a:pt x="2126" y="0"/>
                    <a:pt x="2073" y="13"/>
                    <a:pt x="2019" y="54"/>
                  </a:cubicBezTo>
                  <a:cubicBezTo>
                    <a:pt x="1297" y="615"/>
                    <a:pt x="910" y="1391"/>
                    <a:pt x="67" y="1819"/>
                  </a:cubicBezTo>
                  <a:cubicBezTo>
                    <a:pt x="0" y="1846"/>
                    <a:pt x="0" y="1939"/>
                    <a:pt x="67" y="1980"/>
                  </a:cubicBezTo>
                  <a:cubicBezTo>
                    <a:pt x="200" y="2046"/>
                    <a:pt x="334" y="2073"/>
                    <a:pt x="468" y="2073"/>
                  </a:cubicBezTo>
                  <a:cubicBezTo>
                    <a:pt x="1097" y="2073"/>
                    <a:pt x="1618" y="1338"/>
                    <a:pt x="2087" y="869"/>
                  </a:cubicBezTo>
                  <a:cubicBezTo>
                    <a:pt x="2314" y="1351"/>
                    <a:pt x="2635" y="1859"/>
                    <a:pt x="3143" y="2033"/>
                  </a:cubicBezTo>
                  <a:cubicBezTo>
                    <a:pt x="3291" y="2073"/>
                    <a:pt x="3424" y="2100"/>
                    <a:pt x="3571" y="2100"/>
                  </a:cubicBezTo>
                  <a:cubicBezTo>
                    <a:pt x="4026" y="2100"/>
                    <a:pt x="4468" y="1873"/>
                    <a:pt x="4855" y="1605"/>
                  </a:cubicBezTo>
                  <a:cubicBezTo>
                    <a:pt x="5176" y="2114"/>
                    <a:pt x="5658" y="2447"/>
                    <a:pt x="6220" y="2447"/>
                  </a:cubicBezTo>
                  <a:cubicBezTo>
                    <a:pt x="6421" y="2447"/>
                    <a:pt x="6648" y="2394"/>
                    <a:pt x="6876" y="2301"/>
                  </a:cubicBezTo>
                  <a:cubicBezTo>
                    <a:pt x="7009" y="2233"/>
                    <a:pt x="6983" y="2007"/>
                    <a:pt x="6835" y="1993"/>
                  </a:cubicBezTo>
                  <a:cubicBezTo>
                    <a:pt x="6193" y="1912"/>
                    <a:pt x="5565" y="1672"/>
                    <a:pt x="5297" y="1017"/>
                  </a:cubicBezTo>
                  <a:cubicBezTo>
                    <a:pt x="5244" y="896"/>
                    <a:pt x="5110" y="776"/>
                    <a:pt x="4962" y="776"/>
                  </a:cubicBezTo>
                  <a:cubicBezTo>
                    <a:pt x="4909" y="776"/>
                    <a:pt x="4855" y="789"/>
                    <a:pt x="4802" y="829"/>
                  </a:cubicBezTo>
                  <a:cubicBezTo>
                    <a:pt x="4454" y="1083"/>
                    <a:pt x="4026" y="1445"/>
                    <a:pt x="3571" y="1445"/>
                  </a:cubicBezTo>
                  <a:cubicBezTo>
                    <a:pt x="3532" y="1445"/>
                    <a:pt x="3491" y="1431"/>
                    <a:pt x="3437" y="1431"/>
                  </a:cubicBezTo>
                  <a:cubicBezTo>
                    <a:pt x="2956" y="1351"/>
                    <a:pt x="2662" y="548"/>
                    <a:pt x="2474" y="161"/>
                  </a:cubicBezTo>
                  <a:cubicBezTo>
                    <a:pt x="2435" y="66"/>
                    <a:pt x="2301" y="0"/>
                    <a:pt x="2180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376;p54"/>
            <p:cNvSpPr/>
            <p:nvPr/>
          </p:nvSpPr>
          <p:spPr>
            <a:xfrm>
              <a:off x="5671925" y="4331475"/>
              <a:ext cx="104675" cy="34475"/>
            </a:xfrm>
            <a:custGeom>
              <a:avLst/>
              <a:gdLst/>
              <a:ahLst/>
              <a:cxnLst/>
              <a:rect l="l" t="t" r="r" b="b"/>
              <a:pathLst>
                <a:path w="4187" h="1379" extrusionOk="0">
                  <a:moveTo>
                    <a:pt x="1231" y="1"/>
                  </a:moveTo>
                  <a:cubicBezTo>
                    <a:pt x="1151" y="1"/>
                    <a:pt x="1070" y="28"/>
                    <a:pt x="1017" y="94"/>
                  </a:cubicBezTo>
                  <a:cubicBezTo>
                    <a:pt x="856" y="242"/>
                    <a:pt x="455" y="656"/>
                    <a:pt x="134" y="656"/>
                  </a:cubicBezTo>
                  <a:cubicBezTo>
                    <a:pt x="93" y="656"/>
                    <a:pt x="54" y="656"/>
                    <a:pt x="27" y="643"/>
                  </a:cubicBezTo>
                  <a:lnTo>
                    <a:pt x="13" y="643"/>
                  </a:lnTo>
                  <a:cubicBezTo>
                    <a:pt x="13" y="643"/>
                    <a:pt x="0" y="643"/>
                    <a:pt x="13" y="656"/>
                  </a:cubicBezTo>
                  <a:cubicBezTo>
                    <a:pt x="161" y="777"/>
                    <a:pt x="161" y="897"/>
                    <a:pt x="375" y="977"/>
                  </a:cubicBezTo>
                  <a:cubicBezTo>
                    <a:pt x="428" y="991"/>
                    <a:pt x="495" y="1004"/>
                    <a:pt x="548" y="1004"/>
                  </a:cubicBezTo>
                  <a:cubicBezTo>
                    <a:pt x="749" y="1004"/>
                    <a:pt x="963" y="884"/>
                    <a:pt x="1151" y="750"/>
                  </a:cubicBezTo>
                  <a:cubicBezTo>
                    <a:pt x="1377" y="1111"/>
                    <a:pt x="1686" y="1378"/>
                    <a:pt x="2126" y="1378"/>
                  </a:cubicBezTo>
                  <a:lnTo>
                    <a:pt x="2207" y="1378"/>
                  </a:lnTo>
                  <a:cubicBezTo>
                    <a:pt x="2795" y="1338"/>
                    <a:pt x="3223" y="923"/>
                    <a:pt x="3839" y="897"/>
                  </a:cubicBezTo>
                  <a:cubicBezTo>
                    <a:pt x="4040" y="897"/>
                    <a:pt x="4186" y="616"/>
                    <a:pt x="4013" y="469"/>
                  </a:cubicBezTo>
                  <a:cubicBezTo>
                    <a:pt x="3853" y="322"/>
                    <a:pt x="3665" y="268"/>
                    <a:pt x="3491" y="268"/>
                  </a:cubicBezTo>
                  <a:cubicBezTo>
                    <a:pt x="3317" y="268"/>
                    <a:pt x="3143" y="322"/>
                    <a:pt x="2970" y="388"/>
                  </a:cubicBezTo>
                  <a:cubicBezTo>
                    <a:pt x="2768" y="456"/>
                    <a:pt x="2581" y="563"/>
                    <a:pt x="2394" y="656"/>
                  </a:cubicBezTo>
                  <a:cubicBezTo>
                    <a:pt x="2301" y="709"/>
                    <a:pt x="2207" y="723"/>
                    <a:pt x="2126" y="723"/>
                  </a:cubicBezTo>
                  <a:cubicBezTo>
                    <a:pt x="1846" y="723"/>
                    <a:pt x="1659" y="429"/>
                    <a:pt x="1498" y="147"/>
                  </a:cubicBezTo>
                  <a:cubicBezTo>
                    <a:pt x="1431" y="54"/>
                    <a:pt x="1338" y="1"/>
                    <a:pt x="1231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377;p54"/>
            <p:cNvSpPr/>
            <p:nvPr/>
          </p:nvSpPr>
          <p:spPr>
            <a:xfrm>
              <a:off x="5823075" y="4657200"/>
              <a:ext cx="95975" cy="48850"/>
            </a:xfrm>
            <a:custGeom>
              <a:avLst/>
              <a:gdLst/>
              <a:ahLst/>
              <a:cxnLst/>
              <a:rect l="l" t="t" r="r" b="b"/>
              <a:pathLst>
                <a:path w="3839" h="1954" extrusionOk="0">
                  <a:moveTo>
                    <a:pt x="883" y="0"/>
                  </a:moveTo>
                  <a:cubicBezTo>
                    <a:pt x="762" y="0"/>
                    <a:pt x="642" y="67"/>
                    <a:pt x="628" y="214"/>
                  </a:cubicBezTo>
                  <a:cubicBezTo>
                    <a:pt x="548" y="776"/>
                    <a:pt x="348" y="1324"/>
                    <a:pt x="40" y="1806"/>
                  </a:cubicBezTo>
                  <a:cubicBezTo>
                    <a:pt x="0" y="1873"/>
                    <a:pt x="67" y="1953"/>
                    <a:pt x="134" y="1953"/>
                  </a:cubicBezTo>
                  <a:cubicBezTo>
                    <a:pt x="161" y="1953"/>
                    <a:pt x="174" y="1939"/>
                    <a:pt x="187" y="1939"/>
                  </a:cubicBezTo>
                  <a:cubicBezTo>
                    <a:pt x="628" y="1725"/>
                    <a:pt x="896" y="1311"/>
                    <a:pt x="1056" y="856"/>
                  </a:cubicBezTo>
                  <a:cubicBezTo>
                    <a:pt x="1270" y="1044"/>
                    <a:pt x="1511" y="1190"/>
                    <a:pt x="1739" y="1378"/>
                  </a:cubicBezTo>
                  <a:cubicBezTo>
                    <a:pt x="1805" y="1445"/>
                    <a:pt x="1873" y="1472"/>
                    <a:pt x="1953" y="1472"/>
                  </a:cubicBezTo>
                  <a:cubicBezTo>
                    <a:pt x="2060" y="1472"/>
                    <a:pt x="2167" y="1418"/>
                    <a:pt x="2234" y="1311"/>
                  </a:cubicBezTo>
                  <a:cubicBezTo>
                    <a:pt x="2408" y="1044"/>
                    <a:pt x="2595" y="963"/>
                    <a:pt x="2795" y="963"/>
                  </a:cubicBezTo>
                  <a:cubicBezTo>
                    <a:pt x="3009" y="963"/>
                    <a:pt x="3250" y="1044"/>
                    <a:pt x="3518" y="1057"/>
                  </a:cubicBezTo>
                  <a:lnTo>
                    <a:pt x="3532" y="1057"/>
                  </a:lnTo>
                  <a:cubicBezTo>
                    <a:pt x="3758" y="1057"/>
                    <a:pt x="3839" y="776"/>
                    <a:pt x="3692" y="628"/>
                  </a:cubicBezTo>
                  <a:cubicBezTo>
                    <a:pt x="3451" y="388"/>
                    <a:pt x="3184" y="281"/>
                    <a:pt x="2902" y="281"/>
                  </a:cubicBezTo>
                  <a:cubicBezTo>
                    <a:pt x="2542" y="281"/>
                    <a:pt x="2167" y="455"/>
                    <a:pt x="1900" y="736"/>
                  </a:cubicBezTo>
                  <a:cubicBezTo>
                    <a:pt x="1645" y="548"/>
                    <a:pt x="1365" y="402"/>
                    <a:pt x="1163" y="134"/>
                  </a:cubicBezTo>
                  <a:cubicBezTo>
                    <a:pt x="1110" y="54"/>
                    <a:pt x="990" y="0"/>
                    <a:pt x="883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378;p54"/>
            <p:cNvSpPr/>
            <p:nvPr/>
          </p:nvSpPr>
          <p:spPr>
            <a:xfrm>
              <a:off x="5180325" y="4453875"/>
              <a:ext cx="76600" cy="33800"/>
            </a:xfrm>
            <a:custGeom>
              <a:avLst/>
              <a:gdLst/>
              <a:ahLst/>
              <a:cxnLst/>
              <a:rect l="l" t="t" r="r" b="b"/>
              <a:pathLst>
                <a:path w="3064" h="1352" extrusionOk="0">
                  <a:moveTo>
                    <a:pt x="1713" y="1"/>
                  </a:moveTo>
                  <a:cubicBezTo>
                    <a:pt x="1619" y="1"/>
                    <a:pt x="1526" y="40"/>
                    <a:pt x="1485" y="134"/>
                  </a:cubicBezTo>
                  <a:cubicBezTo>
                    <a:pt x="1258" y="509"/>
                    <a:pt x="977" y="870"/>
                    <a:pt x="590" y="870"/>
                  </a:cubicBezTo>
                  <a:cubicBezTo>
                    <a:pt x="469" y="870"/>
                    <a:pt x="349" y="843"/>
                    <a:pt x="215" y="762"/>
                  </a:cubicBezTo>
                  <a:cubicBezTo>
                    <a:pt x="188" y="750"/>
                    <a:pt x="174" y="750"/>
                    <a:pt x="148" y="750"/>
                  </a:cubicBezTo>
                  <a:cubicBezTo>
                    <a:pt x="67" y="750"/>
                    <a:pt x="1" y="843"/>
                    <a:pt x="41" y="937"/>
                  </a:cubicBezTo>
                  <a:cubicBezTo>
                    <a:pt x="201" y="1244"/>
                    <a:pt x="402" y="1351"/>
                    <a:pt x="629" y="1351"/>
                  </a:cubicBezTo>
                  <a:cubicBezTo>
                    <a:pt x="964" y="1351"/>
                    <a:pt x="1325" y="1097"/>
                    <a:pt x="1606" y="816"/>
                  </a:cubicBezTo>
                  <a:cubicBezTo>
                    <a:pt x="1672" y="923"/>
                    <a:pt x="1767" y="1003"/>
                    <a:pt x="1886" y="1071"/>
                  </a:cubicBezTo>
                  <a:cubicBezTo>
                    <a:pt x="2061" y="1178"/>
                    <a:pt x="2368" y="1271"/>
                    <a:pt x="2623" y="1271"/>
                  </a:cubicBezTo>
                  <a:cubicBezTo>
                    <a:pt x="2730" y="1271"/>
                    <a:pt x="2823" y="1258"/>
                    <a:pt x="2890" y="1217"/>
                  </a:cubicBezTo>
                  <a:cubicBezTo>
                    <a:pt x="2983" y="1191"/>
                    <a:pt x="3064" y="1097"/>
                    <a:pt x="3024" y="990"/>
                  </a:cubicBezTo>
                  <a:cubicBezTo>
                    <a:pt x="2944" y="776"/>
                    <a:pt x="2810" y="696"/>
                    <a:pt x="2596" y="643"/>
                  </a:cubicBezTo>
                  <a:cubicBezTo>
                    <a:pt x="2248" y="562"/>
                    <a:pt x="2074" y="589"/>
                    <a:pt x="1981" y="188"/>
                  </a:cubicBezTo>
                  <a:cubicBezTo>
                    <a:pt x="1940" y="67"/>
                    <a:pt x="1833" y="1"/>
                    <a:pt x="1713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379;p54"/>
            <p:cNvSpPr/>
            <p:nvPr/>
          </p:nvSpPr>
          <p:spPr>
            <a:xfrm>
              <a:off x="5826400" y="4012450"/>
              <a:ext cx="76600" cy="34150"/>
            </a:xfrm>
            <a:custGeom>
              <a:avLst/>
              <a:gdLst/>
              <a:ahLst/>
              <a:cxnLst/>
              <a:rect l="l" t="t" r="r" b="b"/>
              <a:pathLst>
                <a:path w="3064" h="1366" extrusionOk="0">
                  <a:moveTo>
                    <a:pt x="1125" y="1"/>
                  </a:moveTo>
                  <a:cubicBezTo>
                    <a:pt x="1044" y="1"/>
                    <a:pt x="964" y="41"/>
                    <a:pt x="911" y="94"/>
                  </a:cubicBezTo>
                  <a:cubicBezTo>
                    <a:pt x="656" y="429"/>
                    <a:pt x="228" y="696"/>
                    <a:pt x="67" y="1084"/>
                  </a:cubicBezTo>
                  <a:cubicBezTo>
                    <a:pt x="1" y="1232"/>
                    <a:pt x="94" y="1365"/>
                    <a:pt x="228" y="1365"/>
                  </a:cubicBezTo>
                  <a:cubicBezTo>
                    <a:pt x="269" y="1365"/>
                    <a:pt x="295" y="1365"/>
                    <a:pt x="335" y="1339"/>
                  </a:cubicBezTo>
                  <a:cubicBezTo>
                    <a:pt x="616" y="1205"/>
                    <a:pt x="897" y="977"/>
                    <a:pt x="1125" y="736"/>
                  </a:cubicBezTo>
                  <a:cubicBezTo>
                    <a:pt x="1298" y="911"/>
                    <a:pt x="1499" y="1030"/>
                    <a:pt x="1740" y="1111"/>
                  </a:cubicBezTo>
                  <a:cubicBezTo>
                    <a:pt x="1847" y="1151"/>
                    <a:pt x="1927" y="1164"/>
                    <a:pt x="2020" y="1164"/>
                  </a:cubicBezTo>
                  <a:cubicBezTo>
                    <a:pt x="2328" y="1164"/>
                    <a:pt x="2623" y="991"/>
                    <a:pt x="2890" y="830"/>
                  </a:cubicBezTo>
                  <a:cubicBezTo>
                    <a:pt x="3064" y="723"/>
                    <a:pt x="2971" y="429"/>
                    <a:pt x="2796" y="429"/>
                  </a:cubicBezTo>
                  <a:cubicBezTo>
                    <a:pt x="2769" y="429"/>
                    <a:pt x="2743" y="442"/>
                    <a:pt x="2716" y="442"/>
                  </a:cubicBezTo>
                  <a:cubicBezTo>
                    <a:pt x="2555" y="522"/>
                    <a:pt x="2382" y="549"/>
                    <a:pt x="2221" y="549"/>
                  </a:cubicBezTo>
                  <a:cubicBezTo>
                    <a:pt x="1887" y="549"/>
                    <a:pt x="1579" y="388"/>
                    <a:pt x="1339" y="94"/>
                  </a:cubicBezTo>
                  <a:cubicBezTo>
                    <a:pt x="1298" y="28"/>
                    <a:pt x="1218" y="1"/>
                    <a:pt x="1125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Rectangle 175"/>
          <p:cNvSpPr/>
          <p:nvPr/>
        </p:nvSpPr>
        <p:spPr>
          <a:xfrm>
            <a:off x="535576" y="221936"/>
            <a:ext cx="2127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4800" b="1" u="sng" dirty="0" err="1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SVNKitten" pitchFamily="2" charset="0"/>
              </a:rPr>
              <a:t>Liên</a:t>
            </a:r>
            <a:r>
              <a:rPr lang="en-US" altLang="en-US" sz="4800" b="1" u="sng" dirty="0">
                <a:solidFill>
                  <a:srgbClr val="FF3399"/>
                </a:solidFill>
                <a:latin typeface="#9Slide05 SVNKitten" pitchFamily="2" charset="0"/>
              </a:rPr>
              <a:t> </a:t>
            </a:r>
            <a:r>
              <a:rPr lang="en-US" altLang="en-US" sz="4800" b="1" u="sng" dirty="0" err="1">
                <a:solidFill>
                  <a:srgbClr val="FF3399"/>
                </a:solidFill>
                <a:latin typeface="#9Slide05 SVNKitten" pitchFamily="2" charset="0"/>
              </a:rPr>
              <a:t>hệ</a:t>
            </a:r>
            <a:r>
              <a:rPr lang="en-US" altLang="en-US" sz="4800" b="1" dirty="0">
                <a:solidFill>
                  <a:srgbClr val="FF3399"/>
                </a:solidFill>
                <a:latin typeface="#9Slide05 SVNKitten" pitchFamily="2" charset="0"/>
              </a:rPr>
              <a:t>:</a:t>
            </a:r>
          </a:p>
        </p:txBody>
      </p:sp>
      <p:grpSp>
        <p:nvGrpSpPr>
          <p:cNvPr id="177" name="Google Shape;4200;p63"/>
          <p:cNvGrpSpPr/>
          <p:nvPr/>
        </p:nvGrpSpPr>
        <p:grpSpPr>
          <a:xfrm>
            <a:off x="3266" y="3459571"/>
            <a:ext cx="2211666" cy="1686636"/>
            <a:chOff x="2722281" y="4241484"/>
            <a:chExt cx="403785" cy="406867"/>
          </a:xfrm>
        </p:grpSpPr>
        <p:sp>
          <p:nvSpPr>
            <p:cNvPr id="178" name="Google Shape;4201;p63"/>
            <p:cNvSpPr/>
            <p:nvPr/>
          </p:nvSpPr>
          <p:spPr>
            <a:xfrm>
              <a:off x="2722281" y="4627528"/>
              <a:ext cx="403785" cy="20822"/>
            </a:xfrm>
            <a:custGeom>
              <a:avLst/>
              <a:gdLst/>
              <a:ahLst/>
              <a:cxnLst/>
              <a:rect l="l" t="t" r="r" b="b"/>
              <a:pathLst>
                <a:path w="18209" h="939" extrusionOk="0">
                  <a:moveTo>
                    <a:pt x="188" y="1"/>
                  </a:moveTo>
                  <a:cubicBezTo>
                    <a:pt x="95" y="1"/>
                    <a:pt x="0" y="81"/>
                    <a:pt x="0" y="188"/>
                  </a:cubicBezTo>
                  <a:lnTo>
                    <a:pt x="0" y="751"/>
                  </a:lnTo>
                  <a:cubicBezTo>
                    <a:pt x="0" y="844"/>
                    <a:pt x="95" y="938"/>
                    <a:pt x="188" y="938"/>
                  </a:cubicBezTo>
                  <a:lnTo>
                    <a:pt x="18021" y="938"/>
                  </a:lnTo>
                  <a:cubicBezTo>
                    <a:pt x="18128" y="938"/>
                    <a:pt x="18208" y="844"/>
                    <a:pt x="18208" y="751"/>
                  </a:cubicBezTo>
                  <a:lnTo>
                    <a:pt x="18208" y="188"/>
                  </a:lnTo>
                  <a:cubicBezTo>
                    <a:pt x="18208" y="81"/>
                    <a:pt x="18128" y="1"/>
                    <a:pt x="180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202;p63"/>
            <p:cNvSpPr/>
            <p:nvPr/>
          </p:nvSpPr>
          <p:spPr>
            <a:xfrm>
              <a:off x="2806058" y="4336969"/>
              <a:ext cx="51712" cy="311381"/>
            </a:xfrm>
            <a:custGeom>
              <a:avLst/>
              <a:gdLst/>
              <a:ahLst/>
              <a:cxnLst/>
              <a:rect l="l" t="t" r="r" b="b"/>
              <a:pathLst>
                <a:path w="2332" h="14042" extrusionOk="0">
                  <a:moveTo>
                    <a:pt x="403" y="1"/>
                  </a:moveTo>
                  <a:lnTo>
                    <a:pt x="1" y="13854"/>
                  </a:lnTo>
                  <a:cubicBezTo>
                    <a:pt x="1" y="13947"/>
                    <a:pt x="81" y="14041"/>
                    <a:pt x="188" y="14041"/>
                  </a:cubicBezTo>
                  <a:lnTo>
                    <a:pt x="2144" y="14041"/>
                  </a:lnTo>
                  <a:cubicBezTo>
                    <a:pt x="2251" y="14041"/>
                    <a:pt x="2332" y="13947"/>
                    <a:pt x="2332" y="13854"/>
                  </a:cubicBezTo>
                  <a:lnTo>
                    <a:pt x="1930" y="1"/>
                  </a:lnTo>
                  <a:close/>
                </a:path>
              </a:pathLst>
            </a:custGeom>
            <a:solidFill>
              <a:srgbClr val="C86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203;p63"/>
            <p:cNvSpPr/>
            <p:nvPr/>
          </p:nvSpPr>
          <p:spPr>
            <a:xfrm>
              <a:off x="2870232" y="4513793"/>
              <a:ext cx="236807" cy="134558"/>
            </a:xfrm>
            <a:custGeom>
              <a:avLst/>
              <a:gdLst/>
              <a:ahLst/>
              <a:cxnLst/>
              <a:rect l="l" t="t" r="r" b="b"/>
              <a:pathLst>
                <a:path w="10679" h="6068" extrusionOk="0">
                  <a:moveTo>
                    <a:pt x="6038" y="1"/>
                  </a:moveTo>
                  <a:cubicBezTo>
                    <a:pt x="6009" y="1"/>
                    <a:pt x="5979" y="8"/>
                    <a:pt x="5949" y="25"/>
                  </a:cubicBezTo>
                  <a:cubicBezTo>
                    <a:pt x="5025" y="587"/>
                    <a:pt x="4409" y="1605"/>
                    <a:pt x="4409" y="2772"/>
                  </a:cubicBezTo>
                  <a:lnTo>
                    <a:pt x="4409" y="2879"/>
                  </a:lnTo>
                  <a:cubicBezTo>
                    <a:pt x="4409" y="2944"/>
                    <a:pt x="4363" y="2983"/>
                    <a:pt x="4313" y="2983"/>
                  </a:cubicBezTo>
                  <a:cubicBezTo>
                    <a:pt x="4291" y="2983"/>
                    <a:pt x="4268" y="2976"/>
                    <a:pt x="4248" y="2959"/>
                  </a:cubicBezTo>
                  <a:cubicBezTo>
                    <a:pt x="4194" y="2918"/>
                    <a:pt x="4154" y="2879"/>
                    <a:pt x="4114" y="2852"/>
                  </a:cubicBezTo>
                  <a:cubicBezTo>
                    <a:pt x="3542" y="2435"/>
                    <a:pt x="2875" y="2232"/>
                    <a:pt x="2213" y="2232"/>
                  </a:cubicBezTo>
                  <a:cubicBezTo>
                    <a:pt x="1791" y="2232"/>
                    <a:pt x="1370" y="2315"/>
                    <a:pt x="979" y="2477"/>
                  </a:cubicBezTo>
                  <a:cubicBezTo>
                    <a:pt x="858" y="2530"/>
                    <a:pt x="831" y="2691"/>
                    <a:pt x="938" y="2772"/>
                  </a:cubicBezTo>
                  <a:lnTo>
                    <a:pt x="2734" y="4085"/>
                  </a:lnTo>
                  <a:cubicBezTo>
                    <a:pt x="2814" y="4138"/>
                    <a:pt x="2774" y="4258"/>
                    <a:pt x="2680" y="4258"/>
                  </a:cubicBezTo>
                  <a:lnTo>
                    <a:pt x="2667" y="4258"/>
                  </a:lnTo>
                  <a:cubicBezTo>
                    <a:pt x="1569" y="4312"/>
                    <a:pt x="604" y="4915"/>
                    <a:pt x="68" y="5812"/>
                  </a:cubicBezTo>
                  <a:cubicBezTo>
                    <a:pt x="0" y="5920"/>
                    <a:pt x="81" y="6067"/>
                    <a:pt x="215" y="6067"/>
                  </a:cubicBezTo>
                  <a:lnTo>
                    <a:pt x="10465" y="6067"/>
                  </a:lnTo>
                  <a:cubicBezTo>
                    <a:pt x="10599" y="6067"/>
                    <a:pt x="10679" y="5920"/>
                    <a:pt x="10611" y="5812"/>
                  </a:cubicBezTo>
                  <a:cubicBezTo>
                    <a:pt x="10063" y="4901"/>
                    <a:pt x="9084" y="4299"/>
                    <a:pt x="7959" y="4258"/>
                  </a:cubicBezTo>
                  <a:cubicBezTo>
                    <a:pt x="7878" y="4258"/>
                    <a:pt x="7839" y="4151"/>
                    <a:pt x="7905" y="4097"/>
                  </a:cubicBezTo>
                  <a:lnTo>
                    <a:pt x="9727" y="2772"/>
                  </a:lnTo>
                  <a:cubicBezTo>
                    <a:pt x="9834" y="2691"/>
                    <a:pt x="9808" y="2530"/>
                    <a:pt x="9688" y="2477"/>
                  </a:cubicBezTo>
                  <a:cubicBezTo>
                    <a:pt x="9296" y="2315"/>
                    <a:pt x="8875" y="2232"/>
                    <a:pt x="8453" y="2232"/>
                  </a:cubicBezTo>
                  <a:cubicBezTo>
                    <a:pt x="7792" y="2232"/>
                    <a:pt x="7125" y="2435"/>
                    <a:pt x="6552" y="2852"/>
                  </a:cubicBezTo>
                  <a:cubicBezTo>
                    <a:pt x="6499" y="2892"/>
                    <a:pt x="6431" y="2945"/>
                    <a:pt x="6378" y="2999"/>
                  </a:cubicBezTo>
                  <a:cubicBezTo>
                    <a:pt x="6357" y="3016"/>
                    <a:pt x="6332" y="3023"/>
                    <a:pt x="6307" y="3023"/>
                  </a:cubicBezTo>
                  <a:cubicBezTo>
                    <a:pt x="6254" y="3023"/>
                    <a:pt x="6204" y="2987"/>
                    <a:pt x="6204" y="2932"/>
                  </a:cubicBezTo>
                  <a:lnTo>
                    <a:pt x="6204" y="172"/>
                  </a:lnTo>
                  <a:cubicBezTo>
                    <a:pt x="6204" y="71"/>
                    <a:pt x="6128" y="1"/>
                    <a:pt x="6038" y="1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204;p63"/>
            <p:cNvSpPr/>
            <p:nvPr/>
          </p:nvSpPr>
          <p:spPr>
            <a:xfrm>
              <a:off x="3003925" y="4563332"/>
              <a:ext cx="103114" cy="85019"/>
            </a:xfrm>
            <a:custGeom>
              <a:avLst/>
              <a:gdLst/>
              <a:ahLst/>
              <a:cxnLst/>
              <a:rect l="l" t="t" r="r" b="b"/>
              <a:pathLst>
                <a:path w="4650" h="3834" extrusionOk="0">
                  <a:moveTo>
                    <a:pt x="2459" y="0"/>
                  </a:moveTo>
                  <a:cubicBezTo>
                    <a:pt x="2430" y="0"/>
                    <a:pt x="2401" y="1"/>
                    <a:pt x="2372" y="2"/>
                  </a:cubicBezTo>
                  <a:lnTo>
                    <a:pt x="95" y="1676"/>
                  </a:lnTo>
                  <a:cubicBezTo>
                    <a:pt x="0" y="1743"/>
                    <a:pt x="54" y="1877"/>
                    <a:pt x="161" y="1877"/>
                  </a:cubicBezTo>
                  <a:cubicBezTo>
                    <a:pt x="1595" y="1931"/>
                    <a:pt x="2855" y="2694"/>
                    <a:pt x="3564" y="3833"/>
                  </a:cubicBezTo>
                  <a:lnTo>
                    <a:pt x="4436" y="3833"/>
                  </a:lnTo>
                  <a:cubicBezTo>
                    <a:pt x="4570" y="3833"/>
                    <a:pt x="4650" y="3686"/>
                    <a:pt x="4582" y="3578"/>
                  </a:cubicBezTo>
                  <a:cubicBezTo>
                    <a:pt x="4034" y="2667"/>
                    <a:pt x="3055" y="2065"/>
                    <a:pt x="1930" y="2024"/>
                  </a:cubicBezTo>
                  <a:cubicBezTo>
                    <a:pt x="1849" y="2024"/>
                    <a:pt x="1810" y="1917"/>
                    <a:pt x="1876" y="1863"/>
                  </a:cubicBezTo>
                  <a:lnTo>
                    <a:pt x="3698" y="538"/>
                  </a:lnTo>
                  <a:cubicBezTo>
                    <a:pt x="3805" y="457"/>
                    <a:pt x="3779" y="296"/>
                    <a:pt x="3659" y="243"/>
                  </a:cubicBezTo>
                  <a:cubicBezTo>
                    <a:pt x="3283" y="93"/>
                    <a:pt x="2871" y="0"/>
                    <a:pt x="2459" y="0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205;p63"/>
            <p:cNvSpPr/>
            <p:nvPr/>
          </p:nvSpPr>
          <p:spPr>
            <a:xfrm>
              <a:off x="2920747" y="4444806"/>
              <a:ext cx="51712" cy="203544"/>
            </a:xfrm>
            <a:custGeom>
              <a:avLst/>
              <a:gdLst/>
              <a:ahLst/>
              <a:cxnLst/>
              <a:rect l="l" t="t" r="r" b="b"/>
              <a:pathLst>
                <a:path w="2332" h="9179" extrusionOk="0">
                  <a:moveTo>
                    <a:pt x="255" y="1"/>
                  </a:moveTo>
                  <a:lnTo>
                    <a:pt x="0" y="8991"/>
                  </a:lnTo>
                  <a:cubicBezTo>
                    <a:pt x="0" y="9084"/>
                    <a:pt x="80" y="9178"/>
                    <a:pt x="188" y="9178"/>
                  </a:cubicBezTo>
                  <a:lnTo>
                    <a:pt x="2144" y="9178"/>
                  </a:lnTo>
                  <a:cubicBezTo>
                    <a:pt x="2251" y="9178"/>
                    <a:pt x="2331" y="9084"/>
                    <a:pt x="2331" y="8991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rgbClr val="C86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206;p63"/>
            <p:cNvSpPr/>
            <p:nvPr/>
          </p:nvSpPr>
          <p:spPr>
            <a:xfrm>
              <a:off x="2736251" y="4241484"/>
              <a:ext cx="192834" cy="109456"/>
            </a:xfrm>
            <a:custGeom>
              <a:avLst/>
              <a:gdLst/>
              <a:ahLst/>
              <a:cxnLst/>
              <a:rect l="l" t="t" r="r" b="b"/>
              <a:pathLst>
                <a:path w="8696" h="4936" extrusionOk="0">
                  <a:moveTo>
                    <a:pt x="4921" y="1"/>
                  </a:moveTo>
                  <a:cubicBezTo>
                    <a:pt x="4898" y="1"/>
                    <a:pt x="4873" y="6"/>
                    <a:pt x="4851" y="19"/>
                  </a:cubicBezTo>
                  <a:cubicBezTo>
                    <a:pt x="4100" y="475"/>
                    <a:pt x="3591" y="1306"/>
                    <a:pt x="3591" y="2256"/>
                  </a:cubicBezTo>
                  <a:lnTo>
                    <a:pt x="3591" y="2351"/>
                  </a:lnTo>
                  <a:cubicBezTo>
                    <a:pt x="3591" y="2399"/>
                    <a:pt x="3549" y="2433"/>
                    <a:pt x="3506" y="2433"/>
                  </a:cubicBezTo>
                  <a:cubicBezTo>
                    <a:pt x="3489" y="2433"/>
                    <a:pt x="3472" y="2428"/>
                    <a:pt x="3457" y="2417"/>
                  </a:cubicBezTo>
                  <a:cubicBezTo>
                    <a:pt x="3417" y="2377"/>
                    <a:pt x="3377" y="2351"/>
                    <a:pt x="3350" y="2324"/>
                  </a:cubicBezTo>
                  <a:cubicBezTo>
                    <a:pt x="2884" y="1981"/>
                    <a:pt x="2344" y="1817"/>
                    <a:pt x="1809" y="1817"/>
                  </a:cubicBezTo>
                  <a:cubicBezTo>
                    <a:pt x="1465" y="1817"/>
                    <a:pt x="1124" y="1885"/>
                    <a:pt x="805" y="2015"/>
                  </a:cubicBezTo>
                  <a:cubicBezTo>
                    <a:pt x="697" y="2056"/>
                    <a:pt x="683" y="2190"/>
                    <a:pt x="778" y="2256"/>
                  </a:cubicBezTo>
                  <a:lnTo>
                    <a:pt x="2238" y="3328"/>
                  </a:lnTo>
                  <a:cubicBezTo>
                    <a:pt x="2291" y="3369"/>
                    <a:pt x="2264" y="3462"/>
                    <a:pt x="2184" y="3476"/>
                  </a:cubicBezTo>
                  <a:cubicBezTo>
                    <a:pt x="1287" y="3516"/>
                    <a:pt x="496" y="4012"/>
                    <a:pt x="54" y="4735"/>
                  </a:cubicBezTo>
                  <a:cubicBezTo>
                    <a:pt x="1" y="4816"/>
                    <a:pt x="67" y="4936"/>
                    <a:pt x="174" y="4936"/>
                  </a:cubicBezTo>
                  <a:lnTo>
                    <a:pt x="8522" y="4936"/>
                  </a:lnTo>
                  <a:cubicBezTo>
                    <a:pt x="8629" y="4936"/>
                    <a:pt x="8695" y="4816"/>
                    <a:pt x="8642" y="4735"/>
                  </a:cubicBezTo>
                  <a:cubicBezTo>
                    <a:pt x="8200" y="3998"/>
                    <a:pt x="7396" y="3503"/>
                    <a:pt x="6485" y="3476"/>
                  </a:cubicBezTo>
                  <a:cubicBezTo>
                    <a:pt x="6418" y="3462"/>
                    <a:pt x="6378" y="3382"/>
                    <a:pt x="6444" y="3342"/>
                  </a:cubicBezTo>
                  <a:lnTo>
                    <a:pt x="7918" y="2256"/>
                  </a:lnTo>
                  <a:cubicBezTo>
                    <a:pt x="7999" y="2190"/>
                    <a:pt x="7986" y="2056"/>
                    <a:pt x="7891" y="2015"/>
                  </a:cubicBezTo>
                  <a:cubicBezTo>
                    <a:pt x="7572" y="1885"/>
                    <a:pt x="7231" y="1817"/>
                    <a:pt x="6886" y="1817"/>
                  </a:cubicBezTo>
                  <a:cubicBezTo>
                    <a:pt x="6350" y="1817"/>
                    <a:pt x="5806" y="1981"/>
                    <a:pt x="5333" y="2324"/>
                  </a:cubicBezTo>
                  <a:cubicBezTo>
                    <a:pt x="5292" y="2351"/>
                    <a:pt x="5239" y="2404"/>
                    <a:pt x="5185" y="2444"/>
                  </a:cubicBezTo>
                  <a:cubicBezTo>
                    <a:pt x="5168" y="2461"/>
                    <a:pt x="5147" y="2469"/>
                    <a:pt x="5128" y="2469"/>
                  </a:cubicBezTo>
                  <a:cubicBezTo>
                    <a:pt x="5088" y="2469"/>
                    <a:pt x="5051" y="2436"/>
                    <a:pt x="5051" y="2390"/>
                  </a:cubicBezTo>
                  <a:lnTo>
                    <a:pt x="5051" y="140"/>
                  </a:lnTo>
                  <a:cubicBezTo>
                    <a:pt x="5062" y="58"/>
                    <a:pt x="4995" y="1"/>
                    <a:pt x="4921" y="1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207;p63"/>
            <p:cNvSpPr/>
            <p:nvPr/>
          </p:nvSpPr>
          <p:spPr>
            <a:xfrm>
              <a:off x="2845285" y="4281975"/>
              <a:ext cx="83799" cy="68964"/>
            </a:xfrm>
            <a:custGeom>
              <a:avLst/>
              <a:gdLst/>
              <a:ahLst/>
              <a:cxnLst/>
              <a:rect l="l" t="t" r="r" b="b"/>
              <a:pathLst>
                <a:path w="3779" h="3110" extrusionOk="0">
                  <a:moveTo>
                    <a:pt x="2018" y="0"/>
                  </a:moveTo>
                  <a:cubicBezTo>
                    <a:pt x="1988" y="0"/>
                    <a:pt x="1959" y="1"/>
                    <a:pt x="1929" y="2"/>
                  </a:cubicBezTo>
                  <a:lnTo>
                    <a:pt x="68" y="1355"/>
                  </a:lnTo>
                  <a:cubicBezTo>
                    <a:pt x="0" y="1409"/>
                    <a:pt x="41" y="1529"/>
                    <a:pt x="121" y="1529"/>
                  </a:cubicBezTo>
                  <a:cubicBezTo>
                    <a:pt x="1300" y="1556"/>
                    <a:pt x="2318" y="2186"/>
                    <a:pt x="2894" y="3110"/>
                  </a:cubicBezTo>
                  <a:lnTo>
                    <a:pt x="3605" y="3110"/>
                  </a:lnTo>
                  <a:cubicBezTo>
                    <a:pt x="3712" y="3110"/>
                    <a:pt x="3778" y="2990"/>
                    <a:pt x="3725" y="2909"/>
                  </a:cubicBezTo>
                  <a:cubicBezTo>
                    <a:pt x="3283" y="2172"/>
                    <a:pt x="2479" y="1677"/>
                    <a:pt x="1568" y="1650"/>
                  </a:cubicBezTo>
                  <a:cubicBezTo>
                    <a:pt x="1501" y="1636"/>
                    <a:pt x="1461" y="1556"/>
                    <a:pt x="1527" y="1516"/>
                  </a:cubicBezTo>
                  <a:lnTo>
                    <a:pt x="3001" y="430"/>
                  </a:lnTo>
                  <a:cubicBezTo>
                    <a:pt x="3082" y="364"/>
                    <a:pt x="3069" y="230"/>
                    <a:pt x="2974" y="189"/>
                  </a:cubicBezTo>
                  <a:cubicBezTo>
                    <a:pt x="2667" y="66"/>
                    <a:pt x="2348" y="0"/>
                    <a:pt x="2018" y="0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208;p63"/>
            <p:cNvSpPr/>
            <p:nvPr/>
          </p:nvSpPr>
          <p:spPr>
            <a:xfrm>
              <a:off x="2831027" y="4379456"/>
              <a:ext cx="224322" cy="117661"/>
            </a:xfrm>
            <a:custGeom>
              <a:avLst/>
              <a:gdLst/>
              <a:ahLst/>
              <a:cxnLst/>
              <a:rect l="l" t="t" r="r" b="b"/>
              <a:pathLst>
                <a:path w="10116" h="5306" extrusionOk="0">
                  <a:moveTo>
                    <a:pt x="2921" y="0"/>
                  </a:moveTo>
                  <a:cubicBezTo>
                    <a:pt x="2304" y="0"/>
                    <a:pt x="1809" y="496"/>
                    <a:pt x="1809" y="1099"/>
                  </a:cubicBezTo>
                  <a:cubicBezTo>
                    <a:pt x="1809" y="1568"/>
                    <a:pt x="2104" y="1970"/>
                    <a:pt x="2506" y="2131"/>
                  </a:cubicBezTo>
                  <a:cubicBezTo>
                    <a:pt x="2546" y="2144"/>
                    <a:pt x="2559" y="2184"/>
                    <a:pt x="2546" y="2224"/>
                  </a:cubicBezTo>
                  <a:cubicBezTo>
                    <a:pt x="2492" y="2358"/>
                    <a:pt x="2465" y="2506"/>
                    <a:pt x="2465" y="2653"/>
                  </a:cubicBezTo>
                  <a:cubicBezTo>
                    <a:pt x="2465" y="2774"/>
                    <a:pt x="2479" y="2881"/>
                    <a:pt x="2519" y="2988"/>
                  </a:cubicBezTo>
                  <a:cubicBezTo>
                    <a:pt x="2533" y="3042"/>
                    <a:pt x="2492" y="3082"/>
                    <a:pt x="2438" y="3082"/>
                  </a:cubicBezTo>
                  <a:lnTo>
                    <a:pt x="1113" y="3082"/>
                  </a:lnTo>
                  <a:cubicBezTo>
                    <a:pt x="509" y="3082"/>
                    <a:pt x="0" y="3591"/>
                    <a:pt x="0" y="4194"/>
                  </a:cubicBezTo>
                  <a:cubicBezTo>
                    <a:pt x="0" y="4810"/>
                    <a:pt x="509" y="5306"/>
                    <a:pt x="1113" y="5306"/>
                  </a:cubicBezTo>
                  <a:lnTo>
                    <a:pt x="9003" y="5306"/>
                  </a:lnTo>
                  <a:cubicBezTo>
                    <a:pt x="9607" y="5306"/>
                    <a:pt x="10116" y="4810"/>
                    <a:pt x="10116" y="4194"/>
                  </a:cubicBezTo>
                  <a:cubicBezTo>
                    <a:pt x="10116" y="3591"/>
                    <a:pt x="9607" y="3082"/>
                    <a:pt x="9003" y="3082"/>
                  </a:cubicBezTo>
                  <a:lnTo>
                    <a:pt x="8964" y="3082"/>
                  </a:lnTo>
                  <a:cubicBezTo>
                    <a:pt x="8910" y="3082"/>
                    <a:pt x="8883" y="3042"/>
                    <a:pt x="8896" y="2988"/>
                  </a:cubicBezTo>
                  <a:cubicBezTo>
                    <a:pt x="8923" y="2881"/>
                    <a:pt x="8950" y="2774"/>
                    <a:pt x="8950" y="2653"/>
                  </a:cubicBezTo>
                  <a:cubicBezTo>
                    <a:pt x="8950" y="2036"/>
                    <a:pt x="8454" y="1541"/>
                    <a:pt x="7838" y="1541"/>
                  </a:cubicBezTo>
                  <a:lnTo>
                    <a:pt x="6177" y="1541"/>
                  </a:lnTo>
                  <a:cubicBezTo>
                    <a:pt x="6123" y="1541"/>
                    <a:pt x="6083" y="1488"/>
                    <a:pt x="6096" y="1447"/>
                  </a:cubicBezTo>
                  <a:cubicBezTo>
                    <a:pt x="6136" y="1340"/>
                    <a:pt x="6150" y="1220"/>
                    <a:pt x="6150" y="1099"/>
                  </a:cubicBezTo>
                  <a:cubicBezTo>
                    <a:pt x="6150" y="496"/>
                    <a:pt x="5654" y="0"/>
                    <a:pt x="5038" y="0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209;p63"/>
            <p:cNvSpPr/>
            <p:nvPr/>
          </p:nvSpPr>
          <p:spPr>
            <a:xfrm>
              <a:off x="2836948" y="4413628"/>
              <a:ext cx="218402" cy="83489"/>
            </a:xfrm>
            <a:custGeom>
              <a:avLst/>
              <a:gdLst/>
              <a:ahLst/>
              <a:cxnLst/>
              <a:rect l="l" t="t" r="r" b="b"/>
              <a:pathLst>
                <a:path w="9849" h="3765" extrusionOk="0">
                  <a:moveTo>
                    <a:pt x="6995" y="0"/>
                  </a:moveTo>
                  <a:cubicBezTo>
                    <a:pt x="7155" y="188"/>
                    <a:pt x="7250" y="442"/>
                    <a:pt x="7250" y="710"/>
                  </a:cubicBezTo>
                  <a:cubicBezTo>
                    <a:pt x="7250" y="831"/>
                    <a:pt x="7236" y="951"/>
                    <a:pt x="7196" y="1058"/>
                  </a:cubicBezTo>
                  <a:cubicBezTo>
                    <a:pt x="7182" y="1099"/>
                    <a:pt x="7223" y="1153"/>
                    <a:pt x="7276" y="1153"/>
                  </a:cubicBezTo>
                  <a:lnTo>
                    <a:pt x="7303" y="1153"/>
                  </a:lnTo>
                  <a:cubicBezTo>
                    <a:pt x="7919" y="1153"/>
                    <a:pt x="8415" y="1648"/>
                    <a:pt x="8415" y="2264"/>
                  </a:cubicBezTo>
                  <a:cubicBezTo>
                    <a:pt x="8415" y="2867"/>
                    <a:pt x="7919" y="3363"/>
                    <a:pt x="7303" y="3363"/>
                  </a:cubicBezTo>
                  <a:lnTo>
                    <a:pt x="1" y="3363"/>
                  </a:lnTo>
                  <a:cubicBezTo>
                    <a:pt x="202" y="3618"/>
                    <a:pt x="510" y="3765"/>
                    <a:pt x="846" y="3765"/>
                  </a:cubicBezTo>
                  <a:lnTo>
                    <a:pt x="8736" y="3765"/>
                  </a:lnTo>
                  <a:cubicBezTo>
                    <a:pt x="9340" y="3765"/>
                    <a:pt x="9849" y="3269"/>
                    <a:pt x="9849" y="2653"/>
                  </a:cubicBezTo>
                  <a:cubicBezTo>
                    <a:pt x="9849" y="2050"/>
                    <a:pt x="9340" y="1541"/>
                    <a:pt x="8736" y="1541"/>
                  </a:cubicBezTo>
                  <a:lnTo>
                    <a:pt x="8697" y="1541"/>
                  </a:lnTo>
                  <a:cubicBezTo>
                    <a:pt x="8643" y="1541"/>
                    <a:pt x="8616" y="1501"/>
                    <a:pt x="8629" y="1447"/>
                  </a:cubicBezTo>
                  <a:cubicBezTo>
                    <a:pt x="8656" y="1340"/>
                    <a:pt x="8683" y="1233"/>
                    <a:pt x="8683" y="1112"/>
                  </a:cubicBezTo>
                  <a:cubicBezTo>
                    <a:pt x="8683" y="495"/>
                    <a:pt x="8187" y="0"/>
                    <a:pt x="7571" y="0"/>
                  </a:cubicBezTo>
                  <a:close/>
                </a:path>
              </a:pathLst>
            </a:custGeom>
            <a:solidFill>
              <a:srgbClr val="3878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7" name="图片 23">
            <a:extLst>
              <a:ext uri="{FF2B5EF4-FFF2-40B4-BE49-F238E27FC236}">
                <a16:creationId xmlns:a16="http://schemas.microsoft.com/office/drawing/2014/main" id="{863339DC-B5CF-441F-81A4-3F0504E515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70" y="2191850"/>
            <a:ext cx="3640132" cy="364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53" y="-1"/>
            <a:ext cx="3412472" cy="36718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3" y="-50415"/>
            <a:ext cx="3929062" cy="37727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112" y="3722301"/>
            <a:ext cx="86010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Môi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nhiễm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do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thải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môi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dọn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sạch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9740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2" descr="图片包含 事情, 物体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40" y="122774"/>
            <a:ext cx="2722245" cy="4927600"/>
          </a:xfrm>
          <a:prstGeom prst="rect">
            <a:avLst/>
          </a:prstGeom>
        </p:spPr>
      </p:pic>
      <p:sp>
        <p:nvSpPr>
          <p:cNvPr id="6" name="Google Shape;2209;p54"/>
          <p:cNvSpPr txBox="1">
            <a:spLocks noGrp="1"/>
          </p:cNvSpPr>
          <p:nvPr>
            <p:ph type="title" idx="2"/>
          </p:nvPr>
        </p:nvSpPr>
        <p:spPr>
          <a:xfrm rot="20447779">
            <a:off x="302771" y="546304"/>
            <a:ext cx="1275410" cy="6609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FC000"/>
                </a:solidFill>
                <a:latin typeface="#9Slide07 IcielCadena" panose="02000503000000020004" pitchFamily="2" charset="0"/>
              </a:rPr>
              <a:t>01</a:t>
            </a:r>
            <a:endParaRPr sz="5400" dirty="0">
              <a:solidFill>
                <a:srgbClr val="FFC000"/>
              </a:solidFill>
              <a:latin typeface="#9Slide07 IcielCadena" panose="02000503000000020004" pitchFamily="2" charset="0"/>
            </a:endParaRPr>
          </a:p>
        </p:txBody>
      </p:sp>
      <p:grpSp>
        <p:nvGrpSpPr>
          <p:cNvPr id="7" name="Google Shape;2211;p54"/>
          <p:cNvGrpSpPr/>
          <p:nvPr/>
        </p:nvGrpSpPr>
        <p:grpSpPr>
          <a:xfrm>
            <a:off x="4461832" y="1024787"/>
            <a:ext cx="4391812" cy="3315859"/>
            <a:chOff x="4785725" y="3342975"/>
            <a:chExt cx="1742300" cy="1421375"/>
          </a:xfrm>
        </p:grpSpPr>
        <p:sp>
          <p:nvSpPr>
            <p:cNvPr id="8" name="Google Shape;2212;p54"/>
            <p:cNvSpPr/>
            <p:nvPr/>
          </p:nvSpPr>
          <p:spPr>
            <a:xfrm>
              <a:off x="5692650" y="3485750"/>
              <a:ext cx="90325" cy="115725"/>
            </a:xfrm>
            <a:custGeom>
              <a:avLst/>
              <a:gdLst/>
              <a:ahLst/>
              <a:cxnLst/>
              <a:rect l="l" t="t" r="r" b="b"/>
              <a:pathLst>
                <a:path w="3613" h="4629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715" y="1"/>
                    <a:pt x="0" y="1459"/>
                    <a:pt x="308" y="4629"/>
                  </a:cubicBezTo>
                  <a:cubicBezTo>
                    <a:pt x="308" y="4629"/>
                    <a:pt x="3612" y="4161"/>
                    <a:pt x="2715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13;p54"/>
            <p:cNvSpPr/>
            <p:nvPr/>
          </p:nvSpPr>
          <p:spPr>
            <a:xfrm>
              <a:off x="5606025" y="3576925"/>
              <a:ext cx="94325" cy="47625"/>
            </a:xfrm>
            <a:custGeom>
              <a:avLst/>
              <a:gdLst/>
              <a:ahLst/>
              <a:cxnLst/>
              <a:rect l="l" t="t" r="r" b="b"/>
              <a:pathLst>
                <a:path w="3773" h="1905" extrusionOk="0">
                  <a:moveTo>
                    <a:pt x="659" y="0"/>
                  </a:moveTo>
                  <a:cubicBezTo>
                    <a:pt x="453" y="0"/>
                    <a:pt x="234" y="11"/>
                    <a:pt x="0" y="33"/>
                  </a:cubicBezTo>
                  <a:cubicBezTo>
                    <a:pt x="0" y="33"/>
                    <a:pt x="142" y="1904"/>
                    <a:pt x="3141" y="1904"/>
                  </a:cubicBezTo>
                  <a:cubicBezTo>
                    <a:pt x="3339" y="1904"/>
                    <a:pt x="3549" y="1896"/>
                    <a:pt x="3773" y="1879"/>
                  </a:cubicBezTo>
                  <a:cubicBezTo>
                    <a:pt x="3773" y="1879"/>
                    <a:pt x="3437" y="0"/>
                    <a:pt x="659" y="0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14;p54"/>
            <p:cNvSpPr/>
            <p:nvPr/>
          </p:nvSpPr>
          <p:spPr>
            <a:xfrm>
              <a:off x="5598675" y="3413525"/>
              <a:ext cx="96675" cy="115050"/>
            </a:xfrm>
            <a:custGeom>
              <a:avLst/>
              <a:gdLst/>
              <a:ahLst/>
              <a:cxnLst/>
              <a:rect l="l" t="t" r="r" b="b"/>
              <a:pathLst>
                <a:path w="3867" h="4602" extrusionOk="0">
                  <a:moveTo>
                    <a:pt x="508" y="1"/>
                  </a:moveTo>
                  <a:lnTo>
                    <a:pt x="508" y="1"/>
                  </a:lnTo>
                  <a:cubicBezTo>
                    <a:pt x="508" y="1"/>
                    <a:pt x="0" y="3425"/>
                    <a:pt x="3224" y="4602"/>
                  </a:cubicBezTo>
                  <a:cubicBezTo>
                    <a:pt x="3224" y="4602"/>
                    <a:pt x="3866" y="603"/>
                    <a:pt x="508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15;p54"/>
            <p:cNvSpPr/>
            <p:nvPr/>
          </p:nvSpPr>
          <p:spPr>
            <a:xfrm>
              <a:off x="5662200" y="3504550"/>
              <a:ext cx="43850" cy="156550"/>
            </a:xfrm>
            <a:custGeom>
              <a:avLst/>
              <a:gdLst/>
              <a:ahLst/>
              <a:cxnLst/>
              <a:rect l="l" t="t" r="r" b="b"/>
              <a:pathLst>
                <a:path w="1754" h="6262" extrusionOk="0">
                  <a:moveTo>
                    <a:pt x="104" y="1"/>
                  </a:moveTo>
                  <a:cubicBezTo>
                    <a:pt x="91" y="1"/>
                    <a:pt x="79" y="4"/>
                    <a:pt x="68" y="12"/>
                  </a:cubicBezTo>
                  <a:cubicBezTo>
                    <a:pt x="15" y="25"/>
                    <a:pt x="1" y="92"/>
                    <a:pt x="15" y="132"/>
                  </a:cubicBezTo>
                  <a:lnTo>
                    <a:pt x="27" y="132"/>
                  </a:lnTo>
                  <a:cubicBezTo>
                    <a:pt x="27" y="132"/>
                    <a:pt x="68" y="226"/>
                    <a:pt x="134" y="386"/>
                  </a:cubicBezTo>
                  <a:cubicBezTo>
                    <a:pt x="175" y="467"/>
                    <a:pt x="215" y="560"/>
                    <a:pt x="268" y="667"/>
                  </a:cubicBezTo>
                  <a:cubicBezTo>
                    <a:pt x="322" y="774"/>
                    <a:pt x="375" y="895"/>
                    <a:pt x="429" y="1041"/>
                  </a:cubicBezTo>
                  <a:cubicBezTo>
                    <a:pt x="482" y="1175"/>
                    <a:pt x="550" y="1323"/>
                    <a:pt x="616" y="1469"/>
                  </a:cubicBezTo>
                  <a:cubicBezTo>
                    <a:pt x="683" y="1630"/>
                    <a:pt x="737" y="1804"/>
                    <a:pt x="803" y="1965"/>
                  </a:cubicBezTo>
                  <a:cubicBezTo>
                    <a:pt x="871" y="2138"/>
                    <a:pt x="924" y="2325"/>
                    <a:pt x="991" y="2513"/>
                  </a:cubicBezTo>
                  <a:cubicBezTo>
                    <a:pt x="1044" y="2687"/>
                    <a:pt x="1085" y="2874"/>
                    <a:pt x="1138" y="3074"/>
                  </a:cubicBezTo>
                  <a:cubicBezTo>
                    <a:pt x="1205" y="3262"/>
                    <a:pt x="1231" y="3449"/>
                    <a:pt x="1285" y="3636"/>
                  </a:cubicBezTo>
                  <a:cubicBezTo>
                    <a:pt x="1312" y="3823"/>
                    <a:pt x="1352" y="4011"/>
                    <a:pt x="1379" y="4185"/>
                  </a:cubicBezTo>
                  <a:cubicBezTo>
                    <a:pt x="1392" y="4372"/>
                    <a:pt x="1419" y="4546"/>
                    <a:pt x="1432" y="4720"/>
                  </a:cubicBezTo>
                  <a:cubicBezTo>
                    <a:pt x="1459" y="4881"/>
                    <a:pt x="1459" y="5041"/>
                    <a:pt x="1459" y="5188"/>
                  </a:cubicBezTo>
                  <a:lnTo>
                    <a:pt x="1459" y="5576"/>
                  </a:lnTo>
                  <a:cubicBezTo>
                    <a:pt x="1459" y="5696"/>
                    <a:pt x="1445" y="5803"/>
                    <a:pt x="1445" y="5883"/>
                  </a:cubicBezTo>
                  <a:cubicBezTo>
                    <a:pt x="1432" y="5964"/>
                    <a:pt x="1419" y="6044"/>
                    <a:pt x="1419" y="6085"/>
                  </a:cubicBezTo>
                  <a:cubicBezTo>
                    <a:pt x="1406" y="6124"/>
                    <a:pt x="1406" y="6151"/>
                    <a:pt x="1406" y="6151"/>
                  </a:cubicBezTo>
                  <a:cubicBezTo>
                    <a:pt x="1392" y="6192"/>
                    <a:pt x="1419" y="6245"/>
                    <a:pt x="1472" y="6258"/>
                  </a:cubicBezTo>
                  <a:cubicBezTo>
                    <a:pt x="1479" y="6260"/>
                    <a:pt x="1487" y="6262"/>
                    <a:pt x="1495" y="6262"/>
                  </a:cubicBezTo>
                  <a:cubicBezTo>
                    <a:pt x="1530" y="6262"/>
                    <a:pt x="1569" y="6236"/>
                    <a:pt x="1579" y="6192"/>
                  </a:cubicBezTo>
                  <a:cubicBezTo>
                    <a:pt x="1579" y="6192"/>
                    <a:pt x="1593" y="6165"/>
                    <a:pt x="1606" y="6124"/>
                  </a:cubicBezTo>
                  <a:cubicBezTo>
                    <a:pt x="1620" y="6071"/>
                    <a:pt x="1633" y="6004"/>
                    <a:pt x="1647" y="5924"/>
                  </a:cubicBezTo>
                  <a:cubicBezTo>
                    <a:pt x="1673" y="5830"/>
                    <a:pt x="1686" y="5723"/>
                    <a:pt x="1700" y="5603"/>
                  </a:cubicBezTo>
                  <a:cubicBezTo>
                    <a:pt x="1727" y="5482"/>
                    <a:pt x="1727" y="5336"/>
                    <a:pt x="1740" y="5188"/>
                  </a:cubicBezTo>
                  <a:cubicBezTo>
                    <a:pt x="1740" y="5041"/>
                    <a:pt x="1754" y="4867"/>
                    <a:pt x="1740" y="4693"/>
                  </a:cubicBezTo>
                  <a:cubicBezTo>
                    <a:pt x="1740" y="4519"/>
                    <a:pt x="1713" y="4332"/>
                    <a:pt x="1700" y="4144"/>
                  </a:cubicBezTo>
                  <a:cubicBezTo>
                    <a:pt x="1673" y="3957"/>
                    <a:pt x="1647" y="3770"/>
                    <a:pt x="1606" y="3570"/>
                  </a:cubicBezTo>
                  <a:cubicBezTo>
                    <a:pt x="1566" y="3383"/>
                    <a:pt x="1540" y="3169"/>
                    <a:pt x="1472" y="2981"/>
                  </a:cubicBezTo>
                  <a:cubicBezTo>
                    <a:pt x="1419" y="2794"/>
                    <a:pt x="1379" y="2593"/>
                    <a:pt x="1299" y="2406"/>
                  </a:cubicBezTo>
                  <a:cubicBezTo>
                    <a:pt x="1231" y="2218"/>
                    <a:pt x="1178" y="2031"/>
                    <a:pt x="1111" y="1858"/>
                  </a:cubicBezTo>
                  <a:cubicBezTo>
                    <a:pt x="1031" y="1683"/>
                    <a:pt x="964" y="1510"/>
                    <a:pt x="897" y="1349"/>
                  </a:cubicBezTo>
                  <a:cubicBezTo>
                    <a:pt x="817" y="1202"/>
                    <a:pt x="750" y="1055"/>
                    <a:pt x="683" y="921"/>
                  </a:cubicBezTo>
                  <a:cubicBezTo>
                    <a:pt x="616" y="788"/>
                    <a:pt x="550" y="667"/>
                    <a:pt x="482" y="560"/>
                  </a:cubicBezTo>
                  <a:cubicBezTo>
                    <a:pt x="416" y="453"/>
                    <a:pt x="362" y="360"/>
                    <a:pt x="322" y="279"/>
                  </a:cubicBezTo>
                  <a:cubicBezTo>
                    <a:pt x="229" y="132"/>
                    <a:pt x="188" y="51"/>
                    <a:pt x="188" y="51"/>
                  </a:cubicBezTo>
                  <a:cubicBezTo>
                    <a:pt x="169" y="23"/>
                    <a:pt x="136" y="1"/>
                    <a:pt x="104" y="1"/>
                  </a:cubicBezTo>
                  <a:close/>
                </a:path>
              </a:pathLst>
            </a:custGeom>
            <a:solidFill>
              <a:srgbClr val="241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16;p54"/>
            <p:cNvSpPr/>
            <p:nvPr/>
          </p:nvSpPr>
          <p:spPr>
            <a:xfrm>
              <a:off x="4976350" y="3519200"/>
              <a:ext cx="464850" cy="409725"/>
            </a:xfrm>
            <a:custGeom>
              <a:avLst/>
              <a:gdLst/>
              <a:ahLst/>
              <a:cxnLst/>
              <a:rect l="l" t="t" r="r" b="b"/>
              <a:pathLst>
                <a:path w="18594" h="16389" extrusionOk="0">
                  <a:moveTo>
                    <a:pt x="10487" y="0"/>
                  </a:moveTo>
                  <a:lnTo>
                    <a:pt x="10487" y="0"/>
                  </a:lnTo>
                  <a:cubicBezTo>
                    <a:pt x="10875" y="589"/>
                    <a:pt x="11745" y="2729"/>
                    <a:pt x="11344" y="3371"/>
                  </a:cubicBezTo>
                  <a:cubicBezTo>
                    <a:pt x="10942" y="4013"/>
                    <a:pt x="6969" y="5044"/>
                    <a:pt x="6969" y="5044"/>
                  </a:cubicBezTo>
                  <a:cubicBezTo>
                    <a:pt x="6996" y="4388"/>
                    <a:pt x="6327" y="3130"/>
                    <a:pt x="5993" y="2556"/>
                  </a:cubicBezTo>
                  <a:lnTo>
                    <a:pt x="5993" y="2556"/>
                  </a:lnTo>
                  <a:cubicBezTo>
                    <a:pt x="6368" y="3371"/>
                    <a:pt x="6514" y="4883"/>
                    <a:pt x="6475" y="5110"/>
                  </a:cubicBezTo>
                  <a:cubicBezTo>
                    <a:pt x="6449" y="5354"/>
                    <a:pt x="3851" y="6589"/>
                    <a:pt x="2912" y="6589"/>
                  </a:cubicBezTo>
                  <a:cubicBezTo>
                    <a:pt x="2870" y="6589"/>
                    <a:pt x="2831" y="6587"/>
                    <a:pt x="2796" y="6582"/>
                  </a:cubicBezTo>
                  <a:cubicBezTo>
                    <a:pt x="2153" y="6488"/>
                    <a:pt x="629" y="3679"/>
                    <a:pt x="0" y="2462"/>
                  </a:cubicBezTo>
                  <a:lnTo>
                    <a:pt x="0" y="2462"/>
                  </a:lnTo>
                  <a:cubicBezTo>
                    <a:pt x="161" y="3425"/>
                    <a:pt x="803" y="6836"/>
                    <a:pt x="1859" y="10314"/>
                  </a:cubicBezTo>
                  <a:cubicBezTo>
                    <a:pt x="2595" y="12788"/>
                    <a:pt x="3678" y="14500"/>
                    <a:pt x="4615" y="15611"/>
                  </a:cubicBezTo>
                  <a:lnTo>
                    <a:pt x="4641" y="15584"/>
                  </a:lnTo>
                  <a:cubicBezTo>
                    <a:pt x="4641" y="15584"/>
                    <a:pt x="5793" y="16388"/>
                    <a:pt x="7396" y="16388"/>
                  </a:cubicBezTo>
                  <a:cubicBezTo>
                    <a:pt x="7653" y="16388"/>
                    <a:pt x="7922" y="16368"/>
                    <a:pt x="8200" y="16319"/>
                  </a:cubicBezTo>
                  <a:cubicBezTo>
                    <a:pt x="10527" y="11999"/>
                    <a:pt x="13711" y="9364"/>
                    <a:pt x="16948" y="7746"/>
                  </a:cubicBezTo>
                  <a:cubicBezTo>
                    <a:pt x="17497" y="7464"/>
                    <a:pt x="18045" y="7224"/>
                    <a:pt x="18593" y="7010"/>
                  </a:cubicBezTo>
                  <a:cubicBezTo>
                    <a:pt x="18312" y="6060"/>
                    <a:pt x="17536" y="5900"/>
                    <a:pt x="17536" y="5900"/>
                  </a:cubicBezTo>
                  <a:cubicBezTo>
                    <a:pt x="17055" y="4776"/>
                    <a:pt x="15918" y="1338"/>
                    <a:pt x="15918" y="1338"/>
                  </a:cubicBezTo>
                  <a:lnTo>
                    <a:pt x="15918" y="1325"/>
                  </a:lnTo>
                  <a:cubicBezTo>
                    <a:pt x="14686" y="2172"/>
                    <a:pt x="13092" y="3001"/>
                    <a:pt x="12476" y="3001"/>
                  </a:cubicBezTo>
                  <a:cubicBezTo>
                    <a:pt x="12342" y="3001"/>
                    <a:pt x="12255" y="2962"/>
                    <a:pt x="12226" y="2877"/>
                  </a:cubicBezTo>
                  <a:cubicBezTo>
                    <a:pt x="11772" y="1525"/>
                    <a:pt x="10554" y="81"/>
                    <a:pt x="10487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17;p54"/>
            <p:cNvSpPr/>
            <p:nvPr/>
          </p:nvSpPr>
          <p:spPr>
            <a:xfrm>
              <a:off x="5347850" y="3680375"/>
              <a:ext cx="86975" cy="61250"/>
            </a:xfrm>
            <a:custGeom>
              <a:avLst/>
              <a:gdLst/>
              <a:ahLst/>
              <a:cxnLst/>
              <a:rect l="l" t="t" r="r" b="b"/>
              <a:pathLst>
                <a:path w="3479" h="2450" extrusionOk="0">
                  <a:moveTo>
                    <a:pt x="1995" y="1"/>
                  </a:moveTo>
                  <a:cubicBezTo>
                    <a:pt x="1018" y="1"/>
                    <a:pt x="175" y="710"/>
                    <a:pt x="42" y="1686"/>
                  </a:cubicBezTo>
                  <a:cubicBezTo>
                    <a:pt x="1" y="1954"/>
                    <a:pt x="15" y="2208"/>
                    <a:pt x="68" y="2449"/>
                  </a:cubicBezTo>
                  <a:cubicBezTo>
                    <a:pt x="737" y="2021"/>
                    <a:pt x="1406" y="1633"/>
                    <a:pt x="2088" y="1299"/>
                  </a:cubicBezTo>
                  <a:cubicBezTo>
                    <a:pt x="2556" y="1071"/>
                    <a:pt x="3011" y="857"/>
                    <a:pt x="3479" y="670"/>
                  </a:cubicBezTo>
                  <a:cubicBezTo>
                    <a:pt x="3172" y="336"/>
                    <a:pt x="2756" y="95"/>
                    <a:pt x="2275" y="15"/>
                  </a:cubicBezTo>
                  <a:cubicBezTo>
                    <a:pt x="2182" y="1"/>
                    <a:pt x="2088" y="1"/>
                    <a:pt x="1995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18;p54"/>
            <p:cNvSpPr/>
            <p:nvPr/>
          </p:nvSpPr>
          <p:spPr>
            <a:xfrm>
              <a:off x="4938550" y="3908800"/>
              <a:ext cx="389950" cy="406825"/>
            </a:xfrm>
            <a:custGeom>
              <a:avLst/>
              <a:gdLst/>
              <a:ahLst/>
              <a:cxnLst/>
              <a:rect l="l" t="t" r="r" b="b"/>
              <a:pathLst>
                <a:path w="15598" h="16273" extrusionOk="0">
                  <a:moveTo>
                    <a:pt x="6153" y="0"/>
                  </a:moveTo>
                  <a:lnTo>
                    <a:pt x="6127" y="27"/>
                  </a:lnTo>
                  <a:cubicBezTo>
                    <a:pt x="7157" y="1284"/>
                    <a:pt x="7999" y="1793"/>
                    <a:pt x="7999" y="1793"/>
                  </a:cubicBezTo>
                  <a:cubicBezTo>
                    <a:pt x="7999" y="1793"/>
                    <a:pt x="3867" y="3291"/>
                    <a:pt x="3037" y="3344"/>
                  </a:cubicBezTo>
                  <a:cubicBezTo>
                    <a:pt x="3020" y="3346"/>
                    <a:pt x="3003" y="3346"/>
                    <a:pt x="2986" y="3346"/>
                  </a:cubicBezTo>
                  <a:cubicBezTo>
                    <a:pt x="2662" y="3346"/>
                    <a:pt x="2283" y="3115"/>
                    <a:pt x="1940" y="2836"/>
                  </a:cubicBezTo>
                  <a:lnTo>
                    <a:pt x="1940" y="2836"/>
                  </a:lnTo>
                  <a:cubicBezTo>
                    <a:pt x="1739" y="3544"/>
                    <a:pt x="0" y="10434"/>
                    <a:pt x="2556" y="13805"/>
                  </a:cubicBezTo>
                  <a:cubicBezTo>
                    <a:pt x="3585" y="15155"/>
                    <a:pt x="5030" y="15918"/>
                    <a:pt x="6595" y="16172"/>
                  </a:cubicBezTo>
                  <a:cubicBezTo>
                    <a:pt x="7012" y="16240"/>
                    <a:pt x="7436" y="16273"/>
                    <a:pt x="7864" y="16273"/>
                  </a:cubicBezTo>
                  <a:cubicBezTo>
                    <a:pt x="10046" y="16273"/>
                    <a:pt x="12305" y="15408"/>
                    <a:pt x="13938" y="13898"/>
                  </a:cubicBezTo>
                  <a:cubicBezTo>
                    <a:pt x="14621" y="13270"/>
                    <a:pt x="15169" y="12627"/>
                    <a:pt x="15597" y="11998"/>
                  </a:cubicBezTo>
                  <a:cubicBezTo>
                    <a:pt x="12534" y="11771"/>
                    <a:pt x="11304" y="8401"/>
                    <a:pt x="11304" y="8401"/>
                  </a:cubicBezTo>
                  <a:lnTo>
                    <a:pt x="11290" y="8374"/>
                  </a:lnTo>
                  <a:cubicBezTo>
                    <a:pt x="10584" y="8977"/>
                    <a:pt x="9238" y="9881"/>
                    <a:pt x="7608" y="9881"/>
                  </a:cubicBezTo>
                  <a:cubicBezTo>
                    <a:pt x="7323" y="9881"/>
                    <a:pt x="7029" y="9853"/>
                    <a:pt x="6729" y="9792"/>
                  </a:cubicBezTo>
                  <a:lnTo>
                    <a:pt x="6756" y="9658"/>
                  </a:lnTo>
                  <a:cubicBezTo>
                    <a:pt x="6809" y="9403"/>
                    <a:pt x="6849" y="9136"/>
                    <a:pt x="6903" y="8882"/>
                  </a:cubicBezTo>
                  <a:cubicBezTo>
                    <a:pt x="7532" y="5658"/>
                    <a:pt x="8508" y="2970"/>
                    <a:pt x="9712" y="735"/>
                  </a:cubicBezTo>
                  <a:lnTo>
                    <a:pt x="9712" y="735"/>
                  </a:lnTo>
                  <a:cubicBezTo>
                    <a:pt x="9434" y="784"/>
                    <a:pt x="9165" y="804"/>
                    <a:pt x="8908" y="804"/>
                  </a:cubicBezTo>
                  <a:cubicBezTo>
                    <a:pt x="7305" y="804"/>
                    <a:pt x="6153" y="0"/>
                    <a:pt x="6153" y="0"/>
                  </a:cubicBezTo>
                  <a:close/>
                </a:path>
              </a:pathLst>
            </a:custGeom>
            <a:solidFill>
              <a:srgbClr val="C26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19;p54"/>
            <p:cNvSpPr/>
            <p:nvPr/>
          </p:nvSpPr>
          <p:spPr>
            <a:xfrm>
              <a:off x="5026150" y="3908800"/>
              <a:ext cx="155200" cy="233425"/>
            </a:xfrm>
            <a:custGeom>
              <a:avLst/>
              <a:gdLst/>
              <a:ahLst/>
              <a:cxnLst/>
              <a:rect l="l" t="t" r="r" b="b"/>
              <a:pathLst>
                <a:path w="6208" h="9337" extrusionOk="0">
                  <a:moveTo>
                    <a:pt x="2649" y="0"/>
                  </a:moveTo>
                  <a:lnTo>
                    <a:pt x="2623" y="27"/>
                  </a:lnTo>
                  <a:cubicBezTo>
                    <a:pt x="3345" y="910"/>
                    <a:pt x="3974" y="1418"/>
                    <a:pt x="4295" y="1645"/>
                  </a:cubicBezTo>
                  <a:cubicBezTo>
                    <a:pt x="4415" y="1739"/>
                    <a:pt x="4495" y="1793"/>
                    <a:pt x="4495" y="1793"/>
                  </a:cubicBezTo>
                  <a:cubicBezTo>
                    <a:pt x="4495" y="1793"/>
                    <a:pt x="4388" y="1832"/>
                    <a:pt x="4215" y="1886"/>
                  </a:cubicBezTo>
                  <a:cubicBezTo>
                    <a:pt x="3425" y="2180"/>
                    <a:pt x="1112" y="2983"/>
                    <a:pt x="1" y="3264"/>
                  </a:cubicBezTo>
                  <a:cubicBezTo>
                    <a:pt x="1192" y="3651"/>
                    <a:pt x="2409" y="3865"/>
                    <a:pt x="3639" y="3960"/>
                  </a:cubicBezTo>
                  <a:cubicBezTo>
                    <a:pt x="3185" y="5738"/>
                    <a:pt x="2904" y="7531"/>
                    <a:pt x="3318" y="9337"/>
                  </a:cubicBezTo>
                  <a:cubicBezTo>
                    <a:pt x="3345" y="9189"/>
                    <a:pt x="3372" y="9029"/>
                    <a:pt x="3399" y="8882"/>
                  </a:cubicBezTo>
                  <a:cubicBezTo>
                    <a:pt x="3746" y="7103"/>
                    <a:pt x="4201" y="5485"/>
                    <a:pt x="4736" y="4013"/>
                  </a:cubicBezTo>
                  <a:cubicBezTo>
                    <a:pt x="5178" y="2822"/>
                    <a:pt x="5673" y="1739"/>
                    <a:pt x="6208" y="735"/>
                  </a:cubicBezTo>
                  <a:lnTo>
                    <a:pt x="6208" y="735"/>
                  </a:lnTo>
                  <a:cubicBezTo>
                    <a:pt x="5936" y="784"/>
                    <a:pt x="5670" y="805"/>
                    <a:pt x="5415" y="805"/>
                  </a:cubicBezTo>
                  <a:cubicBezTo>
                    <a:pt x="5106" y="805"/>
                    <a:pt x="4813" y="774"/>
                    <a:pt x="4549" y="723"/>
                  </a:cubicBezTo>
                  <a:cubicBezTo>
                    <a:pt x="3412" y="521"/>
                    <a:pt x="2649" y="0"/>
                    <a:pt x="2649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20;p54"/>
            <p:cNvSpPr/>
            <p:nvPr/>
          </p:nvSpPr>
          <p:spPr>
            <a:xfrm>
              <a:off x="4938550" y="3979700"/>
              <a:ext cx="389950" cy="335925"/>
            </a:xfrm>
            <a:custGeom>
              <a:avLst/>
              <a:gdLst/>
              <a:ahLst/>
              <a:cxnLst/>
              <a:rect l="l" t="t" r="r" b="b"/>
              <a:pathLst>
                <a:path w="15598" h="13437" extrusionOk="0">
                  <a:moveTo>
                    <a:pt x="1940" y="0"/>
                  </a:moveTo>
                  <a:cubicBezTo>
                    <a:pt x="1739" y="708"/>
                    <a:pt x="0" y="7598"/>
                    <a:pt x="2556" y="10969"/>
                  </a:cubicBezTo>
                  <a:cubicBezTo>
                    <a:pt x="3585" y="12319"/>
                    <a:pt x="5030" y="13082"/>
                    <a:pt x="6595" y="13336"/>
                  </a:cubicBezTo>
                  <a:cubicBezTo>
                    <a:pt x="7012" y="13404"/>
                    <a:pt x="7436" y="13437"/>
                    <a:pt x="7864" y="13437"/>
                  </a:cubicBezTo>
                  <a:cubicBezTo>
                    <a:pt x="10046" y="13437"/>
                    <a:pt x="12305" y="12572"/>
                    <a:pt x="13938" y="11062"/>
                  </a:cubicBezTo>
                  <a:cubicBezTo>
                    <a:pt x="14621" y="10434"/>
                    <a:pt x="15169" y="9791"/>
                    <a:pt x="15597" y="9162"/>
                  </a:cubicBezTo>
                  <a:cubicBezTo>
                    <a:pt x="12534" y="8935"/>
                    <a:pt x="11304" y="5565"/>
                    <a:pt x="11304" y="5565"/>
                  </a:cubicBezTo>
                  <a:lnTo>
                    <a:pt x="11290" y="5538"/>
                  </a:lnTo>
                  <a:cubicBezTo>
                    <a:pt x="10584" y="6141"/>
                    <a:pt x="9238" y="7045"/>
                    <a:pt x="7608" y="7045"/>
                  </a:cubicBezTo>
                  <a:cubicBezTo>
                    <a:pt x="7323" y="7045"/>
                    <a:pt x="7029" y="7017"/>
                    <a:pt x="6729" y="6956"/>
                  </a:cubicBezTo>
                  <a:lnTo>
                    <a:pt x="6756" y="6822"/>
                  </a:lnTo>
                  <a:cubicBezTo>
                    <a:pt x="6783" y="6715"/>
                    <a:pt x="6796" y="6608"/>
                    <a:pt x="6822" y="6501"/>
                  </a:cubicBezTo>
                  <a:cubicBezTo>
                    <a:pt x="6408" y="4695"/>
                    <a:pt x="6689" y="2902"/>
                    <a:pt x="7143" y="1124"/>
                  </a:cubicBezTo>
                  <a:cubicBezTo>
                    <a:pt x="5913" y="1029"/>
                    <a:pt x="4696" y="815"/>
                    <a:pt x="3505" y="428"/>
                  </a:cubicBezTo>
                  <a:cubicBezTo>
                    <a:pt x="3305" y="468"/>
                    <a:pt x="3144" y="494"/>
                    <a:pt x="3037" y="508"/>
                  </a:cubicBezTo>
                  <a:cubicBezTo>
                    <a:pt x="3020" y="510"/>
                    <a:pt x="3003" y="510"/>
                    <a:pt x="2986" y="510"/>
                  </a:cubicBezTo>
                  <a:cubicBezTo>
                    <a:pt x="2662" y="510"/>
                    <a:pt x="2283" y="279"/>
                    <a:pt x="1940" y="0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21;p54"/>
            <p:cNvSpPr/>
            <p:nvPr/>
          </p:nvSpPr>
          <p:spPr>
            <a:xfrm>
              <a:off x="5374300" y="3527575"/>
              <a:ext cx="109700" cy="166875"/>
            </a:xfrm>
            <a:custGeom>
              <a:avLst/>
              <a:gdLst/>
              <a:ahLst/>
              <a:cxnLst/>
              <a:rect l="l" t="t" r="r" b="b"/>
              <a:pathLst>
                <a:path w="4388" h="6675" extrusionOk="0">
                  <a:moveTo>
                    <a:pt x="1217" y="0"/>
                  </a:moveTo>
                  <a:cubicBezTo>
                    <a:pt x="937" y="295"/>
                    <a:pt x="495" y="642"/>
                    <a:pt x="0" y="990"/>
                  </a:cubicBezTo>
                  <a:lnTo>
                    <a:pt x="0" y="1003"/>
                  </a:lnTo>
                  <a:cubicBezTo>
                    <a:pt x="0" y="1003"/>
                    <a:pt x="1137" y="4441"/>
                    <a:pt x="1618" y="5565"/>
                  </a:cubicBezTo>
                  <a:cubicBezTo>
                    <a:pt x="1618" y="5565"/>
                    <a:pt x="2394" y="5725"/>
                    <a:pt x="2675" y="6675"/>
                  </a:cubicBezTo>
                  <a:cubicBezTo>
                    <a:pt x="3250" y="6448"/>
                    <a:pt x="3826" y="6247"/>
                    <a:pt x="4388" y="6073"/>
                  </a:cubicBezTo>
                  <a:cubicBezTo>
                    <a:pt x="2943" y="4388"/>
                    <a:pt x="1231" y="13"/>
                    <a:pt x="1231" y="13"/>
                  </a:cubicBezTo>
                  <a:lnTo>
                    <a:pt x="1217" y="0"/>
                  </a:ln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22;p54"/>
            <p:cNvSpPr/>
            <p:nvPr/>
          </p:nvSpPr>
          <p:spPr>
            <a:xfrm>
              <a:off x="4785725" y="3354950"/>
              <a:ext cx="629700" cy="645475"/>
            </a:xfrm>
            <a:custGeom>
              <a:avLst/>
              <a:gdLst/>
              <a:ahLst/>
              <a:cxnLst/>
              <a:rect l="l" t="t" r="r" b="b"/>
              <a:pathLst>
                <a:path w="25188" h="25819" extrusionOk="0">
                  <a:moveTo>
                    <a:pt x="14552" y="0"/>
                  </a:moveTo>
                  <a:cubicBezTo>
                    <a:pt x="13525" y="0"/>
                    <a:pt x="12401" y="139"/>
                    <a:pt x="11184" y="471"/>
                  </a:cubicBezTo>
                  <a:cubicBezTo>
                    <a:pt x="7719" y="1421"/>
                    <a:pt x="6662" y="4257"/>
                    <a:pt x="6662" y="4257"/>
                  </a:cubicBezTo>
                  <a:cubicBezTo>
                    <a:pt x="6662" y="4257"/>
                    <a:pt x="3946" y="4430"/>
                    <a:pt x="2207" y="7521"/>
                  </a:cubicBezTo>
                  <a:cubicBezTo>
                    <a:pt x="456" y="10597"/>
                    <a:pt x="1018" y="23478"/>
                    <a:pt x="1" y="24856"/>
                  </a:cubicBezTo>
                  <a:cubicBezTo>
                    <a:pt x="1" y="24856"/>
                    <a:pt x="2777" y="25818"/>
                    <a:pt x="4825" y="25818"/>
                  </a:cubicBezTo>
                  <a:cubicBezTo>
                    <a:pt x="5355" y="25818"/>
                    <a:pt x="5836" y="25754"/>
                    <a:pt x="6208" y="25591"/>
                  </a:cubicBezTo>
                  <a:lnTo>
                    <a:pt x="7090" y="24027"/>
                  </a:lnTo>
                  <a:cubicBezTo>
                    <a:pt x="7090" y="24027"/>
                    <a:pt x="7518" y="24562"/>
                    <a:pt x="8053" y="24990"/>
                  </a:cubicBezTo>
                  <a:cubicBezTo>
                    <a:pt x="8396" y="25269"/>
                    <a:pt x="8775" y="25500"/>
                    <a:pt x="9099" y="25500"/>
                  </a:cubicBezTo>
                  <a:cubicBezTo>
                    <a:pt x="9116" y="25500"/>
                    <a:pt x="9133" y="25500"/>
                    <a:pt x="9150" y="25498"/>
                  </a:cubicBezTo>
                  <a:cubicBezTo>
                    <a:pt x="9980" y="25445"/>
                    <a:pt x="14888" y="23826"/>
                    <a:pt x="14888" y="23826"/>
                  </a:cubicBezTo>
                  <a:cubicBezTo>
                    <a:pt x="14888" y="23826"/>
                    <a:pt x="13725" y="23184"/>
                    <a:pt x="12695" y="21940"/>
                  </a:cubicBezTo>
                  <a:cubicBezTo>
                    <a:pt x="11758" y="20829"/>
                    <a:pt x="9163" y="15065"/>
                    <a:pt x="7625" y="9032"/>
                  </a:cubicBezTo>
                  <a:lnTo>
                    <a:pt x="7625" y="9032"/>
                  </a:lnTo>
                  <a:cubicBezTo>
                    <a:pt x="8254" y="10249"/>
                    <a:pt x="9778" y="13058"/>
                    <a:pt x="10421" y="13152"/>
                  </a:cubicBezTo>
                  <a:cubicBezTo>
                    <a:pt x="10456" y="13157"/>
                    <a:pt x="10495" y="13159"/>
                    <a:pt x="10537" y="13159"/>
                  </a:cubicBezTo>
                  <a:cubicBezTo>
                    <a:pt x="11476" y="13159"/>
                    <a:pt x="14074" y="11924"/>
                    <a:pt x="14100" y="11680"/>
                  </a:cubicBezTo>
                  <a:cubicBezTo>
                    <a:pt x="14139" y="11453"/>
                    <a:pt x="13993" y="9941"/>
                    <a:pt x="13618" y="9126"/>
                  </a:cubicBezTo>
                  <a:lnTo>
                    <a:pt x="13618" y="9126"/>
                  </a:lnTo>
                  <a:cubicBezTo>
                    <a:pt x="13952" y="9700"/>
                    <a:pt x="14621" y="10958"/>
                    <a:pt x="14594" y="11614"/>
                  </a:cubicBezTo>
                  <a:cubicBezTo>
                    <a:pt x="14594" y="11614"/>
                    <a:pt x="18567" y="10583"/>
                    <a:pt x="18969" y="9941"/>
                  </a:cubicBezTo>
                  <a:cubicBezTo>
                    <a:pt x="19370" y="9299"/>
                    <a:pt x="18500" y="7159"/>
                    <a:pt x="18112" y="6570"/>
                  </a:cubicBezTo>
                  <a:lnTo>
                    <a:pt x="18112" y="6570"/>
                  </a:lnTo>
                  <a:cubicBezTo>
                    <a:pt x="18179" y="6651"/>
                    <a:pt x="19397" y="8095"/>
                    <a:pt x="19851" y="9447"/>
                  </a:cubicBezTo>
                  <a:cubicBezTo>
                    <a:pt x="19880" y="9532"/>
                    <a:pt x="19967" y="9571"/>
                    <a:pt x="20101" y="9571"/>
                  </a:cubicBezTo>
                  <a:cubicBezTo>
                    <a:pt x="20717" y="9571"/>
                    <a:pt x="22311" y="8742"/>
                    <a:pt x="23543" y="7895"/>
                  </a:cubicBezTo>
                  <a:cubicBezTo>
                    <a:pt x="24038" y="7547"/>
                    <a:pt x="24480" y="7200"/>
                    <a:pt x="24760" y="6905"/>
                  </a:cubicBezTo>
                  <a:cubicBezTo>
                    <a:pt x="25054" y="6597"/>
                    <a:pt x="25188" y="6344"/>
                    <a:pt x="25095" y="6183"/>
                  </a:cubicBezTo>
                  <a:cubicBezTo>
                    <a:pt x="24908" y="5902"/>
                    <a:pt x="23957" y="4644"/>
                    <a:pt x="22406" y="3440"/>
                  </a:cubicBezTo>
                  <a:lnTo>
                    <a:pt x="22393" y="3440"/>
                  </a:lnTo>
                  <a:cubicBezTo>
                    <a:pt x="22138" y="3131"/>
                    <a:pt x="19437" y="0"/>
                    <a:pt x="14552" y="0"/>
                  </a:cubicBez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23;p54"/>
            <p:cNvSpPr/>
            <p:nvPr/>
          </p:nvSpPr>
          <p:spPr>
            <a:xfrm>
              <a:off x="6181550" y="3897075"/>
              <a:ext cx="207025" cy="232475"/>
            </a:xfrm>
            <a:custGeom>
              <a:avLst/>
              <a:gdLst/>
              <a:ahLst/>
              <a:cxnLst/>
              <a:rect l="l" t="t" r="r" b="b"/>
              <a:pathLst>
                <a:path w="8281" h="9299" extrusionOk="0">
                  <a:moveTo>
                    <a:pt x="5217" y="1"/>
                  </a:moveTo>
                  <a:cubicBezTo>
                    <a:pt x="5217" y="1"/>
                    <a:pt x="3776" y="975"/>
                    <a:pt x="1831" y="975"/>
                  </a:cubicBezTo>
                  <a:cubicBezTo>
                    <a:pt x="1269" y="975"/>
                    <a:pt x="664" y="893"/>
                    <a:pt x="40" y="683"/>
                  </a:cubicBezTo>
                  <a:lnTo>
                    <a:pt x="1" y="696"/>
                  </a:lnTo>
                  <a:cubicBezTo>
                    <a:pt x="509" y="1593"/>
                    <a:pt x="990" y="2556"/>
                    <a:pt x="1431" y="3599"/>
                  </a:cubicBezTo>
                  <a:lnTo>
                    <a:pt x="1499" y="3612"/>
                  </a:lnTo>
                  <a:cubicBezTo>
                    <a:pt x="1151" y="4843"/>
                    <a:pt x="120" y="6997"/>
                    <a:pt x="335" y="7452"/>
                  </a:cubicBezTo>
                  <a:cubicBezTo>
                    <a:pt x="375" y="7545"/>
                    <a:pt x="575" y="7679"/>
                    <a:pt x="883" y="7826"/>
                  </a:cubicBezTo>
                  <a:cubicBezTo>
                    <a:pt x="2128" y="8424"/>
                    <a:pt x="5133" y="9299"/>
                    <a:pt x="6309" y="9299"/>
                  </a:cubicBezTo>
                  <a:cubicBezTo>
                    <a:pt x="6397" y="9299"/>
                    <a:pt x="6475" y="9294"/>
                    <a:pt x="6541" y="9284"/>
                  </a:cubicBezTo>
                  <a:cubicBezTo>
                    <a:pt x="6621" y="9271"/>
                    <a:pt x="6702" y="9244"/>
                    <a:pt x="6742" y="9203"/>
                  </a:cubicBezTo>
                  <a:cubicBezTo>
                    <a:pt x="7344" y="8709"/>
                    <a:pt x="8280" y="5793"/>
                    <a:pt x="7384" y="3225"/>
                  </a:cubicBezTo>
                  <a:cubicBezTo>
                    <a:pt x="6969" y="2048"/>
                    <a:pt x="6568" y="1539"/>
                    <a:pt x="6300" y="1311"/>
                  </a:cubicBezTo>
                  <a:lnTo>
                    <a:pt x="6060" y="1151"/>
                  </a:lnTo>
                  <a:cubicBezTo>
                    <a:pt x="5257" y="589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EEC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24;p54"/>
            <p:cNvSpPr/>
            <p:nvPr/>
          </p:nvSpPr>
          <p:spPr>
            <a:xfrm>
              <a:off x="6181550" y="3897075"/>
              <a:ext cx="158525" cy="87650"/>
            </a:xfrm>
            <a:custGeom>
              <a:avLst/>
              <a:gdLst/>
              <a:ahLst/>
              <a:cxnLst/>
              <a:rect l="l" t="t" r="r" b="b"/>
              <a:pathLst>
                <a:path w="6341" h="3506" extrusionOk="0">
                  <a:moveTo>
                    <a:pt x="5217" y="1"/>
                  </a:moveTo>
                  <a:cubicBezTo>
                    <a:pt x="5217" y="1"/>
                    <a:pt x="4936" y="202"/>
                    <a:pt x="4454" y="402"/>
                  </a:cubicBezTo>
                  <a:cubicBezTo>
                    <a:pt x="3848" y="675"/>
                    <a:pt x="2924" y="976"/>
                    <a:pt x="1841" y="976"/>
                  </a:cubicBezTo>
                  <a:cubicBezTo>
                    <a:pt x="1276" y="976"/>
                    <a:pt x="669" y="894"/>
                    <a:pt x="40" y="683"/>
                  </a:cubicBezTo>
                  <a:lnTo>
                    <a:pt x="1" y="696"/>
                  </a:lnTo>
                  <a:cubicBezTo>
                    <a:pt x="495" y="1566"/>
                    <a:pt x="964" y="2502"/>
                    <a:pt x="1392" y="3505"/>
                  </a:cubicBezTo>
                  <a:cubicBezTo>
                    <a:pt x="2180" y="2194"/>
                    <a:pt x="3291" y="1178"/>
                    <a:pt x="4629" y="509"/>
                  </a:cubicBezTo>
                  <a:cubicBezTo>
                    <a:pt x="5191" y="803"/>
                    <a:pt x="5806" y="1031"/>
                    <a:pt x="6341" y="1352"/>
                  </a:cubicBezTo>
                  <a:lnTo>
                    <a:pt x="6300" y="1311"/>
                  </a:lnTo>
                  <a:lnTo>
                    <a:pt x="6060" y="1151"/>
                  </a:lnTo>
                  <a:cubicBezTo>
                    <a:pt x="5551" y="790"/>
                    <a:pt x="5351" y="429"/>
                    <a:pt x="5271" y="215"/>
                  </a:cubicBezTo>
                  <a:cubicBezTo>
                    <a:pt x="5230" y="81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25;p54"/>
            <p:cNvSpPr/>
            <p:nvPr/>
          </p:nvSpPr>
          <p:spPr>
            <a:xfrm>
              <a:off x="6184550" y="3909775"/>
              <a:ext cx="204025" cy="219775"/>
            </a:xfrm>
            <a:custGeom>
              <a:avLst/>
              <a:gdLst/>
              <a:ahLst/>
              <a:cxnLst/>
              <a:rect l="l" t="t" r="r" b="b"/>
              <a:pathLst>
                <a:path w="8161" h="8791" extrusionOk="0">
                  <a:moveTo>
                    <a:pt x="4509" y="1"/>
                  </a:moveTo>
                  <a:cubicBezTo>
                    <a:pt x="3171" y="670"/>
                    <a:pt x="2060" y="1686"/>
                    <a:pt x="1272" y="2997"/>
                  </a:cubicBezTo>
                  <a:cubicBezTo>
                    <a:pt x="1285" y="3024"/>
                    <a:pt x="1299" y="3065"/>
                    <a:pt x="1311" y="3091"/>
                  </a:cubicBezTo>
                  <a:lnTo>
                    <a:pt x="1379" y="3104"/>
                  </a:lnTo>
                  <a:cubicBezTo>
                    <a:pt x="1031" y="4335"/>
                    <a:pt x="0" y="6489"/>
                    <a:pt x="215" y="6944"/>
                  </a:cubicBezTo>
                  <a:cubicBezTo>
                    <a:pt x="255" y="7037"/>
                    <a:pt x="455" y="7171"/>
                    <a:pt x="763" y="7318"/>
                  </a:cubicBezTo>
                  <a:cubicBezTo>
                    <a:pt x="2008" y="7916"/>
                    <a:pt x="5013" y="8791"/>
                    <a:pt x="6189" y="8791"/>
                  </a:cubicBezTo>
                  <a:cubicBezTo>
                    <a:pt x="6277" y="8791"/>
                    <a:pt x="6355" y="8786"/>
                    <a:pt x="6421" y="8776"/>
                  </a:cubicBezTo>
                  <a:cubicBezTo>
                    <a:pt x="6501" y="8763"/>
                    <a:pt x="6582" y="8736"/>
                    <a:pt x="6622" y="8695"/>
                  </a:cubicBezTo>
                  <a:cubicBezTo>
                    <a:pt x="7224" y="8201"/>
                    <a:pt x="8160" y="5285"/>
                    <a:pt x="7264" y="2717"/>
                  </a:cubicBezTo>
                  <a:cubicBezTo>
                    <a:pt x="6876" y="1606"/>
                    <a:pt x="6489" y="1085"/>
                    <a:pt x="6221" y="844"/>
                  </a:cubicBezTo>
                  <a:cubicBezTo>
                    <a:pt x="5686" y="523"/>
                    <a:pt x="5071" y="295"/>
                    <a:pt x="4509" y="1"/>
                  </a:cubicBezTo>
                  <a:close/>
                </a:path>
              </a:pathLst>
            </a:custGeom>
            <a:solidFill>
              <a:srgbClr val="FCD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26;p54"/>
            <p:cNvSpPr/>
            <p:nvPr/>
          </p:nvSpPr>
          <p:spPr>
            <a:xfrm>
              <a:off x="6481275" y="3605400"/>
              <a:ext cx="46750" cy="20600"/>
            </a:xfrm>
            <a:custGeom>
              <a:avLst/>
              <a:gdLst/>
              <a:ahLst/>
              <a:cxnLst/>
              <a:rect l="l" t="t" r="r" b="b"/>
              <a:pathLst>
                <a:path w="1870" h="824" extrusionOk="0">
                  <a:moveTo>
                    <a:pt x="441" y="0"/>
                  </a:moveTo>
                  <a:cubicBezTo>
                    <a:pt x="319" y="0"/>
                    <a:pt x="215" y="18"/>
                    <a:pt x="143" y="57"/>
                  </a:cubicBezTo>
                  <a:cubicBezTo>
                    <a:pt x="1" y="138"/>
                    <a:pt x="802" y="823"/>
                    <a:pt x="1347" y="823"/>
                  </a:cubicBezTo>
                  <a:cubicBezTo>
                    <a:pt x="1519" y="823"/>
                    <a:pt x="1665" y="755"/>
                    <a:pt x="1749" y="579"/>
                  </a:cubicBezTo>
                  <a:cubicBezTo>
                    <a:pt x="1869" y="339"/>
                    <a:pt x="982" y="0"/>
                    <a:pt x="441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27;p54"/>
            <p:cNvSpPr/>
            <p:nvPr/>
          </p:nvSpPr>
          <p:spPr>
            <a:xfrm>
              <a:off x="6479200" y="3568575"/>
              <a:ext cx="47325" cy="29750"/>
            </a:xfrm>
            <a:custGeom>
              <a:avLst/>
              <a:gdLst/>
              <a:ahLst/>
              <a:cxnLst/>
              <a:rect l="l" t="t" r="r" b="b"/>
              <a:pathLst>
                <a:path w="1893" h="1190" extrusionOk="0">
                  <a:moveTo>
                    <a:pt x="1327" y="0"/>
                  </a:moveTo>
                  <a:cubicBezTo>
                    <a:pt x="800" y="0"/>
                    <a:pt x="1" y="1133"/>
                    <a:pt x="119" y="1169"/>
                  </a:cubicBezTo>
                  <a:cubicBezTo>
                    <a:pt x="165" y="1183"/>
                    <a:pt x="215" y="1190"/>
                    <a:pt x="268" y="1190"/>
                  </a:cubicBezTo>
                  <a:cubicBezTo>
                    <a:pt x="881" y="1190"/>
                    <a:pt x="1893" y="329"/>
                    <a:pt x="1511" y="59"/>
                  </a:cubicBezTo>
                  <a:cubicBezTo>
                    <a:pt x="1455" y="18"/>
                    <a:pt x="1393" y="0"/>
                    <a:pt x="1327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28;p54"/>
            <p:cNvSpPr/>
            <p:nvPr/>
          </p:nvSpPr>
          <p:spPr>
            <a:xfrm>
              <a:off x="6042100" y="3342975"/>
              <a:ext cx="468175" cy="482575"/>
            </a:xfrm>
            <a:custGeom>
              <a:avLst/>
              <a:gdLst/>
              <a:ahLst/>
              <a:cxnLst/>
              <a:rect l="l" t="t" r="r" b="b"/>
              <a:pathLst>
                <a:path w="18727" h="19303" extrusionOk="0">
                  <a:moveTo>
                    <a:pt x="6416" y="0"/>
                  </a:moveTo>
                  <a:cubicBezTo>
                    <a:pt x="4312" y="0"/>
                    <a:pt x="4548" y="1431"/>
                    <a:pt x="4548" y="1431"/>
                  </a:cubicBezTo>
                  <a:cubicBezTo>
                    <a:pt x="4548" y="1431"/>
                    <a:pt x="3625" y="755"/>
                    <a:pt x="2652" y="755"/>
                  </a:cubicBezTo>
                  <a:cubicBezTo>
                    <a:pt x="2320" y="755"/>
                    <a:pt x="1982" y="833"/>
                    <a:pt x="1673" y="1044"/>
                  </a:cubicBezTo>
                  <a:cubicBezTo>
                    <a:pt x="41" y="2154"/>
                    <a:pt x="1659" y="3197"/>
                    <a:pt x="1659" y="3197"/>
                  </a:cubicBezTo>
                  <a:cubicBezTo>
                    <a:pt x="1659" y="3197"/>
                    <a:pt x="0" y="3438"/>
                    <a:pt x="335" y="4709"/>
                  </a:cubicBezTo>
                  <a:cubicBezTo>
                    <a:pt x="455" y="5123"/>
                    <a:pt x="669" y="5418"/>
                    <a:pt x="963" y="5645"/>
                  </a:cubicBezTo>
                  <a:cubicBezTo>
                    <a:pt x="1509" y="6061"/>
                    <a:pt x="2298" y="6182"/>
                    <a:pt x="3029" y="6182"/>
                  </a:cubicBezTo>
                  <a:cubicBezTo>
                    <a:pt x="4037" y="6182"/>
                    <a:pt x="4936" y="5953"/>
                    <a:pt x="4937" y="5953"/>
                  </a:cubicBezTo>
                  <a:lnTo>
                    <a:pt x="4937" y="5953"/>
                  </a:lnTo>
                  <a:cubicBezTo>
                    <a:pt x="4937" y="5953"/>
                    <a:pt x="4830" y="7037"/>
                    <a:pt x="5886" y="7584"/>
                  </a:cubicBezTo>
                  <a:cubicBezTo>
                    <a:pt x="6256" y="7777"/>
                    <a:pt x="6657" y="7839"/>
                    <a:pt x="7020" y="7839"/>
                  </a:cubicBezTo>
                  <a:cubicBezTo>
                    <a:pt x="7693" y="7839"/>
                    <a:pt x="8240" y="7625"/>
                    <a:pt x="8240" y="7625"/>
                  </a:cubicBezTo>
                  <a:lnTo>
                    <a:pt x="8240" y="7625"/>
                  </a:lnTo>
                  <a:cubicBezTo>
                    <a:pt x="8240" y="7625"/>
                    <a:pt x="7826" y="8976"/>
                    <a:pt x="8602" y="9350"/>
                  </a:cubicBezTo>
                  <a:cubicBezTo>
                    <a:pt x="8827" y="9457"/>
                    <a:pt x="9065" y="9495"/>
                    <a:pt x="9289" y="9495"/>
                  </a:cubicBezTo>
                  <a:cubicBezTo>
                    <a:pt x="9849" y="9495"/>
                    <a:pt x="10327" y="9257"/>
                    <a:pt x="10327" y="9257"/>
                  </a:cubicBezTo>
                  <a:lnTo>
                    <a:pt x="10327" y="9257"/>
                  </a:lnTo>
                  <a:cubicBezTo>
                    <a:pt x="10327" y="9257"/>
                    <a:pt x="10006" y="9953"/>
                    <a:pt x="10876" y="10340"/>
                  </a:cubicBezTo>
                  <a:cubicBezTo>
                    <a:pt x="11062" y="10423"/>
                    <a:pt x="11246" y="10456"/>
                    <a:pt x="11419" y="10456"/>
                  </a:cubicBezTo>
                  <a:cubicBezTo>
                    <a:pt x="12052" y="10456"/>
                    <a:pt x="12547" y="10019"/>
                    <a:pt x="12547" y="10019"/>
                  </a:cubicBezTo>
                  <a:lnTo>
                    <a:pt x="12547" y="10019"/>
                  </a:lnTo>
                  <a:cubicBezTo>
                    <a:pt x="11999" y="11959"/>
                    <a:pt x="13805" y="12480"/>
                    <a:pt x="13805" y="12480"/>
                  </a:cubicBezTo>
                  <a:cubicBezTo>
                    <a:pt x="13805" y="12480"/>
                    <a:pt x="12922" y="12976"/>
                    <a:pt x="12855" y="13925"/>
                  </a:cubicBezTo>
                  <a:cubicBezTo>
                    <a:pt x="12761" y="15089"/>
                    <a:pt x="13483" y="15464"/>
                    <a:pt x="13483" y="15464"/>
                  </a:cubicBezTo>
                  <a:cubicBezTo>
                    <a:pt x="13483" y="15464"/>
                    <a:pt x="12494" y="15838"/>
                    <a:pt x="12574" y="16855"/>
                  </a:cubicBezTo>
                  <a:cubicBezTo>
                    <a:pt x="12641" y="17524"/>
                    <a:pt x="13162" y="18192"/>
                    <a:pt x="13310" y="18380"/>
                  </a:cubicBezTo>
                  <a:cubicBezTo>
                    <a:pt x="13485" y="18315"/>
                    <a:pt x="13717" y="18269"/>
                    <a:pt x="13993" y="18269"/>
                  </a:cubicBezTo>
                  <a:cubicBezTo>
                    <a:pt x="14118" y="18269"/>
                    <a:pt x="14252" y="18278"/>
                    <a:pt x="14393" y="18299"/>
                  </a:cubicBezTo>
                  <a:cubicBezTo>
                    <a:pt x="14955" y="18380"/>
                    <a:pt x="15677" y="18714"/>
                    <a:pt x="16132" y="19302"/>
                  </a:cubicBezTo>
                  <a:lnTo>
                    <a:pt x="16199" y="19249"/>
                  </a:lnTo>
                  <a:cubicBezTo>
                    <a:pt x="18019" y="17643"/>
                    <a:pt x="17323" y="15262"/>
                    <a:pt x="17323" y="15262"/>
                  </a:cubicBezTo>
                  <a:cubicBezTo>
                    <a:pt x="17323" y="15262"/>
                    <a:pt x="18433" y="14808"/>
                    <a:pt x="18500" y="13698"/>
                  </a:cubicBezTo>
                  <a:cubicBezTo>
                    <a:pt x="18607" y="11745"/>
                    <a:pt x="16747" y="10367"/>
                    <a:pt x="16747" y="10367"/>
                  </a:cubicBezTo>
                  <a:cubicBezTo>
                    <a:pt x="16747" y="10367"/>
                    <a:pt x="18727" y="8387"/>
                    <a:pt x="17270" y="6541"/>
                  </a:cubicBezTo>
                  <a:cubicBezTo>
                    <a:pt x="16928" y="6110"/>
                    <a:pt x="16533" y="5998"/>
                    <a:pt x="16216" y="5998"/>
                  </a:cubicBezTo>
                  <a:cubicBezTo>
                    <a:pt x="15875" y="5998"/>
                    <a:pt x="15624" y="6127"/>
                    <a:pt x="15624" y="6127"/>
                  </a:cubicBezTo>
                  <a:cubicBezTo>
                    <a:pt x="15624" y="6127"/>
                    <a:pt x="15477" y="3170"/>
                    <a:pt x="13323" y="2943"/>
                  </a:cubicBezTo>
                  <a:cubicBezTo>
                    <a:pt x="13233" y="2934"/>
                    <a:pt x="13147" y="2929"/>
                    <a:pt x="13066" y="2929"/>
                  </a:cubicBezTo>
                  <a:cubicBezTo>
                    <a:pt x="11931" y="2929"/>
                    <a:pt x="11651" y="3826"/>
                    <a:pt x="11651" y="3826"/>
                  </a:cubicBezTo>
                  <a:cubicBezTo>
                    <a:pt x="11651" y="3826"/>
                    <a:pt x="9056" y="27"/>
                    <a:pt x="6474" y="1"/>
                  </a:cubicBezTo>
                  <a:cubicBezTo>
                    <a:pt x="6455" y="0"/>
                    <a:pt x="6435" y="0"/>
                    <a:pt x="6416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29;p54"/>
            <p:cNvSpPr/>
            <p:nvPr/>
          </p:nvSpPr>
          <p:spPr>
            <a:xfrm>
              <a:off x="5948450" y="4092725"/>
              <a:ext cx="396650" cy="270100"/>
            </a:xfrm>
            <a:custGeom>
              <a:avLst/>
              <a:gdLst/>
              <a:ahLst/>
              <a:cxnLst/>
              <a:rect l="l" t="t" r="r" b="b"/>
              <a:pathLst>
                <a:path w="15866" h="10804" extrusionOk="0">
                  <a:moveTo>
                    <a:pt x="10207" y="0"/>
                  </a:moveTo>
                  <a:cubicBezTo>
                    <a:pt x="9792" y="455"/>
                    <a:pt x="6582" y="4040"/>
                    <a:pt x="4402" y="4695"/>
                  </a:cubicBezTo>
                  <a:cubicBezTo>
                    <a:pt x="2075" y="5404"/>
                    <a:pt x="1647" y="4962"/>
                    <a:pt x="1445" y="5551"/>
                  </a:cubicBezTo>
                  <a:cubicBezTo>
                    <a:pt x="1433" y="5591"/>
                    <a:pt x="1419" y="5618"/>
                    <a:pt x="1419" y="5658"/>
                  </a:cubicBezTo>
                  <a:cubicBezTo>
                    <a:pt x="1379" y="6193"/>
                    <a:pt x="2396" y="6621"/>
                    <a:pt x="2396" y="6621"/>
                  </a:cubicBezTo>
                  <a:cubicBezTo>
                    <a:pt x="2396" y="6621"/>
                    <a:pt x="1" y="7411"/>
                    <a:pt x="108" y="8039"/>
                  </a:cubicBezTo>
                  <a:cubicBezTo>
                    <a:pt x="161" y="8306"/>
                    <a:pt x="482" y="8467"/>
                    <a:pt x="910" y="8534"/>
                  </a:cubicBezTo>
                  <a:lnTo>
                    <a:pt x="910" y="8601"/>
                  </a:lnTo>
                  <a:cubicBezTo>
                    <a:pt x="910" y="8601"/>
                    <a:pt x="282" y="8855"/>
                    <a:pt x="282" y="9296"/>
                  </a:cubicBezTo>
                  <a:cubicBezTo>
                    <a:pt x="268" y="9497"/>
                    <a:pt x="684" y="9658"/>
                    <a:pt x="1205" y="9711"/>
                  </a:cubicBezTo>
                  <a:lnTo>
                    <a:pt x="1205" y="9724"/>
                  </a:lnTo>
                  <a:cubicBezTo>
                    <a:pt x="1205" y="9724"/>
                    <a:pt x="696" y="10206"/>
                    <a:pt x="1205" y="10567"/>
                  </a:cubicBezTo>
                  <a:cubicBezTo>
                    <a:pt x="1272" y="10621"/>
                    <a:pt x="1419" y="10674"/>
                    <a:pt x="1647" y="10714"/>
                  </a:cubicBezTo>
                  <a:cubicBezTo>
                    <a:pt x="1932" y="10766"/>
                    <a:pt x="2331" y="10803"/>
                    <a:pt x="2819" y="10803"/>
                  </a:cubicBezTo>
                  <a:cubicBezTo>
                    <a:pt x="4712" y="10803"/>
                    <a:pt x="7946" y="10247"/>
                    <a:pt x="11103" y="7865"/>
                  </a:cubicBezTo>
                  <a:cubicBezTo>
                    <a:pt x="11585" y="7504"/>
                    <a:pt x="12027" y="7102"/>
                    <a:pt x="12428" y="6701"/>
                  </a:cubicBezTo>
                  <a:cubicBezTo>
                    <a:pt x="14822" y="4320"/>
                    <a:pt x="15826" y="1552"/>
                    <a:pt x="15865" y="1458"/>
                  </a:cubicBezTo>
                  <a:lnTo>
                    <a:pt x="15865" y="1458"/>
                  </a:lnTo>
                  <a:cubicBezTo>
                    <a:pt x="15799" y="1468"/>
                    <a:pt x="15721" y="1473"/>
                    <a:pt x="15633" y="1473"/>
                  </a:cubicBezTo>
                  <a:cubicBezTo>
                    <a:pt x="14457" y="1473"/>
                    <a:pt x="11452" y="598"/>
                    <a:pt x="10207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30;p54"/>
            <p:cNvSpPr/>
            <p:nvPr/>
          </p:nvSpPr>
          <p:spPr>
            <a:xfrm>
              <a:off x="5948450" y="4093700"/>
              <a:ext cx="360875" cy="269125"/>
            </a:xfrm>
            <a:custGeom>
              <a:avLst/>
              <a:gdLst/>
              <a:ahLst/>
              <a:cxnLst/>
              <a:rect l="l" t="t" r="r" b="b"/>
              <a:pathLst>
                <a:path w="14435" h="10765" extrusionOk="0">
                  <a:moveTo>
                    <a:pt x="10154" y="1"/>
                  </a:moveTo>
                  <a:cubicBezTo>
                    <a:pt x="9592" y="643"/>
                    <a:pt x="6516" y="4014"/>
                    <a:pt x="4402" y="4656"/>
                  </a:cubicBezTo>
                  <a:cubicBezTo>
                    <a:pt x="2075" y="5365"/>
                    <a:pt x="1647" y="4923"/>
                    <a:pt x="1445" y="5512"/>
                  </a:cubicBezTo>
                  <a:cubicBezTo>
                    <a:pt x="1433" y="5552"/>
                    <a:pt x="1419" y="5579"/>
                    <a:pt x="1419" y="5619"/>
                  </a:cubicBezTo>
                  <a:cubicBezTo>
                    <a:pt x="1379" y="6154"/>
                    <a:pt x="2396" y="6582"/>
                    <a:pt x="2396" y="6582"/>
                  </a:cubicBezTo>
                  <a:cubicBezTo>
                    <a:pt x="2396" y="6582"/>
                    <a:pt x="1" y="7372"/>
                    <a:pt x="108" y="8000"/>
                  </a:cubicBezTo>
                  <a:cubicBezTo>
                    <a:pt x="161" y="8267"/>
                    <a:pt x="482" y="8428"/>
                    <a:pt x="910" y="8495"/>
                  </a:cubicBezTo>
                  <a:lnTo>
                    <a:pt x="910" y="8562"/>
                  </a:lnTo>
                  <a:cubicBezTo>
                    <a:pt x="910" y="8562"/>
                    <a:pt x="282" y="8816"/>
                    <a:pt x="282" y="9257"/>
                  </a:cubicBezTo>
                  <a:cubicBezTo>
                    <a:pt x="268" y="9458"/>
                    <a:pt x="684" y="9619"/>
                    <a:pt x="1205" y="9672"/>
                  </a:cubicBezTo>
                  <a:lnTo>
                    <a:pt x="1205" y="9685"/>
                  </a:lnTo>
                  <a:cubicBezTo>
                    <a:pt x="1205" y="9685"/>
                    <a:pt x="696" y="10167"/>
                    <a:pt x="1205" y="10528"/>
                  </a:cubicBezTo>
                  <a:cubicBezTo>
                    <a:pt x="1272" y="10582"/>
                    <a:pt x="1419" y="10635"/>
                    <a:pt x="1647" y="10675"/>
                  </a:cubicBezTo>
                  <a:cubicBezTo>
                    <a:pt x="1932" y="10727"/>
                    <a:pt x="2331" y="10764"/>
                    <a:pt x="2819" y="10764"/>
                  </a:cubicBezTo>
                  <a:cubicBezTo>
                    <a:pt x="4712" y="10764"/>
                    <a:pt x="7946" y="10208"/>
                    <a:pt x="11103" y="7826"/>
                  </a:cubicBezTo>
                  <a:cubicBezTo>
                    <a:pt x="11585" y="7465"/>
                    <a:pt x="12027" y="7063"/>
                    <a:pt x="12428" y="6662"/>
                  </a:cubicBezTo>
                  <a:cubicBezTo>
                    <a:pt x="12521" y="6582"/>
                    <a:pt x="12601" y="6489"/>
                    <a:pt x="12682" y="6409"/>
                  </a:cubicBezTo>
                  <a:cubicBezTo>
                    <a:pt x="13445" y="5137"/>
                    <a:pt x="14033" y="3760"/>
                    <a:pt x="14434" y="2369"/>
                  </a:cubicBezTo>
                  <a:cubicBezTo>
                    <a:pt x="12869" y="1834"/>
                    <a:pt x="11385" y="1031"/>
                    <a:pt x="10154" y="1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31;p54"/>
            <p:cNvSpPr/>
            <p:nvPr/>
          </p:nvSpPr>
          <p:spPr>
            <a:xfrm>
              <a:off x="6218650" y="4099050"/>
              <a:ext cx="120425" cy="30475"/>
            </a:xfrm>
            <a:custGeom>
              <a:avLst/>
              <a:gdLst/>
              <a:ahLst/>
              <a:cxnLst/>
              <a:rect l="l" t="t" r="r" b="b"/>
              <a:pathLst>
                <a:path w="4817" h="1219" extrusionOk="0">
                  <a:moveTo>
                    <a:pt x="1" y="1"/>
                  </a:moveTo>
                  <a:cubicBezTo>
                    <a:pt x="741" y="293"/>
                    <a:pt x="1736" y="610"/>
                    <a:pt x="2663" y="846"/>
                  </a:cubicBezTo>
                  <a:lnTo>
                    <a:pt x="2663" y="846"/>
                  </a:lnTo>
                  <a:cubicBezTo>
                    <a:pt x="1737" y="609"/>
                    <a:pt x="743" y="292"/>
                    <a:pt x="1" y="1"/>
                  </a:cubicBezTo>
                  <a:close/>
                  <a:moveTo>
                    <a:pt x="2663" y="846"/>
                  </a:moveTo>
                  <a:cubicBezTo>
                    <a:pt x="3524" y="1066"/>
                    <a:pt x="4327" y="1219"/>
                    <a:pt x="4816" y="1219"/>
                  </a:cubicBezTo>
                  <a:cubicBezTo>
                    <a:pt x="4576" y="1219"/>
                    <a:pt x="4255" y="1178"/>
                    <a:pt x="3880" y="1112"/>
                  </a:cubicBezTo>
                  <a:cubicBezTo>
                    <a:pt x="3511" y="1048"/>
                    <a:pt x="3094" y="956"/>
                    <a:pt x="2663" y="846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32;p54"/>
            <p:cNvSpPr/>
            <p:nvPr/>
          </p:nvSpPr>
          <p:spPr>
            <a:xfrm>
              <a:off x="6344750" y="4129150"/>
              <a:ext cx="350" cy="1050"/>
            </a:xfrm>
            <a:custGeom>
              <a:avLst/>
              <a:gdLst/>
              <a:ahLst/>
              <a:cxnLst/>
              <a:rect l="l" t="t" r="r" b="b"/>
              <a:pathLst>
                <a:path w="14" h="42" extrusionOk="0">
                  <a:moveTo>
                    <a:pt x="13" y="1"/>
                  </a:moveTo>
                  <a:cubicBezTo>
                    <a:pt x="13" y="1"/>
                    <a:pt x="0" y="15"/>
                    <a:pt x="0" y="41"/>
                  </a:cubicBezTo>
                  <a:cubicBezTo>
                    <a:pt x="0" y="15"/>
                    <a:pt x="13" y="1"/>
                    <a:pt x="13" y="1"/>
                  </a:cubicBezTo>
                  <a:close/>
                </a:path>
              </a:pathLst>
            </a:custGeom>
            <a:solidFill>
              <a:srgbClr val="DED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33;p54"/>
            <p:cNvSpPr/>
            <p:nvPr/>
          </p:nvSpPr>
          <p:spPr>
            <a:xfrm>
              <a:off x="6202275" y="4092725"/>
              <a:ext cx="142825" cy="161200"/>
            </a:xfrm>
            <a:custGeom>
              <a:avLst/>
              <a:gdLst/>
              <a:ahLst/>
              <a:cxnLst/>
              <a:rect l="l" t="t" r="r" b="b"/>
              <a:pathLst>
                <a:path w="5713" h="6448" extrusionOk="0">
                  <a:moveTo>
                    <a:pt x="54" y="0"/>
                  </a:moveTo>
                  <a:cubicBezTo>
                    <a:pt x="41" y="13"/>
                    <a:pt x="28" y="27"/>
                    <a:pt x="1" y="40"/>
                  </a:cubicBezTo>
                  <a:lnTo>
                    <a:pt x="14" y="54"/>
                  </a:lnTo>
                  <a:cubicBezTo>
                    <a:pt x="1244" y="1070"/>
                    <a:pt x="2997" y="1912"/>
                    <a:pt x="4816" y="2153"/>
                  </a:cubicBezTo>
                  <a:cubicBezTo>
                    <a:pt x="4428" y="3544"/>
                    <a:pt x="3292" y="5176"/>
                    <a:pt x="2529" y="6448"/>
                  </a:cubicBezTo>
                  <a:cubicBezTo>
                    <a:pt x="3827" y="5096"/>
                    <a:pt x="4669" y="3651"/>
                    <a:pt x="5164" y="2675"/>
                  </a:cubicBezTo>
                  <a:cubicBezTo>
                    <a:pt x="5485" y="2060"/>
                    <a:pt x="5646" y="1618"/>
                    <a:pt x="5699" y="1498"/>
                  </a:cubicBezTo>
                  <a:cubicBezTo>
                    <a:pt x="5699" y="1472"/>
                    <a:pt x="5712" y="1458"/>
                    <a:pt x="5712" y="1458"/>
                  </a:cubicBezTo>
                  <a:lnTo>
                    <a:pt x="5712" y="1458"/>
                  </a:lnTo>
                  <a:cubicBezTo>
                    <a:pt x="5646" y="1472"/>
                    <a:pt x="5566" y="1472"/>
                    <a:pt x="5471" y="1472"/>
                  </a:cubicBezTo>
                  <a:cubicBezTo>
                    <a:pt x="4455" y="1472"/>
                    <a:pt x="2088" y="816"/>
                    <a:pt x="656" y="254"/>
                  </a:cubicBezTo>
                  <a:lnTo>
                    <a:pt x="643" y="254"/>
                  </a:lnTo>
                  <a:lnTo>
                    <a:pt x="643" y="241"/>
                  </a:lnTo>
                  <a:lnTo>
                    <a:pt x="616" y="241"/>
                  </a:lnTo>
                  <a:cubicBezTo>
                    <a:pt x="415" y="161"/>
                    <a:pt x="228" y="80"/>
                    <a:pt x="67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34;p54"/>
            <p:cNvSpPr/>
            <p:nvPr/>
          </p:nvSpPr>
          <p:spPr>
            <a:xfrm>
              <a:off x="6202275" y="409370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"/>
                  </a:lnTo>
                  <a:lnTo>
                    <a:pt x="14" y="15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35;p54"/>
            <p:cNvSpPr/>
            <p:nvPr/>
          </p:nvSpPr>
          <p:spPr>
            <a:xfrm>
              <a:off x="5912025" y="3484100"/>
              <a:ext cx="548100" cy="456900"/>
            </a:xfrm>
            <a:custGeom>
              <a:avLst/>
              <a:gdLst/>
              <a:ahLst/>
              <a:cxnLst/>
              <a:rect l="l" t="t" r="r" b="b"/>
              <a:pathLst>
                <a:path w="21924" h="18276" extrusionOk="0">
                  <a:moveTo>
                    <a:pt x="6166" y="0"/>
                  </a:moveTo>
                  <a:lnTo>
                    <a:pt x="6020" y="120"/>
                  </a:lnTo>
                  <a:cubicBezTo>
                    <a:pt x="6020" y="120"/>
                    <a:pt x="3598" y="3036"/>
                    <a:pt x="3143" y="4133"/>
                  </a:cubicBezTo>
                  <a:cubicBezTo>
                    <a:pt x="3143" y="4133"/>
                    <a:pt x="0" y="4668"/>
                    <a:pt x="348" y="8012"/>
                  </a:cubicBezTo>
                  <a:cubicBezTo>
                    <a:pt x="2836" y="8936"/>
                    <a:pt x="5190" y="10367"/>
                    <a:pt x="7304" y="12521"/>
                  </a:cubicBezTo>
                  <a:cubicBezTo>
                    <a:pt x="8574" y="13818"/>
                    <a:pt x="9738" y="15369"/>
                    <a:pt x="10782" y="17215"/>
                  </a:cubicBezTo>
                  <a:lnTo>
                    <a:pt x="10821" y="17202"/>
                  </a:lnTo>
                  <a:cubicBezTo>
                    <a:pt x="11445" y="17412"/>
                    <a:pt x="12050" y="17494"/>
                    <a:pt x="12612" y="17494"/>
                  </a:cubicBezTo>
                  <a:cubicBezTo>
                    <a:pt x="14557" y="17494"/>
                    <a:pt x="15998" y="16520"/>
                    <a:pt x="15998" y="16520"/>
                  </a:cubicBezTo>
                  <a:cubicBezTo>
                    <a:pt x="15998" y="16520"/>
                    <a:pt x="16038" y="17108"/>
                    <a:pt x="16841" y="17670"/>
                  </a:cubicBezTo>
                  <a:cubicBezTo>
                    <a:pt x="16867" y="17684"/>
                    <a:pt x="16961" y="17723"/>
                    <a:pt x="17081" y="17830"/>
                  </a:cubicBezTo>
                  <a:cubicBezTo>
                    <a:pt x="17188" y="17898"/>
                    <a:pt x="17295" y="17951"/>
                    <a:pt x="17429" y="18018"/>
                  </a:cubicBezTo>
                  <a:cubicBezTo>
                    <a:pt x="17798" y="18194"/>
                    <a:pt x="18183" y="18275"/>
                    <a:pt x="18563" y="18275"/>
                  </a:cubicBezTo>
                  <a:cubicBezTo>
                    <a:pt x="19920" y="18275"/>
                    <a:pt x="21231" y="17241"/>
                    <a:pt x="21670" y="15758"/>
                  </a:cubicBezTo>
                  <a:cubicBezTo>
                    <a:pt x="21924" y="14875"/>
                    <a:pt x="21723" y="14165"/>
                    <a:pt x="21335" y="13657"/>
                  </a:cubicBezTo>
                  <a:cubicBezTo>
                    <a:pt x="20880" y="13069"/>
                    <a:pt x="20158" y="12735"/>
                    <a:pt x="19596" y="12654"/>
                  </a:cubicBezTo>
                  <a:cubicBezTo>
                    <a:pt x="19455" y="12633"/>
                    <a:pt x="19321" y="12624"/>
                    <a:pt x="19196" y="12624"/>
                  </a:cubicBezTo>
                  <a:cubicBezTo>
                    <a:pt x="18920" y="12624"/>
                    <a:pt x="18688" y="12670"/>
                    <a:pt x="18513" y="12735"/>
                  </a:cubicBezTo>
                  <a:cubicBezTo>
                    <a:pt x="18365" y="12547"/>
                    <a:pt x="17844" y="11879"/>
                    <a:pt x="17777" y="11210"/>
                  </a:cubicBezTo>
                  <a:cubicBezTo>
                    <a:pt x="17697" y="10193"/>
                    <a:pt x="18686" y="9819"/>
                    <a:pt x="18686" y="9819"/>
                  </a:cubicBezTo>
                  <a:cubicBezTo>
                    <a:pt x="18686" y="9819"/>
                    <a:pt x="17964" y="9444"/>
                    <a:pt x="18058" y="8280"/>
                  </a:cubicBezTo>
                  <a:cubicBezTo>
                    <a:pt x="18125" y="7331"/>
                    <a:pt x="19008" y="6835"/>
                    <a:pt x="19008" y="6835"/>
                  </a:cubicBezTo>
                  <a:cubicBezTo>
                    <a:pt x="19008" y="6835"/>
                    <a:pt x="17202" y="6314"/>
                    <a:pt x="17750" y="4374"/>
                  </a:cubicBezTo>
                  <a:lnTo>
                    <a:pt x="17750" y="4374"/>
                  </a:lnTo>
                  <a:cubicBezTo>
                    <a:pt x="17750" y="4374"/>
                    <a:pt x="17255" y="4811"/>
                    <a:pt x="16622" y="4811"/>
                  </a:cubicBezTo>
                  <a:cubicBezTo>
                    <a:pt x="16449" y="4811"/>
                    <a:pt x="16265" y="4778"/>
                    <a:pt x="16079" y="4695"/>
                  </a:cubicBezTo>
                  <a:cubicBezTo>
                    <a:pt x="15209" y="4308"/>
                    <a:pt x="15530" y="3612"/>
                    <a:pt x="15530" y="3612"/>
                  </a:cubicBezTo>
                  <a:lnTo>
                    <a:pt x="15530" y="3612"/>
                  </a:lnTo>
                  <a:cubicBezTo>
                    <a:pt x="15530" y="3612"/>
                    <a:pt x="15052" y="3850"/>
                    <a:pt x="14492" y="3850"/>
                  </a:cubicBezTo>
                  <a:cubicBezTo>
                    <a:pt x="14268" y="3850"/>
                    <a:pt x="14030" y="3812"/>
                    <a:pt x="13805" y="3705"/>
                  </a:cubicBezTo>
                  <a:cubicBezTo>
                    <a:pt x="13029" y="3331"/>
                    <a:pt x="13443" y="1980"/>
                    <a:pt x="13443" y="1980"/>
                  </a:cubicBezTo>
                  <a:lnTo>
                    <a:pt x="13443" y="1980"/>
                  </a:lnTo>
                  <a:cubicBezTo>
                    <a:pt x="13443" y="1980"/>
                    <a:pt x="12896" y="2194"/>
                    <a:pt x="12223" y="2194"/>
                  </a:cubicBezTo>
                  <a:cubicBezTo>
                    <a:pt x="11860" y="2194"/>
                    <a:pt x="11459" y="2132"/>
                    <a:pt x="11089" y="1939"/>
                  </a:cubicBezTo>
                  <a:cubicBezTo>
                    <a:pt x="10033" y="1392"/>
                    <a:pt x="10140" y="308"/>
                    <a:pt x="10140" y="308"/>
                  </a:cubicBezTo>
                  <a:lnTo>
                    <a:pt x="10140" y="308"/>
                  </a:lnTo>
                  <a:cubicBezTo>
                    <a:pt x="10139" y="308"/>
                    <a:pt x="9240" y="537"/>
                    <a:pt x="8232" y="537"/>
                  </a:cubicBezTo>
                  <a:cubicBezTo>
                    <a:pt x="7501" y="537"/>
                    <a:pt x="6712" y="416"/>
                    <a:pt x="6166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36;p54"/>
            <p:cNvSpPr/>
            <p:nvPr/>
          </p:nvSpPr>
          <p:spPr>
            <a:xfrm>
              <a:off x="4883450" y="3749475"/>
              <a:ext cx="124675" cy="121725"/>
            </a:xfrm>
            <a:custGeom>
              <a:avLst/>
              <a:gdLst/>
              <a:ahLst/>
              <a:cxnLst/>
              <a:rect l="l" t="t" r="r" b="b"/>
              <a:pathLst>
                <a:path w="4987" h="4869" extrusionOk="0">
                  <a:moveTo>
                    <a:pt x="2455" y="1"/>
                  </a:moveTo>
                  <a:cubicBezTo>
                    <a:pt x="2038" y="1"/>
                    <a:pt x="1449" y="155"/>
                    <a:pt x="974" y="875"/>
                  </a:cubicBezTo>
                  <a:cubicBezTo>
                    <a:pt x="0" y="2330"/>
                    <a:pt x="942" y="4868"/>
                    <a:pt x="2956" y="4868"/>
                  </a:cubicBezTo>
                  <a:cubicBezTo>
                    <a:pt x="3017" y="4868"/>
                    <a:pt x="3078" y="4866"/>
                    <a:pt x="3141" y="4861"/>
                  </a:cubicBezTo>
                  <a:cubicBezTo>
                    <a:pt x="4519" y="4768"/>
                    <a:pt x="4947" y="4139"/>
                    <a:pt x="4947" y="4139"/>
                  </a:cubicBezTo>
                  <a:lnTo>
                    <a:pt x="4987" y="4099"/>
                  </a:lnTo>
                  <a:cubicBezTo>
                    <a:pt x="3970" y="2775"/>
                    <a:pt x="3355" y="1371"/>
                    <a:pt x="2980" y="86"/>
                  </a:cubicBezTo>
                  <a:cubicBezTo>
                    <a:pt x="2980" y="86"/>
                    <a:pt x="2765" y="1"/>
                    <a:pt x="2455" y="1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37;p54"/>
            <p:cNvSpPr/>
            <p:nvPr/>
          </p:nvSpPr>
          <p:spPr>
            <a:xfrm>
              <a:off x="5220775" y="4040375"/>
              <a:ext cx="150525" cy="168400"/>
            </a:xfrm>
            <a:custGeom>
              <a:avLst/>
              <a:gdLst/>
              <a:ahLst/>
              <a:cxnLst/>
              <a:rect l="l" t="t" r="r" b="b"/>
              <a:pathLst>
                <a:path w="6021" h="6736" extrusionOk="0">
                  <a:moveTo>
                    <a:pt x="3920" y="0"/>
                  </a:moveTo>
                  <a:cubicBezTo>
                    <a:pt x="3518" y="0"/>
                    <a:pt x="2075" y="1679"/>
                    <a:pt x="2075" y="1679"/>
                  </a:cubicBezTo>
                  <a:cubicBezTo>
                    <a:pt x="2075" y="1679"/>
                    <a:pt x="2248" y="409"/>
                    <a:pt x="1700" y="368"/>
                  </a:cubicBezTo>
                  <a:cubicBezTo>
                    <a:pt x="1697" y="368"/>
                    <a:pt x="1693" y="368"/>
                    <a:pt x="1689" y="368"/>
                  </a:cubicBezTo>
                  <a:cubicBezTo>
                    <a:pt x="1260" y="368"/>
                    <a:pt x="536" y="2615"/>
                    <a:pt x="536" y="2615"/>
                  </a:cubicBezTo>
                  <a:cubicBezTo>
                    <a:pt x="536" y="2615"/>
                    <a:pt x="336" y="2829"/>
                    <a:pt x="1" y="3111"/>
                  </a:cubicBezTo>
                  <a:lnTo>
                    <a:pt x="15" y="3138"/>
                  </a:lnTo>
                  <a:cubicBezTo>
                    <a:pt x="15" y="3138"/>
                    <a:pt x="1245" y="6508"/>
                    <a:pt x="4308" y="6735"/>
                  </a:cubicBezTo>
                  <a:cubicBezTo>
                    <a:pt x="5913" y="4408"/>
                    <a:pt x="6020" y="2294"/>
                    <a:pt x="5860" y="2121"/>
                  </a:cubicBezTo>
                  <a:cubicBezTo>
                    <a:pt x="5826" y="2081"/>
                    <a:pt x="5786" y="2064"/>
                    <a:pt x="5743" y="2064"/>
                  </a:cubicBezTo>
                  <a:cubicBezTo>
                    <a:pt x="5525" y="2064"/>
                    <a:pt x="5218" y="2482"/>
                    <a:pt x="5218" y="2482"/>
                  </a:cubicBezTo>
                  <a:lnTo>
                    <a:pt x="5191" y="2469"/>
                  </a:lnTo>
                  <a:cubicBezTo>
                    <a:pt x="5579" y="1559"/>
                    <a:pt x="5539" y="850"/>
                    <a:pt x="5365" y="703"/>
                  </a:cubicBezTo>
                  <a:cubicBezTo>
                    <a:pt x="5339" y="679"/>
                    <a:pt x="5307" y="668"/>
                    <a:pt x="5270" y="668"/>
                  </a:cubicBezTo>
                  <a:cubicBezTo>
                    <a:pt x="4850" y="668"/>
                    <a:pt x="3794" y="2079"/>
                    <a:pt x="3573" y="2362"/>
                  </a:cubicBezTo>
                  <a:cubicBezTo>
                    <a:pt x="4322" y="1117"/>
                    <a:pt x="4269" y="141"/>
                    <a:pt x="3960" y="8"/>
                  </a:cubicBezTo>
                  <a:cubicBezTo>
                    <a:pt x="3948" y="3"/>
                    <a:pt x="3935" y="0"/>
                    <a:pt x="3920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238;p54"/>
            <p:cNvSpPr/>
            <p:nvPr/>
          </p:nvSpPr>
          <p:spPr>
            <a:xfrm>
              <a:off x="5103425" y="3704950"/>
              <a:ext cx="676200" cy="1058600"/>
            </a:xfrm>
            <a:custGeom>
              <a:avLst/>
              <a:gdLst/>
              <a:ahLst/>
              <a:cxnLst/>
              <a:rect l="l" t="t" r="r" b="b"/>
              <a:pathLst>
                <a:path w="27048" h="42344" extrusionOk="0">
                  <a:moveTo>
                    <a:pt x="13791" y="1"/>
                  </a:moveTo>
                  <a:cubicBezTo>
                    <a:pt x="13002" y="1"/>
                    <a:pt x="12186" y="220"/>
                    <a:pt x="11865" y="316"/>
                  </a:cubicBezTo>
                  <a:cubicBezTo>
                    <a:pt x="8628" y="1934"/>
                    <a:pt x="5444" y="4569"/>
                    <a:pt x="3117" y="8889"/>
                  </a:cubicBezTo>
                  <a:cubicBezTo>
                    <a:pt x="1913" y="11124"/>
                    <a:pt x="937" y="13812"/>
                    <a:pt x="308" y="17036"/>
                  </a:cubicBezTo>
                  <a:cubicBezTo>
                    <a:pt x="254" y="17290"/>
                    <a:pt x="214" y="17557"/>
                    <a:pt x="161" y="17812"/>
                  </a:cubicBezTo>
                  <a:lnTo>
                    <a:pt x="134" y="17946"/>
                  </a:lnTo>
                  <a:cubicBezTo>
                    <a:pt x="434" y="18007"/>
                    <a:pt x="728" y="18035"/>
                    <a:pt x="1013" y="18035"/>
                  </a:cubicBezTo>
                  <a:cubicBezTo>
                    <a:pt x="2643" y="18035"/>
                    <a:pt x="3989" y="17131"/>
                    <a:pt x="4695" y="16528"/>
                  </a:cubicBezTo>
                  <a:cubicBezTo>
                    <a:pt x="5030" y="16246"/>
                    <a:pt x="5230" y="16032"/>
                    <a:pt x="5230" y="16032"/>
                  </a:cubicBezTo>
                  <a:cubicBezTo>
                    <a:pt x="5230" y="16032"/>
                    <a:pt x="5954" y="13785"/>
                    <a:pt x="6383" y="13785"/>
                  </a:cubicBezTo>
                  <a:cubicBezTo>
                    <a:pt x="6387" y="13785"/>
                    <a:pt x="6391" y="13785"/>
                    <a:pt x="6394" y="13785"/>
                  </a:cubicBezTo>
                  <a:cubicBezTo>
                    <a:pt x="6942" y="13826"/>
                    <a:pt x="6769" y="15096"/>
                    <a:pt x="6769" y="15096"/>
                  </a:cubicBezTo>
                  <a:cubicBezTo>
                    <a:pt x="6769" y="15096"/>
                    <a:pt x="8212" y="13417"/>
                    <a:pt x="8614" y="13417"/>
                  </a:cubicBezTo>
                  <a:cubicBezTo>
                    <a:pt x="8629" y="13417"/>
                    <a:pt x="8642" y="13420"/>
                    <a:pt x="8654" y="13425"/>
                  </a:cubicBezTo>
                  <a:cubicBezTo>
                    <a:pt x="8963" y="13558"/>
                    <a:pt x="9016" y="14534"/>
                    <a:pt x="8267" y="15779"/>
                  </a:cubicBezTo>
                  <a:cubicBezTo>
                    <a:pt x="8488" y="15496"/>
                    <a:pt x="9544" y="14085"/>
                    <a:pt x="9964" y="14085"/>
                  </a:cubicBezTo>
                  <a:cubicBezTo>
                    <a:pt x="10001" y="14085"/>
                    <a:pt x="10033" y="14096"/>
                    <a:pt x="10059" y="14120"/>
                  </a:cubicBezTo>
                  <a:cubicBezTo>
                    <a:pt x="10233" y="14267"/>
                    <a:pt x="10273" y="14976"/>
                    <a:pt x="9885" y="15886"/>
                  </a:cubicBezTo>
                  <a:lnTo>
                    <a:pt x="9912" y="15899"/>
                  </a:lnTo>
                  <a:cubicBezTo>
                    <a:pt x="9912" y="15899"/>
                    <a:pt x="10219" y="15481"/>
                    <a:pt x="10437" y="15481"/>
                  </a:cubicBezTo>
                  <a:cubicBezTo>
                    <a:pt x="10480" y="15481"/>
                    <a:pt x="10520" y="15498"/>
                    <a:pt x="10554" y="15538"/>
                  </a:cubicBezTo>
                  <a:cubicBezTo>
                    <a:pt x="10714" y="15711"/>
                    <a:pt x="10607" y="17825"/>
                    <a:pt x="9002" y="20152"/>
                  </a:cubicBezTo>
                  <a:cubicBezTo>
                    <a:pt x="8574" y="20781"/>
                    <a:pt x="8026" y="21424"/>
                    <a:pt x="7343" y="22052"/>
                  </a:cubicBezTo>
                  <a:cubicBezTo>
                    <a:pt x="5710" y="23562"/>
                    <a:pt x="3451" y="24427"/>
                    <a:pt x="1269" y="24427"/>
                  </a:cubicBezTo>
                  <a:cubicBezTo>
                    <a:pt x="841" y="24427"/>
                    <a:pt x="417" y="24394"/>
                    <a:pt x="0" y="24326"/>
                  </a:cubicBezTo>
                  <a:lnTo>
                    <a:pt x="0" y="24326"/>
                  </a:lnTo>
                  <a:cubicBezTo>
                    <a:pt x="147" y="25422"/>
                    <a:pt x="375" y="26493"/>
                    <a:pt x="682" y="27509"/>
                  </a:cubicBezTo>
                  <a:cubicBezTo>
                    <a:pt x="1162" y="27771"/>
                    <a:pt x="2747" y="28585"/>
                    <a:pt x="3852" y="28585"/>
                  </a:cubicBezTo>
                  <a:cubicBezTo>
                    <a:pt x="4101" y="28585"/>
                    <a:pt x="4326" y="28544"/>
                    <a:pt x="4508" y="28446"/>
                  </a:cubicBezTo>
                  <a:cubicBezTo>
                    <a:pt x="5023" y="28161"/>
                    <a:pt x="5478" y="28068"/>
                    <a:pt x="5876" y="28068"/>
                  </a:cubicBezTo>
                  <a:cubicBezTo>
                    <a:pt x="6356" y="28068"/>
                    <a:pt x="6754" y="28204"/>
                    <a:pt x="7076" y="28299"/>
                  </a:cubicBezTo>
                  <a:cubicBezTo>
                    <a:pt x="7665" y="28472"/>
                    <a:pt x="9364" y="28285"/>
                    <a:pt x="8975" y="29717"/>
                  </a:cubicBezTo>
                  <a:cubicBezTo>
                    <a:pt x="8401" y="31777"/>
                    <a:pt x="6969" y="31616"/>
                    <a:pt x="6648" y="32927"/>
                  </a:cubicBezTo>
                  <a:cubicBezTo>
                    <a:pt x="6261" y="34532"/>
                    <a:pt x="7571" y="36940"/>
                    <a:pt x="7879" y="37475"/>
                  </a:cubicBezTo>
                  <a:cubicBezTo>
                    <a:pt x="11879" y="40391"/>
                    <a:pt x="17108" y="42130"/>
                    <a:pt x="23021" y="42344"/>
                  </a:cubicBezTo>
                  <a:cubicBezTo>
                    <a:pt x="22780" y="41862"/>
                    <a:pt x="21763" y="39601"/>
                    <a:pt x="22057" y="37381"/>
                  </a:cubicBezTo>
                  <a:cubicBezTo>
                    <a:pt x="22164" y="36512"/>
                    <a:pt x="23689" y="35174"/>
                    <a:pt x="24679" y="33823"/>
                  </a:cubicBezTo>
                  <a:cubicBezTo>
                    <a:pt x="25669" y="32472"/>
                    <a:pt x="23796" y="28513"/>
                    <a:pt x="23409" y="27884"/>
                  </a:cubicBezTo>
                  <a:cubicBezTo>
                    <a:pt x="23021" y="27256"/>
                    <a:pt x="20987" y="27001"/>
                    <a:pt x="20452" y="26801"/>
                  </a:cubicBezTo>
                  <a:cubicBezTo>
                    <a:pt x="19917" y="26587"/>
                    <a:pt x="20345" y="25770"/>
                    <a:pt x="20211" y="25490"/>
                  </a:cubicBezTo>
                  <a:cubicBezTo>
                    <a:pt x="20111" y="25298"/>
                    <a:pt x="19373" y="25193"/>
                    <a:pt x="18570" y="25193"/>
                  </a:cubicBezTo>
                  <a:cubicBezTo>
                    <a:pt x="18198" y="25193"/>
                    <a:pt x="17813" y="25216"/>
                    <a:pt x="17470" y="25262"/>
                  </a:cubicBezTo>
                  <a:cubicBezTo>
                    <a:pt x="16633" y="25377"/>
                    <a:pt x="15568" y="25917"/>
                    <a:pt x="14721" y="25917"/>
                  </a:cubicBezTo>
                  <a:cubicBezTo>
                    <a:pt x="14484" y="25917"/>
                    <a:pt x="14265" y="25875"/>
                    <a:pt x="14072" y="25770"/>
                  </a:cubicBezTo>
                  <a:cubicBezTo>
                    <a:pt x="13176" y="25289"/>
                    <a:pt x="14995" y="21303"/>
                    <a:pt x="15797" y="20580"/>
                  </a:cubicBezTo>
                  <a:cubicBezTo>
                    <a:pt x="16100" y="20313"/>
                    <a:pt x="16614" y="20225"/>
                    <a:pt x="17196" y="20225"/>
                  </a:cubicBezTo>
                  <a:cubicBezTo>
                    <a:pt x="18155" y="20225"/>
                    <a:pt x="19296" y="20465"/>
                    <a:pt x="19971" y="20541"/>
                  </a:cubicBezTo>
                  <a:cubicBezTo>
                    <a:pt x="20070" y="20552"/>
                    <a:pt x="20174" y="20557"/>
                    <a:pt x="20281" y="20557"/>
                  </a:cubicBezTo>
                  <a:cubicBezTo>
                    <a:pt x="21347" y="20557"/>
                    <a:pt x="22748" y="20060"/>
                    <a:pt x="23088" y="19938"/>
                  </a:cubicBezTo>
                  <a:cubicBezTo>
                    <a:pt x="23449" y="19818"/>
                    <a:pt x="23864" y="19096"/>
                    <a:pt x="23998" y="18240"/>
                  </a:cubicBezTo>
                  <a:cubicBezTo>
                    <a:pt x="24117" y="17384"/>
                    <a:pt x="25656" y="17611"/>
                    <a:pt x="26352" y="16474"/>
                  </a:cubicBezTo>
                  <a:cubicBezTo>
                    <a:pt x="27047" y="15351"/>
                    <a:pt x="26031" y="13277"/>
                    <a:pt x="24613" y="11659"/>
                  </a:cubicBezTo>
                  <a:cubicBezTo>
                    <a:pt x="23181" y="10054"/>
                    <a:pt x="23529" y="7646"/>
                    <a:pt x="23757" y="6094"/>
                  </a:cubicBezTo>
                  <a:cubicBezTo>
                    <a:pt x="23984" y="4556"/>
                    <a:pt x="23222" y="3205"/>
                    <a:pt x="21924" y="2496"/>
                  </a:cubicBezTo>
                  <a:cubicBezTo>
                    <a:pt x="20627" y="1773"/>
                    <a:pt x="18526" y="1734"/>
                    <a:pt x="17295" y="1720"/>
                  </a:cubicBezTo>
                  <a:cubicBezTo>
                    <a:pt x="16065" y="1720"/>
                    <a:pt x="15517" y="543"/>
                    <a:pt x="14968" y="248"/>
                  </a:cubicBezTo>
                  <a:cubicBezTo>
                    <a:pt x="14639" y="65"/>
                    <a:pt x="14219" y="1"/>
                    <a:pt x="13791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239;p54"/>
            <p:cNvSpPr/>
            <p:nvPr/>
          </p:nvSpPr>
          <p:spPr>
            <a:xfrm>
              <a:off x="5103425" y="4208750"/>
              <a:ext cx="225075" cy="107025"/>
            </a:xfrm>
            <a:custGeom>
              <a:avLst/>
              <a:gdLst/>
              <a:ahLst/>
              <a:cxnLst/>
              <a:rect l="l" t="t" r="r" b="b"/>
              <a:pathLst>
                <a:path w="9003" h="4281" extrusionOk="0">
                  <a:moveTo>
                    <a:pt x="1258" y="4281"/>
                  </a:moveTo>
                  <a:lnTo>
                    <a:pt x="1258" y="4281"/>
                  </a:lnTo>
                  <a:lnTo>
                    <a:pt x="1258" y="4281"/>
                  </a:lnTo>
                  <a:lnTo>
                    <a:pt x="1258" y="4281"/>
                  </a:lnTo>
                  <a:close/>
                  <a:moveTo>
                    <a:pt x="0" y="4174"/>
                  </a:moveTo>
                  <a:lnTo>
                    <a:pt x="0" y="4174"/>
                  </a:lnTo>
                  <a:cubicBezTo>
                    <a:pt x="13" y="4174"/>
                    <a:pt x="13" y="4188"/>
                    <a:pt x="27" y="4188"/>
                  </a:cubicBezTo>
                  <a:cubicBezTo>
                    <a:pt x="13" y="4188"/>
                    <a:pt x="13" y="4174"/>
                    <a:pt x="0" y="4174"/>
                  </a:cubicBezTo>
                  <a:close/>
                  <a:moveTo>
                    <a:pt x="7304" y="1940"/>
                  </a:moveTo>
                  <a:cubicBezTo>
                    <a:pt x="5658" y="3425"/>
                    <a:pt x="3425" y="4281"/>
                    <a:pt x="1258" y="4281"/>
                  </a:cubicBezTo>
                  <a:cubicBezTo>
                    <a:pt x="3425" y="4281"/>
                    <a:pt x="5658" y="3425"/>
                    <a:pt x="7304" y="1940"/>
                  </a:cubicBezTo>
                  <a:close/>
                  <a:moveTo>
                    <a:pt x="7317" y="1926"/>
                  </a:moveTo>
                  <a:lnTo>
                    <a:pt x="7317" y="1926"/>
                  </a:lnTo>
                  <a:lnTo>
                    <a:pt x="7317" y="1926"/>
                  </a:lnTo>
                  <a:close/>
                  <a:moveTo>
                    <a:pt x="9002" y="0"/>
                  </a:moveTo>
                  <a:cubicBezTo>
                    <a:pt x="8574" y="629"/>
                    <a:pt x="8026" y="1272"/>
                    <a:pt x="7343" y="1900"/>
                  </a:cubicBezTo>
                  <a:lnTo>
                    <a:pt x="7343" y="1900"/>
                  </a:lnTo>
                  <a:lnTo>
                    <a:pt x="7343" y="1900"/>
                  </a:lnTo>
                  <a:cubicBezTo>
                    <a:pt x="8026" y="1272"/>
                    <a:pt x="8574" y="629"/>
                    <a:pt x="9002" y="0"/>
                  </a:cubicBezTo>
                  <a:close/>
                </a:path>
              </a:pathLst>
            </a:custGeom>
            <a:solidFill>
              <a:srgbClr val="B8A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40;p54"/>
            <p:cNvSpPr/>
            <p:nvPr/>
          </p:nvSpPr>
          <p:spPr>
            <a:xfrm>
              <a:off x="5355575" y="4105750"/>
              <a:ext cx="13050" cy="52850"/>
            </a:xfrm>
            <a:custGeom>
              <a:avLst/>
              <a:gdLst/>
              <a:ahLst/>
              <a:cxnLst/>
              <a:rect l="l" t="t" r="r" b="b"/>
              <a:pathLst>
                <a:path w="522" h="2114" extrusionOk="0">
                  <a:moveTo>
                    <a:pt x="521" y="0"/>
                  </a:moveTo>
                  <a:cubicBezTo>
                    <a:pt x="520" y="19"/>
                    <a:pt x="519" y="39"/>
                    <a:pt x="517" y="59"/>
                  </a:cubicBezTo>
                  <a:lnTo>
                    <a:pt x="517" y="59"/>
                  </a:lnTo>
                  <a:cubicBezTo>
                    <a:pt x="519" y="43"/>
                    <a:pt x="520" y="29"/>
                    <a:pt x="521" y="14"/>
                  </a:cubicBezTo>
                  <a:lnTo>
                    <a:pt x="521" y="0"/>
                  </a:lnTo>
                  <a:close/>
                  <a:moveTo>
                    <a:pt x="517" y="59"/>
                  </a:moveTo>
                  <a:cubicBezTo>
                    <a:pt x="492" y="333"/>
                    <a:pt x="434" y="696"/>
                    <a:pt x="324" y="1122"/>
                  </a:cubicBezTo>
                  <a:lnTo>
                    <a:pt x="324" y="1122"/>
                  </a:lnTo>
                  <a:cubicBezTo>
                    <a:pt x="437" y="693"/>
                    <a:pt x="497" y="328"/>
                    <a:pt x="517" y="59"/>
                  </a:cubicBezTo>
                  <a:close/>
                  <a:moveTo>
                    <a:pt x="324" y="1122"/>
                  </a:moveTo>
                  <a:cubicBezTo>
                    <a:pt x="244" y="1424"/>
                    <a:pt x="138" y="1759"/>
                    <a:pt x="0" y="2114"/>
                  </a:cubicBezTo>
                  <a:cubicBezTo>
                    <a:pt x="140" y="1758"/>
                    <a:pt x="246" y="1424"/>
                    <a:pt x="324" y="1122"/>
                  </a:cubicBezTo>
                  <a:close/>
                </a:path>
              </a:pathLst>
            </a:custGeom>
            <a:solidFill>
              <a:srgbClr val="C8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41;p54"/>
            <p:cNvSpPr/>
            <p:nvPr/>
          </p:nvSpPr>
          <p:spPr>
            <a:xfrm>
              <a:off x="5103425" y="4106100"/>
              <a:ext cx="265200" cy="229425"/>
            </a:xfrm>
            <a:custGeom>
              <a:avLst/>
              <a:gdLst/>
              <a:ahLst/>
              <a:cxnLst/>
              <a:rect l="l" t="t" r="r" b="b"/>
              <a:pathLst>
                <a:path w="10608" h="9177" extrusionOk="0">
                  <a:moveTo>
                    <a:pt x="10607" y="0"/>
                  </a:moveTo>
                  <a:cubicBezTo>
                    <a:pt x="10568" y="468"/>
                    <a:pt x="10434" y="1217"/>
                    <a:pt x="10086" y="2100"/>
                  </a:cubicBezTo>
                  <a:cubicBezTo>
                    <a:pt x="10086" y="2114"/>
                    <a:pt x="10072" y="2114"/>
                    <a:pt x="10072" y="2114"/>
                  </a:cubicBezTo>
                  <a:lnTo>
                    <a:pt x="10072" y="2127"/>
                  </a:lnTo>
                  <a:lnTo>
                    <a:pt x="10072" y="2140"/>
                  </a:lnTo>
                  <a:cubicBezTo>
                    <a:pt x="9885" y="2595"/>
                    <a:pt x="9644" y="3077"/>
                    <a:pt x="9350" y="3571"/>
                  </a:cubicBezTo>
                  <a:cubicBezTo>
                    <a:pt x="9337" y="3585"/>
                    <a:pt x="9337" y="3585"/>
                    <a:pt x="9337" y="3598"/>
                  </a:cubicBezTo>
                  <a:lnTo>
                    <a:pt x="9323" y="3612"/>
                  </a:lnTo>
                  <a:cubicBezTo>
                    <a:pt x="9323" y="3625"/>
                    <a:pt x="9310" y="3625"/>
                    <a:pt x="9310" y="3639"/>
                  </a:cubicBezTo>
                  <a:lnTo>
                    <a:pt x="9310" y="3651"/>
                  </a:lnTo>
                  <a:lnTo>
                    <a:pt x="9296" y="3651"/>
                  </a:lnTo>
                  <a:lnTo>
                    <a:pt x="9296" y="3665"/>
                  </a:lnTo>
                  <a:lnTo>
                    <a:pt x="9284" y="3665"/>
                  </a:lnTo>
                  <a:lnTo>
                    <a:pt x="9284" y="3678"/>
                  </a:lnTo>
                  <a:lnTo>
                    <a:pt x="9284" y="3692"/>
                  </a:lnTo>
                  <a:lnTo>
                    <a:pt x="9270" y="3692"/>
                  </a:lnTo>
                  <a:lnTo>
                    <a:pt x="9270" y="3705"/>
                  </a:lnTo>
                  <a:lnTo>
                    <a:pt x="9257" y="3719"/>
                  </a:lnTo>
                  <a:lnTo>
                    <a:pt x="9257" y="3732"/>
                  </a:lnTo>
                  <a:lnTo>
                    <a:pt x="9243" y="3732"/>
                  </a:lnTo>
                  <a:lnTo>
                    <a:pt x="9243" y="3746"/>
                  </a:lnTo>
                  <a:cubicBezTo>
                    <a:pt x="9243" y="3758"/>
                    <a:pt x="9230" y="3758"/>
                    <a:pt x="9230" y="3758"/>
                  </a:cubicBezTo>
                  <a:lnTo>
                    <a:pt x="9230" y="3772"/>
                  </a:lnTo>
                  <a:cubicBezTo>
                    <a:pt x="9230" y="3772"/>
                    <a:pt x="9216" y="3772"/>
                    <a:pt x="9216" y="3785"/>
                  </a:cubicBezTo>
                  <a:cubicBezTo>
                    <a:pt x="9216" y="3799"/>
                    <a:pt x="9203" y="3799"/>
                    <a:pt x="9203" y="3799"/>
                  </a:cubicBezTo>
                  <a:lnTo>
                    <a:pt x="9203" y="3812"/>
                  </a:lnTo>
                  <a:lnTo>
                    <a:pt x="9189" y="3826"/>
                  </a:lnTo>
                  <a:cubicBezTo>
                    <a:pt x="9189" y="3839"/>
                    <a:pt x="9189" y="3839"/>
                    <a:pt x="9177" y="3839"/>
                  </a:cubicBezTo>
                  <a:lnTo>
                    <a:pt x="9177" y="3853"/>
                  </a:lnTo>
                  <a:lnTo>
                    <a:pt x="9163" y="3865"/>
                  </a:lnTo>
                  <a:cubicBezTo>
                    <a:pt x="9163" y="3879"/>
                    <a:pt x="9163" y="3879"/>
                    <a:pt x="9150" y="3879"/>
                  </a:cubicBezTo>
                  <a:cubicBezTo>
                    <a:pt x="9150" y="3892"/>
                    <a:pt x="9150" y="3892"/>
                    <a:pt x="9136" y="3906"/>
                  </a:cubicBezTo>
                  <a:cubicBezTo>
                    <a:pt x="9136" y="3919"/>
                    <a:pt x="9136" y="3919"/>
                    <a:pt x="9123" y="3919"/>
                  </a:cubicBezTo>
                  <a:lnTo>
                    <a:pt x="9123" y="3933"/>
                  </a:lnTo>
                  <a:lnTo>
                    <a:pt x="9109" y="3946"/>
                  </a:lnTo>
                  <a:cubicBezTo>
                    <a:pt x="9109" y="3960"/>
                    <a:pt x="9109" y="3960"/>
                    <a:pt x="9096" y="3960"/>
                  </a:cubicBezTo>
                  <a:lnTo>
                    <a:pt x="9096" y="3972"/>
                  </a:lnTo>
                  <a:lnTo>
                    <a:pt x="9082" y="3986"/>
                  </a:lnTo>
                  <a:cubicBezTo>
                    <a:pt x="9082" y="3999"/>
                    <a:pt x="9082" y="3999"/>
                    <a:pt x="9070" y="3999"/>
                  </a:cubicBezTo>
                  <a:lnTo>
                    <a:pt x="9070" y="4013"/>
                  </a:lnTo>
                  <a:lnTo>
                    <a:pt x="9056" y="4026"/>
                  </a:lnTo>
                  <a:cubicBezTo>
                    <a:pt x="9056" y="4040"/>
                    <a:pt x="9056" y="4040"/>
                    <a:pt x="9043" y="4040"/>
                  </a:cubicBezTo>
                  <a:lnTo>
                    <a:pt x="9043" y="4053"/>
                  </a:lnTo>
                  <a:lnTo>
                    <a:pt x="9029" y="4067"/>
                  </a:lnTo>
                  <a:cubicBezTo>
                    <a:pt x="9029" y="4079"/>
                    <a:pt x="9016" y="4079"/>
                    <a:pt x="9016" y="4093"/>
                  </a:cubicBezTo>
                  <a:cubicBezTo>
                    <a:pt x="9016" y="4093"/>
                    <a:pt x="9002" y="4093"/>
                    <a:pt x="9002" y="4106"/>
                  </a:cubicBezTo>
                  <a:cubicBezTo>
                    <a:pt x="8574" y="4735"/>
                    <a:pt x="8026" y="5378"/>
                    <a:pt x="7343" y="6006"/>
                  </a:cubicBezTo>
                  <a:lnTo>
                    <a:pt x="7317" y="6032"/>
                  </a:lnTo>
                  <a:cubicBezTo>
                    <a:pt x="7304" y="6032"/>
                    <a:pt x="7304" y="6032"/>
                    <a:pt x="7304" y="6046"/>
                  </a:cubicBezTo>
                  <a:cubicBezTo>
                    <a:pt x="5658" y="7531"/>
                    <a:pt x="3425" y="8387"/>
                    <a:pt x="1258" y="8387"/>
                  </a:cubicBezTo>
                  <a:cubicBezTo>
                    <a:pt x="843" y="8387"/>
                    <a:pt x="428" y="8360"/>
                    <a:pt x="27" y="8294"/>
                  </a:cubicBezTo>
                  <a:cubicBezTo>
                    <a:pt x="13" y="8294"/>
                    <a:pt x="13" y="8280"/>
                    <a:pt x="0" y="8280"/>
                  </a:cubicBezTo>
                  <a:cubicBezTo>
                    <a:pt x="40" y="8547"/>
                    <a:pt x="81" y="8802"/>
                    <a:pt x="120" y="9069"/>
                  </a:cubicBezTo>
                  <a:cubicBezTo>
                    <a:pt x="602" y="9136"/>
                    <a:pt x="1083" y="9176"/>
                    <a:pt x="1565" y="9176"/>
                  </a:cubicBezTo>
                  <a:cubicBezTo>
                    <a:pt x="3666" y="9176"/>
                    <a:pt x="5765" y="8508"/>
                    <a:pt x="7424" y="7343"/>
                  </a:cubicBezTo>
                  <a:cubicBezTo>
                    <a:pt x="9243" y="5832"/>
                    <a:pt x="10434" y="3398"/>
                    <a:pt x="1060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42;p54"/>
            <p:cNvSpPr/>
            <p:nvPr/>
          </p:nvSpPr>
          <p:spPr>
            <a:xfrm>
              <a:off x="5106425" y="3704950"/>
              <a:ext cx="673200" cy="1058600"/>
            </a:xfrm>
            <a:custGeom>
              <a:avLst/>
              <a:gdLst/>
              <a:ahLst/>
              <a:cxnLst/>
              <a:rect l="l" t="t" r="r" b="b"/>
              <a:pathLst>
                <a:path w="26928" h="42344" extrusionOk="0">
                  <a:moveTo>
                    <a:pt x="13671" y="1"/>
                  </a:moveTo>
                  <a:cubicBezTo>
                    <a:pt x="12882" y="1"/>
                    <a:pt x="12066" y="220"/>
                    <a:pt x="11745" y="316"/>
                  </a:cubicBezTo>
                  <a:cubicBezTo>
                    <a:pt x="8508" y="1934"/>
                    <a:pt x="5324" y="4569"/>
                    <a:pt x="2997" y="8889"/>
                  </a:cubicBezTo>
                  <a:cubicBezTo>
                    <a:pt x="1793" y="11124"/>
                    <a:pt x="817" y="13812"/>
                    <a:pt x="188" y="17036"/>
                  </a:cubicBezTo>
                  <a:cubicBezTo>
                    <a:pt x="134" y="17290"/>
                    <a:pt x="94" y="17557"/>
                    <a:pt x="41" y="17812"/>
                  </a:cubicBezTo>
                  <a:lnTo>
                    <a:pt x="14" y="17946"/>
                  </a:lnTo>
                  <a:cubicBezTo>
                    <a:pt x="314" y="18007"/>
                    <a:pt x="608" y="18035"/>
                    <a:pt x="893" y="18035"/>
                  </a:cubicBezTo>
                  <a:cubicBezTo>
                    <a:pt x="2523" y="18035"/>
                    <a:pt x="3869" y="17131"/>
                    <a:pt x="4575" y="16528"/>
                  </a:cubicBezTo>
                  <a:cubicBezTo>
                    <a:pt x="4910" y="16246"/>
                    <a:pt x="5110" y="16032"/>
                    <a:pt x="5110" y="16032"/>
                  </a:cubicBezTo>
                  <a:cubicBezTo>
                    <a:pt x="5110" y="16032"/>
                    <a:pt x="5834" y="13785"/>
                    <a:pt x="6263" y="13785"/>
                  </a:cubicBezTo>
                  <a:cubicBezTo>
                    <a:pt x="6267" y="13785"/>
                    <a:pt x="6271" y="13785"/>
                    <a:pt x="6274" y="13785"/>
                  </a:cubicBezTo>
                  <a:cubicBezTo>
                    <a:pt x="6822" y="13826"/>
                    <a:pt x="6649" y="15096"/>
                    <a:pt x="6649" y="15096"/>
                  </a:cubicBezTo>
                  <a:cubicBezTo>
                    <a:pt x="6649" y="15096"/>
                    <a:pt x="8092" y="13417"/>
                    <a:pt x="8494" y="13417"/>
                  </a:cubicBezTo>
                  <a:cubicBezTo>
                    <a:pt x="8509" y="13417"/>
                    <a:pt x="8522" y="13420"/>
                    <a:pt x="8534" y="13425"/>
                  </a:cubicBezTo>
                  <a:cubicBezTo>
                    <a:pt x="8843" y="13558"/>
                    <a:pt x="8896" y="14534"/>
                    <a:pt x="8147" y="15779"/>
                  </a:cubicBezTo>
                  <a:cubicBezTo>
                    <a:pt x="8368" y="15496"/>
                    <a:pt x="9424" y="14085"/>
                    <a:pt x="9844" y="14085"/>
                  </a:cubicBezTo>
                  <a:cubicBezTo>
                    <a:pt x="9881" y="14085"/>
                    <a:pt x="9913" y="14096"/>
                    <a:pt x="9939" y="14120"/>
                  </a:cubicBezTo>
                  <a:cubicBezTo>
                    <a:pt x="10113" y="14267"/>
                    <a:pt x="10153" y="14976"/>
                    <a:pt x="9765" y="15886"/>
                  </a:cubicBezTo>
                  <a:lnTo>
                    <a:pt x="9792" y="15899"/>
                  </a:lnTo>
                  <a:cubicBezTo>
                    <a:pt x="9792" y="15899"/>
                    <a:pt x="10099" y="15481"/>
                    <a:pt x="10317" y="15481"/>
                  </a:cubicBezTo>
                  <a:cubicBezTo>
                    <a:pt x="10360" y="15481"/>
                    <a:pt x="10400" y="15498"/>
                    <a:pt x="10434" y="15538"/>
                  </a:cubicBezTo>
                  <a:cubicBezTo>
                    <a:pt x="10474" y="15578"/>
                    <a:pt x="10501" y="15752"/>
                    <a:pt x="10487" y="16032"/>
                  </a:cubicBezTo>
                  <a:cubicBezTo>
                    <a:pt x="11537" y="21369"/>
                    <a:pt x="6501" y="25223"/>
                    <a:pt x="1444" y="25223"/>
                  </a:cubicBezTo>
                  <a:cubicBezTo>
                    <a:pt x="961" y="25223"/>
                    <a:pt x="478" y="25188"/>
                    <a:pt x="0" y="25115"/>
                  </a:cubicBezTo>
                  <a:lnTo>
                    <a:pt x="0" y="25115"/>
                  </a:lnTo>
                  <a:cubicBezTo>
                    <a:pt x="134" y="25931"/>
                    <a:pt x="321" y="26733"/>
                    <a:pt x="562" y="27509"/>
                  </a:cubicBezTo>
                  <a:cubicBezTo>
                    <a:pt x="1042" y="27771"/>
                    <a:pt x="2627" y="28585"/>
                    <a:pt x="3732" y="28585"/>
                  </a:cubicBezTo>
                  <a:cubicBezTo>
                    <a:pt x="3981" y="28585"/>
                    <a:pt x="4206" y="28544"/>
                    <a:pt x="4388" y="28446"/>
                  </a:cubicBezTo>
                  <a:cubicBezTo>
                    <a:pt x="4903" y="28161"/>
                    <a:pt x="5358" y="28068"/>
                    <a:pt x="5756" y="28068"/>
                  </a:cubicBezTo>
                  <a:cubicBezTo>
                    <a:pt x="6236" y="28068"/>
                    <a:pt x="6634" y="28204"/>
                    <a:pt x="6956" y="28299"/>
                  </a:cubicBezTo>
                  <a:cubicBezTo>
                    <a:pt x="7545" y="28472"/>
                    <a:pt x="9244" y="28285"/>
                    <a:pt x="8855" y="29717"/>
                  </a:cubicBezTo>
                  <a:cubicBezTo>
                    <a:pt x="8281" y="31777"/>
                    <a:pt x="6849" y="31616"/>
                    <a:pt x="6528" y="32927"/>
                  </a:cubicBezTo>
                  <a:cubicBezTo>
                    <a:pt x="6141" y="34532"/>
                    <a:pt x="7451" y="36940"/>
                    <a:pt x="7759" y="37475"/>
                  </a:cubicBezTo>
                  <a:cubicBezTo>
                    <a:pt x="11759" y="40391"/>
                    <a:pt x="16988" y="42130"/>
                    <a:pt x="22901" y="42344"/>
                  </a:cubicBezTo>
                  <a:cubicBezTo>
                    <a:pt x="22660" y="41862"/>
                    <a:pt x="21643" y="39601"/>
                    <a:pt x="21937" y="37381"/>
                  </a:cubicBezTo>
                  <a:cubicBezTo>
                    <a:pt x="22044" y="36512"/>
                    <a:pt x="23569" y="35174"/>
                    <a:pt x="24559" y="33823"/>
                  </a:cubicBezTo>
                  <a:cubicBezTo>
                    <a:pt x="25549" y="32472"/>
                    <a:pt x="23676" y="28513"/>
                    <a:pt x="23289" y="27884"/>
                  </a:cubicBezTo>
                  <a:cubicBezTo>
                    <a:pt x="22901" y="27256"/>
                    <a:pt x="20867" y="27001"/>
                    <a:pt x="20332" y="26801"/>
                  </a:cubicBezTo>
                  <a:cubicBezTo>
                    <a:pt x="19797" y="26587"/>
                    <a:pt x="20225" y="25770"/>
                    <a:pt x="20091" y="25490"/>
                  </a:cubicBezTo>
                  <a:cubicBezTo>
                    <a:pt x="19991" y="25298"/>
                    <a:pt x="19253" y="25193"/>
                    <a:pt x="18450" y="25193"/>
                  </a:cubicBezTo>
                  <a:cubicBezTo>
                    <a:pt x="18078" y="25193"/>
                    <a:pt x="17693" y="25216"/>
                    <a:pt x="17350" y="25262"/>
                  </a:cubicBezTo>
                  <a:cubicBezTo>
                    <a:pt x="16513" y="25377"/>
                    <a:pt x="15448" y="25917"/>
                    <a:pt x="14601" y="25917"/>
                  </a:cubicBezTo>
                  <a:cubicBezTo>
                    <a:pt x="14364" y="25917"/>
                    <a:pt x="14145" y="25875"/>
                    <a:pt x="13952" y="25770"/>
                  </a:cubicBezTo>
                  <a:cubicBezTo>
                    <a:pt x="13056" y="25289"/>
                    <a:pt x="14875" y="21303"/>
                    <a:pt x="15677" y="20580"/>
                  </a:cubicBezTo>
                  <a:cubicBezTo>
                    <a:pt x="15980" y="20313"/>
                    <a:pt x="16494" y="20225"/>
                    <a:pt x="17076" y="20225"/>
                  </a:cubicBezTo>
                  <a:cubicBezTo>
                    <a:pt x="18035" y="20225"/>
                    <a:pt x="19176" y="20465"/>
                    <a:pt x="19851" y="20541"/>
                  </a:cubicBezTo>
                  <a:cubicBezTo>
                    <a:pt x="19950" y="20552"/>
                    <a:pt x="20054" y="20557"/>
                    <a:pt x="20161" y="20557"/>
                  </a:cubicBezTo>
                  <a:cubicBezTo>
                    <a:pt x="21227" y="20557"/>
                    <a:pt x="22628" y="20060"/>
                    <a:pt x="22968" y="19938"/>
                  </a:cubicBezTo>
                  <a:cubicBezTo>
                    <a:pt x="23329" y="19818"/>
                    <a:pt x="23744" y="19096"/>
                    <a:pt x="23878" y="18240"/>
                  </a:cubicBezTo>
                  <a:cubicBezTo>
                    <a:pt x="23997" y="17384"/>
                    <a:pt x="25536" y="17611"/>
                    <a:pt x="26232" y="16474"/>
                  </a:cubicBezTo>
                  <a:cubicBezTo>
                    <a:pt x="26927" y="15351"/>
                    <a:pt x="25911" y="13277"/>
                    <a:pt x="24493" y="11659"/>
                  </a:cubicBezTo>
                  <a:cubicBezTo>
                    <a:pt x="23061" y="10054"/>
                    <a:pt x="23409" y="7646"/>
                    <a:pt x="23637" y="6094"/>
                  </a:cubicBezTo>
                  <a:cubicBezTo>
                    <a:pt x="23864" y="4556"/>
                    <a:pt x="23102" y="3205"/>
                    <a:pt x="21804" y="2496"/>
                  </a:cubicBezTo>
                  <a:cubicBezTo>
                    <a:pt x="20507" y="1773"/>
                    <a:pt x="18406" y="1734"/>
                    <a:pt x="17175" y="1720"/>
                  </a:cubicBezTo>
                  <a:cubicBezTo>
                    <a:pt x="15945" y="1720"/>
                    <a:pt x="15397" y="543"/>
                    <a:pt x="14848" y="248"/>
                  </a:cubicBezTo>
                  <a:cubicBezTo>
                    <a:pt x="14519" y="65"/>
                    <a:pt x="14099" y="1"/>
                    <a:pt x="13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43;p54"/>
            <p:cNvSpPr/>
            <p:nvPr/>
          </p:nvSpPr>
          <p:spPr>
            <a:xfrm>
              <a:off x="5879250" y="4260250"/>
              <a:ext cx="380225" cy="425050"/>
            </a:xfrm>
            <a:custGeom>
              <a:avLst/>
              <a:gdLst/>
              <a:ahLst/>
              <a:cxnLst/>
              <a:rect l="l" t="t" r="r" b="b"/>
              <a:pathLst>
                <a:path w="15209" h="17002" extrusionOk="0">
                  <a:moveTo>
                    <a:pt x="15196" y="0"/>
                  </a:moveTo>
                  <a:cubicBezTo>
                    <a:pt x="14795" y="401"/>
                    <a:pt x="14353" y="803"/>
                    <a:pt x="13871" y="1164"/>
                  </a:cubicBezTo>
                  <a:cubicBezTo>
                    <a:pt x="10714" y="3546"/>
                    <a:pt x="7480" y="4102"/>
                    <a:pt x="5587" y="4102"/>
                  </a:cubicBezTo>
                  <a:cubicBezTo>
                    <a:pt x="5099" y="4102"/>
                    <a:pt x="4700" y="4065"/>
                    <a:pt x="4415" y="4013"/>
                  </a:cubicBezTo>
                  <a:lnTo>
                    <a:pt x="4415" y="4027"/>
                  </a:lnTo>
                  <a:cubicBezTo>
                    <a:pt x="4415" y="4027"/>
                    <a:pt x="2167" y="4976"/>
                    <a:pt x="1645" y="5779"/>
                  </a:cubicBezTo>
                  <a:cubicBezTo>
                    <a:pt x="1110" y="6581"/>
                    <a:pt x="107" y="7077"/>
                    <a:pt x="54" y="7826"/>
                  </a:cubicBezTo>
                  <a:cubicBezTo>
                    <a:pt x="0" y="8575"/>
                    <a:pt x="950" y="9658"/>
                    <a:pt x="709" y="10555"/>
                  </a:cubicBezTo>
                  <a:cubicBezTo>
                    <a:pt x="455" y="11450"/>
                    <a:pt x="602" y="13283"/>
                    <a:pt x="1178" y="14072"/>
                  </a:cubicBezTo>
                  <a:cubicBezTo>
                    <a:pt x="1699" y="14768"/>
                    <a:pt x="4561" y="16587"/>
                    <a:pt x="5217" y="17002"/>
                  </a:cubicBezTo>
                  <a:cubicBezTo>
                    <a:pt x="11116" y="13230"/>
                    <a:pt x="14527" y="6581"/>
                    <a:pt x="15209" y="27"/>
                  </a:cubicBezTo>
                  <a:lnTo>
                    <a:pt x="15196" y="0"/>
                  </a:ln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44;p54"/>
            <p:cNvSpPr/>
            <p:nvPr/>
          </p:nvSpPr>
          <p:spPr>
            <a:xfrm>
              <a:off x="5879250" y="4295375"/>
              <a:ext cx="375550" cy="389925"/>
            </a:xfrm>
            <a:custGeom>
              <a:avLst/>
              <a:gdLst/>
              <a:ahLst/>
              <a:cxnLst/>
              <a:rect l="l" t="t" r="r" b="b"/>
              <a:pathLst>
                <a:path w="15022" h="15597" extrusionOk="0">
                  <a:moveTo>
                    <a:pt x="15022" y="0"/>
                  </a:moveTo>
                  <a:lnTo>
                    <a:pt x="15022" y="0"/>
                  </a:lnTo>
                  <a:cubicBezTo>
                    <a:pt x="12875" y="1739"/>
                    <a:pt x="10038" y="2994"/>
                    <a:pt x="7284" y="2994"/>
                  </a:cubicBezTo>
                  <a:cubicBezTo>
                    <a:pt x="6521" y="2994"/>
                    <a:pt x="5764" y="2897"/>
                    <a:pt x="5030" y="2688"/>
                  </a:cubicBezTo>
                  <a:cubicBezTo>
                    <a:pt x="4789" y="2662"/>
                    <a:pt x="4588" y="2635"/>
                    <a:pt x="4415" y="2608"/>
                  </a:cubicBezTo>
                  <a:lnTo>
                    <a:pt x="4415" y="2622"/>
                  </a:lnTo>
                  <a:cubicBezTo>
                    <a:pt x="4415" y="2622"/>
                    <a:pt x="2167" y="3571"/>
                    <a:pt x="1645" y="4374"/>
                  </a:cubicBezTo>
                  <a:cubicBezTo>
                    <a:pt x="1110" y="5176"/>
                    <a:pt x="107" y="5672"/>
                    <a:pt x="54" y="6421"/>
                  </a:cubicBezTo>
                  <a:cubicBezTo>
                    <a:pt x="0" y="7170"/>
                    <a:pt x="950" y="8253"/>
                    <a:pt x="709" y="9150"/>
                  </a:cubicBezTo>
                  <a:cubicBezTo>
                    <a:pt x="455" y="10045"/>
                    <a:pt x="602" y="11878"/>
                    <a:pt x="1178" y="12667"/>
                  </a:cubicBezTo>
                  <a:cubicBezTo>
                    <a:pt x="1699" y="13363"/>
                    <a:pt x="4561" y="15182"/>
                    <a:pt x="5217" y="15597"/>
                  </a:cubicBezTo>
                  <a:cubicBezTo>
                    <a:pt x="10701" y="12092"/>
                    <a:pt x="14032" y="6100"/>
                    <a:pt x="15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45;p54"/>
            <p:cNvSpPr/>
            <p:nvPr/>
          </p:nvSpPr>
          <p:spPr>
            <a:xfrm>
              <a:off x="6004975" y="4260250"/>
              <a:ext cx="254175" cy="102700"/>
            </a:xfrm>
            <a:custGeom>
              <a:avLst/>
              <a:gdLst/>
              <a:ahLst/>
              <a:cxnLst/>
              <a:rect l="l" t="t" r="r" b="b"/>
              <a:pathLst>
                <a:path w="10167" h="4108" extrusionOk="0"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49" y="4107"/>
                    <a:pt x="174" y="4093"/>
                    <a:pt x="1" y="4093"/>
                  </a:cubicBezTo>
                  <a:lnTo>
                    <a:pt x="1" y="4093"/>
                  </a:lnTo>
                  <a:cubicBezTo>
                    <a:pt x="174" y="4093"/>
                    <a:pt x="349" y="4107"/>
                    <a:pt x="549" y="4107"/>
                  </a:cubicBezTo>
                  <a:cubicBezTo>
                    <a:pt x="2448" y="4107"/>
                    <a:pt x="5685" y="3545"/>
                    <a:pt x="8842" y="1164"/>
                  </a:cubicBezTo>
                  <a:cubicBezTo>
                    <a:pt x="9324" y="803"/>
                    <a:pt x="9766" y="401"/>
                    <a:pt x="10167" y="0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46;p54"/>
            <p:cNvSpPr/>
            <p:nvPr/>
          </p:nvSpPr>
          <p:spPr>
            <a:xfrm>
              <a:off x="6004975" y="4260250"/>
              <a:ext cx="254500" cy="110050"/>
            </a:xfrm>
            <a:custGeom>
              <a:avLst/>
              <a:gdLst/>
              <a:ahLst/>
              <a:cxnLst/>
              <a:rect l="l" t="t" r="r" b="b"/>
              <a:pathLst>
                <a:path w="10180" h="4402" extrusionOk="0">
                  <a:moveTo>
                    <a:pt x="1" y="4093"/>
                  </a:moveTo>
                  <a:cubicBezTo>
                    <a:pt x="10" y="4093"/>
                    <a:pt x="19" y="4093"/>
                    <a:pt x="28" y="4093"/>
                  </a:cubicBezTo>
                  <a:lnTo>
                    <a:pt x="28" y="4093"/>
                  </a:lnTo>
                  <a:cubicBezTo>
                    <a:pt x="28" y="4093"/>
                    <a:pt x="28" y="4093"/>
                    <a:pt x="28" y="4093"/>
                  </a:cubicBezTo>
                  <a:close/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59" y="4107"/>
                    <a:pt x="193" y="4095"/>
                    <a:pt x="28" y="4093"/>
                  </a:cubicBezTo>
                  <a:lnTo>
                    <a:pt x="28" y="4093"/>
                  </a:lnTo>
                  <a:cubicBezTo>
                    <a:pt x="763" y="4307"/>
                    <a:pt x="1512" y="4402"/>
                    <a:pt x="2261" y="4402"/>
                  </a:cubicBezTo>
                  <a:cubicBezTo>
                    <a:pt x="5004" y="4402"/>
                    <a:pt x="7813" y="3157"/>
                    <a:pt x="9953" y="1445"/>
                  </a:cubicBezTo>
                  <a:cubicBezTo>
                    <a:pt x="9966" y="1432"/>
                    <a:pt x="9966" y="1432"/>
                    <a:pt x="9980" y="1432"/>
                  </a:cubicBezTo>
                  <a:cubicBezTo>
                    <a:pt x="9980" y="1418"/>
                    <a:pt x="9993" y="1418"/>
                    <a:pt x="9993" y="1405"/>
                  </a:cubicBezTo>
                  <a:cubicBezTo>
                    <a:pt x="10073" y="950"/>
                    <a:pt x="10126" y="482"/>
                    <a:pt x="10180" y="27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47;p54"/>
            <p:cNvSpPr/>
            <p:nvPr/>
          </p:nvSpPr>
          <p:spPr>
            <a:xfrm>
              <a:off x="6005300" y="4296025"/>
              <a:ext cx="249175" cy="74275"/>
            </a:xfrm>
            <a:custGeom>
              <a:avLst/>
              <a:gdLst/>
              <a:ahLst/>
              <a:cxnLst/>
              <a:rect l="l" t="t" r="r" b="b"/>
              <a:pathLst>
                <a:path w="9967" h="2971" extrusionOk="0">
                  <a:moveTo>
                    <a:pt x="2248" y="2971"/>
                  </a:moveTo>
                  <a:lnTo>
                    <a:pt x="2248" y="2971"/>
                  </a:lnTo>
                  <a:lnTo>
                    <a:pt x="2248" y="2971"/>
                  </a:lnTo>
                  <a:lnTo>
                    <a:pt x="2248" y="2971"/>
                  </a:lnTo>
                  <a:close/>
                  <a:moveTo>
                    <a:pt x="1" y="2662"/>
                  </a:moveTo>
                  <a:lnTo>
                    <a:pt x="15" y="2662"/>
                  </a:lnTo>
                  <a:lnTo>
                    <a:pt x="1" y="2662"/>
                  </a:lnTo>
                  <a:close/>
                  <a:moveTo>
                    <a:pt x="9940" y="14"/>
                  </a:moveTo>
                  <a:cubicBezTo>
                    <a:pt x="7800" y="1726"/>
                    <a:pt x="4991" y="2971"/>
                    <a:pt x="2248" y="2971"/>
                  </a:cubicBezTo>
                  <a:cubicBezTo>
                    <a:pt x="4991" y="2971"/>
                    <a:pt x="7800" y="1726"/>
                    <a:pt x="9940" y="14"/>
                  </a:cubicBezTo>
                  <a:close/>
                  <a:moveTo>
                    <a:pt x="9967" y="1"/>
                  </a:moveTo>
                  <a:cubicBezTo>
                    <a:pt x="9953" y="1"/>
                    <a:pt x="9953" y="1"/>
                    <a:pt x="9940" y="14"/>
                  </a:cubicBezTo>
                  <a:cubicBezTo>
                    <a:pt x="9953" y="1"/>
                    <a:pt x="9953" y="1"/>
                    <a:pt x="996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48;p54"/>
            <p:cNvSpPr/>
            <p:nvPr/>
          </p:nvSpPr>
          <p:spPr>
            <a:xfrm>
              <a:off x="5876225" y="3797100"/>
              <a:ext cx="342800" cy="437075"/>
            </a:xfrm>
            <a:custGeom>
              <a:avLst/>
              <a:gdLst/>
              <a:ahLst/>
              <a:cxnLst/>
              <a:rect l="l" t="t" r="r" b="b"/>
              <a:pathLst>
                <a:path w="13712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471" y="15865"/>
                    <a:pt x="12681" y="12280"/>
                    <a:pt x="13096" y="11825"/>
                  </a:cubicBezTo>
                  <a:cubicBezTo>
                    <a:pt x="12788" y="11678"/>
                    <a:pt x="12588" y="11544"/>
                    <a:pt x="12548" y="11451"/>
                  </a:cubicBezTo>
                  <a:cubicBezTo>
                    <a:pt x="12333" y="10996"/>
                    <a:pt x="13364" y="8842"/>
                    <a:pt x="13712" y="7611"/>
                  </a:cubicBezTo>
                  <a:lnTo>
                    <a:pt x="13644" y="7598"/>
                  </a:lnTo>
                  <a:cubicBezTo>
                    <a:pt x="13203" y="6555"/>
                    <a:pt x="12722" y="5592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49;p54"/>
            <p:cNvSpPr/>
            <p:nvPr/>
          </p:nvSpPr>
          <p:spPr>
            <a:xfrm>
              <a:off x="6191900" y="4085675"/>
              <a:ext cx="10975" cy="6650"/>
            </a:xfrm>
            <a:custGeom>
              <a:avLst/>
              <a:gdLst/>
              <a:ahLst/>
              <a:cxnLst/>
              <a:rect l="l" t="t" r="r" b="b"/>
              <a:pathLst>
                <a:path w="439" h="266" extrusionOk="0">
                  <a:moveTo>
                    <a:pt x="1" y="1"/>
                  </a:moveTo>
                  <a:lnTo>
                    <a:pt x="1" y="15"/>
                  </a:lnTo>
                  <a:cubicBezTo>
                    <a:pt x="94" y="80"/>
                    <a:pt x="253" y="174"/>
                    <a:pt x="438" y="266"/>
                  </a:cubicBezTo>
                  <a:lnTo>
                    <a:pt x="438" y="266"/>
                  </a:lnTo>
                  <a:cubicBezTo>
                    <a:pt x="253" y="174"/>
                    <a:pt x="94" y="80"/>
                    <a:pt x="1" y="1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50;p54"/>
            <p:cNvSpPr/>
            <p:nvPr/>
          </p:nvSpPr>
          <p:spPr>
            <a:xfrm>
              <a:off x="6200600" y="4093050"/>
              <a:ext cx="2700" cy="270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108" y="0"/>
                  </a:moveTo>
                  <a:cubicBezTo>
                    <a:pt x="95" y="0"/>
                    <a:pt x="81" y="14"/>
                    <a:pt x="68" y="27"/>
                  </a:cubicBezTo>
                  <a:cubicBezTo>
                    <a:pt x="54" y="54"/>
                    <a:pt x="27" y="80"/>
                    <a:pt x="1" y="107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51;p54"/>
            <p:cNvSpPr/>
            <p:nvPr/>
          </p:nvSpPr>
          <p:spPr>
            <a:xfrm>
              <a:off x="6200600" y="4093700"/>
              <a:ext cx="1700" cy="2050"/>
            </a:xfrm>
            <a:custGeom>
              <a:avLst/>
              <a:gdLst/>
              <a:ahLst/>
              <a:cxnLst/>
              <a:rect l="l" t="t" r="r" b="b"/>
              <a:pathLst>
                <a:path w="68" h="82" extrusionOk="0">
                  <a:moveTo>
                    <a:pt x="68" y="1"/>
                  </a:moveTo>
                  <a:cubicBezTo>
                    <a:pt x="54" y="28"/>
                    <a:pt x="27" y="54"/>
                    <a:pt x="1" y="81"/>
                  </a:cubicBez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cubicBezTo>
                    <a:pt x="27" y="54"/>
                    <a:pt x="54" y="28"/>
                    <a:pt x="68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52;p54"/>
            <p:cNvSpPr/>
            <p:nvPr/>
          </p:nvSpPr>
          <p:spPr>
            <a:xfrm>
              <a:off x="6202275" y="4092725"/>
              <a:ext cx="1375" cy="10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54" y="0"/>
                  </a:moveTo>
                  <a:lnTo>
                    <a:pt x="54" y="0"/>
                  </a:lnTo>
                  <a:cubicBezTo>
                    <a:pt x="54" y="0"/>
                    <a:pt x="41" y="0"/>
                    <a:pt x="41" y="13"/>
                  </a:cubicBezTo>
                  <a:cubicBezTo>
                    <a:pt x="28" y="13"/>
                    <a:pt x="14" y="27"/>
                    <a:pt x="1" y="40"/>
                  </a:cubicBezTo>
                  <a:cubicBezTo>
                    <a:pt x="28" y="27"/>
                    <a:pt x="41" y="13"/>
                    <a:pt x="54" y="0"/>
                  </a:cubicBezTo>
                  <a:close/>
                </a:path>
              </a:pathLst>
            </a:custGeom>
            <a:solidFill>
              <a:srgbClr val="8A58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53;p54"/>
            <p:cNvSpPr/>
            <p:nvPr/>
          </p:nvSpPr>
          <p:spPr>
            <a:xfrm>
              <a:off x="6191900" y="4086025"/>
              <a:ext cx="11750" cy="9725"/>
            </a:xfrm>
            <a:custGeom>
              <a:avLst/>
              <a:gdLst/>
              <a:ahLst/>
              <a:cxnLst/>
              <a:rect l="l" t="t" r="r" b="b"/>
              <a:pathLst>
                <a:path w="470" h="389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134"/>
                    <a:pt x="215" y="268"/>
                    <a:pt x="349" y="388"/>
                  </a:cubicBezTo>
                  <a:lnTo>
                    <a:pt x="469" y="268"/>
                  </a:lnTo>
                  <a:lnTo>
                    <a:pt x="469" y="254"/>
                  </a:lnTo>
                  <a:lnTo>
                    <a:pt x="443" y="254"/>
                  </a:lnTo>
                  <a:cubicBezTo>
                    <a:pt x="255" y="161"/>
                    <a:pt x="95" y="67"/>
                    <a:pt x="1" y="1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54;p54"/>
            <p:cNvSpPr/>
            <p:nvPr/>
          </p:nvSpPr>
          <p:spPr>
            <a:xfrm>
              <a:off x="6218650" y="3987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55;p54"/>
            <p:cNvSpPr/>
            <p:nvPr/>
          </p:nvSpPr>
          <p:spPr>
            <a:xfrm>
              <a:off x="6218650" y="398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56;p54"/>
            <p:cNvSpPr/>
            <p:nvPr/>
          </p:nvSpPr>
          <p:spPr>
            <a:xfrm>
              <a:off x="6188950" y="3987725"/>
              <a:ext cx="29725" cy="92300"/>
            </a:xfrm>
            <a:custGeom>
              <a:avLst/>
              <a:gdLst/>
              <a:ahLst/>
              <a:cxnLst/>
              <a:rect l="l" t="t" r="r" b="b"/>
              <a:pathLst>
                <a:path w="1189" h="3692" extrusionOk="0">
                  <a:moveTo>
                    <a:pt x="1189" y="0"/>
                  </a:moveTo>
                  <a:cubicBezTo>
                    <a:pt x="968" y="810"/>
                    <a:pt x="454" y="2001"/>
                    <a:pt x="184" y="2853"/>
                  </a:cubicBezTo>
                  <a:lnTo>
                    <a:pt x="184" y="2853"/>
                  </a:lnTo>
                  <a:cubicBezTo>
                    <a:pt x="456" y="2001"/>
                    <a:pt x="972" y="811"/>
                    <a:pt x="1189" y="0"/>
                  </a:cubicBezTo>
                  <a:close/>
                  <a:moveTo>
                    <a:pt x="184" y="2853"/>
                  </a:moveTo>
                  <a:cubicBezTo>
                    <a:pt x="71" y="3209"/>
                    <a:pt x="0" y="3506"/>
                    <a:pt x="12" y="3692"/>
                  </a:cubicBezTo>
                  <a:lnTo>
                    <a:pt x="12" y="3651"/>
                  </a:lnTo>
                  <a:cubicBezTo>
                    <a:pt x="12" y="3464"/>
                    <a:pt x="80" y="3184"/>
                    <a:pt x="184" y="2853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57;p54"/>
            <p:cNvSpPr/>
            <p:nvPr/>
          </p:nvSpPr>
          <p:spPr>
            <a:xfrm>
              <a:off x="6185575" y="3971675"/>
              <a:ext cx="33450" cy="108350"/>
            </a:xfrm>
            <a:custGeom>
              <a:avLst/>
              <a:gdLst/>
              <a:ahLst/>
              <a:cxnLst/>
              <a:rect l="l" t="t" r="r" b="b"/>
              <a:pathLst>
                <a:path w="1338" h="4334" extrusionOk="0">
                  <a:moveTo>
                    <a:pt x="1003" y="0"/>
                  </a:moveTo>
                  <a:cubicBezTo>
                    <a:pt x="615" y="1110"/>
                    <a:pt x="0" y="2447"/>
                    <a:pt x="0" y="3544"/>
                  </a:cubicBezTo>
                  <a:cubicBezTo>
                    <a:pt x="0" y="3826"/>
                    <a:pt x="40" y="4093"/>
                    <a:pt x="147" y="4334"/>
                  </a:cubicBezTo>
                  <a:lnTo>
                    <a:pt x="147" y="4293"/>
                  </a:lnTo>
                  <a:cubicBezTo>
                    <a:pt x="147" y="3624"/>
                    <a:pt x="1017" y="1766"/>
                    <a:pt x="1324" y="642"/>
                  </a:cubicBezTo>
                  <a:lnTo>
                    <a:pt x="1324" y="628"/>
                  </a:lnTo>
                  <a:lnTo>
                    <a:pt x="1338" y="628"/>
                  </a:lnTo>
                  <a:lnTo>
                    <a:pt x="1270" y="615"/>
                  </a:lnTo>
                  <a:cubicBezTo>
                    <a:pt x="1190" y="401"/>
                    <a:pt x="1097" y="200"/>
                    <a:pt x="1003" y="0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58;p54"/>
            <p:cNvSpPr/>
            <p:nvPr/>
          </p:nvSpPr>
          <p:spPr>
            <a:xfrm>
              <a:off x="5876225" y="3797100"/>
              <a:ext cx="334425" cy="437075"/>
            </a:xfrm>
            <a:custGeom>
              <a:avLst/>
              <a:gdLst/>
              <a:ahLst/>
              <a:cxnLst/>
              <a:rect l="l" t="t" r="r" b="b"/>
              <a:pathLst>
                <a:path w="13377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324" y="15904"/>
                    <a:pt x="12267" y="12735"/>
                    <a:pt x="12976" y="11945"/>
                  </a:cubicBezTo>
                  <a:cubicBezTo>
                    <a:pt x="12842" y="11825"/>
                    <a:pt x="12722" y="11691"/>
                    <a:pt x="12628" y="11544"/>
                  </a:cubicBezTo>
                  <a:cubicBezTo>
                    <a:pt x="12588" y="11517"/>
                    <a:pt x="12561" y="11477"/>
                    <a:pt x="12548" y="11451"/>
                  </a:cubicBezTo>
                  <a:cubicBezTo>
                    <a:pt x="12521" y="11410"/>
                    <a:pt x="12521" y="11370"/>
                    <a:pt x="12521" y="11317"/>
                  </a:cubicBezTo>
                  <a:cubicBezTo>
                    <a:pt x="12039" y="10153"/>
                    <a:pt x="12882" y="8374"/>
                    <a:pt x="13377" y="6983"/>
                  </a:cubicBezTo>
                  <a:cubicBezTo>
                    <a:pt x="13002" y="6167"/>
                    <a:pt x="12628" y="5417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59;p54"/>
            <p:cNvSpPr/>
            <p:nvPr/>
          </p:nvSpPr>
          <p:spPr>
            <a:xfrm>
              <a:off x="5400025" y="3649100"/>
              <a:ext cx="694600" cy="1115250"/>
            </a:xfrm>
            <a:custGeom>
              <a:avLst/>
              <a:gdLst/>
              <a:ahLst/>
              <a:cxnLst/>
              <a:rect l="l" t="t" r="r" b="b"/>
              <a:pathLst>
                <a:path w="27784" h="44610" extrusionOk="0">
                  <a:moveTo>
                    <a:pt x="12105" y="0"/>
                  </a:moveTo>
                  <a:cubicBezTo>
                    <a:pt x="11856" y="0"/>
                    <a:pt x="11607" y="3"/>
                    <a:pt x="11358" y="8"/>
                  </a:cubicBezTo>
                  <a:cubicBezTo>
                    <a:pt x="9418" y="48"/>
                    <a:pt x="6489" y="249"/>
                    <a:pt x="3359" y="1212"/>
                  </a:cubicBezTo>
                  <a:cubicBezTo>
                    <a:pt x="2797" y="1386"/>
                    <a:pt x="2221" y="1587"/>
                    <a:pt x="1646" y="1814"/>
                  </a:cubicBezTo>
                  <a:cubicBezTo>
                    <a:pt x="1098" y="2028"/>
                    <a:pt x="550" y="2268"/>
                    <a:pt x="1" y="2550"/>
                  </a:cubicBezTo>
                  <a:cubicBezTo>
                    <a:pt x="322" y="2454"/>
                    <a:pt x="1138" y="2235"/>
                    <a:pt x="1927" y="2235"/>
                  </a:cubicBezTo>
                  <a:cubicBezTo>
                    <a:pt x="2355" y="2235"/>
                    <a:pt x="2775" y="2299"/>
                    <a:pt x="3104" y="2482"/>
                  </a:cubicBezTo>
                  <a:cubicBezTo>
                    <a:pt x="3653" y="2777"/>
                    <a:pt x="4201" y="3954"/>
                    <a:pt x="5431" y="3954"/>
                  </a:cubicBezTo>
                  <a:cubicBezTo>
                    <a:pt x="6662" y="3968"/>
                    <a:pt x="8763" y="4007"/>
                    <a:pt x="10060" y="4730"/>
                  </a:cubicBezTo>
                  <a:cubicBezTo>
                    <a:pt x="11358" y="5439"/>
                    <a:pt x="12120" y="6790"/>
                    <a:pt x="11893" y="8328"/>
                  </a:cubicBezTo>
                  <a:cubicBezTo>
                    <a:pt x="11665" y="9880"/>
                    <a:pt x="11317" y="12288"/>
                    <a:pt x="12749" y="13893"/>
                  </a:cubicBezTo>
                  <a:cubicBezTo>
                    <a:pt x="14167" y="15511"/>
                    <a:pt x="15183" y="17585"/>
                    <a:pt x="14488" y="18708"/>
                  </a:cubicBezTo>
                  <a:cubicBezTo>
                    <a:pt x="13792" y="19845"/>
                    <a:pt x="12253" y="19618"/>
                    <a:pt x="12134" y="20474"/>
                  </a:cubicBezTo>
                  <a:cubicBezTo>
                    <a:pt x="12000" y="21330"/>
                    <a:pt x="11585" y="22052"/>
                    <a:pt x="11224" y="22172"/>
                  </a:cubicBezTo>
                  <a:cubicBezTo>
                    <a:pt x="10884" y="22294"/>
                    <a:pt x="9483" y="22791"/>
                    <a:pt x="8417" y="22791"/>
                  </a:cubicBezTo>
                  <a:cubicBezTo>
                    <a:pt x="8310" y="22791"/>
                    <a:pt x="8206" y="22786"/>
                    <a:pt x="8107" y="22775"/>
                  </a:cubicBezTo>
                  <a:cubicBezTo>
                    <a:pt x="7432" y="22699"/>
                    <a:pt x="6291" y="22459"/>
                    <a:pt x="5332" y="22459"/>
                  </a:cubicBezTo>
                  <a:cubicBezTo>
                    <a:pt x="4750" y="22459"/>
                    <a:pt x="4236" y="22547"/>
                    <a:pt x="3933" y="22814"/>
                  </a:cubicBezTo>
                  <a:cubicBezTo>
                    <a:pt x="3131" y="23537"/>
                    <a:pt x="1312" y="27523"/>
                    <a:pt x="2208" y="28004"/>
                  </a:cubicBezTo>
                  <a:cubicBezTo>
                    <a:pt x="2401" y="28109"/>
                    <a:pt x="2620" y="28151"/>
                    <a:pt x="2857" y="28151"/>
                  </a:cubicBezTo>
                  <a:cubicBezTo>
                    <a:pt x="3704" y="28151"/>
                    <a:pt x="4769" y="27611"/>
                    <a:pt x="5606" y="27496"/>
                  </a:cubicBezTo>
                  <a:cubicBezTo>
                    <a:pt x="5949" y="27450"/>
                    <a:pt x="6334" y="27427"/>
                    <a:pt x="6706" y="27427"/>
                  </a:cubicBezTo>
                  <a:cubicBezTo>
                    <a:pt x="7509" y="27427"/>
                    <a:pt x="8247" y="27532"/>
                    <a:pt x="8347" y="27724"/>
                  </a:cubicBezTo>
                  <a:cubicBezTo>
                    <a:pt x="8481" y="28004"/>
                    <a:pt x="8053" y="28821"/>
                    <a:pt x="8588" y="29035"/>
                  </a:cubicBezTo>
                  <a:cubicBezTo>
                    <a:pt x="9123" y="29235"/>
                    <a:pt x="11157" y="29490"/>
                    <a:pt x="11545" y="30118"/>
                  </a:cubicBezTo>
                  <a:cubicBezTo>
                    <a:pt x="11932" y="30747"/>
                    <a:pt x="13805" y="34706"/>
                    <a:pt x="12815" y="36057"/>
                  </a:cubicBezTo>
                  <a:cubicBezTo>
                    <a:pt x="11825" y="37408"/>
                    <a:pt x="10300" y="38746"/>
                    <a:pt x="10193" y="39615"/>
                  </a:cubicBezTo>
                  <a:cubicBezTo>
                    <a:pt x="9899" y="41835"/>
                    <a:pt x="10916" y="44096"/>
                    <a:pt x="11157" y="44578"/>
                  </a:cubicBezTo>
                  <a:cubicBezTo>
                    <a:pt x="11620" y="44599"/>
                    <a:pt x="12088" y="44610"/>
                    <a:pt x="12559" y="44610"/>
                  </a:cubicBezTo>
                  <a:cubicBezTo>
                    <a:pt x="13273" y="44610"/>
                    <a:pt x="13996" y="44586"/>
                    <a:pt x="14729" y="44537"/>
                  </a:cubicBezTo>
                  <a:cubicBezTo>
                    <a:pt x="18460" y="44310"/>
                    <a:pt x="21684" y="43187"/>
                    <a:pt x="24386" y="41448"/>
                  </a:cubicBezTo>
                  <a:cubicBezTo>
                    <a:pt x="23730" y="41033"/>
                    <a:pt x="20868" y="39214"/>
                    <a:pt x="20347" y="38518"/>
                  </a:cubicBezTo>
                  <a:cubicBezTo>
                    <a:pt x="19771" y="37729"/>
                    <a:pt x="19624" y="35896"/>
                    <a:pt x="19878" y="35001"/>
                  </a:cubicBezTo>
                  <a:cubicBezTo>
                    <a:pt x="20119" y="34104"/>
                    <a:pt x="19169" y="33021"/>
                    <a:pt x="19223" y="32272"/>
                  </a:cubicBezTo>
                  <a:cubicBezTo>
                    <a:pt x="19276" y="31523"/>
                    <a:pt x="20279" y="31027"/>
                    <a:pt x="20814" y="30225"/>
                  </a:cubicBezTo>
                  <a:cubicBezTo>
                    <a:pt x="21336" y="29422"/>
                    <a:pt x="23584" y="28473"/>
                    <a:pt x="23584" y="28473"/>
                  </a:cubicBezTo>
                  <a:lnTo>
                    <a:pt x="23584" y="28459"/>
                  </a:lnTo>
                  <a:cubicBezTo>
                    <a:pt x="23356" y="28419"/>
                    <a:pt x="23209" y="28366"/>
                    <a:pt x="23142" y="28312"/>
                  </a:cubicBezTo>
                  <a:cubicBezTo>
                    <a:pt x="22633" y="27951"/>
                    <a:pt x="23142" y="27469"/>
                    <a:pt x="23142" y="27469"/>
                  </a:cubicBezTo>
                  <a:lnTo>
                    <a:pt x="23142" y="27456"/>
                  </a:lnTo>
                  <a:cubicBezTo>
                    <a:pt x="22621" y="27403"/>
                    <a:pt x="22205" y="27242"/>
                    <a:pt x="22219" y="27041"/>
                  </a:cubicBezTo>
                  <a:cubicBezTo>
                    <a:pt x="22219" y="26600"/>
                    <a:pt x="22847" y="26346"/>
                    <a:pt x="22847" y="26346"/>
                  </a:cubicBezTo>
                  <a:lnTo>
                    <a:pt x="22847" y="26279"/>
                  </a:lnTo>
                  <a:cubicBezTo>
                    <a:pt x="22419" y="26212"/>
                    <a:pt x="22098" y="26051"/>
                    <a:pt x="22045" y="25784"/>
                  </a:cubicBezTo>
                  <a:cubicBezTo>
                    <a:pt x="21938" y="25156"/>
                    <a:pt x="24333" y="24366"/>
                    <a:pt x="24333" y="24366"/>
                  </a:cubicBezTo>
                  <a:cubicBezTo>
                    <a:pt x="24333" y="24366"/>
                    <a:pt x="23316" y="23938"/>
                    <a:pt x="23356" y="23403"/>
                  </a:cubicBezTo>
                  <a:cubicBezTo>
                    <a:pt x="22888" y="23349"/>
                    <a:pt x="19744" y="22213"/>
                    <a:pt x="19410" y="21277"/>
                  </a:cubicBezTo>
                  <a:cubicBezTo>
                    <a:pt x="19049" y="20287"/>
                    <a:pt x="20106" y="19310"/>
                    <a:pt x="20306" y="18721"/>
                  </a:cubicBezTo>
                  <a:cubicBezTo>
                    <a:pt x="20480" y="18240"/>
                    <a:pt x="19771" y="17384"/>
                    <a:pt x="20359" y="15605"/>
                  </a:cubicBezTo>
                  <a:cubicBezTo>
                    <a:pt x="20600" y="14842"/>
                    <a:pt x="22166" y="13879"/>
                    <a:pt x="22701" y="13424"/>
                  </a:cubicBezTo>
                  <a:cubicBezTo>
                    <a:pt x="23236" y="12983"/>
                    <a:pt x="23436" y="10214"/>
                    <a:pt x="23864" y="9505"/>
                  </a:cubicBezTo>
                  <a:cubicBezTo>
                    <a:pt x="24493" y="8435"/>
                    <a:pt x="27249" y="6335"/>
                    <a:pt x="27784" y="5921"/>
                  </a:cubicBezTo>
                  <a:cubicBezTo>
                    <a:pt x="25670" y="3767"/>
                    <a:pt x="23316" y="2336"/>
                    <a:pt x="20828" y="1412"/>
                  </a:cubicBezTo>
                  <a:cubicBezTo>
                    <a:pt x="18005" y="377"/>
                    <a:pt x="15035" y="0"/>
                    <a:pt x="12105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60;p54"/>
            <p:cNvSpPr/>
            <p:nvPr/>
          </p:nvSpPr>
          <p:spPr>
            <a:xfrm>
              <a:off x="5120475" y="4392675"/>
              <a:ext cx="217050" cy="249175"/>
            </a:xfrm>
            <a:custGeom>
              <a:avLst/>
              <a:gdLst/>
              <a:ahLst/>
              <a:cxnLst/>
              <a:rect l="l" t="t" r="r" b="b"/>
              <a:pathLst>
                <a:path w="8682" h="9967" extrusionOk="0">
                  <a:moveTo>
                    <a:pt x="0" y="0"/>
                  </a:moveTo>
                  <a:lnTo>
                    <a:pt x="0" y="0"/>
                  </a:lnTo>
                  <a:cubicBezTo>
                    <a:pt x="1218" y="4067"/>
                    <a:pt x="3745" y="7464"/>
                    <a:pt x="7197" y="9966"/>
                  </a:cubicBezTo>
                  <a:cubicBezTo>
                    <a:pt x="6889" y="9431"/>
                    <a:pt x="5579" y="7023"/>
                    <a:pt x="5966" y="5418"/>
                  </a:cubicBezTo>
                  <a:cubicBezTo>
                    <a:pt x="6287" y="4107"/>
                    <a:pt x="7719" y="4268"/>
                    <a:pt x="8293" y="2208"/>
                  </a:cubicBezTo>
                  <a:cubicBezTo>
                    <a:pt x="8682" y="776"/>
                    <a:pt x="6983" y="963"/>
                    <a:pt x="6394" y="790"/>
                  </a:cubicBezTo>
                  <a:cubicBezTo>
                    <a:pt x="6072" y="695"/>
                    <a:pt x="5674" y="559"/>
                    <a:pt x="5194" y="559"/>
                  </a:cubicBezTo>
                  <a:cubicBezTo>
                    <a:pt x="4796" y="559"/>
                    <a:pt x="4341" y="652"/>
                    <a:pt x="3826" y="937"/>
                  </a:cubicBezTo>
                  <a:cubicBezTo>
                    <a:pt x="3644" y="1035"/>
                    <a:pt x="3419" y="1076"/>
                    <a:pt x="3170" y="1076"/>
                  </a:cubicBezTo>
                  <a:cubicBezTo>
                    <a:pt x="2065" y="1076"/>
                    <a:pt x="480" y="262"/>
                    <a:pt x="0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61;p54"/>
            <p:cNvSpPr/>
            <p:nvPr/>
          </p:nvSpPr>
          <p:spPr>
            <a:xfrm>
              <a:off x="5341850" y="3437700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50" y="0"/>
                  </a:moveTo>
                  <a:cubicBezTo>
                    <a:pt x="122" y="0"/>
                    <a:pt x="94" y="8"/>
                    <a:pt x="68" y="23"/>
                  </a:cubicBezTo>
                  <a:cubicBezTo>
                    <a:pt x="14" y="77"/>
                    <a:pt x="0" y="157"/>
                    <a:pt x="41" y="225"/>
                  </a:cubicBezTo>
                  <a:lnTo>
                    <a:pt x="68" y="237"/>
                  </a:lnTo>
                  <a:cubicBezTo>
                    <a:pt x="94" y="278"/>
                    <a:pt x="134" y="305"/>
                    <a:pt x="175" y="305"/>
                  </a:cubicBezTo>
                  <a:cubicBezTo>
                    <a:pt x="201" y="305"/>
                    <a:pt x="228" y="291"/>
                    <a:pt x="255" y="278"/>
                  </a:cubicBezTo>
                  <a:cubicBezTo>
                    <a:pt x="321" y="225"/>
                    <a:pt x="335" y="144"/>
                    <a:pt x="282" y="77"/>
                  </a:cubicBezTo>
                  <a:lnTo>
                    <a:pt x="268" y="50"/>
                  </a:lnTo>
                  <a:cubicBezTo>
                    <a:pt x="235" y="18"/>
                    <a:pt x="193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262;p54"/>
            <p:cNvSpPr/>
            <p:nvPr/>
          </p:nvSpPr>
          <p:spPr>
            <a:xfrm>
              <a:off x="5106775" y="3379100"/>
              <a:ext cx="310000" cy="216250"/>
            </a:xfrm>
            <a:custGeom>
              <a:avLst/>
              <a:gdLst/>
              <a:ahLst/>
              <a:cxnLst/>
              <a:rect l="l" t="t" r="r" b="b"/>
              <a:pathLst>
                <a:path w="12400" h="8650" extrusionOk="0">
                  <a:moveTo>
                    <a:pt x="9456" y="2572"/>
                  </a:moveTo>
                  <a:cubicBezTo>
                    <a:pt x="9457" y="2575"/>
                    <a:pt x="9457" y="2577"/>
                    <a:pt x="9457" y="2581"/>
                  </a:cubicBezTo>
                  <a:lnTo>
                    <a:pt x="9466" y="2581"/>
                  </a:lnTo>
                  <a:cubicBezTo>
                    <a:pt x="9463" y="2578"/>
                    <a:pt x="9460" y="2575"/>
                    <a:pt x="9456" y="2572"/>
                  </a:cubicBezTo>
                  <a:close/>
                  <a:moveTo>
                    <a:pt x="9466" y="2581"/>
                  </a:moveTo>
                  <a:cubicBezTo>
                    <a:pt x="9469" y="2586"/>
                    <a:pt x="9471" y="2590"/>
                    <a:pt x="9471" y="2595"/>
                  </a:cubicBezTo>
                  <a:lnTo>
                    <a:pt x="9471" y="2581"/>
                  </a:lnTo>
                  <a:close/>
                  <a:moveTo>
                    <a:pt x="3157" y="0"/>
                  </a:moveTo>
                  <a:cubicBezTo>
                    <a:pt x="2943" y="0"/>
                    <a:pt x="2729" y="13"/>
                    <a:pt x="2515" y="27"/>
                  </a:cubicBezTo>
                  <a:cubicBezTo>
                    <a:pt x="2408" y="40"/>
                    <a:pt x="2301" y="40"/>
                    <a:pt x="2194" y="54"/>
                  </a:cubicBezTo>
                  <a:lnTo>
                    <a:pt x="1886" y="93"/>
                  </a:lnTo>
                  <a:lnTo>
                    <a:pt x="1565" y="134"/>
                  </a:lnTo>
                  <a:cubicBezTo>
                    <a:pt x="1458" y="147"/>
                    <a:pt x="1351" y="174"/>
                    <a:pt x="1258" y="200"/>
                  </a:cubicBezTo>
                  <a:lnTo>
                    <a:pt x="937" y="268"/>
                  </a:lnTo>
                  <a:cubicBezTo>
                    <a:pt x="842" y="281"/>
                    <a:pt x="735" y="307"/>
                    <a:pt x="628" y="334"/>
                  </a:cubicBezTo>
                  <a:lnTo>
                    <a:pt x="27" y="521"/>
                  </a:lnTo>
                  <a:cubicBezTo>
                    <a:pt x="13" y="521"/>
                    <a:pt x="0" y="548"/>
                    <a:pt x="0" y="562"/>
                  </a:cubicBezTo>
                  <a:cubicBezTo>
                    <a:pt x="0" y="575"/>
                    <a:pt x="27" y="589"/>
                    <a:pt x="40" y="589"/>
                  </a:cubicBezTo>
                  <a:lnTo>
                    <a:pt x="655" y="441"/>
                  </a:lnTo>
                  <a:cubicBezTo>
                    <a:pt x="762" y="414"/>
                    <a:pt x="856" y="388"/>
                    <a:pt x="963" y="375"/>
                  </a:cubicBezTo>
                  <a:lnTo>
                    <a:pt x="1270" y="321"/>
                  </a:lnTo>
                  <a:cubicBezTo>
                    <a:pt x="1377" y="307"/>
                    <a:pt x="1484" y="281"/>
                    <a:pt x="1579" y="268"/>
                  </a:cubicBezTo>
                  <a:lnTo>
                    <a:pt x="1900" y="241"/>
                  </a:lnTo>
                  <a:lnTo>
                    <a:pt x="2207" y="200"/>
                  </a:lnTo>
                  <a:cubicBezTo>
                    <a:pt x="2314" y="200"/>
                    <a:pt x="2421" y="200"/>
                    <a:pt x="2528" y="188"/>
                  </a:cubicBezTo>
                  <a:cubicBezTo>
                    <a:pt x="2662" y="188"/>
                    <a:pt x="2802" y="181"/>
                    <a:pt x="2939" y="181"/>
                  </a:cubicBezTo>
                  <a:cubicBezTo>
                    <a:pt x="3008" y="181"/>
                    <a:pt x="3076" y="183"/>
                    <a:pt x="3143" y="188"/>
                  </a:cubicBezTo>
                  <a:cubicBezTo>
                    <a:pt x="3357" y="200"/>
                    <a:pt x="3571" y="200"/>
                    <a:pt x="3772" y="227"/>
                  </a:cubicBezTo>
                  <a:cubicBezTo>
                    <a:pt x="3986" y="254"/>
                    <a:pt x="4186" y="254"/>
                    <a:pt x="4388" y="307"/>
                  </a:cubicBezTo>
                  <a:cubicBezTo>
                    <a:pt x="4602" y="348"/>
                    <a:pt x="4802" y="361"/>
                    <a:pt x="5003" y="414"/>
                  </a:cubicBezTo>
                  <a:cubicBezTo>
                    <a:pt x="5203" y="468"/>
                    <a:pt x="5417" y="509"/>
                    <a:pt x="5618" y="575"/>
                  </a:cubicBezTo>
                  <a:cubicBezTo>
                    <a:pt x="5805" y="642"/>
                    <a:pt x="6006" y="696"/>
                    <a:pt x="6207" y="776"/>
                  </a:cubicBezTo>
                  <a:cubicBezTo>
                    <a:pt x="6394" y="842"/>
                    <a:pt x="6594" y="910"/>
                    <a:pt x="6781" y="1003"/>
                  </a:cubicBezTo>
                  <a:cubicBezTo>
                    <a:pt x="6983" y="1083"/>
                    <a:pt x="7170" y="1163"/>
                    <a:pt x="7357" y="1258"/>
                  </a:cubicBezTo>
                  <a:cubicBezTo>
                    <a:pt x="7544" y="1351"/>
                    <a:pt x="7732" y="1445"/>
                    <a:pt x="7905" y="1552"/>
                  </a:cubicBezTo>
                  <a:lnTo>
                    <a:pt x="8186" y="1699"/>
                  </a:lnTo>
                  <a:lnTo>
                    <a:pt x="8440" y="1873"/>
                  </a:lnTo>
                  <a:cubicBezTo>
                    <a:pt x="8627" y="1980"/>
                    <a:pt x="8788" y="2100"/>
                    <a:pt x="8962" y="2221"/>
                  </a:cubicBezTo>
                  <a:cubicBezTo>
                    <a:pt x="9127" y="2322"/>
                    <a:pt x="9280" y="2448"/>
                    <a:pt x="9444" y="2563"/>
                  </a:cubicBezTo>
                  <a:lnTo>
                    <a:pt x="9444" y="2563"/>
                  </a:lnTo>
                  <a:lnTo>
                    <a:pt x="9444" y="2555"/>
                  </a:lnTo>
                  <a:cubicBezTo>
                    <a:pt x="9452" y="2564"/>
                    <a:pt x="9455" y="2567"/>
                    <a:pt x="9456" y="2571"/>
                  </a:cubicBezTo>
                  <a:lnTo>
                    <a:pt x="9456" y="2571"/>
                  </a:lnTo>
                  <a:cubicBezTo>
                    <a:pt x="9452" y="2569"/>
                    <a:pt x="9448" y="2566"/>
                    <a:pt x="9444" y="2563"/>
                  </a:cubicBezTo>
                  <a:lnTo>
                    <a:pt x="9444" y="2563"/>
                  </a:lnTo>
                  <a:lnTo>
                    <a:pt x="9444" y="2569"/>
                  </a:lnTo>
                  <a:cubicBezTo>
                    <a:pt x="9448" y="2569"/>
                    <a:pt x="9452" y="2570"/>
                    <a:pt x="9456" y="2572"/>
                  </a:cubicBezTo>
                  <a:lnTo>
                    <a:pt x="9456" y="2572"/>
                  </a:lnTo>
                  <a:cubicBezTo>
                    <a:pt x="9456" y="2572"/>
                    <a:pt x="9456" y="2572"/>
                    <a:pt x="9456" y="2571"/>
                  </a:cubicBezTo>
                  <a:lnTo>
                    <a:pt x="9456" y="2571"/>
                  </a:lnTo>
                  <a:cubicBezTo>
                    <a:pt x="9461" y="2575"/>
                    <a:pt x="9466" y="2578"/>
                    <a:pt x="9471" y="2581"/>
                  </a:cubicBezTo>
                  <a:lnTo>
                    <a:pt x="9551" y="2622"/>
                  </a:lnTo>
                  <a:cubicBezTo>
                    <a:pt x="9537" y="2622"/>
                    <a:pt x="9497" y="2608"/>
                    <a:pt x="9471" y="2595"/>
                  </a:cubicBezTo>
                  <a:lnTo>
                    <a:pt x="9471" y="2595"/>
                  </a:lnTo>
                  <a:lnTo>
                    <a:pt x="9965" y="2983"/>
                  </a:lnTo>
                  <a:cubicBezTo>
                    <a:pt x="10126" y="3116"/>
                    <a:pt x="10286" y="3264"/>
                    <a:pt x="10447" y="3411"/>
                  </a:cubicBezTo>
                  <a:cubicBezTo>
                    <a:pt x="10594" y="3544"/>
                    <a:pt x="10741" y="3692"/>
                    <a:pt x="10901" y="3839"/>
                  </a:cubicBezTo>
                  <a:cubicBezTo>
                    <a:pt x="11049" y="3999"/>
                    <a:pt x="11196" y="4147"/>
                    <a:pt x="11343" y="4307"/>
                  </a:cubicBezTo>
                  <a:cubicBezTo>
                    <a:pt x="11477" y="4454"/>
                    <a:pt x="11624" y="4615"/>
                    <a:pt x="11745" y="4775"/>
                  </a:cubicBezTo>
                  <a:cubicBezTo>
                    <a:pt x="11891" y="4950"/>
                    <a:pt x="12012" y="5096"/>
                    <a:pt x="12132" y="5283"/>
                  </a:cubicBezTo>
                  <a:cubicBezTo>
                    <a:pt x="12146" y="5297"/>
                    <a:pt x="12132" y="5297"/>
                    <a:pt x="12146" y="5310"/>
                  </a:cubicBezTo>
                  <a:lnTo>
                    <a:pt x="12146" y="5351"/>
                  </a:lnTo>
                  <a:lnTo>
                    <a:pt x="12146" y="5404"/>
                  </a:lnTo>
                  <a:lnTo>
                    <a:pt x="12119" y="5458"/>
                  </a:lnTo>
                  <a:cubicBezTo>
                    <a:pt x="12078" y="5538"/>
                    <a:pt x="12025" y="5618"/>
                    <a:pt x="11959" y="5699"/>
                  </a:cubicBezTo>
                  <a:cubicBezTo>
                    <a:pt x="11825" y="5859"/>
                    <a:pt x="11677" y="5993"/>
                    <a:pt x="11531" y="6139"/>
                  </a:cubicBezTo>
                  <a:lnTo>
                    <a:pt x="11049" y="6541"/>
                  </a:lnTo>
                  <a:cubicBezTo>
                    <a:pt x="10875" y="6662"/>
                    <a:pt x="10701" y="6795"/>
                    <a:pt x="10527" y="6915"/>
                  </a:cubicBezTo>
                  <a:cubicBezTo>
                    <a:pt x="10179" y="7156"/>
                    <a:pt x="9831" y="7384"/>
                    <a:pt x="9457" y="7598"/>
                  </a:cubicBezTo>
                  <a:cubicBezTo>
                    <a:pt x="9096" y="7812"/>
                    <a:pt x="8722" y="8012"/>
                    <a:pt x="8347" y="8199"/>
                  </a:cubicBezTo>
                  <a:cubicBezTo>
                    <a:pt x="8146" y="8280"/>
                    <a:pt x="7959" y="8374"/>
                    <a:pt x="7758" y="8440"/>
                  </a:cubicBezTo>
                  <a:cubicBezTo>
                    <a:pt x="7651" y="8467"/>
                    <a:pt x="7557" y="8508"/>
                    <a:pt x="7450" y="8520"/>
                  </a:cubicBezTo>
                  <a:cubicBezTo>
                    <a:pt x="7382" y="8540"/>
                    <a:pt x="7314" y="8553"/>
                    <a:pt x="7240" y="8553"/>
                  </a:cubicBezTo>
                  <a:cubicBezTo>
                    <a:pt x="7213" y="8553"/>
                    <a:pt x="7185" y="8551"/>
                    <a:pt x="7156" y="8547"/>
                  </a:cubicBezTo>
                  <a:cubicBezTo>
                    <a:pt x="7129" y="8547"/>
                    <a:pt x="7102" y="8561"/>
                    <a:pt x="7102" y="8588"/>
                  </a:cubicBezTo>
                  <a:cubicBezTo>
                    <a:pt x="7102" y="8615"/>
                    <a:pt x="7116" y="8627"/>
                    <a:pt x="7143" y="8641"/>
                  </a:cubicBezTo>
                  <a:cubicBezTo>
                    <a:pt x="7181" y="8647"/>
                    <a:pt x="7226" y="8650"/>
                    <a:pt x="7273" y="8650"/>
                  </a:cubicBezTo>
                  <a:cubicBezTo>
                    <a:pt x="7341" y="8650"/>
                    <a:pt x="7414" y="8643"/>
                    <a:pt x="7477" y="8627"/>
                  </a:cubicBezTo>
                  <a:cubicBezTo>
                    <a:pt x="7584" y="8615"/>
                    <a:pt x="7691" y="8588"/>
                    <a:pt x="7798" y="8547"/>
                  </a:cubicBezTo>
                  <a:cubicBezTo>
                    <a:pt x="7999" y="8494"/>
                    <a:pt x="8199" y="8413"/>
                    <a:pt x="8401" y="8333"/>
                  </a:cubicBezTo>
                  <a:cubicBezTo>
                    <a:pt x="8788" y="8160"/>
                    <a:pt x="9176" y="7973"/>
                    <a:pt x="9551" y="7759"/>
                  </a:cubicBezTo>
                  <a:cubicBezTo>
                    <a:pt x="9925" y="7557"/>
                    <a:pt x="10300" y="7330"/>
                    <a:pt x="10648" y="7090"/>
                  </a:cubicBezTo>
                  <a:cubicBezTo>
                    <a:pt x="10835" y="6969"/>
                    <a:pt x="11008" y="6849"/>
                    <a:pt x="11183" y="6728"/>
                  </a:cubicBezTo>
                  <a:cubicBezTo>
                    <a:pt x="11356" y="6594"/>
                    <a:pt x="11517" y="6460"/>
                    <a:pt x="11691" y="6314"/>
                  </a:cubicBezTo>
                  <a:cubicBezTo>
                    <a:pt x="11771" y="6246"/>
                    <a:pt x="11852" y="6166"/>
                    <a:pt x="11932" y="6100"/>
                  </a:cubicBezTo>
                  <a:lnTo>
                    <a:pt x="12052" y="5979"/>
                  </a:lnTo>
                  <a:cubicBezTo>
                    <a:pt x="12078" y="5939"/>
                    <a:pt x="12119" y="5899"/>
                    <a:pt x="12159" y="5859"/>
                  </a:cubicBezTo>
                  <a:cubicBezTo>
                    <a:pt x="12226" y="5765"/>
                    <a:pt x="12292" y="5672"/>
                    <a:pt x="12346" y="5565"/>
                  </a:cubicBezTo>
                  <a:lnTo>
                    <a:pt x="12387" y="5471"/>
                  </a:lnTo>
                  <a:cubicBezTo>
                    <a:pt x="12399" y="5444"/>
                    <a:pt x="12399" y="5404"/>
                    <a:pt x="12399" y="5364"/>
                  </a:cubicBezTo>
                  <a:lnTo>
                    <a:pt x="12399" y="5244"/>
                  </a:lnTo>
                  <a:cubicBezTo>
                    <a:pt x="12387" y="5203"/>
                    <a:pt x="12360" y="5150"/>
                    <a:pt x="12346" y="5137"/>
                  </a:cubicBezTo>
                  <a:cubicBezTo>
                    <a:pt x="12226" y="4962"/>
                    <a:pt x="12092" y="4775"/>
                    <a:pt x="11959" y="4615"/>
                  </a:cubicBezTo>
                  <a:cubicBezTo>
                    <a:pt x="11825" y="4441"/>
                    <a:pt x="11677" y="4281"/>
                    <a:pt x="11531" y="4120"/>
                  </a:cubicBezTo>
                  <a:cubicBezTo>
                    <a:pt x="11383" y="3973"/>
                    <a:pt x="11236" y="3812"/>
                    <a:pt x="11089" y="3651"/>
                  </a:cubicBezTo>
                  <a:cubicBezTo>
                    <a:pt x="10942" y="3505"/>
                    <a:pt x="10781" y="3344"/>
                    <a:pt x="10621" y="3211"/>
                  </a:cubicBezTo>
                  <a:cubicBezTo>
                    <a:pt x="10460" y="3063"/>
                    <a:pt x="10313" y="2916"/>
                    <a:pt x="10139" y="2783"/>
                  </a:cubicBezTo>
                  <a:lnTo>
                    <a:pt x="9644" y="2367"/>
                  </a:lnTo>
                  <a:lnTo>
                    <a:pt x="9658" y="2381"/>
                  </a:lnTo>
                  <a:lnTo>
                    <a:pt x="9671" y="2394"/>
                  </a:lnTo>
                  <a:cubicBezTo>
                    <a:pt x="9658" y="2381"/>
                    <a:pt x="9644" y="2381"/>
                    <a:pt x="9631" y="2367"/>
                  </a:cubicBezTo>
                  <a:cubicBezTo>
                    <a:pt x="9629" y="2365"/>
                    <a:pt x="9626" y="2363"/>
                    <a:pt x="9623" y="2361"/>
                  </a:cubicBezTo>
                  <a:lnTo>
                    <a:pt x="9623" y="2361"/>
                  </a:lnTo>
                  <a:lnTo>
                    <a:pt x="9644" y="2367"/>
                  </a:lnTo>
                  <a:cubicBezTo>
                    <a:pt x="9471" y="2248"/>
                    <a:pt x="9296" y="2114"/>
                    <a:pt x="9123" y="1993"/>
                  </a:cubicBezTo>
                  <a:cubicBezTo>
                    <a:pt x="8948" y="1873"/>
                    <a:pt x="8775" y="1752"/>
                    <a:pt x="8588" y="1645"/>
                  </a:cubicBezTo>
                  <a:lnTo>
                    <a:pt x="8320" y="1485"/>
                  </a:lnTo>
                  <a:lnTo>
                    <a:pt x="8039" y="1324"/>
                  </a:lnTo>
                  <a:cubicBezTo>
                    <a:pt x="7852" y="1217"/>
                    <a:pt x="7664" y="1124"/>
                    <a:pt x="7464" y="1030"/>
                  </a:cubicBezTo>
                  <a:cubicBezTo>
                    <a:pt x="7277" y="937"/>
                    <a:pt x="7076" y="856"/>
                    <a:pt x="6888" y="762"/>
                  </a:cubicBezTo>
                  <a:cubicBezTo>
                    <a:pt x="6688" y="682"/>
                    <a:pt x="6487" y="616"/>
                    <a:pt x="6287" y="535"/>
                  </a:cubicBezTo>
                  <a:cubicBezTo>
                    <a:pt x="6086" y="468"/>
                    <a:pt x="5886" y="414"/>
                    <a:pt x="5672" y="348"/>
                  </a:cubicBezTo>
                  <a:cubicBezTo>
                    <a:pt x="5471" y="295"/>
                    <a:pt x="5257" y="254"/>
                    <a:pt x="5056" y="200"/>
                  </a:cubicBezTo>
                  <a:cubicBezTo>
                    <a:pt x="4842" y="147"/>
                    <a:pt x="4628" y="134"/>
                    <a:pt x="4427" y="93"/>
                  </a:cubicBezTo>
                  <a:cubicBezTo>
                    <a:pt x="4213" y="54"/>
                    <a:pt x="3999" y="54"/>
                    <a:pt x="3785" y="27"/>
                  </a:cubicBezTo>
                  <a:cubicBezTo>
                    <a:pt x="3571" y="0"/>
                    <a:pt x="3357" y="13"/>
                    <a:pt x="3157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263;p54"/>
            <p:cNvSpPr/>
            <p:nvPr/>
          </p:nvSpPr>
          <p:spPr>
            <a:xfrm>
              <a:off x="5237500" y="3518200"/>
              <a:ext cx="27125" cy="84975"/>
            </a:xfrm>
            <a:custGeom>
              <a:avLst/>
              <a:gdLst/>
              <a:ahLst/>
              <a:cxnLst/>
              <a:rect l="l" t="t" r="r" b="b"/>
              <a:pathLst>
                <a:path w="1085" h="3399" extrusionOk="0">
                  <a:moveTo>
                    <a:pt x="28" y="1"/>
                  </a:moveTo>
                  <a:cubicBezTo>
                    <a:pt x="15" y="1"/>
                    <a:pt x="1" y="14"/>
                    <a:pt x="1" y="28"/>
                  </a:cubicBezTo>
                  <a:lnTo>
                    <a:pt x="1" y="54"/>
                  </a:lnTo>
                  <a:cubicBezTo>
                    <a:pt x="1" y="54"/>
                    <a:pt x="1" y="54"/>
                    <a:pt x="1" y="54"/>
                  </a:cubicBezTo>
                  <a:lnTo>
                    <a:pt x="1" y="54"/>
                  </a:lnTo>
                  <a:cubicBezTo>
                    <a:pt x="1" y="60"/>
                    <a:pt x="3" y="63"/>
                    <a:pt x="6" y="65"/>
                  </a:cubicBezTo>
                  <a:lnTo>
                    <a:pt x="6" y="65"/>
                  </a:lnTo>
                  <a:cubicBezTo>
                    <a:pt x="71" y="195"/>
                    <a:pt x="123" y="326"/>
                    <a:pt x="175" y="468"/>
                  </a:cubicBezTo>
                  <a:cubicBezTo>
                    <a:pt x="229" y="602"/>
                    <a:pt x="282" y="736"/>
                    <a:pt x="322" y="870"/>
                  </a:cubicBezTo>
                  <a:cubicBezTo>
                    <a:pt x="375" y="1003"/>
                    <a:pt x="429" y="1151"/>
                    <a:pt x="482" y="1285"/>
                  </a:cubicBezTo>
                  <a:cubicBezTo>
                    <a:pt x="523" y="1419"/>
                    <a:pt x="576" y="1552"/>
                    <a:pt x="616" y="1699"/>
                  </a:cubicBezTo>
                  <a:cubicBezTo>
                    <a:pt x="657" y="1833"/>
                    <a:pt x="710" y="1967"/>
                    <a:pt x="750" y="2114"/>
                  </a:cubicBezTo>
                  <a:cubicBezTo>
                    <a:pt x="791" y="2248"/>
                    <a:pt x="817" y="2395"/>
                    <a:pt x="857" y="2528"/>
                  </a:cubicBezTo>
                  <a:cubicBezTo>
                    <a:pt x="871" y="2596"/>
                    <a:pt x="884" y="2676"/>
                    <a:pt x="898" y="2742"/>
                  </a:cubicBezTo>
                  <a:cubicBezTo>
                    <a:pt x="910" y="2810"/>
                    <a:pt x="924" y="2890"/>
                    <a:pt x="924" y="2956"/>
                  </a:cubicBezTo>
                  <a:lnTo>
                    <a:pt x="937" y="3063"/>
                  </a:lnTo>
                  <a:lnTo>
                    <a:pt x="937" y="3158"/>
                  </a:lnTo>
                  <a:cubicBezTo>
                    <a:pt x="937" y="3238"/>
                    <a:pt x="910" y="3304"/>
                    <a:pt x="898" y="3384"/>
                  </a:cubicBezTo>
                  <a:lnTo>
                    <a:pt x="910" y="3398"/>
                  </a:lnTo>
                  <a:lnTo>
                    <a:pt x="910" y="3384"/>
                  </a:lnTo>
                  <a:cubicBezTo>
                    <a:pt x="951" y="3318"/>
                    <a:pt x="1005" y="3265"/>
                    <a:pt x="1017" y="3184"/>
                  </a:cubicBezTo>
                  <a:cubicBezTo>
                    <a:pt x="1031" y="3144"/>
                    <a:pt x="1044" y="3104"/>
                    <a:pt x="1044" y="3077"/>
                  </a:cubicBezTo>
                  <a:lnTo>
                    <a:pt x="1071" y="2956"/>
                  </a:lnTo>
                  <a:cubicBezTo>
                    <a:pt x="1085" y="2876"/>
                    <a:pt x="1071" y="2810"/>
                    <a:pt x="1085" y="2730"/>
                  </a:cubicBezTo>
                  <a:cubicBezTo>
                    <a:pt x="1085" y="2649"/>
                    <a:pt x="1071" y="2569"/>
                    <a:pt x="1071" y="2502"/>
                  </a:cubicBezTo>
                  <a:cubicBezTo>
                    <a:pt x="1058" y="2421"/>
                    <a:pt x="1058" y="2341"/>
                    <a:pt x="1044" y="2275"/>
                  </a:cubicBezTo>
                  <a:cubicBezTo>
                    <a:pt x="1031" y="2195"/>
                    <a:pt x="1017" y="2127"/>
                    <a:pt x="991" y="2047"/>
                  </a:cubicBezTo>
                  <a:cubicBezTo>
                    <a:pt x="978" y="1981"/>
                    <a:pt x="964" y="1900"/>
                    <a:pt x="937" y="1833"/>
                  </a:cubicBezTo>
                  <a:cubicBezTo>
                    <a:pt x="924" y="1753"/>
                    <a:pt x="910" y="1686"/>
                    <a:pt x="884" y="1606"/>
                  </a:cubicBezTo>
                  <a:cubicBezTo>
                    <a:pt x="830" y="1472"/>
                    <a:pt x="791" y="1325"/>
                    <a:pt x="723" y="1191"/>
                  </a:cubicBezTo>
                  <a:cubicBezTo>
                    <a:pt x="670" y="1044"/>
                    <a:pt x="616" y="910"/>
                    <a:pt x="550" y="777"/>
                  </a:cubicBezTo>
                  <a:cubicBezTo>
                    <a:pt x="482" y="643"/>
                    <a:pt x="402" y="509"/>
                    <a:pt x="336" y="388"/>
                  </a:cubicBezTo>
                  <a:cubicBezTo>
                    <a:pt x="255" y="254"/>
                    <a:pt x="161" y="135"/>
                    <a:pt x="68" y="14"/>
                  </a:cubicBezTo>
                  <a:lnTo>
                    <a:pt x="63" y="14"/>
                  </a:lnTo>
                  <a:cubicBezTo>
                    <a:pt x="57" y="6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264;p54"/>
            <p:cNvSpPr/>
            <p:nvPr/>
          </p:nvSpPr>
          <p:spPr>
            <a:xfrm>
              <a:off x="4967650" y="3566025"/>
              <a:ext cx="173250" cy="121425"/>
            </a:xfrm>
            <a:custGeom>
              <a:avLst/>
              <a:gdLst/>
              <a:ahLst/>
              <a:cxnLst/>
              <a:rect l="l" t="t" r="r" b="b"/>
              <a:pathLst>
                <a:path w="6930" h="4857" extrusionOk="0">
                  <a:moveTo>
                    <a:pt x="40" y="0"/>
                  </a:moveTo>
                  <a:cubicBezTo>
                    <a:pt x="13" y="14"/>
                    <a:pt x="1" y="41"/>
                    <a:pt x="13" y="68"/>
                  </a:cubicBezTo>
                  <a:cubicBezTo>
                    <a:pt x="13" y="68"/>
                    <a:pt x="108" y="255"/>
                    <a:pt x="254" y="562"/>
                  </a:cubicBezTo>
                  <a:cubicBezTo>
                    <a:pt x="402" y="870"/>
                    <a:pt x="616" y="1325"/>
                    <a:pt x="896" y="1846"/>
                  </a:cubicBezTo>
                  <a:cubicBezTo>
                    <a:pt x="1191" y="2368"/>
                    <a:pt x="1526" y="2984"/>
                    <a:pt x="1940" y="3612"/>
                  </a:cubicBezTo>
                  <a:cubicBezTo>
                    <a:pt x="2154" y="3920"/>
                    <a:pt x="2368" y="4241"/>
                    <a:pt x="2649" y="4535"/>
                  </a:cubicBezTo>
                  <a:cubicBezTo>
                    <a:pt x="2729" y="4615"/>
                    <a:pt x="2810" y="4682"/>
                    <a:pt x="2903" y="4749"/>
                  </a:cubicBezTo>
                  <a:cubicBezTo>
                    <a:pt x="2943" y="4776"/>
                    <a:pt x="2997" y="4816"/>
                    <a:pt x="3063" y="4829"/>
                  </a:cubicBezTo>
                  <a:cubicBezTo>
                    <a:pt x="3090" y="4829"/>
                    <a:pt x="3104" y="4842"/>
                    <a:pt x="3131" y="4842"/>
                  </a:cubicBezTo>
                  <a:lnTo>
                    <a:pt x="3157" y="4842"/>
                  </a:lnTo>
                  <a:cubicBezTo>
                    <a:pt x="3197" y="4856"/>
                    <a:pt x="3224" y="4856"/>
                    <a:pt x="3251" y="4856"/>
                  </a:cubicBezTo>
                  <a:cubicBezTo>
                    <a:pt x="3478" y="4856"/>
                    <a:pt x="3679" y="4803"/>
                    <a:pt x="3880" y="4749"/>
                  </a:cubicBezTo>
                  <a:cubicBezTo>
                    <a:pt x="4267" y="4655"/>
                    <a:pt x="4642" y="4508"/>
                    <a:pt x="5003" y="4361"/>
                  </a:cubicBezTo>
                  <a:cubicBezTo>
                    <a:pt x="5378" y="4214"/>
                    <a:pt x="5726" y="4054"/>
                    <a:pt x="6060" y="3879"/>
                  </a:cubicBezTo>
                  <a:cubicBezTo>
                    <a:pt x="6234" y="3786"/>
                    <a:pt x="6395" y="3706"/>
                    <a:pt x="6541" y="3599"/>
                  </a:cubicBezTo>
                  <a:cubicBezTo>
                    <a:pt x="6621" y="3558"/>
                    <a:pt x="6702" y="3505"/>
                    <a:pt x="6782" y="3451"/>
                  </a:cubicBezTo>
                  <a:cubicBezTo>
                    <a:pt x="6809" y="3412"/>
                    <a:pt x="6849" y="3385"/>
                    <a:pt x="6889" y="3344"/>
                  </a:cubicBezTo>
                  <a:cubicBezTo>
                    <a:pt x="6903" y="3331"/>
                    <a:pt x="6916" y="3305"/>
                    <a:pt x="6916" y="3291"/>
                  </a:cubicBezTo>
                  <a:cubicBezTo>
                    <a:pt x="6930" y="3264"/>
                    <a:pt x="6930" y="3251"/>
                    <a:pt x="6930" y="3237"/>
                  </a:cubicBezTo>
                  <a:lnTo>
                    <a:pt x="6930" y="3224"/>
                  </a:lnTo>
                  <a:lnTo>
                    <a:pt x="6930" y="3157"/>
                  </a:lnTo>
                  <a:cubicBezTo>
                    <a:pt x="6916" y="2957"/>
                    <a:pt x="6903" y="2809"/>
                    <a:pt x="6876" y="2649"/>
                  </a:cubicBezTo>
                  <a:cubicBezTo>
                    <a:pt x="6849" y="2488"/>
                    <a:pt x="6823" y="2328"/>
                    <a:pt x="6796" y="2181"/>
                  </a:cubicBezTo>
                  <a:cubicBezTo>
                    <a:pt x="6689" y="1592"/>
                    <a:pt x="6555" y="1111"/>
                    <a:pt x="6448" y="776"/>
                  </a:cubicBezTo>
                  <a:cubicBezTo>
                    <a:pt x="6395" y="615"/>
                    <a:pt x="6341" y="482"/>
                    <a:pt x="6300" y="401"/>
                  </a:cubicBezTo>
                  <a:cubicBezTo>
                    <a:pt x="6261" y="308"/>
                    <a:pt x="6247" y="268"/>
                    <a:pt x="6247" y="268"/>
                  </a:cubicBezTo>
                  <a:cubicBezTo>
                    <a:pt x="6234" y="255"/>
                    <a:pt x="6220" y="241"/>
                    <a:pt x="6207" y="241"/>
                  </a:cubicBezTo>
                  <a:cubicBezTo>
                    <a:pt x="6180" y="255"/>
                    <a:pt x="6180" y="268"/>
                    <a:pt x="6180" y="294"/>
                  </a:cubicBezTo>
                  <a:cubicBezTo>
                    <a:pt x="6180" y="294"/>
                    <a:pt x="6193" y="335"/>
                    <a:pt x="6234" y="428"/>
                  </a:cubicBezTo>
                  <a:cubicBezTo>
                    <a:pt x="6261" y="508"/>
                    <a:pt x="6300" y="642"/>
                    <a:pt x="6354" y="803"/>
                  </a:cubicBezTo>
                  <a:cubicBezTo>
                    <a:pt x="6448" y="1138"/>
                    <a:pt x="6541" y="1619"/>
                    <a:pt x="6621" y="2208"/>
                  </a:cubicBezTo>
                  <a:cubicBezTo>
                    <a:pt x="6648" y="2354"/>
                    <a:pt x="6675" y="2515"/>
                    <a:pt x="6689" y="2662"/>
                  </a:cubicBezTo>
                  <a:cubicBezTo>
                    <a:pt x="6702" y="2823"/>
                    <a:pt x="6728" y="2996"/>
                    <a:pt x="6728" y="3144"/>
                  </a:cubicBezTo>
                  <a:lnTo>
                    <a:pt x="6728" y="3210"/>
                  </a:lnTo>
                  <a:cubicBezTo>
                    <a:pt x="6716" y="3224"/>
                    <a:pt x="6675" y="3251"/>
                    <a:pt x="6648" y="3278"/>
                  </a:cubicBezTo>
                  <a:cubicBezTo>
                    <a:pt x="6582" y="3331"/>
                    <a:pt x="6502" y="3371"/>
                    <a:pt x="6434" y="3412"/>
                  </a:cubicBezTo>
                  <a:cubicBezTo>
                    <a:pt x="6288" y="3505"/>
                    <a:pt x="6113" y="3585"/>
                    <a:pt x="5953" y="3665"/>
                  </a:cubicBezTo>
                  <a:cubicBezTo>
                    <a:pt x="5619" y="3826"/>
                    <a:pt x="5271" y="3986"/>
                    <a:pt x="4909" y="4120"/>
                  </a:cubicBezTo>
                  <a:cubicBezTo>
                    <a:pt x="4549" y="4268"/>
                    <a:pt x="4187" y="4401"/>
                    <a:pt x="3812" y="4495"/>
                  </a:cubicBezTo>
                  <a:cubicBezTo>
                    <a:pt x="3625" y="4535"/>
                    <a:pt x="3425" y="4575"/>
                    <a:pt x="3251" y="4575"/>
                  </a:cubicBezTo>
                  <a:lnTo>
                    <a:pt x="3157" y="4575"/>
                  </a:lnTo>
                  <a:lnTo>
                    <a:pt x="3144" y="4562"/>
                  </a:lnTo>
                  <a:cubicBezTo>
                    <a:pt x="3117" y="4562"/>
                    <a:pt x="3077" y="4548"/>
                    <a:pt x="3050" y="4521"/>
                  </a:cubicBezTo>
                  <a:cubicBezTo>
                    <a:pt x="2983" y="4482"/>
                    <a:pt x="2903" y="4414"/>
                    <a:pt x="2849" y="4348"/>
                  </a:cubicBezTo>
                  <a:cubicBezTo>
                    <a:pt x="2582" y="4080"/>
                    <a:pt x="2355" y="3772"/>
                    <a:pt x="2154" y="3465"/>
                  </a:cubicBezTo>
                  <a:cubicBezTo>
                    <a:pt x="1940" y="3171"/>
                    <a:pt x="1752" y="2863"/>
                    <a:pt x="1579" y="2568"/>
                  </a:cubicBezTo>
                  <a:cubicBezTo>
                    <a:pt x="1392" y="2288"/>
                    <a:pt x="1231" y="2007"/>
                    <a:pt x="1084" y="1753"/>
                  </a:cubicBezTo>
                  <a:cubicBezTo>
                    <a:pt x="789" y="1231"/>
                    <a:pt x="536" y="803"/>
                    <a:pt x="375" y="508"/>
                  </a:cubicBezTo>
                  <a:cubicBezTo>
                    <a:pt x="201" y="201"/>
                    <a:pt x="94" y="27"/>
                    <a:pt x="94" y="27"/>
                  </a:cubicBezTo>
                  <a:cubicBezTo>
                    <a:pt x="94" y="0"/>
                    <a:pt x="67" y="0"/>
                    <a:pt x="40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265;p54"/>
            <p:cNvSpPr/>
            <p:nvPr/>
          </p:nvSpPr>
          <p:spPr>
            <a:xfrm>
              <a:off x="4941900" y="3638250"/>
              <a:ext cx="86950" cy="237275"/>
            </a:xfrm>
            <a:custGeom>
              <a:avLst/>
              <a:gdLst/>
              <a:ahLst/>
              <a:cxnLst/>
              <a:rect l="l" t="t" r="r" b="b"/>
              <a:pathLst>
                <a:path w="3478" h="9491" extrusionOk="0">
                  <a:moveTo>
                    <a:pt x="134" y="0"/>
                  </a:moveTo>
                  <a:cubicBezTo>
                    <a:pt x="94" y="0"/>
                    <a:pt x="54" y="27"/>
                    <a:pt x="54" y="68"/>
                  </a:cubicBezTo>
                  <a:cubicBezTo>
                    <a:pt x="54" y="68"/>
                    <a:pt x="41" y="107"/>
                    <a:pt x="41" y="188"/>
                  </a:cubicBezTo>
                  <a:cubicBezTo>
                    <a:pt x="41" y="255"/>
                    <a:pt x="14" y="375"/>
                    <a:pt x="14" y="509"/>
                  </a:cubicBezTo>
                  <a:cubicBezTo>
                    <a:pt x="14" y="656"/>
                    <a:pt x="0" y="817"/>
                    <a:pt x="0" y="1017"/>
                  </a:cubicBezTo>
                  <a:cubicBezTo>
                    <a:pt x="0" y="1218"/>
                    <a:pt x="0" y="1432"/>
                    <a:pt x="27" y="1673"/>
                  </a:cubicBezTo>
                  <a:cubicBezTo>
                    <a:pt x="27" y="1793"/>
                    <a:pt x="41" y="1914"/>
                    <a:pt x="41" y="2047"/>
                  </a:cubicBezTo>
                  <a:cubicBezTo>
                    <a:pt x="54" y="2181"/>
                    <a:pt x="80" y="2315"/>
                    <a:pt x="94" y="2449"/>
                  </a:cubicBezTo>
                  <a:cubicBezTo>
                    <a:pt x="107" y="2583"/>
                    <a:pt x="121" y="2729"/>
                    <a:pt x="134" y="2863"/>
                  </a:cubicBezTo>
                  <a:lnTo>
                    <a:pt x="214" y="3305"/>
                  </a:lnTo>
                  <a:cubicBezTo>
                    <a:pt x="241" y="3451"/>
                    <a:pt x="268" y="3599"/>
                    <a:pt x="308" y="3760"/>
                  </a:cubicBezTo>
                  <a:cubicBezTo>
                    <a:pt x="335" y="3906"/>
                    <a:pt x="375" y="4054"/>
                    <a:pt x="415" y="4214"/>
                  </a:cubicBezTo>
                  <a:cubicBezTo>
                    <a:pt x="455" y="4361"/>
                    <a:pt x="482" y="4522"/>
                    <a:pt x="535" y="4669"/>
                  </a:cubicBezTo>
                  <a:cubicBezTo>
                    <a:pt x="589" y="4830"/>
                    <a:pt x="629" y="4976"/>
                    <a:pt x="683" y="5124"/>
                  </a:cubicBezTo>
                  <a:cubicBezTo>
                    <a:pt x="736" y="5285"/>
                    <a:pt x="790" y="5431"/>
                    <a:pt x="843" y="5579"/>
                  </a:cubicBezTo>
                  <a:cubicBezTo>
                    <a:pt x="910" y="5725"/>
                    <a:pt x="963" y="5873"/>
                    <a:pt x="1031" y="6020"/>
                  </a:cubicBezTo>
                  <a:cubicBezTo>
                    <a:pt x="1150" y="6314"/>
                    <a:pt x="1284" y="6595"/>
                    <a:pt x="1432" y="6863"/>
                  </a:cubicBezTo>
                  <a:cubicBezTo>
                    <a:pt x="1566" y="7130"/>
                    <a:pt x="1726" y="7371"/>
                    <a:pt x="1860" y="7612"/>
                  </a:cubicBezTo>
                  <a:cubicBezTo>
                    <a:pt x="2020" y="7839"/>
                    <a:pt x="2154" y="8067"/>
                    <a:pt x="2301" y="8254"/>
                  </a:cubicBezTo>
                  <a:cubicBezTo>
                    <a:pt x="2449" y="8441"/>
                    <a:pt x="2582" y="8629"/>
                    <a:pt x="2716" y="8775"/>
                  </a:cubicBezTo>
                  <a:cubicBezTo>
                    <a:pt x="2836" y="8923"/>
                    <a:pt x="2943" y="9057"/>
                    <a:pt x="3037" y="9150"/>
                  </a:cubicBezTo>
                  <a:cubicBezTo>
                    <a:pt x="3237" y="9351"/>
                    <a:pt x="3344" y="9471"/>
                    <a:pt x="3344" y="9471"/>
                  </a:cubicBezTo>
                  <a:cubicBezTo>
                    <a:pt x="3358" y="9484"/>
                    <a:pt x="3374" y="9491"/>
                    <a:pt x="3393" y="9491"/>
                  </a:cubicBezTo>
                  <a:cubicBezTo>
                    <a:pt x="3411" y="9491"/>
                    <a:pt x="3431" y="9484"/>
                    <a:pt x="3451" y="9471"/>
                  </a:cubicBezTo>
                  <a:cubicBezTo>
                    <a:pt x="3478" y="9444"/>
                    <a:pt x="3478" y="9404"/>
                    <a:pt x="3451" y="9378"/>
                  </a:cubicBezTo>
                  <a:lnTo>
                    <a:pt x="3451" y="9364"/>
                  </a:lnTo>
                  <a:cubicBezTo>
                    <a:pt x="3451" y="9364"/>
                    <a:pt x="3344" y="9244"/>
                    <a:pt x="3171" y="9043"/>
                  </a:cubicBezTo>
                  <a:cubicBezTo>
                    <a:pt x="3077" y="8936"/>
                    <a:pt x="2984" y="8802"/>
                    <a:pt x="2863" y="8655"/>
                  </a:cubicBezTo>
                  <a:cubicBezTo>
                    <a:pt x="2743" y="8495"/>
                    <a:pt x="2622" y="8320"/>
                    <a:pt x="2475" y="8133"/>
                  </a:cubicBezTo>
                  <a:cubicBezTo>
                    <a:pt x="2342" y="7933"/>
                    <a:pt x="2221" y="7719"/>
                    <a:pt x="2060" y="7491"/>
                  </a:cubicBezTo>
                  <a:cubicBezTo>
                    <a:pt x="1940" y="7250"/>
                    <a:pt x="1793" y="7010"/>
                    <a:pt x="1659" y="6742"/>
                  </a:cubicBezTo>
                  <a:cubicBezTo>
                    <a:pt x="1525" y="6488"/>
                    <a:pt x="1391" y="6207"/>
                    <a:pt x="1271" y="5927"/>
                  </a:cubicBezTo>
                  <a:cubicBezTo>
                    <a:pt x="1218" y="5779"/>
                    <a:pt x="1164" y="5632"/>
                    <a:pt x="1097" y="5485"/>
                  </a:cubicBezTo>
                  <a:cubicBezTo>
                    <a:pt x="1043" y="5338"/>
                    <a:pt x="990" y="5190"/>
                    <a:pt x="950" y="5044"/>
                  </a:cubicBezTo>
                  <a:cubicBezTo>
                    <a:pt x="897" y="4896"/>
                    <a:pt x="843" y="4736"/>
                    <a:pt x="803" y="4589"/>
                  </a:cubicBezTo>
                  <a:cubicBezTo>
                    <a:pt x="749" y="4441"/>
                    <a:pt x="722" y="4295"/>
                    <a:pt x="683" y="4147"/>
                  </a:cubicBezTo>
                  <a:cubicBezTo>
                    <a:pt x="642" y="3986"/>
                    <a:pt x="603" y="3840"/>
                    <a:pt x="562" y="3692"/>
                  </a:cubicBezTo>
                  <a:cubicBezTo>
                    <a:pt x="522" y="3546"/>
                    <a:pt x="508" y="3398"/>
                    <a:pt x="469" y="3251"/>
                  </a:cubicBezTo>
                  <a:cubicBezTo>
                    <a:pt x="442" y="3118"/>
                    <a:pt x="415" y="2970"/>
                    <a:pt x="389" y="2823"/>
                  </a:cubicBezTo>
                  <a:cubicBezTo>
                    <a:pt x="362" y="2690"/>
                    <a:pt x="348" y="2556"/>
                    <a:pt x="335" y="2422"/>
                  </a:cubicBezTo>
                  <a:cubicBezTo>
                    <a:pt x="308" y="2288"/>
                    <a:pt x="294" y="2154"/>
                    <a:pt x="282" y="2021"/>
                  </a:cubicBezTo>
                  <a:lnTo>
                    <a:pt x="241" y="1659"/>
                  </a:lnTo>
                  <a:cubicBezTo>
                    <a:pt x="214" y="1418"/>
                    <a:pt x="214" y="1204"/>
                    <a:pt x="201" y="1017"/>
                  </a:cubicBezTo>
                  <a:cubicBezTo>
                    <a:pt x="187" y="817"/>
                    <a:pt x="187" y="656"/>
                    <a:pt x="187" y="523"/>
                  </a:cubicBezTo>
                  <a:cubicBezTo>
                    <a:pt x="187" y="241"/>
                    <a:pt x="201" y="81"/>
                    <a:pt x="201" y="81"/>
                  </a:cubicBezTo>
                  <a:cubicBezTo>
                    <a:pt x="201" y="41"/>
                    <a:pt x="175" y="14"/>
                    <a:pt x="134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266;p54"/>
            <p:cNvSpPr/>
            <p:nvPr/>
          </p:nvSpPr>
          <p:spPr>
            <a:xfrm>
              <a:off x="5336850" y="4056050"/>
              <a:ext cx="24100" cy="69150"/>
            </a:xfrm>
            <a:custGeom>
              <a:avLst/>
              <a:gdLst/>
              <a:ahLst/>
              <a:cxnLst/>
              <a:rect l="l" t="t" r="r" b="b"/>
              <a:pathLst>
                <a:path w="964" h="2766" extrusionOk="0">
                  <a:moveTo>
                    <a:pt x="732" y="0"/>
                  </a:moveTo>
                  <a:cubicBezTo>
                    <a:pt x="720" y="0"/>
                    <a:pt x="707" y="3"/>
                    <a:pt x="696" y="9"/>
                  </a:cubicBezTo>
                  <a:cubicBezTo>
                    <a:pt x="655" y="35"/>
                    <a:pt x="642" y="89"/>
                    <a:pt x="669" y="116"/>
                  </a:cubicBezTo>
                  <a:lnTo>
                    <a:pt x="696" y="142"/>
                  </a:lnTo>
                  <a:cubicBezTo>
                    <a:pt x="708" y="169"/>
                    <a:pt x="696" y="169"/>
                    <a:pt x="708" y="210"/>
                  </a:cubicBezTo>
                  <a:cubicBezTo>
                    <a:pt x="735" y="263"/>
                    <a:pt x="735" y="370"/>
                    <a:pt x="735" y="490"/>
                  </a:cubicBezTo>
                  <a:cubicBezTo>
                    <a:pt x="735" y="611"/>
                    <a:pt x="708" y="758"/>
                    <a:pt x="682" y="905"/>
                  </a:cubicBezTo>
                  <a:cubicBezTo>
                    <a:pt x="655" y="1066"/>
                    <a:pt x="615" y="1226"/>
                    <a:pt x="562" y="1387"/>
                  </a:cubicBezTo>
                  <a:cubicBezTo>
                    <a:pt x="535" y="1480"/>
                    <a:pt x="508" y="1560"/>
                    <a:pt x="482" y="1628"/>
                  </a:cubicBezTo>
                  <a:lnTo>
                    <a:pt x="441" y="1748"/>
                  </a:lnTo>
                  <a:cubicBezTo>
                    <a:pt x="428" y="1762"/>
                    <a:pt x="428" y="1788"/>
                    <a:pt x="414" y="1801"/>
                  </a:cubicBezTo>
                  <a:lnTo>
                    <a:pt x="387" y="1855"/>
                  </a:lnTo>
                  <a:cubicBezTo>
                    <a:pt x="361" y="1935"/>
                    <a:pt x="321" y="2002"/>
                    <a:pt x="294" y="2083"/>
                  </a:cubicBezTo>
                  <a:cubicBezTo>
                    <a:pt x="268" y="2149"/>
                    <a:pt x="241" y="2216"/>
                    <a:pt x="214" y="2270"/>
                  </a:cubicBezTo>
                  <a:cubicBezTo>
                    <a:pt x="147" y="2377"/>
                    <a:pt x="107" y="2484"/>
                    <a:pt x="66" y="2550"/>
                  </a:cubicBezTo>
                  <a:cubicBezTo>
                    <a:pt x="40" y="2618"/>
                    <a:pt x="13" y="2657"/>
                    <a:pt x="13" y="2657"/>
                  </a:cubicBezTo>
                  <a:cubicBezTo>
                    <a:pt x="0" y="2684"/>
                    <a:pt x="13" y="2725"/>
                    <a:pt x="40" y="2751"/>
                  </a:cubicBezTo>
                  <a:cubicBezTo>
                    <a:pt x="50" y="2761"/>
                    <a:pt x="64" y="2766"/>
                    <a:pt x="78" y="2766"/>
                  </a:cubicBezTo>
                  <a:cubicBezTo>
                    <a:pt x="101" y="2766"/>
                    <a:pt x="125" y="2754"/>
                    <a:pt x="134" y="2737"/>
                  </a:cubicBezTo>
                  <a:cubicBezTo>
                    <a:pt x="134" y="2737"/>
                    <a:pt x="161" y="2698"/>
                    <a:pt x="214" y="2630"/>
                  </a:cubicBezTo>
                  <a:cubicBezTo>
                    <a:pt x="254" y="2577"/>
                    <a:pt x="334" y="2484"/>
                    <a:pt x="401" y="2363"/>
                  </a:cubicBezTo>
                  <a:cubicBezTo>
                    <a:pt x="441" y="2309"/>
                    <a:pt x="482" y="2243"/>
                    <a:pt x="508" y="2176"/>
                  </a:cubicBezTo>
                  <a:lnTo>
                    <a:pt x="628" y="1976"/>
                  </a:lnTo>
                  <a:lnTo>
                    <a:pt x="655" y="1922"/>
                  </a:lnTo>
                  <a:cubicBezTo>
                    <a:pt x="669" y="1881"/>
                    <a:pt x="669" y="1869"/>
                    <a:pt x="682" y="1855"/>
                  </a:cubicBezTo>
                  <a:cubicBezTo>
                    <a:pt x="696" y="1815"/>
                    <a:pt x="722" y="1774"/>
                    <a:pt x="735" y="1735"/>
                  </a:cubicBezTo>
                  <a:cubicBezTo>
                    <a:pt x="762" y="1641"/>
                    <a:pt x="803" y="1560"/>
                    <a:pt x="829" y="1480"/>
                  </a:cubicBezTo>
                  <a:cubicBezTo>
                    <a:pt x="883" y="1307"/>
                    <a:pt x="923" y="1119"/>
                    <a:pt x="949" y="959"/>
                  </a:cubicBezTo>
                  <a:cubicBezTo>
                    <a:pt x="963" y="784"/>
                    <a:pt x="963" y="624"/>
                    <a:pt x="949" y="477"/>
                  </a:cubicBezTo>
                  <a:cubicBezTo>
                    <a:pt x="949" y="344"/>
                    <a:pt x="910" y="223"/>
                    <a:pt x="869" y="142"/>
                  </a:cubicBezTo>
                  <a:cubicBezTo>
                    <a:pt x="856" y="103"/>
                    <a:pt x="816" y="49"/>
                    <a:pt x="803" y="49"/>
                  </a:cubicBezTo>
                  <a:cubicBezTo>
                    <a:pt x="789" y="23"/>
                    <a:pt x="776" y="23"/>
                    <a:pt x="776" y="23"/>
                  </a:cubicBezTo>
                  <a:cubicBezTo>
                    <a:pt x="768" y="7"/>
                    <a:pt x="751" y="0"/>
                    <a:pt x="732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267;p54"/>
            <p:cNvSpPr/>
            <p:nvPr/>
          </p:nvSpPr>
          <p:spPr>
            <a:xfrm>
              <a:off x="5305400" y="4038750"/>
              <a:ext cx="22775" cy="67050"/>
            </a:xfrm>
            <a:custGeom>
              <a:avLst/>
              <a:gdLst/>
              <a:ahLst/>
              <a:cxnLst/>
              <a:rect l="l" t="t" r="r" b="b"/>
              <a:pathLst>
                <a:path w="911" h="2682" extrusionOk="0">
                  <a:moveTo>
                    <a:pt x="586" y="0"/>
                  </a:moveTo>
                  <a:cubicBezTo>
                    <a:pt x="561" y="0"/>
                    <a:pt x="541" y="12"/>
                    <a:pt x="522" y="32"/>
                  </a:cubicBezTo>
                  <a:cubicBezTo>
                    <a:pt x="495" y="73"/>
                    <a:pt x="509" y="112"/>
                    <a:pt x="536" y="139"/>
                  </a:cubicBezTo>
                  <a:cubicBezTo>
                    <a:pt x="536" y="139"/>
                    <a:pt x="549" y="139"/>
                    <a:pt x="563" y="153"/>
                  </a:cubicBezTo>
                  <a:cubicBezTo>
                    <a:pt x="563" y="166"/>
                    <a:pt x="575" y="166"/>
                    <a:pt x="589" y="180"/>
                  </a:cubicBezTo>
                  <a:cubicBezTo>
                    <a:pt x="589" y="192"/>
                    <a:pt x="589" y="192"/>
                    <a:pt x="602" y="206"/>
                  </a:cubicBezTo>
                  <a:cubicBezTo>
                    <a:pt x="602" y="206"/>
                    <a:pt x="616" y="233"/>
                    <a:pt x="616" y="246"/>
                  </a:cubicBezTo>
                  <a:cubicBezTo>
                    <a:pt x="629" y="260"/>
                    <a:pt x="629" y="273"/>
                    <a:pt x="643" y="299"/>
                  </a:cubicBezTo>
                  <a:cubicBezTo>
                    <a:pt x="656" y="340"/>
                    <a:pt x="656" y="394"/>
                    <a:pt x="670" y="460"/>
                  </a:cubicBezTo>
                  <a:cubicBezTo>
                    <a:pt x="682" y="688"/>
                    <a:pt x="629" y="1022"/>
                    <a:pt x="536" y="1330"/>
                  </a:cubicBezTo>
                  <a:cubicBezTo>
                    <a:pt x="509" y="1410"/>
                    <a:pt x="495" y="1490"/>
                    <a:pt x="456" y="1571"/>
                  </a:cubicBezTo>
                  <a:cubicBezTo>
                    <a:pt x="429" y="1651"/>
                    <a:pt x="402" y="1717"/>
                    <a:pt x="375" y="1798"/>
                  </a:cubicBezTo>
                  <a:cubicBezTo>
                    <a:pt x="348" y="1865"/>
                    <a:pt x="322" y="1945"/>
                    <a:pt x="281" y="2012"/>
                  </a:cubicBezTo>
                  <a:cubicBezTo>
                    <a:pt x="254" y="2079"/>
                    <a:pt x="228" y="2132"/>
                    <a:pt x="201" y="2186"/>
                  </a:cubicBezTo>
                  <a:cubicBezTo>
                    <a:pt x="174" y="2252"/>
                    <a:pt x="147" y="2306"/>
                    <a:pt x="121" y="2346"/>
                  </a:cubicBezTo>
                  <a:cubicBezTo>
                    <a:pt x="108" y="2400"/>
                    <a:pt x="81" y="2440"/>
                    <a:pt x="67" y="2466"/>
                  </a:cubicBezTo>
                  <a:cubicBezTo>
                    <a:pt x="27" y="2534"/>
                    <a:pt x="14" y="2573"/>
                    <a:pt x="14" y="2573"/>
                  </a:cubicBezTo>
                  <a:cubicBezTo>
                    <a:pt x="1" y="2614"/>
                    <a:pt x="1" y="2641"/>
                    <a:pt x="40" y="2668"/>
                  </a:cubicBezTo>
                  <a:cubicBezTo>
                    <a:pt x="50" y="2678"/>
                    <a:pt x="62" y="2682"/>
                    <a:pt x="75" y="2682"/>
                  </a:cubicBezTo>
                  <a:cubicBezTo>
                    <a:pt x="96" y="2682"/>
                    <a:pt x="118" y="2670"/>
                    <a:pt x="134" y="2654"/>
                  </a:cubicBezTo>
                  <a:cubicBezTo>
                    <a:pt x="134" y="2654"/>
                    <a:pt x="161" y="2627"/>
                    <a:pt x="215" y="2561"/>
                  </a:cubicBezTo>
                  <a:cubicBezTo>
                    <a:pt x="228" y="2534"/>
                    <a:pt x="254" y="2493"/>
                    <a:pt x="295" y="2454"/>
                  </a:cubicBezTo>
                  <a:cubicBezTo>
                    <a:pt x="322" y="2400"/>
                    <a:pt x="361" y="2359"/>
                    <a:pt x="388" y="2293"/>
                  </a:cubicBezTo>
                  <a:cubicBezTo>
                    <a:pt x="429" y="2239"/>
                    <a:pt x="456" y="2172"/>
                    <a:pt x="495" y="2119"/>
                  </a:cubicBezTo>
                  <a:cubicBezTo>
                    <a:pt x="536" y="2052"/>
                    <a:pt x="575" y="1972"/>
                    <a:pt x="616" y="1905"/>
                  </a:cubicBezTo>
                  <a:cubicBezTo>
                    <a:pt x="643" y="1824"/>
                    <a:pt x="682" y="1744"/>
                    <a:pt x="709" y="1664"/>
                  </a:cubicBezTo>
                  <a:cubicBezTo>
                    <a:pt x="750" y="1584"/>
                    <a:pt x="777" y="1503"/>
                    <a:pt x="803" y="1410"/>
                  </a:cubicBezTo>
                  <a:cubicBezTo>
                    <a:pt x="830" y="1330"/>
                    <a:pt x="843" y="1236"/>
                    <a:pt x="870" y="1155"/>
                  </a:cubicBezTo>
                  <a:cubicBezTo>
                    <a:pt x="884" y="1062"/>
                    <a:pt x="896" y="982"/>
                    <a:pt x="910" y="888"/>
                  </a:cubicBezTo>
                  <a:lnTo>
                    <a:pt x="910" y="647"/>
                  </a:lnTo>
                  <a:cubicBezTo>
                    <a:pt x="910" y="567"/>
                    <a:pt x="896" y="487"/>
                    <a:pt x="884" y="420"/>
                  </a:cubicBezTo>
                  <a:cubicBezTo>
                    <a:pt x="870" y="353"/>
                    <a:pt x="857" y="287"/>
                    <a:pt x="816" y="233"/>
                  </a:cubicBezTo>
                  <a:cubicBezTo>
                    <a:pt x="816" y="206"/>
                    <a:pt x="789" y="180"/>
                    <a:pt x="777" y="153"/>
                  </a:cubicBezTo>
                  <a:cubicBezTo>
                    <a:pt x="763" y="126"/>
                    <a:pt x="750" y="112"/>
                    <a:pt x="736" y="85"/>
                  </a:cubicBezTo>
                  <a:cubicBezTo>
                    <a:pt x="709" y="73"/>
                    <a:pt x="696" y="59"/>
                    <a:pt x="670" y="46"/>
                  </a:cubicBezTo>
                  <a:lnTo>
                    <a:pt x="643" y="19"/>
                  </a:lnTo>
                  <a:cubicBezTo>
                    <a:pt x="616" y="19"/>
                    <a:pt x="616" y="5"/>
                    <a:pt x="616" y="5"/>
                  </a:cubicBezTo>
                  <a:cubicBezTo>
                    <a:pt x="605" y="2"/>
                    <a:pt x="595" y="0"/>
                    <a:pt x="586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268;p54"/>
            <p:cNvSpPr/>
            <p:nvPr/>
          </p:nvSpPr>
          <p:spPr>
            <a:xfrm>
              <a:off x="5090375" y="4116425"/>
              <a:ext cx="132125" cy="42450"/>
            </a:xfrm>
            <a:custGeom>
              <a:avLst/>
              <a:gdLst/>
              <a:ahLst/>
              <a:cxnLst/>
              <a:rect l="l" t="t" r="r" b="b"/>
              <a:pathLst>
                <a:path w="5285" h="1698" extrusionOk="0">
                  <a:moveTo>
                    <a:pt x="5209" y="1"/>
                  </a:moveTo>
                  <a:cubicBezTo>
                    <a:pt x="5195" y="1"/>
                    <a:pt x="5179" y="5"/>
                    <a:pt x="5163" y="15"/>
                  </a:cubicBezTo>
                  <a:cubicBezTo>
                    <a:pt x="5163" y="15"/>
                    <a:pt x="5097" y="69"/>
                    <a:pt x="4976" y="162"/>
                  </a:cubicBezTo>
                  <a:cubicBezTo>
                    <a:pt x="4856" y="242"/>
                    <a:pt x="4682" y="363"/>
                    <a:pt x="4455" y="497"/>
                  </a:cubicBezTo>
                  <a:cubicBezTo>
                    <a:pt x="4348" y="563"/>
                    <a:pt x="4227" y="631"/>
                    <a:pt x="4107" y="711"/>
                  </a:cubicBezTo>
                  <a:cubicBezTo>
                    <a:pt x="3974" y="777"/>
                    <a:pt x="3840" y="845"/>
                    <a:pt x="3692" y="911"/>
                  </a:cubicBezTo>
                  <a:cubicBezTo>
                    <a:pt x="3545" y="978"/>
                    <a:pt x="3398" y="1045"/>
                    <a:pt x="3251" y="1098"/>
                  </a:cubicBezTo>
                  <a:cubicBezTo>
                    <a:pt x="3171" y="1139"/>
                    <a:pt x="3091" y="1166"/>
                    <a:pt x="3010" y="1192"/>
                  </a:cubicBezTo>
                  <a:lnTo>
                    <a:pt x="2770" y="1259"/>
                  </a:lnTo>
                  <a:cubicBezTo>
                    <a:pt x="2609" y="1299"/>
                    <a:pt x="2449" y="1353"/>
                    <a:pt x="2274" y="1380"/>
                  </a:cubicBezTo>
                  <a:cubicBezTo>
                    <a:pt x="2114" y="1406"/>
                    <a:pt x="1953" y="1419"/>
                    <a:pt x="1793" y="1433"/>
                  </a:cubicBezTo>
                  <a:cubicBezTo>
                    <a:pt x="1646" y="1446"/>
                    <a:pt x="1486" y="1446"/>
                    <a:pt x="1338" y="1446"/>
                  </a:cubicBezTo>
                  <a:cubicBezTo>
                    <a:pt x="1204" y="1433"/>
                    <a:pt x="1057" y="1433"/>
                    <a:pt x="937" y="1419"/>
                  </a:cubicBezTo>
                  <a:cubicBezTo>
                    <a:pt x="870" y="1406"/>
                    <a:pt x="817" y="1406"/>
                    <a:pt x="763" y="1393"/>
                  </a:cubicBezTo>
                  <a:cubicBezTo>
                    <a:pt x="736" y="1393"/>
                    <a:pt x="710" y="1393"/>
                    <a:pt x="683" y="1380"/>
                  </a:cubicBezTo>
                  <a:cubicBezTo>
                    <a:pt x="656" y="1380"/>
                    <a:pt x="629" y="1366"/>
                    <a:pt x="603" y="1366"/>
                  </a:cubicBezTo>
                  <a:cubicBezTo>
                    <a:pt x="496" y="1339"/>
                    <a:pt x="415" y="1326"/>
                    <a:pt x="335" y="1299"/>
                  </a:cubicBezTo>
                  <a:cubicBezTo>
                    <a:pt x="187" y="1273"/>
                    <a:pt x="107" y="1246"/>
                    <a:pt x="107" y="1246"/>
                  </a:cubicBezTo>
                  <a:cubicBezTo>
                    <a:pt x="68" y="1246"/>
                    <a:pt x="27" y="1259"/>
                    <a:pt x="14" y="1299"/>
                  </a:cubicBezTo>
                  <a:cubicBezTo>
                    <a:pt x="0" y="1339"/>
                    <a:pt x="27" y="1380"/>
                    <a:pt x="68" y="1393"/>
                  </a:cubicBezTo>
                  <a:cubicBezTo>
                    <a:pt x="68" y="1393"/>
                    <a:pt x="148" y="1419"/>
                    <a:pt x="294" y="1473"/>
                  </a:cubicBezTo>
                  <a:cubicBezTo>
                    <a:pt x="362" y="1487"/>
                    <a:pt x="455" y="1513"/>
                    <a:pt x="549" y="1553"/>
                  </a:cubicBezTo>
                  <a:cubicBezTo>
                    <a:pt x="576" y="1567"/>
                    <a:pt x="603" y="1567"/>
                    <a:pt x="629" y="1580"/>
                  </a:cubicBezTo>
                  <a:cubicBezTo>
                    <a:pt x="669" y="1594"/>
                    <a:pt x="683" y="1594"/>
                    <a:pt x="723" y="1594"/>
                  </a:cubicBezTo>
                  <a:cubicBezTo>
                    <a:pt x="776" y="1607"/>
                    <a:pt x="843" y="1620"/>
                    <a:pt x="910" y="1633"/>
                  </a:cubicBezTo>
                  <a:cubicBezTo>
                    <a:pt x="1031" y="1660"/>
                    <a:pt x="1177" y="1674"/>
                    <a:pt x="1338" y="1687"/>
                  </a:cubicBezTo>
                  <a:cubicBezTo>
                    <a:pt x="1412" y="1694"/>
                    <a:pt x="1489" y="1697"/>
                    <a:pt x="1569" y="1697"/>
                  </a:cubicBezTo>
                  <a:cubicBezTo>
                    <a:pt x="1649" y="1697"/>
                    <a:pt x="1733" y="1694"/>
                    <a:pt x="1819" y="1687"/>
                  </a:cubicBezTo>
                  <a:cubicBezTo>
                    <a:pt x="1980" y="1687"/>
                    <a:pt x="2154" y="1674"/>
                    <a:pt x="2328" y="1633"/>
                  </a:cubicBezTo>
                  <a:cubicBezTo>
                    <a:pt x="2502" y="1620"/>
                    <a:pt x="2675" y="1567"/>
                    <a:pt x="2836" y="1526"/>
                  </a:cubicBezTo>
                  <a:cubicBezTo>
                    <a:pt x="3010" y="1473"/>
                    <a:pt x="3184" y="1419"/>
                    <a:pt x="3344" y="1353"/>
                  </a:cubicBezTo>
                  <a:cubicBezTo>
                    <a:pt x="3505" y="1299"/>
                    <a:pt x="3665" y="1219"/>
                    <a:pt x="3813" y="1152"/>
                  </a:cubicBezTo>
                  <a:cubicBezTo>
                    <a:pt x="3960" y="1072"/>
                    <a:pt x="4093" y="991"/>
                    <a:pt x="4227" y="925"/>
                  </a:cubicBezTo>
                  <a:cubicBezTo>
                    <a:pt x="4348" y="831"/>
                    <a:pt x="4468" y="764"/>
                    <a:pt x="4575" y="684"/>
                  </a:cubicBezTo>
                  <a:cubicBezTo>
                    <a:pt x="4803" y="536"/>
                    <a:pt x="4963" y="390"/>
                    <a:pt x="5083" y="296"/>
                  </a:cubicBezTo>
                  <a:cubicBezTo>
                    <a:pt x="5190" y="189"/>
                    <a:pt x="5258" y="135"/>
                    <a:pt x="5258" y="135"/>
                  </a:cubicBezTo>
                  <a:cubicBezTo>
                    <a:pt x="5284" y="108"/>
                    <a:pt x="5284" y="69"/>
                    <a:pt x="5270" y="28"/>
                  </a:cubicBezTo>
                  <a:cubicBezTo>
                    <a:pt x="5254" y="12"/>
                    <a:pt x="5233" y="1"/>
                    <a:pt x="5209" y="1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269;p54"/>
            <p:cNvSpPr/>
            <p:nvPr/>
          </p:nvSpPr>
          <p:spPr>
            <a:xfrm>
              <a:off x="6186225" y="3966975"/>
              <a:ext cx="37800" cy="118500"/>
            </a:xfrm>
            <a:custGeom>
              <a:avLst/>
              <a:gdLst/>
              <a:ahLst/>
              <a:cxnLst/>
              <a:rect l="l" t="t" r="r" b="b"/>
              <a:pathLst>
                <a:path w="1512" h="4740" extrusionOk="0">
                  <a:moveTo>
                    <a:pt x="1392" y="1"/>
                  </a:moveTo>
                  <a:cubicBezTo>
                    <a:pt x="1351" y="1"/>
                    <a:pt x="1312" y="40"/>
                    <a:pt x="1312" y="94"/>
                  </a:cubicBezTo>
                  <a:lnTo>
                    <a:pt x="1312" y="121"/>
                  </a:lnTo>
                  <a:lnTo>
                    <a:pt x="1312" y="161"/>
                  </a:lnTo>
                  <a:cubicBezTo>
                    <a:pt x="1312" y="201"/>
                    <a:pt x="1312" y="242"/>
                    <a:pt x="1298" y="295"/>
                  </a:cubicBezTo>
                  <a:cubicBezTo>
                    <a:pt x="1298" y="349"/>
                    <a:pt x="1271" y="429"/>
                    <a:pt x="1258" y="509"/>
                  </a:cubicBezTo>
                  <a:cubicBezTo>
                    <a:pt x="1232" y="589"/>
                    <a:pt x="1191" y="696"/>
                    <a:pt x="1164" y="789"/>
                  </a:cubicBezTo>
                  <a:cubicBezTo>
                    <a:pt x="1111" y="1003"/>
                    <a:pt x="1017" y="1244"/>
                    <a:pt x="910" y="1499"/>
                  </a:cubicBezTo>
                  <a:cubicBezTo>
                    <a:pt x="816" y="1766"/>
                    <a:pt x="709" y="2034"/>
                    <a:pt x="602" y="2314"/>
                  </a:cubicBezTo>
                  <a:cubicBezTo>
                    <a:pt x="495" y="2596"/>
                    <a:pt x="388" y="2876"/>
                    <a:pt x="295" y="3144"/>
                  </a:cubicBezTo>
                  <a:cubicBezTo>
                    <a:pt x="215" y="3411"/>
                    <a:pt x="135" y="3666"/>
                    <a:pt x="81" y="3880"/>
                  </a:cubicBezTo>
                  <a:cubicBezTo>
                    <a:pt x="28" y="4107"/>
                    <a:pt x="1" y="4308"/>
                    <a:pt x="14" y="4442"/>
                  </a:cubicBezTo>
                  <a:cubicBezTo>
                    <a:pt x="14" y="4522"/>
                    <a:pt x="14" y="4575"/>
                    <a:pt x="40" y="4629"/>
                  </a:cubicBezTo>
                  <a:cubicBezTo>
                    <a:pt x="54" y="4669"/>
                    <a:pt x="54" y="4682"/>
                    <a:pt x="54" y="4682"/>
                  </a:cubicBezTo>
                  <a:cubicBezTo>
                    <a:pt x="77" y="4715"/>
                    <a:pt x="107" y="4739"/>
                    <a:pt x="141" y="4739"/>
                  </a:cubicBezTo>
                  <a:cubicBezTo>
                    <a:pt x="147" y="4739"/>
                    <a:pt x="154" y="4738"/>
                    <a:pt x="161" y="4736"/>
                  </a:cubicBezTo>
                  <a:cubicBezTo>
                    <a:pt x="215" y="4722"/>
                    <a:pt x="242" y="4669"/>
                    <a:pt x="228" y="4629"/>
                  </a:cubicBezTo>
                  <a:lnTo>
                    <a:pt x="228" y="4615"/>
                  </a:lnTo>
                  <a:cubicBezTo>
                    <a:pt x="228" y="4615"/>
                    <a:pt x="228" y="4602"/>
                    <a:pt x="215" y="4575"/>
                  </a:cubicBezTo>
                  <a:lnTo>
                    <a:pt x="215" y="4535"/>
                  </a:lnTo>
                  <a:cubicBezTo>
                    <a:pt x="215" y="4508"/>
                    <a:pt x="215" y="4481"/>
                    <a:pt x="228" y="4455"/>
                  </a:cubicBezTo>
                  <a:cubicBezTo>
                    <a:pt x="228" y="4335"/>
                    <a:pt x="281" y="4160"/>
                    <a:pt x="349" y="3960"/>
                  </a:cubicBezTo>
                  <a:cubicBezTo>
                    <a:pt x="415" y="3746"/>
                    <a:pt x="509" y="3518"/>
                    <a:pt x="616" y="3251"/>
                  </a:cubicBezTo>
                  <a:cubicBezTo>
                    <a:pt x="709" y="2997"/>
                    <a:pt x="816" y="2716"/>
                    <a:pt x="923" y="2435"/>
                  </a:cubicBezTo>
                  <a:cubicBezTo>
                    <a:pt x="1030" y="2154"/>
                    <a:pt x="1137" y="1873"/>
                    <a:pt x="1218" y="1606"/>
                  </a:cubicBezTo>
                  <a:cubicBezTo>
                    <a:pt x="1312" y="1338"/>
                    <a:pt x="1378" y="1084"/>
                    <a:pt x="1432" y="870"/>
                  </a:cubicBezTo>
                  <a:cubicBezTo>
                    <a:pt x="1458" y="750"/>
                    <a:pt x="1485" y="656"/>
                    <a:pt x="1485" y="563"/>
                  </a:cubicBezTo>
                  <a:cubicBezTo>
                    <a:pt x="1499" y="468"/>
                    <a:pt x="1512" y="375"/>
                    <a:pt x="1512" y="308"/>
                  </a:cubicBezTo>
                  <a:cubicBezTo>
                    <a:pt x="1512" y="242"/>
                    <a:pt x="1499" y="174"/>
                    <a:pt x="1499" y="135"/>
                  </a:cubicBezTo>
                  <a:cubicBezTo>
                    <a:pt x="1485" y="94"/>
                    <a:pt x="1485" y="81"/>
                    <a:pt x="1485" y="81"/>
                  </a:cubicBezTo>
                  <a:cubicBezTo>
                    <a:pt x="1472" y="40"/>
                    <a:pt x="1446" y="1"/>
                    <a:pt x="1392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270;p54"/>
            <p:cNvSpPr/>
            <p:nvPr/>
          </p:nvSpPr>
          <p:spPr>
            <a:xfrm>
              <a:off x="5949475" y="4292250"/>
              <a:ext cx="73600" cy="17850"/>
            </a:xfrm>
            <a:custGeom>
              <a:avLst/>
              <a:gdLst/>
              <a:ahLst/>
              <a:cxnLst/>
              <a:rect l="l" t="t" r="r" b="b"/>
              <a:pathLst>
                <a:path w="2944" h="714" extrusionOk="0">
                  <a:moveTo>
                    <a:pt x="74" y="1"/>
                  </a:moveTo>
                  <a:cubicBezTo>
                    <a:pt x="68" y="1"/>
                    <a:pt x="61" y="2"/>
                    <a:pt x="54" y="4"/>
                  </a:cubicBezTo>
                  <a:cubicBezTo>
                    <a:pt x="13" y="4"/>
                    <a:pt x="0" y="45"/>
                    <a:pt x="0" y="85"/>
                  </a:cubicBezTo>
                  <a:cubicBezTo>
                    <a:pt x="0" y="85"/>
                    <a:pt x="0" y="98"/>
                    <a:pt x="13" y="111"/>
                  </a:cubicBezTo>
                  <a:cubicBezTo>
                    <a:pt x="13" y="138"/>
                    <a:pt x="13" y="165"/>
                    <a:pt x="40" y="218"/>
                  </a:cubicBezTo>
                  <a:lnTo>
                    <a:pt x="81" y="299"/>
                  </a:lnTo>
                  <a:cubicBezTo>
                    <a:pt x="107" y="313"/>
                    <a:pt x="120" y="339"/>
                    <a:pt x="147" y="366"/>
                  </a:cubicBezTo>
                  <a:cubicBezTo>
                    <a:pt x="201" y="420"/>
                    <a:pt x="254" y="459"/>
                    <a:pt x="322" y="500"/>
                  </a:cubicBezTo>
                  <a:cubicBezTo>
                    <a:pt x="388" y="539"/>
                    <a:pt x="468" y="566"/>
                    <a:pt x="548" y="593"/>
                  </a:cubicBezTo>
                  <a:cubicBezTo>
                    <a:pt x="643" y="634"/>
                    <a:pt x="723" y="646"/>
                    <a:pt x="816" y="660"/>
                  </a:cubicBezTo>
                  <a:cubicBezTo>
                    <a:pt x="923" y="687"/>
                    <a:pt x="1003" y="687"/>
                    <a:pt x="1097" y="700"/>
                  </a:cubicBezTo>
                  <a:cubicBezTo>
                    <a:pt x="1190" y="700"/>
                    <a:pt x="1297" y="714"/>
                    <a:pt x="1392" y="714"/>
                  </a:cubicBezTo>
                  <a:cubicBezTo>
                    <a:pt x="1499" y="700"/>
                    <a:pt x="1592" y="700"/>
                    <a:pt x="1686" y="687"/>
                  </a:cubicBezTo>
                  <a:cubicBezTo>
                    <a:pt x="1779" y="673"/>
                    <a:pt x="1886" y="673"/>
                    <a:pt x="1966" y="646"/>
                  </a:cubicBezTo>
                  <a:cubicBezTo>
                    <a:pt x="2060" y="634"/>
                    <a:pt x="2154" y="620"/>
                    <a:pt x="2234" y="593"/>
                  </a:cubicBezTo>
                  <a:cubicBezTo>
                    <a:pt x="2314" y="566"/>
                    <a:pt x="2381" y="553"/>
                    <a:pt x="2462" y="527"/>
                  </a:cubicBezTo>
                  <a:cubicBezTo>
                    <a:pt x="2595" y="486"/>
                    <a:pt x="2702" y="432"/>
                    <a:pt x="2783" y="393"/>
                  </a:cubicBezTo>
                  <a:cubicBezTo>
                    <a:pt x="2863" y="352"/>
                    <a:pt x="2903" y="339"/>
                    <a:pt x="2903" y="339"/>
                  </a:cubicBezTo>
                  <a:cubicBezTo>
                    <a:pt x="2929" y="313"/>
                    <a:pt x="2943" y="286"/>
                    <a:pt x="2943" y="259"/>
                  </a:cubicBezTo>
                  <a:cubicBezTo>
                    <a:pt x="2932" y="226"/>
                    <a:pt x="2903" y="202"/>
                    <a:pt x="2871" y="202"/>
                  </a:cubicBezTo>
                  <a:cubicBezTo>
                    <a:pt x="2864" y="202"/>
                    <a:pt x="2856" y="203"/>
                    <a:pt x="2849" y="205"/>
                  </a:cubicBezTo>
                  <a:lnTo>
                    <a:pt x="2729" y="245"/>
                  </a:lnTo>
                  <a:cubicBezTo>
                    <a:pt x="2689" y="259"/>
                    <a:pt x="2635" y="272"/>
                    <a:pt x="2582" y="286"/>
                  </a:cubicBezTo>
                  <a:cubicBezTo>
                    <a:pt x="2528" y="299"/>
                    <a:pt x="2462" y="313"/>
                    <a:pt x="2394" y="325"/>
                  </a:cubicBezTo>
                  <a:cubicBezTo>
                    <a:pt x="2328" y="352"/>
                    <a:pt x="2261" y="352"/>
                    <a:pt x="2180" y="379"/>
                  </a:cubicBezTo>
                  <a:cubicBezTo>
                    <a:pt x="2100" y="393"/>
                    <a:pt x="2020" y="393"/>
                    <a:pt x="1927" y="406"/>
                  </a:cubicBezTo>
                  <a:cubicBezTo>
                    <a:pt x="1846" y="420"/>
                    <a:pt x="1752" y="432"/>
                    <a:pt x="1672" y="432"/>
                  </a:cubicBezTo>
                  <a:cubicBezTo>
                    <a:pt x="1579" y="446"/>
                    <a:pt x="1485" y="446"/>
                    <a:pt x="1392" y="446"/>
                  </a:cubicBezTo>
                  <a:lnTo>
                    <a:pt x="1124" y="446"/>
                  </a:lnTo>
                  <a:cubicBezTo>
                    <a:pt x="1030" y="432"/>
                    <a:pt x="937" y="432"/>
                    <a:pt x="857" y="420"/>
                  </a:cubicBezTo>
                  <a:lnTo>
                    <a:pt x="616" y="379"/>
                  </a:lnTo>
                  <a:cubicBezTo>
                    <a:pt x="548" y="366"/>
                    <a:pt x="482" y="339"/>
                    <a:pt x="415" y="313"/>
                  </a:cubicBezTo>
                  <a:lnTo>
                    <a:pt x="334" y="272"/>
                  </a:lnTo>
                  <a:cubicBezTo>
                    <a:pt x="322" y="259"/>
                    <a:pt x="295" y="245"/>
                    <a:pt x="268" y="232"/>
                  </a:cubicBezTo>
                  <a:cubicBezTo>
                    <a:pt x="254" y="218"/>
                    <a:pt x="241" y="205"/>
                    <a:pt x="214" y="192"/>
                  </a:cubicBezTo>
                  <a:cubicBezTo>
                    <a:pt x="214" y="179"/>
                    <a:pt x="201" y="165"/>
                    <a:pt x="188" y="152"/>
                  </a:cubicBezTo>
                  <a:cubicBezTo>
                    <a:pt x="161" y="138"/>
                    <a:pt x="161" y="85"/>
                    <a:pt x="147" y="72"/>
                  </a:cubicBezTo>
                  <a:cubicBezTo>
                    <a:pt x="134" y="58"/>
                    <a:pt x="134" y="45"/>
                    <a:pt x="134" y="45"/>
                  </a:cubicBezTo>
                  <a:cubicBezTo>
                    <a:pt x="123" y="23"/>
                    <a:pt x="103" y="1"/>
                    <a:pt x="74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271;p54"/>
            <p:cNvSpPr/>
            <p:nvPr/>
          </p:nvSpPr>
          <p:spPr>
            <a:xfrm>
              <a:off x="5952475" y="4305975"/>
              <a:ext cx="74250" cy="33125"/>
            </a:xfrm>
            <a:custGeom>
              <a:avLst/>
              <a:gdLst/>
              <a:ahLst/>
              <a:cxnLst/>
              <a:rect l="l" t="t" r="r" b="b"/>
              <a:pathLst>
                <a:path w="2970" h="1325" extrusionOk="0">
                  <a:moveTo>
                    <a:pt x="744" y="0"/>
                  </a:moveTo>
                  <a:cubicBezTo>
                    <a:pt x="738" y="0"/>
                    <a:pt x="730" y="2"/>
                    <a:pt x="723" y="4"/>
                  </a:cubicBezTo>
                  <a:cubicBezTo>
                    <a:pt x="723" y="4"/>
                    <a:pt x="656" y="31"/>
                    <a:pt x="549" y="71"/>
                  </a:cubicBezTo>
                  <a:cubicBezTo>
                    <a:pt x="455" y="124"/>
                    <a:pt x="309" y="204"/>
                    <a:pt x="175" y="365"/>
                  </a:cubicBezTo>
                  <a:cubicBezTo>
                    <a:pt x="107" y="445"/>
                    <a:pt x="41" y="539"/>
                    <a:pt x="14" y="673"/>
                  </a:cubicBezTo>
                  <a:lnTo>
                    <a:pt x="0" y="727"/>
                  </a:lnTo>
                  <a:lnTo>
                    <a:pt x="0" y="753"/>
                  </a:lnTo>
                  <a:lnTo>
                    <a:pt x="0" y="766"/>
                  </a:lnTo>
                  <a:lnTo>
                    <a:pt x="0" y="793"/>
                  </a:lnTo>
                  <a:cubicBezTo>
                    <a:pt x="0" y="807"/>
                    <a:pt x="0" y="807"/>
                    <a:pt x="14" y="846"/>
                  </a:cubicBezTo>
                  <a:cubicBezTo>
                    <a:pt x="14" y="873"/>
                    <a:pt x="27" y="900"/>
                    <a:pt x="41" y="914"/>
                  </a:cubicBezTo>
                  <a:cubicBezTo>
                    <a:pt x="81" y="994"/>
                    <a:pt x="148" y="1034"/>
                    <a:pt x="202" y="1074"/>
                  </a:cubicBezTo>
                  <a:cubicBezTo>
                    <a:pt x="321" y="1141"/>
                    <a:pt x="442" y="1194"/>
                    <a:pt x="562" y="1221"/>
                  </a:cubicBezTo>
                  <a:cubicBezTo>
                    <a:pt x="683" y="1262"/>
                    <a:pt x="817" y="1274"/>
                    <a:pt x="937" y="1288"/>
                  </a:cubicBezTo>
                  <a:cubicBezTo>
                    <a:pt x="1084" y="1315"/>
                    <a:pt x="1191" y="1315"/>
                    <a:pt x="1311" y="1315"/>
                  </a:cubicBezTo>
                  <a:cubicBezTo>
                    <a:pt x="1378" y="1322"/>
                    <a:pt x="1442" y="1325"/>
                    <a:pt x="1504" y="1325"/>
                  </a:cubicBezTo>
                  <a:cubicBezTo>
                    <a:pt x="1566" y="1325"/>
                    <a:pt x="1626" y="1322"/>
                    <a:pt x="1686" y="1315"/>
                  </a:cubicBezTo>
                  <a:cubicBezTo>
                    <a:pt x="1807" y="1315"/>
                    <a:pt x="1914" y="1288"/>
                    <a:pt x="2034" y="1274"/>
                  </a:cubicBezTo>
                  <a:cubicBezTo>
                    <a:pt x="2141" y="1262"/>
                    <a:pt x="2235" y="1248"/>
                    <a:pt x="2328" y="1221"/>
                  </a:cubicBezTo>
                  <a:cubicBezTo>
                    <a:pt x="2422" y="1194"/>
                    <a:pt x="2502" y="1181"/>
                    <a:pt x="2582" y="1155"/>
                  </a:cubicBezTo>
                  <a:cubicBezTo>
                    <a:pt x="2649" y="1128"/>
                    <a:pt x="2716" y="1101"/>
                    <a:pt x="2770" y="1074"/>
                  </a:cubicBezTo>
                  <a:cubicBezTo>
                    <a:pt x="2877" y="1034"/>
                    <a:pt x="2930" y="1007"/>
                    <a:pt x="2930" y="1007"/>
                  </a:cubicBezTo>
                  <a:cubicBezTo>
                    <a:pt x="2957" y="994"/>
                    <a:pt x="2970" y="953"/>
                    <a:pt x="2957" y="927"/>
                  </a:cubicBezTo>
                  <a:cubicBezTo>
                    <a:pt x="2957" y="894"/>
                    <a:pt x="2929" y="870"/>
                    <a:pt x="2897" y="870"/>
                  </a:cubicBezTo>
                  <a:cubicBezTo>
                    <a:pt x="2890" y="870"/>
                    <a:pt x="2884" y="871"/>
                    <a:pt x="2877" y="873"/>
                  </a:cubicBezTo>
                  <a:lnTo>
                    <a:pt x="2863" y="873"/>
                  </a:lnTo>
                  <a:cubicBezTo>
                    <a:pt x="2863" y="873"/>
                    <a:pt x="2809" y="900"/>
                    <a:pt x="2716" y="927"/>
                  </a:cubicBezTo>
                  <a:cubicBezTo>
                    <a:pt x="2663" y="953"/>
                    <a:pt x="2595" y="953"/>
                    <a:pt x="2529" y="980"/>
                  </a:cubicBezTo>
                  <a:cubicBezTo>
                    <a:pt x="2462" y="994"/>
                    <a:pt x="2381" y="1007"/>
                    <a:pt x="2288" y="1021"/>
                  </a:cubicBezTo>
                  <a:cubicBezTo>
                    <a:pt x="2208" y="1034"/>
                    <a:pt x="2101" y="1048"/>
                    <a:pt x="2007" y="1060"/>
                  </a:cubicBezTo>
                  <a:cubicBezTo>
                    <a:pt x="1900" y="1060"/>
                    <a:pt x="1793" y="1074"/>
                    <a:pt x="1673" y="1074"/>
                  </a:cubicBezTo>
                  <a:cubicBezTo>
                    <a:pt x="1566" y="1074"/>
                    <a:pt x="1445" y="1074"/>
                    <a:pt x="1338" y="1060"/>
                  </a:cubicBezTo>
                  <a:cubicBezTo>
                    <a:pt x="1218" y="1060"/>
                    <a:pt x="1084" y="1048"/>
                    <a:pt x="977" y="1034"/>
                  </a:cubicBezTo>
                  <a:cubicBezTo>
                    <a:pt x="856" y="1021"/>
                    <a:pt x="737" y="1007"/>
                    <a:pt x="630" y="967"/>
                  </a:cubicBezTo>
                  <a:cubicBezTo>
                    <a:pt x="523" y="941"/>
                    <a:pt x="416" y="914"/>
                    <a:pt x="335" y="860"/>
                  </a:cubicBezTo>
                  <a:cubicBezTo>
                    <a:pt x="295" y="846"/>
                    <a:pt x="255" y="807"/>
                    <a:pt x="241" y="793"/>
                  </a:cubicBezTo>
                  <a:cubicBezTo>
                    <a:pt x="241" y="793"/>
                    <a:pt x="241" y="766"/>
                    <a:pt x="228" y="766"/>
                  </a:cubicBezTo>
                  <a:lnTo>
                    <a:pt x="241" y="713"/>
                  </a:lnTo>
                  <a:cubicBezTo>
                    <a:pt x="241" y="632"/>
                    <a:pt x="282" y="552"/>
                    <a:pt x="335" y="499"/>
                  </a:cubicBezTo>
                  <a:cubicBezTo>
                    <a:pt x="428" y="365"/>
                    <a:pt x="549" y="272"/>
                    <a:pt x="630" y="218"/>
                  </a:cubicBezTo>
                  <a:cubicBezTo>
                    <a:pt x="723" y="165"/>
                    <a:pt x="776" y="138"/>
                    <a:pt x="776" y="138"/>
                  </a:cubicBezTo>
                  <a:cubicBezTo>
                    <a:pt x="803" y="111"/>
                    <a:pt x="817" y="85"/>
                    <a:pt x="803" y="44"/>
                  </a:cubicBezTo>
                  <a:cubicBezTo>
                    <a:pt x="792" y="22"/>
                    <a:pt x="773" y="0"/>
                    <a:pt x="744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272;p54"/>
            <p:cNvSpPr/>
            <p:nvPr/>
          </p:nvSpPr>
          <p:spPr>
            <a:xfrm>
              <a:off x="5553200" y="3832000"/>
              <a:ext cx="57525" cy="44775"/>
            </a:xfrm>
            <a:custGeom>
              <a:avLst/>
              <a:gdLst/>
              <a:ahLst/>
              <a:cxnLst/>
              <a:rect l="l" t="t" r="r" b="b"/>
              <a:pathLst>
                <a:path w="2301" h="1791" extrusionOk="0">
                  <a:moveTo>
                    <a:pt x="2157" y="0"/>
                  </a:moveTo>
                  <a:cubicBezTo>
                    <a:pt x="2096" y="0"/>
                    <a:pt x="2044" y="37"/>
                    <a:pt x="2033" y="89"/>
                  </a:cubicBezTo>
                  <a:lnTo>
                    <a:pt x="2020" y="103"/>
                  </a:lnTo>
                  <a:cubicBezTo>
                    <a:pt x="2020" y="103"/>
                    <a:pt x="2006" y="156"/>
                    <a:pt x="1980" y="249"/>
                  </a:cubicBezTo>
                  <a:cubicBezTo>
                    <a:pt x="1940" y="330"/>
                    <a:pt x="1899" y="463"/>
                    <a:pt x="1833" y="611"/>
                  </a:cubicBezTo>
                  <a:cubicBezTo>
                    <a:pt x="1766" y="745"/>
                    <a:pt x="1685" y="918"/>
                    <a:pt x="1578" y="1052"/>
                  </a:cubicBezTo>
                  <a:cubicBezTo>
                    <a:pt x="1525" y="1119"/>
                    <a:pt x="1459" y="1173"/>
                    <a:pt x="1405" y="1212"/>
                  </a:cubicBezTo>
                  <a:cubicBezTo>
                    <a:pt x="1378" y="1226"/>
                    <a:pt x="1338" y="1239"/>
                    <a:pt x="1311" y="1253"/>
                  </a:cubicBezTo>
                  <a:cubicBezTo>
                    <a:pt x="1298" y="1253"/>
                    <a:pt x="1298" y="1253"/>
                    <a:pt x="1271" y="1266"/>
                  </a:cubicBezTo>
                  <a:lnTo>
                    <a:pt x="1218" y="1266"/>
                  </a:lnTo>
                  <a:cubicBezTo>
                    <a:pt x="1138" y="1266"/>
                    <a:pt x="1070" y="1253"/>
                    <a:pt x="1004" y="1226"/>
                  </a:cubicBezTo>
                  <a:cubicBezTo>
                    <a:pt x="936" y="1200"/>
                    <a:pt x="870" y="1159"/>
                    <a:pt x="803" y="1105"/>
                  </a:cubicBezTo>
                  <a:cubicBezTo>
                    <a:pt x="683" y="998"/>
                    <a:pt x="576" y="852"/>
                    <a:pt x="508" y="718"/>
                  </a:cubicBezTo>
                  <a:cubicBezTo>
                    <a:pt x="428" y="584"/>
                    <a:pt x="375" y="463"/>
                    <a:pt x="335" y="370"/>
                  </a:cubicBezTo>
                  <a:lnTo>
                    <a:pt x="268" y="237"/>
                  </a:lnTo>
                  <a:cubicBezTo>
                    <a:pt x="241" y="183"/>
                    <a:pt x="201" y="142"/>
                    <a:pt x="134" y="142"/>
                  </a:cubicBezTo>
                  <a:cubicBezTo>
                    <a:pt x="67" y="156"/>
                    <a:pt x="0" y="210"/>
                    <a:pt x="0" y="290"/>
                  </a:cubicBezTo>
                  <a:cubicBezTo>
                    <a:pt x="0" y="290"/>
                    <a:pt x="0" y="356"/>
                    <a:pt x="14" y="463"/>
                  </a:cubicBezTo>
                  <a:cubicBezTo>
                    <a:pt x="27" y="558"/>
                    <a:pt x="54" y="718"/>
                    <a:pt x="121" y="891"/>
                  </a:cubicBezTo>
                  <a:cubicBezTo>
                    <a:pt x="187" y="1066"/>
                    <a:pt x="281" y="1266"/>
                    <a:pt x="455" y="1453"/>
                  </a:cubicBezTo>
                  <a:cubicBezTo>
                    <a:pt x="549" y="1547"/>
                    <a:pt x="656" y="1640"/>
                    <a:pt x="803" y="1708"/>
                  </a:cubicBezTo>
                  <a:cubicBezTo>
                    <a:pt x="919" y="1755"/>
                    <a:pt x="1056" y="1791"/>
                    <a:pt x="1187" y="1791"/>
                  </a:cubicBezTo>
                  <a:cubicBezTo>
                    <a:pt x="1206" y="1791"/>
                    <a:pt x="1226" y="1790"/>
                    <a:pt x="1245" y="1788"/>
                  </a:cubicBezTo>
                  <a:lnTo>
                    <a:pt x="1271" y="1788"/>
                  </a:lnTo>
                  <a:lnTo>
                    <a:pt x="1298" y="1774"/>
                  </a:lnTo>
                  <a:lnTo>
                    <a:pt x="1352" y="1774"/>
                  </a:lnTo>
                  <a:cubicBezTo>
                    <a:pt x="1378" y="1774"/>
                    <a:pt x="1445" y="1747"/>
                    <a:pt x="1471" y="1735"/>
                  </a:cubicBezTo>
                  <a:cubicBezTo>
                    <a:pt x="1552" y="1708"/>
                    <a:pt x="1619" y="1681"/>
                    <a:pt x="1685" y="1640"/>
                  </a:cubicBezTo>
                  <a:cubicBezTo>
                    <a:pt x="1819" y="1547"/>
                    <a:pt x="1899" y="1440"/>
                    <a:pt x="1980" y="1333"/>
                  </a:cubicBezTo>
                  <a:cubicBezTo>
                    <a:pt x="2047" y="1226"/>
                    <a:pt x="2087" y="1119"/>
                    <a:pt x="2140" y="1025"/>
                  </a:cubicBezTo>
                  <a:cubicBezTo>
                    <a:pt x="2181" y="918"/>
                    <a:pt x="2208" y="825"/>
                    <a:pt x="2220" y="745"/>
                  </a:cubicBezTo>
                  <a:cubicBezTo>
                    <a:pt x="2261" y="558"/>
                    <a:pt x="2288" y="410"/>
                    <a:pt x="2288" y="303"/>
                  </a:cubicBezTo>
                  <a:cubicBezTo>
                    <a:pt x="2301" y="249"/>
                    <a:pt x="2301" y="210"/>
                    <a:pt x="2301" y="183"/>
                  </a:cubicBezTo>
                  <a:lnTo>
                    <a:pt x="2301" y="142"/>
                  </a:lnTo>
                  <a:cubicBezTo>
                    <a:pt x="2301" y="89"/>
                    <a:pt x="2261" y="35"/>
                    <a:pt x="2208" y="9"/>
                  </a:cubicBezTo>
                  <a:cubicBezTo>
                    <a:pt x="2191" y="3"/>
                    <a:pt x="2174" y="0"/>
                    <a:pt x="21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273;p54"/>
            <p:cNvSpPr/>
            <p:nvPr/>
          </p:nvSpPr>
          <p:spPr>
            <a:xfrm>
              <a:off x="5817050" y="3816750"/>
              <a:ext cx="58200" cy="41250"/>
            </a:xfrm>
            <a:custGeom>
              <a:avLst/>
              <a:gdLst/>
              <a:ahLst/>
              <a:cxnLst/>
              <a:rect l="l" t="t" r="r" b="b"/>
              <a:pathLst>
                <a:path w="2328" h="1650" extrusionOk="0">
                  <a:moveTo>
                    <a:pt x="2177" y="1"/>
                  </a:moveTo>
                  <a:cubicBezTo>
                    <a:pt x="2108" y="1"/>
                    <a:pt x="2045" y="40"/>
                    <a:pt x="2034" y="110"/>
                  </a:cubicBezTo>
                  <a:cubicBezTo>
                    <a:pt x="2034" y="110"/>
                    <a:pt x="2020" y="164"/>
                    <a:pt x="1993" y="244"/>
                  </a:cubicBezTo>
                  <a:cubicBezTo>
                    <a:pt x="1980" y="338"/>
                    <a:pt x="1939" y="458"/>
                    <a:pt x="1886" y="592"/>
                  </a:cubicBezTo>
                  <a:cubicBezTo>
                    <a:pt x="1832" y="713"/>
                    <a:pt x="1752" y="859"/>
                    <a:pt x="1645" y="966"/>
                  </a:cubicBezTo>
                  <a:cubicBezTo>
                    <a:pt x="1592" y="1007"/>
                    <a:pt x="1538" y="1047"/>
                    <a:pt x="1472" y="1087"/>
                  </a:cubicBezTo>
                  <a:cubicBezTo>
                    <a:pt x="1418" y="1114"/>
                    <a:pt x="1338" y="1127"/>
                    <a:pt x="1271" y="1127"/>
                  </a:cubicBezTo>
                  <a:cubicBezTo>
                    <a:pt x="1258" y="1127"/>
                    <a:pt x="1231" y="1141"/>
                    <a:pt x="1231" y="1141"/>
                  </a:cubicBezTo>
                  <a:lnTo>
                    <a:pt x="1217" y="1127"/>
                  </a:lnTo>
                  <a:cubicBezTo>
                    <a:pt x="1213" y="1132"/>
                    <a:pt x="1208" y="1133"/>
                    <a:pt x="1204" y="1133"/>
                  </a:cubicBezTo>
                  <a:cubicBezTo>
                    <a:pt x="1195" y="1133"/>
                    <a:pt x="1186" y="1127"/>
                    <a:pt x="1178" y="1127"/>
                  </a:cubicBezTo>
                  <a:cubicBezTo>
                    <a:pt x="1137" y="1114"/>
                    <a:pt x="1110" y="1114"/>
                    <a:pt x="1071" y="1100"/>
                  </a:cubicBezTo>
                  <a:cubicBezTo>
                    <a:pt x="1003" y="1073"/>
                    <a:pt x="937" y="1020"/>
                    <a:pt x="883" y="966"/>
                  </a:cubicBezTo>
                  <a:cubicBezTo>
                    <a:pt x="750" y="859"/>
                    <a:pt x="643" y="726"/>
                    <a:pt x="548" y="606"/>
                  </a:cubicBezTo>
                  <a:cubicBezTo>
                    <a:pt x="468" y="485"/>
                    <a:pt x="388" y="378"/>
                    <a:pt x="348" y="298"/>
                  </a:cubicBezTo>
                  <a:cubicBezTo>
                    <a:pt x="295" y="231"/>
                    <a:pt x="268" y="191"/>
                    <a:pt x="268" y="191"/>
                  </a:cubicBezTo>
                  <a:lnTo>
                    <a:pt x="268" y="178"/>
                  </a:lnTo>
                  <a:cubicBezTo>
                    <a:pt x="246" y="133"/>
                    <a:pt x="195" y="107"/>
                    <a:pt x="148" y="107"/>
                  </a:cubicBezTo>
                  <a:cubicBezTo>
                    <a:pt x="139" y="107"/>
                    <a:pt x="129" y="108"/>
                    <a:pt x="120" y="110"/>
                  </a:cubicBezTo>
                  <a:cubicBezTo>
                    <a:pt x="40" y="124"/>
                    <a:pt x="0" y="204"/>
                    <a:pt x="13" y="285"/>
                  </a:cubicBezTo>
                  <a:cubicBezTo>
                    <a:pt x="13" y="285"/>
                    <a:pt x="13" y="298"/>
                    <a:pt x="27" y="324"/>
                  </a:cubicBezTo>
                  <a:cubicBezTo>
                    <a:pt x="27" y="351"/>
                    <a:pt x="40" y="392"/>
                    <a:pt x="54" y="431"/>
                  </a:cubicBezTo>
                  <a:cubicBezTo>
                    <a:pt x="81" y="525"/>
                    <a:pt x="120" y="659"/>
                    <a:pt x="201" y="820"/>
                  </a:cubicBezTo>
                  <a:cubicBezTo>
                    <a:pt x="281" y="980"/>
                    <a:pt x="388" y="1154"/>
                    <a:pt x="548" y="1328"/>
                  </a:cubicBezTo>
                  <a:cubicBezTo>
                    <a:pt x="629" y="1408"/>
                    <a:pt x="736" y="1489"/>
                    <a:pt x="857" y="1555"/>
                  </a:cubicBezTo>
                  <a:lnTo>
                    <a:pt x="1057" y="1635"/>
                  </a:lnTo>
                  <a:cubicBezTo>
                    <a:pt x="1097" y="1635"/>
                    <a:pt x="1137" y="1649"/>
                    <a:pt x="1178" y="1649"/>
                  </a:cubicBezTo>
                  <a:lnTo>
                    <a:pt x="1285" y="1649"/>
                  </a:lnTo>
                  <a:cubicBezTo>
                    <a:pt x="1431" y="1649"/>
                    <a:pt x="1565" y="1608"/>
                    <a:pt x="1699" y="1542"/>
                  </a:cubicBezTo>
                  <a:cubicBezTo>
                    <a:pt x="1820" y="1489"/>
                    <a:pt x="1939" y="1394"/>
                    <a:pt x="2020" y="1301"/>
                  </a:cubicBezTo>
                  <a:cubicBezTo>
                    <a:pt x="2180" y="1100"/>
                    <a:pt x="2261" y="886"/>
                    <a:pt x="2287" y="699"/>
                  </a:cubicBezTo>
                  <a:cubicBezTo>
                    <a:pt x="2328" y="525"/>
                    <a:pt x="2328" y="378"/>
                    <a:pt x="2328" y="285"/>
                  </a:cubicBezTo>
                  <a:cubicBezTo>
                    <a:pt x="2314" y="178"/>
                    <a:pt x="2301" y="110"/>
                    <a:pt x="2301" y="110"/>
                  </a:cubicBezTo>
                  <a:cubicBezTo>
                    <a:pt x="2301" y="71"/>
                    <a:pt x="2261" y="17"/>
                    <a:pt x="2207" y="3"/>
                  </a:cubicBezTo>
                  <a:cubicBezTo>
                    <a:pt x="2197" y="2"/>
                    <a:pt x="2187" y="1"/>
                    <a:pt x="21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274;p54"/>
            <p:cNvSpPr/>
            <p:nvPr/>
          </p:nvSpPr>
          <p:spPr>
            <a:xfrm>
              <a:off x="5622425" y="3863200"/>
              <a:ext cx="193975" cy="70375"/>
            </a:xfrm>
            <a:custGeom>
              <a:avLst/>
              <a:gdLst/>
              <a:ahLst/>
              <a:cxnLst/>
              <a:rect l="l" t="t" r="r" b="b"/>
              <a:pathLst>
                <a:path w="7759" h="2815" extrusionOk="0">
                  <a:moveTo>
                    <a:pt x="7551" y="0"/>
                  </a:moveTo>
                  <a:cubicBezTo>
                    <a:pt x="7495" y="0"/>
                    <a:pt x="7438" y="28"/>
                    <a:pt x="7397" y="85"/>
                  </a:cubicBezTo>
                  <a:lnTo>
                    <a:pt x="7397" y="98"/>
                  </a:lnTo>
                  <a:cubicBezTo>
                    <a:pt x="7397" y="98"/>
                    <a:pt x="7370" y="125"/>
                    <a:pt x="7344" y="166"/>
                  </a:cubicBezTo>
                  <a:cubicBezTo>
                    <a:pt x="7304" y="219"/>
                    <a:pt x="7250" y="299"/>
                    <a:pt x="7183" y="392"/>
                  </a:cubicBezTo>
                  <a:cubicBezTo>
                    <a:pt x="7117" y="487"/>
                    <a:pt x="7022" y="594"/>
                    <a:pt x="6915" y="714"/>
                  </a:cubicBezTo>
                  <a:cubicBezTo>
                    <a:pt x="6808" y="834"/>
                    <a:pt x="6689" y="968"/>
                    <a:pt x="6541" y="1102"/>
                  </a:cubicBezTo>
                  <a:lnTo>
                    <a:pt x="6300" y="1302"/>
                  </a:lnTo>
                  <a:cubicBezTo>
                    <a:pt x="6220" y="1369"/>
                    <a:pt x="6140" y="1436"/>
                    <a:pt x="6047" y="1503"/>
                  </a:cubicBezTo>
                  <a:cubicBezTo>
                    <a:pt x="5952" y="1557"/>
                    <a:pt x="5859" y="1623"/>
                    <a:pt x="5765" y="1677"/>
                  </a:cubicBezTo>
                  <a:cubicBezTo>
                    <a:pt x="5658" y="1730"/>
                    <a:pt x="5551" y="1798"/>
                    <a:pt x="5444" y="1837"/>
                  </a:cubicBezTo>
                  <a:cubicBezTo>
                    <a:pt x="5337" y="1878"/>
                    <a:pt x="5230" y="1931"/>
                    <a:pt x="5110" y="1971"/>
                  </a:cubicBezTo>
                  <a:cubicBezTo>
                    <a:pt x="4989" y="1998"/>
                    <a:pt x="4869" y="2038"/>
                    <a:pt x="4762" y="2065"/>
                  </a:cubicBezTo>
                  <a:lnTo>
                    <a:pt x="4588" y="2092"/>
                  </a:lnTo>
                  <a:lnTo>
                    <a:pt x="4508" y="2105"/>
                  </a:lnTo>
                  <a:lnTo>
                    <a:pt x="4401" y="2105"/>
                  </a:lnTo>
                  <a:lnTo>
                    <a:pt x="4187" y="2119"/>
                  </a:lnTo>
                  <a:lnTo>
                    <a:pt x="4080" y="2131"/>
                  </a:lnTo>
                  <a:lnTo>
                    <a:pt x="4053" y="2119"/>
                  </a:lnTo>
                  <a:lnTo>
                    <a:pt x="4013" y="2119"/>
                  </a:lnTo>
                  <a:cubicBezTo>
                    <a:pt x="3880" y="2119"/>
                    <a:pt x="3746" y="2105"/>
                    <a:pt x="3612" y="2105"/>
                  </a:cubicBezTo>
                  <a:cubicBezTo>
                    <a:pt x="3491" y="2078"/>
                    <a:pt x="3357" y="2065"/>
                    <a:pt x="3238" y="2051"/>
                  </a:cubicBezTo>
                  <a:cubicBezTo>
                    <a:pt x="3104" y="2024"/>
                    <a:pt x="2983" y="1985"/>
                    <a:pt x="2863" y="1971"/>
                  </a:cubicBezTo>
                  <a:cubicBezTo>
                    <a:pt x="2742" y="1944"/>
                    <a:pt x="2622" y="1891"/>
                    <a:pt x="2515" y="1864"/>
                  </a:cubicBezTo>
                  <a:cubicBezTo>
                    <a:pt x="2274" y="1784"/>
                    <a:pt x="2060" y="1691"/>
                    <a:pt x="1859" y="1584"/>
                  </a:cubicBezTo>
                  <a:cubicBezTo>
                    <a:pt x="1659" y="1489"/>
                    <a:pt x="1485" y="1369"/>
                    <a:pt x="1324" y="1262"/>
                  </a:cubicBezTo>
                  <a:cubicBezTo>
                    <a:pt x="1164" y="1155"/>
                    <a:pt x="1017" y="1035"/>
                    <a:pt x="896" y="928"/>
                  </a:cubicBezTo>
                  <a:cubicBezTo>
                    <a:pt x="776" y="821"/>
                    <a:pt x="682" y="727"/>
                    <a:pt x="602" y="647"/>
                  </a:cubicBezTo>
                  <a:cubicBezTo>
                    <a:pt x="522" y="553"/>
                    <a:pt x="455" y="487"/>
                    <a:pt x="415" y="446"/>
                  </a:cubicBezTo>
                  <a:cubicBezTo>
                    <a:pt x="402" y="419"/>
                    <a:pt x="388" y="406"/>
                    <a:pt x="375" y="392"/>
                  </a:cubicBezTo>
                  <a:lnTo>
                    <a:pt x="361" y="380"/>
                  </a:lnTo>
                  <a:lnTo>
                    <a:pt x="361" y="366"/>
                  </a:lnTo>
                  <a:cubicBezTo>
                    <a:pt x="325" y="321"/>
                    <a:pt x="270" y="294"/>
                    <a:pt x="213" y="294"/>
                  </a:cubicBezTo>
                  <a:cubicBezTo>
                    <a:pt x="187" y="294"/>
                    <a:pt x="160" y="300"/>
                    <a:pt x="134" y="312"/>
                  </a:cubicBezTo>
                  <a:cubicBezTo>
                    <a:pt x="40" y="366"/>
                    <a:pt x="0" y="473"/>
                    <a:pt x="54" y="567"/>
                  </a:cubicBezTo>
                  <a:lnTo>
                    <a:pt x="54" y="580"/>
                  </a:lnTo>
                  <a:cubicBezTo>
                    <a:pt x="67" y="607"/>
                    <a:pt x="81" y="620"/>
                    <a:pt x="94" y="660"/>
                  </a:cubicBezTo>
                  <a:cubicBezTo>
                    <a:pt x="134" y="714"/>
                    <a:pt x="188" y="808"/>
                    <a:pt x="254" y="915"/>
                  </a:cubicBezTo>
                  <a:cubicBezTo>
                    <a:pt x="334" y="1022"/>
                    <a:pt x="428" y="1142"/>
                    <a:pt x="548" y="1275"/>
                  </a:cubicBezTo>
                  <a:cubicBezTo>
                    <a:pt x="602" y="1343"/>
                    <a:pt x="669" y="1423"/>
                    <a:pt x="750" y="1489"/>
                  </a:cubicBezTo>
                  <a:cubicBezTo>
                    <a:pt x="816" y="1557"/>
                    <a:pt x="896" y="1637"/>
                    <a:pt x="976" y="1703"/>
                  </a:cubicBezTo>
                  <a:cubicBezTo>
                    <a:pt x="1071" y="1771"/>
                    <a:pt x="1151" y="1851"/>
                    <a:pt x="1244" y="1917"/>
                  </a:cubicBezTo>
                  <a:cubicBezTo>
                    <a:pt x="1351" y="1985"/>
                    <a:pt x="1445" y="2065"/>
                    <a:pt x="1565" y="2119"/>
                  </a:cubicBezTo>
                  <a:cubicBezTo>
                    <a:pt x="1779" y="2252"/>
                    <a:pt x="2020" y="2386"/>
                    <a:pt x="2287" y="2479"/>
                  </a:cubicBezTo>
                  <a:cubicBezTo>
                    <a:pt x="2421" y="2520"/>
                    <a:pt x="2542" y="2586"/>
                    <a:pt x="2689" y="2613"/>
                  </a:cubicBezTo>
                  <a:cubicBezTo>
                    <a:pt x="2822" y="2654"/>
                    <a:pt x="2970" y="2693"/>
                    <a:pt x="3117" y="2720"/>
                  </a:cubicBezTo>
                  <a:cubicBezTo>
                    <a:pt x="3250" y="2747"/>
                    <a:pt x="3398" y="2761"/>
                    <a:pt x="3545" y="2787"/>
                  </a:cubicBezTo>
                  <a:cubicBezTo>
                    <a:pt x="3692" y="2800"/>
                    <a:pt x="3839" y="2800"/>
                    <a:pt x="3987" y="2814"/>
                  </a:cubicBezTo>
                  <a:lnTo>
                    <a:pt x="4227" y="2814"/>
                  </a:lnTo>
                  <a:lnTo>
                    <a:pt x="4441" y="2800"/>
                  </a:lnTo>
                  <a:lnTo>
                    <a:pt x="4534" y="2787"/>
                  </a:lnTo>
                  <a:lnTo>
                    <a:pt x="4655" y="2773"/>
                  </a:lnTo>
                  <a:lnTo>
                    <a:pt x="4896" y="2734"/>
                  </a:lnTo>
                  <a:cubicBezTo>
                    <a:pt x="4976" y="2720"/>
                    <a:pt x="5043" y="2693"/>
                    <a:pt x="5123" y="2666"/>
                  </a:cubicBezTo>
                  <a:cubicBezTo>
                    <a:pt x="5190" y="2654"/>
                    <a:pt x="5257" y="2627"/>
                    <a:pt x="5324" y="2600"/>
                  </a:cubicBezTo>
                  <a:cubicBezTo>
                    <a:pt x="5471" y="2559"/>
                    <a:pt x="5605" y="2479"/>
                    <a:pt x="5726" y="2426"/>
                  </a:cubicBezTo>
                  <a:cubicBezTo>
                    <a:pt x="5859" y="2359"/>
                    <a:pt x="5979" y="2292"/>
                    <a:pt x="6086" y="2226"/>
                  </a:cubicBezTo>
                  <a:cubicBezTo>
                    <a:pt x="6207" y="2145"/>
                    <a:pt x="6314" y="2065"/>
                    <a:pt x="6407" y="1985"/>
                  </a:cubicBezTo>
                  <a:cubicBezTo>
                    <a:pt x="6514" y="1905"/>
                    <a:pt x="6608" y="1824"/>
                    <a:pt x="6689" y="1730"/>
                  </a:cubicBezTo>
                  <a:cubicBezTo>
                    <a:pt x="6782" y="1650"/>
                    <a:pt x="6862" y="1570"/>
                    <a:pt x="6929" y="1489"/>
                  </a:cubicBezTo>
                  <a:cubicBezTo>
                    <a:pt x="7224" y="1155"/>
                    <a:pt x="7424" y="847"/>
                    <a:pt x="7545" y="620"/>
                  </a:cubicBezTo>
                  <a:cubicBezTo>
                    <a:pt x="7611" y="513"/>
                    <a:pt x="7652" y="419"/>
                    <a:pt x="7678" y="353"/>
                  </a:cubicBezTo>
                  <a:cubicBezTo>
                    <a:pt x="7705" y="285"/>
                    <a:pt x="7718" y="259"/>
                    <a:pt x="7718" y="259"/>
                  </a:cubicBezTo>
                  <a:cubicBezTo>
                    <a:pt x="7759" y="178"/>
                    <a:pt x="7732" y="85"/>
                    <a:pt x="7652" y="32"/>
                  </a:cubicBezTo>
                  <a:cubicBezTo>
                    <a:pt x="7621" y="11"/>
                    <a:pt x="7586" y="0"/>
                    <a:pt x="75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275;p54"/>
            <p:cNvSpPr/>
            <p:nvPr/>
          </p:nvSpPr>
          <p:spPr>
            <a:xfrm>
              <a:off x="5466600" y="3876075"/>
              <a:ext cx="125400" cy="117275"/>
            </a:xfrm>
            <a:custGeom>
              <a:avLst/>
              <a:gdLst/>
              <a:ahLst/>
              <a:cxnLst/>
              <a:rect l="l" t="t" r="r" b="b"/>
              <a:pathLst>
                <a:path w="5016" h="4691" extrusionOk="0">
                  <a:moveTo>
                    <a:pt x="2505" y="0"/>
                  </a:moveTo>
                  <a:cubicBezTo>
                    <a:pt x="1358" y="0"/>
                    <a:pt x="358" y="836"/>
                    <a:pt x="187" y="2005"/>
                  </a:cubicBezTo>
                  <a:cubicBezTo>
                    <a:pt x="0" y="3289"/>
                    <a:pt x="883" y="4479"/>
                    <a:pt x="2167" y="4666"/>
                  </a:cubicBezTo>
                  <a:cubicBezTo>
                    <a:pt x="2280" y="4683"/>
                    <a:pt x="2393" y="4691"/>
                    <a:pt x="2504" y="4691"/>
                  </a:cubicBezTo>
                  <a:cubicBezTo>
                    <a:pt x="3642" y="4691"/>
                    <a:pt x="4646" y="3845"/>
                    <a:pt x="4828" y="2687"/>
                  </a:cubicBezTo>
                  <a:cubicBezTo>
                    <a:pt x="5016" y="1402"/>
                    <a:pt x="4120" y="212"/>
                    <a:pt x="2849" y="25"/>
                  </a:cubicBezTo>
                  <a:cubicBezTo>
                    <a:pt x="2733" y="8"/>
                    <a:pt x="2618" y="0"/>
                    <a:pt x="2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276;p54"/>
            <p:cNvSpPr/>
            <p:nvPr/>
          </p:nvSpPr>
          <p:spPr>
            <a:xfrm>
              <a:off x="5842125" y="3857650"/>
              <a:ext cx="125425" cy="117350"/>
            </a:xfrm>
            <a:custGeom>
              <a:avLst/>
              <a:gdLst/>
              <a:ahLst/>
              <a:cxnLst/>
              <a:rect l="l" t="t" r="r" b="b"/>
              <a:pathLst>
                <a:path w="5017" h="4694" extrusionOk="0">
                  <a:moveTo>
                    <a:pt x="2506" y="1"/>
                  </a:moveTo>
                  <a:cubicBezTo>
                    <a:pt x="1359" y="1"/>
                    <a:pt x="358" y="837"/>
                    <a:pt x="187" y="2006"/>
                  </a:cubicBezTo>
                  <a:cubicBezTo>
                    <a:pt x="0" y="3290"/>
                    <a:pt x="883" y="4481"/>
                    <a:pt x="2167" y="4668"/>
                  </a:cubicBezTo>
                  <a:cubicBezTo>
                    <a:pt x="2282" y="4685"/>
                    <a:pt x="2395" y="4693"/>
                    <a:pt x="2508" y="4693"/>
                  </a:cubicBezTo>
                  <a:cubicBezTo>
                    <a:pt x="3645" y="4693"/>
                    <a:pt x="4646" y="3857"/>
                    <a:pt x="4830" y="2688"/>
                  </a:cubicBezTo>
                  <a:cubicBezTo>
                    <a:pt x="5017" y="1404"/>
                    <a:pt x="4120" y="213"/>
                    <a:pt x="2850" y="26"/>
                  </a:cubicBezTo>
                  <a:cubicBezTo>
                    <a:pt x="2734" y="9"/>
                    <a:pt x="2619" y="1"/>
                    <a:pt x="2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277;p54"/>
            <p:cNvSpPr/>
            <p:nvPr/>
          </p:nvSpPr>
          <p:spPr>
            <a:xfrm>
              <a:off x="4917150" y="3780950"/>
              <a:ext cx="45500" cy="38325"/>
            </a:xfrm>
            <a:custGeom>
              <a:avLst/>
              <a:gdLst/>
              <a:ahLst/>
              <a:cxnLst/>
              <a:rect l="l" t="t" r="r" b="b"/>
              <a:pathLst>
                <a:path w="1820" h="1533" extrusionOk="0">
                  <a:moveTo>
                    <a:pt x="1210" y="1"/>
                  </a:moveTo>
                  <a:cubicBezTo>
                    <a:pt x="1196" y="1"/>
                    <a:pt x="1180" y="2"/>
                    <a:pt x="1165" y="5"/>
                  </a:cubicBezTo>
                  <a:cubicBezTo>
                    <a:pt x="1130" y="5"/>
                    <a:pt x="1092" y="1"/>
                    <a:pt x="1053" y="1"/>
                  </a:cubicBezTo>
                  <a:cubicBezTo>
                    <a:pt x="1015" y="1"/>
                    <a:pt x="976" y="4"/>
                    <a:pt x="937" y="17"/>
                  </a:cubicBezTo>
                  <a:cubicBezTo>
                    <a:pt x="856" y="31"/>
                    <a:pt x="763" y="44"/>
                    <a:pt x="683" y="85"/>
                  </a:cubicBezTo>
                  <a:cubicBezTo>
                    <a:pt x="642" y="112"/>
                    <a:pt x="603" y="124"/>
                    <a:pt x="562" y="151"/>
                  </a:cubicBezTo>
                  <a:lnTo>
                    <a:pt x="455" y="231"/>
                  </a:lnTo>
                  <a:cubicBezTo>
                    <a:pt x="415" y="258"/>
                    <a:pt x="389" y="285"/>
                    <a:pt x="362" y="326"/>
                  </a:cubicBezTo>
                  <a:cubicBezTo>
                    <a:pt x="335" y="365"/>
                    <a:pt x="308" y="392"/>
                    <a:pt x="282" y="433"/>
                  </a:cubicBezTo>
                  <a:cubicBezTo>
                    <a:pt x="228" y="499"/>
                    <a:pt x="188" y="566"/>
                    <a:pt x="161" y="647"/>
                  </a:cubicBezTo>
                  <a:cubicBezTo>
                    <a:pt x="121" y="713"/>
                    <a:pt x="94" y="780"/>
                    <a:pt x="81" y="847"/>
                  </a:cubicBezTo>
                  <a:cubicBezTo>
                    <a:pt x="54" y="914"/>
                    <a:pt x="41" y="980"/>
                    <a:pt x="27" y="1048"/>
                  </a:cubicBezTo>
                  <a:cubicBezTo>
                    <a:pt x="14" y="1168"/>
                    <a:pt x="0" y="1262"/>
                    <a:pt x="14" y="1328"/>
                  </a:cubicBezTo>
                  <a:cubicBezTo>
                    <a:pt x="0" y="1369"/>
                    <a:pt x="14" y="1396"/>
                    <a:pt x="14" y="1422"/>
                  </a:cubicBezTo>
                  <a:lnTo>
                    <a:pt x="14" y="1449"/>
                  </a:lnTo>
                  <a:cubicBezTo>
                    <a:pt x="14" y="1489"/>
                    <a:pt x="41" y="1516"/>
                    <a:pt x="81" y="1529"/>
                  </a:cubicBezTo>
                  <a:cubicBezTo>
                    <a:pt x="89" y="1532"/>
                    <a:pt x="98" y="1533"/>
                    <a:pt x="107" y="1533"/>
                  </a:cubicBezTo>
                  <a:cubicBezTo>
                    <a:pt x="151" y="1533"/>
                    <a:pt x="190" y="1507"/>
                    <a:pt x="201" y="1462"/>
                  </a:cubicBezTo>
                  <a:lnTo>
                    <a:pt x="201" y="1435"/>
                  </a:lnTo>
                  <a:cubicBezTo>
                    <a:pt x="201" y="1409"/>
                    <a:pt x="214" y="1396"/>
                    <a:pt x="228" y="1355"/>
                  </a:cubicBezTo>
                  <a:cubicBezTo>
                    <a:pt x="241" y="1302"/>
                    <a:pt x="268" y="1208"/>
                    <a:pt x="295" y="1114"/>
                  </a:cubicBezTo>
                  <a:cubicBezTo>
                    <a:pt x="335" y="1007"/>
                    <a:pt x="389" y="900"/>
                    <a:pt x="455" y="793"/>
                  </a:cubicBezTo>
                  <a:cubicBezTo>
                    <a:pt x="482" y="727"/>
                    <a:pt x="522" y="686"/>
                    <a:pt x="549" y="633"/>
                  </a:cubicBezTo>
                  <a:cubicBezTo>
                    <a:pt x="589" y="579"/>
                    <a:pt x="630" y="526"/>
                    <a:pt x="683" y="499"/>
                  </a:cubicBezTo>
                  <a:lnTo>
                    <a:pt x="749" y="433"/>
                  </a:lnTo>
                  <a:lnTo>
                    <a:pt x="830" y="392"/>
                  </a:lnTo>
                  <a:cubicBezTo>
                    <a:pt x="883" y="365"/>
                    <a:pt x="951" y="352"/>
                    <a:pt x="1004" y="326"/>
                  </a:cubicBezTo>
                  <a:cubicBezTo>
                    <a:pt x="1058" y="312"/>
                    <a:pt x="1111" y="312"/>
                    <a:pt x="1177" y="299"/>
                  </a:cubicBezTo>
                  <a:cubicBezTo>
                    <a:pt x="1195" y="294"/>
                    <a:pt x="1213" y="293"/>
                    <a:pt x="1231" y="293"/>
                  </a:cubicBezTo>
                  <a:cubicBezTo>
                    <a:pt x="1267" y="293"/>
                    <a:pt x="1302" y="299"/>
                    <a:pt x="1338" y="299"/>
                  </a:cubicBezTo>
                  <a:cubicBezTo>
                    <a:pt x="1391" y="299"/>
                    <a:pt x="1432" y="299"/>
                    <a:pt x="1486" y="312"/>
                  </a:cubicBezTo>
                  <a:cubicBezTo>
                    <a:pt x="1525" y="312"/>
                    <a:pt x="1566" y="326"/>
                    <a:pt x="1593" y="326"/>
                  </a:cubicBezTo>
                  <a:cubicBezTo>
                    <a:pt x="1659" y="338"/>
                    <a:pt x="1686" y="338"/>
                    <a:pt x="1686" y="338"/>
                  </a:cubicBezTo>
                  <a:lnTo>
                    <a:pt x="1700" y="338"/>
                  </a:lnTo>
                  <a:cubicBezTo>
                    <a:pt x="1739" y="338"/>
                    <a:pt x="1780" y="326"/>
                    <a:pt x="1793" y="285"/>
                  </a:cubicBezTo>
                  <a:cubicBezTo>
                    <a:pt x="1819" y="231"/>
                    <a:pt x="1793" y="178"/>
                    <a:pt x="1753" y="165"/>
                  </a:cubicBezTo>
                  <a:cubicBezTo>
                    <a:pt x="1753" y="165"/>
                    <a:pt x="1712" y="151"/>
                    <a:pt x="1646" y="124"/>
                  </a:cubicBezTo>
                  <a:cubicBezTo>
                    <a:pt x="1619" y="112"/>
                    <a:pt x="1579" y="85"/>
                    <a:pt x="1539" y="71"/>
                  </a:cubicBezTo>
                  <a:cubicBezTo>
                    <a:pt x="1486" y="44"/>
                    <a:pt x="1432" y="44"/>
                    <a:pt x="1365" y="31"/>
                  </a:cubicBezTo>
                  <a:cubicBezTo>
                    <a:pt x="1322" y="20"/>
                    <a:pt x="1270" y="1"/>
                    <a:pt x="1210" y="1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278;p54"/>
            <p:cNvSpPr/>
            <p:nvPr/>
          </p:nvSpPr>
          <p:spPr>
            <a:xfrm>
              <a:off x="5193050" y="3773325"/>
              <a:ext cx="85625" cy="33975"/>
            </a:xfrm>
            <a:custGeom>
              <a:avLst/>
              <a:gdLst/>
              <a:ahLst/>
              <a:cxnLst/>
              <a:rect l="l" t="t" r="r" b="b"/>
              <a:pathLst>
                <a:path w="3425" h="1359" extrusionOk="0">
                  <a:moveTo>
                    <a:pt x="104" y="1"/>
                  </a:moveTo>
                  <a:cubicBezTo>
                    <a:pt x="86" y="1"/>
                    <a:pt x="69" y="5"/>
                    <a:pt x="54" y="15"/>
                  </a:cubicBezTo>
                  <a:cubicBezTo>
                    <a:pt x="13" y="42"/>
                    <a:pt x="0" y="96"/>
                    <a:pt x="27" y="135"/>
                  </a:cubicBezTo>
                  <a:cubicBezTo>
                    <a:pt x="27" y="135"/>
                    <a:pt x="27" y="149"/>
                    <a:pt x="40" y="176"/>
                  </a:cubicBezTo>
                  <a:cubicBezTo>
                    <a:pt x="54" y="203"/>
                    <a:pt x="81" y="242"/>
                    <a:pt x="107" y="283"/>
                  </a:cubicBezTo>
                  <a:cubicBezTo>
                    <a:pt x="174" y="376"/>
                    <a:pt x="254" y="497"/>
                    <a:pt x="388" y="631"/>
                  </a:cubicBezTo>
                  <a:cubicBezTo>
                    <a:pt x="509" y="764"/>
                    <a:pt x="669" y="911"/>
                    <a:pt x="856" y="1032"/>
                  </a:cubicBezTo>
                  <a:cubicBezTo>
                    <a:pt x="910" y="1059"/>
                    <a:pt x="963" y="1098"/>
                    <a:pt x="1017" y="1125"/>
                  </a:cubicBezTo>
                  <a:lnTo>
                    <a:pt x="1177" y="1205"/>
                  </a:lnTo>
                  <a:cubicBezTo>
                    <a:pt x="1244" y="1232"/>
                    <a:pt x="1297" y="1246"/>
                    <a:pt x="1351" y="1273"/>
                  </a:cubicBezTo>
                  <a:cubicBezTo>
                    <a:pt x="1418" y="1285"/>
                    <a:pt x="1485" y="1299"/>
                    <a:pt x="1538" y="1326"/>
                  </a:cubicBezTo>
                  <a:cubicBezTo>
                    <a:pt x="1605" y="1339"/>
                    <a:pt x="1672" y="1339"/>
                    <a:pt x="1725" y="1353"/>
                  </a:cubicBezTo>
                  <a:lnTo>
                    <a:pt x="1913" y="1353"/>
                  </a:lnTo>
                  <a:cubicBezTo>
                    <a:pt x="1993" y="1353"/>
                    <a:pt x="2068" y="1359"/>
                    <a:pt x="2144" y="1359"/>
                  </a:cubicBezTo>
                  <a:cubicBezTo>
                    <a:pt x="2182" y="1359"/>
                    <a:pt x="2220" y="1357"/>
                    <a:pt x="2260" y="1353"/>
                  </a:cubicBezTo>
                  <a:cubicBezTo>
                    <a:pt x="2328" y="1339"/>
                    <a:pt x="2381" y="1339"/>
                    <a:pt x="2435" y="1326"/>
                  </a:cubicBezTo>
                  <a:cubicBezTo>
                    <a:pt x="2488" y="1326"/>
                    <a:pt x="2555" y="1312"/>
                    <a:pt x="2595" y="1299"/>
                  </a:cubicBezTo>
                  <a:cubicBezTo>
                    <a:pt x="2702" y="1259"/>
                    <a:pt x="2795" y="1246"/>
                    <a:pt x="2890" y="1205"/>
                  </a:cubicBezTo>
                  <a:cubicBezTo>
                    <a:pt x="2970" y="1166"/>
                    <a:pt x="3050" y="1125"/>
                    <a:pt x="3116" y="1085"/>
                  </a:cubicBezTo>
                  <a:cubicBezTo>
                    <a:pt x="3184" y="1045"/>
                    <a:pt x="3237" y="991"/>
                    <a:pt x="3277" y="964"/>
                  </a:cubicBezTo>
                  <a:cubicBezTo>
                    <a:pt x="3318" y="925"/>
                    <a:pt x="3344" y="884"/>
                    <a:pt x="3371" y="871"/>
                  </a:cubicBezTo>
                  <a:cubicBezTo>
                    <a:pt x="3384" y="845"/>
                    <a:pt x="3398" y="831"/>
                    <a:pt x="3398" y="831"/>
                  </a:cubicBezTo>
                  <a:cubicBezTo>
                    <a:pt x="3425" y="791"/>
                    <a:pt x="3425" y="750"/>
                    <a:pt x="3398" y="724"/>
                  </a:cubicBezTo>
                  <a:cubicBezTo>
                    <a:pt x="3381" y="698"/>
                    <a:pt x="3352" y="683"/>
                    <a:pt x="3323" y="683"/>
                  </a:cubicBezTo>
                  <a:cubicBezTo>
                    <a:pt x="3307" y="683"/>
                    <a:pt x="3291" y="688"/>
                    <a:pt x="3277" y="697"/>
                  </a:cubicBezTo>
                  <a:lnTo>
                    <a:pt x="3264" y="711"/>
                  </a:lnTo>
                  <a:lnTo>
                    <a:pt x="3237" y="738"/>
                  </a:lnTo>
                  <a:cubicBezTo>
                    <a:pt x="3211" y="750"/>
                    <a:pt x="3184" y="764"/>
                    <a:pt x="3143" y="791"/>
                  </a:cubicBezTo>
                  <a:cubicBezTo>
                    <a:pt x="3104" y="818"/>
                    <a:pt x="3063" y="845"/>
                    <a:pt x="2997" y="871"/>
                  </a:cubicBezTo>
                  <a:cubicBezTo>
                    <a:pt x="2943" y="898"/>
                    <a:pt x="2863" y="911"/>
                    <a:pt x="2795" y="938"/>
                  </a:cubicBezTo>
                  <a:cubicBezTo>
                    <a:pt x="2715" y="978"/>
                    <a:pt x="2622" y="978"/>
                    <a:pt x="2542" y="1005"/>
                  </a:cubicBezTo>
                  <a:cubicBezTo>
                    <a:pt x="2448" y="1018"/>
                    <a:pt x="2354" y="1018"/>
                    <a:pt x="2247" y="1032"/>
                  </a:cubicBezTo>
                  <a:cubicBezTo>
                    <a:pt x="2232" y="1034"/>
                    <a:pt x="2214" y="1035"/>
                    <a:pt x="2195" y="1035"/>
                  </a:cubicBezTo>
                  <a:cubicBezTo>
                    <a:pt x="2116" y="1035"/>
                    <a:pt x="2013" y="1018"/>
                    <a:pt x="1926" y="1018"/>
                  </a:cubicBezTo>
                  <a:lnTo>
                    <a:pt x="1793" y="1018"/>
                  </a:lnTo>
                  <a:lnTo>
                    <a:pt x="1766" y="1005"/>
                  </a:lnTo>
                  <a:cubicBezTo>
                    <a:pt x="1712" y="1005"/>
                    <a:pt x="1659" y="991"/>
                    <a:pt x="1618" y="978"/>
                  </a:cubicBezTo>
                  <a:lnTo>
                    <a:pt x="1458" y="938"/>
                  </a:lnTo>
                  <a:cubicBezTo>
                    <a:pt x="1418" y="925"/>
                    <a:pt x="1365" y="911"/>
                    <a:pt x="1311" y="884"/>
                  </a:cubicBezTo>
                  <a:cubicBezTo>
                    <a:pt x="1270" y="871"/>
                    <a:pt x="1217" y="845"/>
                    <a:pt x="1177" y="831"/>
                  </a:cubicBezTo>
                  <a:cubicBezTo>
                    <a:pt x="1124" y="804"/>
                    <a:pt x="1083" y="777"/>
                    <a:pt x="1030" y="750"/>
                  </a:cubicBezTo>
                  <a:lnTo>
                    <a:pt x="789" y="590"/>
                  </a:lnTo>
                  <a:cubicBezTo>
                    <a:pt x="709" y="536"/>
                    <a:pt x="642" y="483"/>
                    <a:pt x="575" y="429"/>
                  </a:cubicBezTo>
                  <a:cubicBezTo>
                    <a:pt x="455" y="322"/>
                    <a:pt x="348" y="215"/>
                    <a:pt x="281" y="149"/>
                  </a:cubicBezTo>
                  <a:lnTo>
                    <a:pt x="174" y="42"/>
                  </a:lnTo>
                  <a:lnTo>
                    <a:pt x="174" y="28"/>
                  </a:lnTo>
                  <a:cubicBezTo>
                    <a:pt x="157" y="12"/>
                    <a:pt x="131" y="1"/>
                    <a:pt x="10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279;p54"/>
            <p:cNvSpPr/>
            <p:nvPr/>
          </p:nvSpPr>
          <p:spPr>
            <a:xfrm>
              <a:off x="5084350" y="3777350"/>
              <a:ext cx="105700" cy="98700"/>
            </a:xfrm>
            <a:custGeom>
              <a:avLst/>
              <a:gdLst/>
              <a:ahLst/>
              <a:cxnLst/>
              <a:rect l="l" t="t" r="r" b="b"/>
              <a:pathLst>
                <a:path w="4228" h="3948" extrusionOk="0">
                  <a:moveTo>
                    <a:pt x="2114" y="1"/>
                  </a:moveTo>
                  <a:cubicBezTo>
                    <a:pt x="1151" y="1"/>
                    <a:pt x="309" y="696"/>
                    <a:pt x="161" y="1686"/>
                  </a:cubicBezTo>
                  <a:cubicBezTo>
                    <a:pt x="0" y="2770"/>
                    <a:pt x="750" y="3773"/>
                    <a:pt x="1834" y="3933"/>
                  </a:cubicBezTo>
                  <a:cubicBezTo>
                    <a:pt x="1927" y="3947"/>
                    <a:pt x="2021" y="3947"/>
                    <a:pt x="2114" y="3947"/>
                  </a:cubicBezTo>
                  <a:cubicBezTo>
                    <a:pt x="3077" y="3947"/>
                    <a:pt x="3933" y="3238"/>
                    <a:pt x="4067" y="2262"/>
                  </a:cubicBezTo>
                  <a:cubicBezTo>
                    <a:pt x="4227" y="1178"/>
                    <a:pt x="3478" y="175"/>
                    <a:pt x="2408" y="15"/>
                  </a:cubicBezTo>
                  <a:cubicBezTo>
                    <a:pt x="2301" y="1"/>
                    <a:pt x="2208" y="1"/>
                    <a:pt x="2114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280;p54"/>
            <p:cNvSpPr/>
            <p:nvPr/>
          </p:nvSpPr>
          <p:spPr>
            <a:xfrm>
              <a:off x="5129825" y="3699775"/>
              <a:ext cx="62900" cy="51200"/>
            </a:xfrm>
            <a:custGeom>
              <a:avLst/>
              <a:gdLst/>
              <a:ahLst/>
              <a:cxnLst/>
              <a:rect l="l" t="t" r="r" b="b"/>
              <a:pathLst>
                <a:path w="2516" h="2048" extrusionOk="0">
                  <a:moveTo>
                    <a:pt x="2288" y="1"/>
                  </a:moveTo>
                  <a:cubicBezTo>
                    <a:pt x="2221" y="1"/>
                    <a:pt x="2181" y="54"/>
                    <a:pt x="2181" y="122"/>
                  </a:cubicBezTo>
                  <a:lnTo>
                    <a:pt x="2181" y="134"/>
                  </a:lnTo>
                  <a:lnTo>
                    <a:pt x="2181" y="175"/>
                  </a:lnTo>
                  <a:cubicBezTo>
                    <a:pt x="2194" y="202"/>
                    <a:pt x="2194" y="241"/>
                    <a:pt x="2194" y="295"/>
                  </a:cubicBezTo>
                  <a:cubicBezTo>
                    <a:pt x="2194" y="389"/>
                    <a:pt x="2194" y="550"/>
                    <a:pt x="2181" y="710"/>
                  </a:cubicBezTo>
                  <a:cubicBezTo>
                    <a:pt x="2168" y="883"/>
                    <a:pt x="2128" y="1085"/>
                    <a:pt x="2034" y="1245"/>
                  </a:cubicBezTo>
                  <a:lnTo>
                    <a:pt x="1994" y="1311"/>
                  </a:lnTo>
                  <a:lnTo>
                    <a:pt x="1954" y="1365"/>
                  </a:lnTo>
                  <a:cubicBezTo>
                    <a:pt x="1927" y="1406"/>
                    <a:pt x="1887" y="1432"/>
                    <a:pt x="1847" y="1459"/>
                  </a:cubicBezTo>
                  <a:cubicBezTo>
                    <a:pt x="1820" y="1499"/>
                    <a:pt x="1780" y="1499"/>
                    <a:pt x="1740" y="1525"/>
                  </a:cubicBezTo>
                  <a:cubicBezTo>
                    <a:pt x="1727" y="1539"/>
                    <a:pt x="1700" y="1552"/>
                    <a:pt x="1673" y="1566"/>
                  </a:cubicBezTo>
                  <a:lnTo>
                    <a:pt x="1579" y="1593"/>
                  </a:lnTo>
                  <a:lnTo>
                    <a:pt x="1552" y="1606"/>
                  </a:lnTo>
                  <a:cubicBezTo>
                    <a:pt x="1552" y="1606"/>
                    <a:pt x="1564" y="1600"/>
                    <a:pt x="1568" y="1600"/>
                  </a:cubicBezTo>
                  <a:cubicBezTo>
                    <a:pt x="1570" y="1600"/>
                    <a:pt x="1570" y="1601"/>
                    <a:pt x="1566" y="1606"/>
                  </a:cubicBezTo>
                  <a:lnTo>
                    <a:pt x="1513" y="1606"/>
                  </a:lnTo>
                  <a:lnTo>
                    <a:pt x="1445" y="1620"/>
                  </a:lnTo>
                  <a:cubicBezTo>
                    <a:pt x="1392" y="1632"/>
                    <a:pt x="1352" y="1632"/>
                    <a:pt x="1299" y="1632"/>
                  </a:cubicBezTo>
                  <a:cubicBezTo>
                    <a:pt x="1245" y="1632"/>
                    <a:pt x="1204" y="1620"/>
                    <a:pt x="1151" y="1620"/>
                  </a:cubicBezTo>
                  <a:cubicBezTo>
                    <a:pt x="1111" y="1593"/>
                    <a:pt x="1058" y="1593"/>
                    <a:pt x="1017" y="1566"/>
                  </a:cubicBezTo>
                  <a:cubicBezTo>
                    <a:pt x="937" y="1525"/>
                    <a:pt x="844" y="1486"/>
                    <a:pt x="776" y="1418"/>
                  </a:cubicBezTo>
                  <a:cubicBezTo>
                    <a:pt x="737" y="1392"/>
                    <a:pt x="696" y="1365"/>
                    <a:pt x="669" y="1338"/>
                  </a:cubicBezTo>
                  <a:cubicBezTo>
                    <a:pt x="630" y="1311"/>
                    <a:pt x="603" y="1272"/>
                    <a:pt x="576" y="1245"/>
                  </a:cubicBezTo>
                  <a:cubicBezTo>
                    <a:pt x="455" y="1111"/>
                    <a:pt x="375" y="990"/>
                    <a:pt x="309" y="910"/>
                  </a:cubicBezTo>
                  <a:cubicBezTo>
                    <a:pt x="282" y="871"/>
                    <a:pt x="255" y="830"/>
                    <a:pt x="241" y="803"/>
                  </a:cubicBezTo>
                  <a:cubicBezTo>
                    <a:pt x="229" y="790"/>
                    <a:pt x="229" y="776"/>
                    <a:pt x="229" y="776"/>
                  </a:cubicBezTo>
                  <a:lnTo>
                    <a:pt x="229" y="764"/>
                  </a:lnTo>
                  <a:cubicBezTo>
                    <a:pt x="209" y="734"/>
                    <a:pt x="176" y="712"/>
                    <a:pt x="139" y="712"/>
                  </a:cubicBezTo>
                  <a:cubicBezTo>
                    <a:pt x="125" y="712"/>
                    <a:pt x="110" y="715"/>
                    <a:pt x="95" y="723"/>
                  </a:cubicBezTo>
                  <a:cubicBezTo>
                    <a:pt x="41" y="737"/>
                    <a:pt x="1" y="790"/>
                    <a:pt x="27" y="857"/>
                  </a:cubicBezTo>
                  <a:cubicBezTo>
                    <a:pt x="27" y="857"/>
                    <a:pt x="27" y="871"/>
                    <a:pt x="41" y="897"/>
                  </a:cubicBezTo>
                  <a:cubicBezTo>
                    <a:pt x="41" y="937"/>
                    <a:pt x="54" y="978"/>
                    <a:pt x="81" y="1031"/>
                  </a:cubicBezTo>
                  <a:cubicBezTo>
                    <a:pt x="122" y="1138"/>
                    <a:pt x="202" y="1285"/>
                    <a:pt x="309" y="1459"/>
                  </a:cubicBezTo>
                  <a:cubicBezTo>
                    <a:pt x="375" y="1539"/>
                    <a:pt x="443" y="1620"/>
                    <a:pt x="536" y="1700"/>
                  </a:cubicBezTo>
                  <a:cubicBezTo>
                    <a:pt x="616" y="1793"/>
                    <a:pt x="723" y="1860"/>
                    <a:pt x="857" y="1927"/>
                  </a:cubicBezTo>
                  <a:cubicBezTo>
                    <a:pt x="910" y="1954"/>
                    <a:pt x="990" y="1980"/>
                    <a:pt x="1058" y="2007"/>
                  </a:cubicBezTo>
                  <a:cubicBezTo>
                    <a:pt x="1124" y="2021"/>
                    <a:pt x="1192" y="2034"/>
                    <a:pt x="1272" y="2048"/>
                  </a:cubicBezTo>
                  <a:cubicBezTo>
                    <a:pt x="1305" y="2041"/>
                    <a:pt x="1342" y="2041"/>
                    <a:pt x="1380" y="2041"/>
                  </a:cubicBezTo>
                  <a:cubicBezTo>
                    <a:pt x="1419" y="2041"/>
                    <a:pt x="1459" y="2041"/>
                    <a:pt x="1499" y="2034"/>
                  </a:cubicBezTo>
                  <a:lnTo>
                    <a:pt x="1606" y="2021"/>
                  </a:lnTo>
                  <a:lnTo>
                    <a:pt x="1659" y="2007"/>
                  </a:lnTo>
                  <a:lnTo>
                    <a:pt x="1673" y="2007"/>
                  </a:lnTo>
                  <a:lnTo>
                    <a:pt x="1700" y="1994"/>
                  </a:lnTo>
                  <a:lnTo>
                    <a:pt x="1727" y="1980"/>
                  </a:lnTo>
                  <a:lnTo>
                    <a:pt x="1807" y="1954"/>
                  </a:lnTo>
                  <a:cubicBezTo>
                    <a:pt x="1847" y="1941"/>
                    <a:pt x="1860" y="1941"/>
                    <a:pt x="1900" y="1914"/>
                  </a:cubicBezTo>
                  <a:cubicBezTo>
                    <a:pt x="1980" y="1873"/>
                    <a:pt x="2061" y="1834"/>
                    <a:pt x="2114" y="1780"/>
                  </a:cubicBezTo>
                  <a:cubicBezTo>
                    <a:pt x="2168" y="1727"/>
                    <a:pt x="2221" y="1673"/>
                    <a:pt x="2262" y="1620"/>
                  </a:cubicBezTo>
                  <a:lnTo>
                    <a:pt x="2328" y="1525"/>
                  </a:lnTo>
                  <a:lnTo>
                    <a:pt x="2382" y="1432"/>
                  </a:lnTo>
                  <a:cubicBezTo>
                    <a:pt x="2435" y="1311"/>
                    <a:pt x="2476" y="1178"/>
                    <a:pt x="2489" y="1058"/>
                  </a:cubicBezTo>
                  <a:cubicBezTo>
                    <a:pt x="2515" y="937"/>
                    <a:pt x="2515" y="830"/>
                    <a:pt x="2515" y="723"/>
                  </a:cubicBezTo>
                  <a:cubicBezTo>
                    <a:pt x="2515" y="523"/>
                    <a:pt x="2476" y="362"/>
                    <a:pt x="2449" y="255"/>
                  </a:cubicBezTo>
                  <a:cubicBezTo>
                    <a:pt x="2435" y="188"/>
                    <a:pt x="2422" y="148"/>
                    <a:pt x="2408" y="122"/>
                  </a:cubicBezTo>
                  <a:cubicBezTo>
                    <a:pt x="2396" y="95"/>
                    <a:pt x="2396" y="81"/>
                    <a:pt x="2396" y="81"/>
                  </a:cubicBezTo>
                  <a:cubicBezTo>
                    <a:pt x="2382" y="27"/>
                    <a:pt x="2328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281;p54"/>
            <p:cNvSpPr/>
            <p:nvPr/>
          </p:nvSpPr>
          <p:spPr>
            <a:xfrm>
              <a:off x="5144225" y="3739175"/>
              <a:ext cx="10050" cy="19150"/>
            </a:xfrm>
            <a:custGeom>
              <a:avLst/>
              <a:gdLst/>
              <a:ahLst/>
              <a:cxnLst/>
              <a:rect l="l" t="t" r="r" b="b"/>
              <a:pathLst>
                <a:path w="402" h="766" extrusionOk="0">
                  <a:moveTo>
                    <a:pt x="282" y="1"/>
                  </a:moveTo>
                  <a:cubicBezTo>
                    <a:pt x="225" y="1"/>
                    <a:pt x="172" y="38"/>
                    <a:pt x="161" y="97"/>
                  </a:cubicBezTo>
                  <a:lnTo>
                    <a:pt x="13" y="605"/>
                  </a:lnTo>
                  <a:cubicBezTo>
                    <a:pt x="0" y="672"/>
                    <a:pt x="40" y="739"/>
                    <a:pt x="93" y="752"/>
                  </a:cubicBezTo>
                  <a:cubicBezTo>
                    <a:pt x="107" y="766"/>
                    <a:pt x="120" y="766"/>
                    <a:pt x="134" y="766"/>
                  </a:cubicBezTo>
                  <a:cubicBezTo>
                    <a:pt x="188" y="766"/>
                    <a:pt x="227" y="725"/>
                    <a:pt x="254" y="672"/>
                  </a:cubicBezTo>
                  <a:lnTo>
                    <a:pt x="388" y="151"/>
                  </a:lnTo>
                  <a:cubicBezTo>
                    <a:pt x="402" y="97"/>
                    <a:pt x="375" y="30"/>
                    <a:pt x="307" y="3"/>
                  </a:cubicBezTo>
                  <a:cubicBezTo>
                    <a:pt x="299" y="1"/>
                    <a:pt x="291" y="1"/>
                    <a:pt x="2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282;p54"/>
            <p:cNvSpPr/>
            <p:nvPr/>
          </p:nvSpPr>
          <p:spPr>
            <a:xfrm>
              <a:off x="5170625" y="3741525"/>
              <a:ext cx="10725" cy="20825"/>
            </a:xfrm>
            <a:custGeom>
              <a:avLst/>
              <a:gdLst/>
              <a:ahLst/>
              <a:cxnLst/>
              <a:rect l="l" t="t" r="r" b="b"/>
              <a:pathLst>
                <a:path w="429" h="833" extrusionOk="0">
                  <a:moveTo>
                    <a:pt x="130" y="0"/>
                  </a:moveTo>
                  <a:cubicBezTo>
                    <a:pt x="122" y="0"/>
                    <a:pt x="115" y="1"/>
                    <a:pt x="108" y="3"/>
                  </a:cubicBezTo>
                  <a:cubicBezTo>
                    <a:pt x="41" y="16"/>
                    <a:pt x="1" y="83"/>
                    <a:pt x="14" y="150"/>
                  </a:cubicBezTo>
                  <a:lnTo>
                    <a:pt x="188" y="752"/>
                  </a:lnTo>
                  <a:cubicBezTo>
                    <a:pt x="202" y="806"/>
                    <a:pt x="241" y="832"/>
                    <a:pt x="295" y="832"/>
                  </a:cubicBezTo>
                  <a:lnTo>
                    <a:pt x="335" y="832"/>
                  </a:lnTo>
                  <a:cubicBezTo>
                    <a:pt x="402" y="819"/>
                    <a:pt x="429" y="752"/>
                    <a:pt x="416" y="685"/>
                  </a:cubicBezTo>
                  <a:lnTo>
                    <a:pt x="255" y="83"/>
                  </a:lnTo>
                  <a:cubicBezTo>
                    <a:pt x="232" y="37"/>
                    <a:pt x="178" y="0"/>
                    <a:pt x="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283;p54"/>
            <p:cNvSpPr/>
            <p:nvPr/>
          </p:nvSpPr>
          <p:spPr>
            <a:xfrm>
              <a:off x="5183675" y="3725875"/>
              <a:ext cx="21075" cy="14400"/>
            </a:xfrm>
            <a:custGeom>
              <a:avLst/>
              <a:gdLst/>
              <a:ahLst/>
              <a:cxnLst/>
              <a:rect l="l" t="t" r="r" b="b"/>
              <a:pathLst>
                <a:path w="843" h="576" extrusionOk="0">
                  <a:moveTo>
                    <a:pt x="141" y="0"/>
                  </a:moveTo>
                  <a:cubicBezTo>
                    <a:pt x="99" y="0"/>
                    <a:pt x="58" y="18"/>
                    <a:pt x="40" y="53"/>
                  </a:cubicBezTo>
                  <a:cubicBezTo>
                    <a:pt x="1" y="121"/>
                    <a:pt x="27" y="187"/>
                    <a:pt x="81" y="228"/>
                  </a:cubicBezTo>
                  <a:lnTo>
                    <a:pt x="643" y="562"/>
                  </a:lnTo>
                  <a:cubicBezTo>
                    <a:pt x="670" y="576"/>
                    <a:pt x="682" y="576"/>
                    <a:pt x="709" y="576"/>
                  </a:cubicBezTo>
                  <a:cubicBezTo>
                    <a:pt x="750" y="576"/>
                    <a:pt x="789" y="562"/>
                    <a:pt x="816" y="522"/>
                  </a:cubicBezTo>
                  <a:cubicBezTo>
                    <a:pt x="843" y="469"/>
                    <a:pt x="830" y="388"/>
                    <a:pt x="777" y="348"/>
                  </a:cubicBezTo>
                  <a:lnTo>
                    <a:pt x="201" y="14"/>
                  </a:lnTo>
                  <a:cubicBezTo>
                    <a:pt x="183" y="5"/>
                    <a:pt x="162" y="0"/>
                    <a:pt x="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284;p54"/>
            <p:cNvSpPr/>
            <p:nvPr/>
          </p:nvSpPr>
          <p:spPr>
            <a:xfrm>
              <a:off x="5310750" y="3617850"/>
              <a:ext cx="76600" cy="63575"/>
            </a:xfrm>
            <a:custGeom>
              <a:avLst/>
              <a:gdLst/>
              <a:ahLst/>
              <a:cxnLst/>
              <a:rect l="l" t="t" r="r" b="b"/>
              <a:pathLst>
                <a:path w="3064" h="2543" extrusionOk="0">
                  <a:moveTo>
                    <a:pt x="2168" y="1"/>
                  </a:moveTo>
                  <a:cubicBezTo>
                    <a:pt x="2114" y="14"/>
                    <a:pt x="2074" y="81"/>
                    <a:pt x="2087" y="135"/>
                  </a:cubicBezTo>
                  <a:lnTo>
                    <a:pt x="2087" y="148"/>
                  </a:lnTo>
                  <a:cubicBezTo>
                    <a:pt x="2087" y="148"/>
                    <a:pt x="2087" y="161"/>
                    <a:pt x="2100" y="188"/>
                  </a:cubicBezTo>
                  <a:cubicBezTo>
                    <a:pt x="2100" y="215"/>
                    <a:pt x="2114" y="255"/>
                    <a:pt x="2114" y="308"/>
                  </a:cubicBezTo>
                  <a:cubicBezTo>
                    <a:pt x="2141" y="402"/>
                    <a:pt x="2154" y="563"/>
                    <a:pt x="2154" y="723"/>
                  </a:cubicBezTo>
                  <a:cubicBezTo>
                    <a:pt x="2168" y="897"/>
                    <a:pt x="2141" y="1098"/>
                    <a:pt x="2074" y="1271"/>
                  </a:cubicBezTo>
                  <a:lnTo>
                    <a:pt x="2047" y="1339"/>
                  </a:lnTo>
                  <a:lnTo>
                    <a:pt x="2007" y="1405"/>
                  </a:lnTo>
                  <a:cubicBezTo>
                    <a:pt x="1980" y="1446"/>
                    <a:pt x="1954" y="1472"/>
                    <a:pt x="1913" y="1512"/>
                  </a:cubicBezTo>
                  <a:cubicBezTo>
                    <a:pt x="1886" y="1553"/>
                    <a:pt x="1847" y="1565"/>
                    <a:pt x="1820" y="1592"/>
                  </a:cubicBezTo>
                  <a:cubicBezTo>
                    <a:pt x="1806" y="1606"/>
                    <a:pt x="1779" y="1619"/>
                    <a:pt x="1752" y="1633"/>
                  </a:cubicBezTo>
                  <a:lnTo>
                    <a:pt x="1672" y="1672"/>
                  </a:lnTo>
                  <a:lnTo>
                    <a:pt x="1659" y="1686"/>
                  </a:lnTo>
                  <a:lnTo>
                    <a:pt x="1645" y="1686"/>
                  </a:lnTo>
                  <a:lnTo>
                    <a:pt x="1606" y="1699"/>
                  </a:lnTo>
                  <a:lnTo>
                    <a:pt x="1538" y="1726"/>
                  </a:lnTo>
                  <a:cubicBezTo>
                    <a:pt x="1485" y="1740"/>
                    <a:pt x="1431" y="1740"/>
                    <a:pt x="1392" y="1740"/>
                  </a:cubicBezTo>
                  <a:cubicBezTo>
                    <a:pt x="1374" y="1744"/>
                    <a:pt x="1358" y="1746"/>
                    <a:pt x="1342" y="1746"/>
                  </a:cubicBezTo>
                  <a:cubicBezTo>
                    <a:pt x="1310" y="1746"/>
                    <a:pt x="1280" y="1740"/>
                    <a:pt x="1244" y="1740"/>
                  </a:cubicBezTo>
                  <a:cubicBezTo>
                    <a:pt x="1205" y="1726"/>
                    <a:pt x="1151" y="1726"/>
                    <a:pt x="1110" y="1713"/>
                  </a:cubicBezTo>
                  <a:cubicBezTo>
                    <a:pt x="1017" y="1686"/>
                    <a:pt x="923" y="1646"/>
                    <a:pt x="843" y="1606"/>
                  </a:cubicBezTo>
                  <a:cubicBezTo>
                    <a:pt x="803" y="1579"/>
                    <a:pt x="763" y="1553"/>
                    <a:pt x="736" y="1526"/>
                  </a:cubicBezTo>
                  <a:cubicBezTo>
                    <a:pt x="696" y="1499"/>
                    <a:pt x="656" y="1472"/>
                    <a:pt x="629" y="1446"/>
                  </a:cubicBezTo>
                  <a:cubicBezTo>
                    <a:pt x="495" y="1339"/>
                    <a:pt x="388" y="1218"/>
                    <a:pt x="322" y="1151"/>
                  </a:cubicBezTo>
                  <a:cubicBezTo>
                    <a:pt x="295" y="1111"/>
                    <a:pt x="268" y="1071"/>
                    <a:pt x="254" y="1057"/>
                  </a:cubicBezTo>
                  <a:cubicBezTo>
                    <a:pt x="228" y="1030"/>
                    <a:pt x="228" y="1018"/>
                    <a:pt x="228" y="1018"/>
                  </a:cubicBezTo>
                  <a:lnTo>
                    <a:pt x="215" y="1018"/>
                  </a:lnTo>
                  <a:cubicBezTo>
                    <a:pt x="195" y="987"/>
                    <a:pt x="159" y="972"/>
                    <a:pt x="120" y="972"/>
                  </a:cubicBezTo>
                  <a:cubicBezTo>
                    <a:pt x="107" y="972"/>
                    <a:pt x="94" y="974"/>
                    <a:pt x="81" y="977"/>
                  </a:cubicBezTo>
                  <a:cubicBezTo>
                    <a:pt x="27" y="1004"/>
                    <a:pt x="1" y="1071"/>
                    <a:pt x="27" y="1125"/>
                  </a:cubicBezTo>
                  <a:cubicBezTo>
                    <a:pt x="27" y="1125"/>
                    <a:pt x="40" y="1137"/>
                    <a:pt x="54" y="1178"/>
                  </a:cubicBezTo>
                  <a:cubicBezTo>
                    <a:pt x="67" y="1205"/>
                    <a:pt x="81" y="1244"/>
                    <a:pt x="108" y="1298"/>
                  </a:cubicBezTo>
                  <a:cubicBezTo>
                    <a:pt x="161" y="1392"/>
                    <a:pt x="254" y="1539"/>
                    <a:pt x="388" y="1686"/>
                  </a:cubicBezTo>
                  <a:cubicBezTo>
                    <a:pt x="456" y="1767"/>
                    <a:pt x="536" y="1833"/>
                    <a:pt x="643" y="1913"/>
                  </a:cubicBezTo>
                  <a:cubicBezTo>
                    <a:pt x="696" y="1940"/>
                    <a:pt x="750" y="1981"/>
                    <a:pt x="803" y="2007"/>
                  </a:cubicBezTo>
                  <a:lnTo>
                    <a:pt x="750" y="2382"/>
                  </a:lnTo>
                  <a:cubicBezTo>
                    <a:pt x="750" y="2448"/>
                    <a:pt x="789" y="2502"/>
                    <a:pt x="857" y="2516"/>
                  </a:cubicBezTo>
                  <a:lnTo>
                    <a:pt x="870" y="2516"/>
                  </a:lnTo>
                  <a:cubicBezTo>
                    <a:pt x="937" y="2516"/>
                    <a:pt x="991" y="2475"/>
                    <a:pt x="991" y="2409"/>
                  </a:cubicBezTo>
                  <a:lnTo>
                    <a:pt x="1044" y="2100"/>
                  </a:lnTo>
                  <a:cubicBezTo>
                    <a:pt x="1084" y="2127"/>
                    <a:pt x="1137" y="2127"/>
                    <a:pt x="1191" y="2141"/>
                  </a:cubicBezTo>
                  <a:cubicBezTo>
                    <a:pt x="1271" y="2154"/>
                    <a:pt x="1338" y="2154"/>
                    <a:pt x="1419" y="2154"/>
                  </a:cubicBezTo>
                  <a:cubicBezTo>
                    <a:pt x="1485" y="2141"/>
                    <a:pt x="1565" y="2141"/>
                    <a:pt x="1633" y="2127"/>
                  </a:cubicBezTo>
                  <a:lnTo>
                    <a:pt x="1740" y="2088"/>
                  </a:lnTo>
                  <a:lnTo>
                    <a:pt x="1793" y="2074"/>
                  </a:lnTo>
                  <a:lnTo>
                    <a:pt x="1806" y="2074"/>
                  </a:lnTo>
                  <a:lnTo>
                    <a:pt x="1833" y="2061"/>
                  </a:lnTo>
                  <a:lnTo>
                    <a:pt x="1993" y="2462"/>
                  </a:lnTo>
                  <a:cubicBezTo>
                    <a:pt x="2020" y="2516"/>
                    <a:pt x="2061" y="2542"/>
                    <a:pt x="2114" y="2542"/>
                  </a:cubicBezTo>
                  <a:cubicBezTo>
                    <a:pt x="2127" y="2542"/>
                    <a:pt x="2141" y="2529"/>
                    <a:pt x="2154" y="2529"/>
                  </a:cubicBezTo>
                  <a:cubicBezTo>
                    <a:pt x="2221" y="2502"/>
                    <a:pt x="2248" y="2435"/>
                    <a:pt x="2221" y="2368"/>
                  </a:cubicBezTo>
                  <a:lnTo>
                    <a:pt x="2047" y="1940"/>
                  </a:lnTo>
                  <a:cubicBezTo>
                    <a:pt x="2100" y="1886"/>
                    <a:pt x="2168" y="1847"/>
                    <a:pt x="2221" y="1793"/>
                  </a:cubicBezTo>
                  <a:cubicBezTo>
                    <a:pt x="2261" y="1740"/>
                    <a:pt x="2314" y="1672"/>
                    <a:pt x="2341" y="1606"/>
                  </a:cubicBezTo>
                  <a:lnTo>
                    <a:pt x="2395" y="1512"/>
                  </a:lnTo>
                  <a:lnTo>
                    <a:pt x="2435" y="1419"/>
                  </a:lnTo>
                  <a:cubicBezTo>
                    <a:pt x="2448" y="1392"/>
                    <a:pt x="2448" y="1378"/>
                    <a:pt x="2462" y="1351"/>
                  </a:cubicBezTo>
                  <a:lnTo>
                    <a:pt x="2876" y="1539"/>
                  </a:lnTo>
                  <a:cubicBezTo>
                    <a:pt x="2890" y="1553"/>
                    <a:pt x="2917" y="1553"/>
                    <a:pt x="2930" y="1553"/>
                  </a:cubicBezTo>
                  <a:cubicBezTo>
                    <a:pt x="2970" y="1553"/>
                    <a:pt x="3024" y="1526"/>
                    <a:pt x="3037" y="1472"/>
                  </a:cubicBezTo>
                  <a:cubicBezTo>
                    <a:pt x="3063" y="1419"/>
                    <a:pt x="3037" y="1339"/>
                    <a:pt x="2983" y="1312"/>
                  </a:cubicBezTo>
                  <a:lnTo>
                    <a:pt x="2502" y="1111"/>
                  </a:lnTo>
                  <a:lnTo>
                    <a:pt x="2502" y="1030"/>
                  </a:lnTo>
                  <a:cubicBezTo>
                    <a:pt x="2515" y="911"/>
                    <a:pt x="2502" y="804"/>
                    <a:pt x="2489" y="697"/>
                  </a:cubicBezTo>
                  <a:cubicBezTo>
                    <a:pt x="2462" y="495"/>
                    <a:pt x="2408" y="349"/>
                    <a:pt x="2368" y="242"/>
                  </a:cubicBezTo>
                  <a:cubicBezTo>
                    <a:pt x="2355" y="188"/>
                    <a:pt x="2328" y="135"/>
                    <a:pt x="2314" y="108"/>
                  </a:cubicBezTo>
                  <a:cubicBezTo>
                    <a:pt x="2301" y="81"/>
                    <a:pt x="2288" y="67"/>
                    <a:pt x="2288" y="67"/>
                  </a:cubicBezTo>
                  <a:cubicBezTo>
                    <a:pt x="2275" y="28"/>
                    <a:pt x="2221" y="1"/>
                    <a:pt x="2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285;p54"/>
            <p:cNvSpPr/>
            <p:nvPr/>
          </p:nvSpPr>
          <p:spPr>
            <a:xfrm>
              <a:off x="5096175" y="3644550"/>
              <a:ext cx="58425" cy="48575"/>
            </a:xfrm>
            <a:custGeom>
              <a:avLst/>
              <a:gdLst/>
              <a:ahLst/>
              <a:cxnLst/>
              <a:rect l="l" t="t" r="r" b="b"/>
              <a:pathLst>
                <a:path w="2337" h="1943" extrusionOk="0">
                  <a:moveTo>
                    <a:pt x="1727" y="1"/>
                  </a:moveTo>
                  <a:cubicBezTo>
                    <a:pt x="731" y="1"/>
                    <a:pt x="1" y="1487"/>
                    <a:pt x="330" y="1769"/>
                  </a:cubicBezTo>
                  <a:cubicBezTo>
                    <a:pt x="475" y="1892"/>
                    <a:pt x="582" y="1943"/>
                    <a:pt x="671" y="1943"/>
                  </a:cubicBezTo>
                  <a:cubicBezTo>
                    <a:pt x="861" y="1943"/>
                    <a:pt x="968" y="1715"/>
                    <a:pt x="1186" y="1487"/>
                  </a:cubicBezTo>
                  <a:cubicBezTo>
                    <a:pt x="1468" y="1207"/>
                    <a:pt x="1762" y="1059"/>
                    <a:pt x="2122" y="672"/>
                  </a:cubicBezTo>
                  <a:cubicBezTo>
                    <a:pt x="2336" y="458"/>
                    <a:pt x="2310" y="137"/>
                    <a:pt x="2015" y="43"/>
                  </a:cubicBezTo>
                  <a:cubicBezTo>
                    <a:pt x="1917" y="14"/>
                    <a:pt x="1821" y="1"/>
                    <a:pt x="1727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286;p54"/>
            <p:cNvSpPr/>
            <p:nvPr/>
          </p:nvSpPr>
          <p:spPr>
            <a:xfrm>
              <a:off x="5310400" y="3562500"/>
              <a:ext cx="50700" cy="22500"/>
            </a:xfrm>
            <a:custGeom>
              <a:avLst/>
              <a:gdLst/>
              <a:ahLst/>
              <a:cxnLst/>
              <a:rect l="l" t="t" r="r" b="b"/>
              <a:pathLst>
                <a:path w="2028" h="900" extrusionOk="0">
                  <a:moveTo>
                    <a:pt x="842" y="1"/>
                  </a:moveTo>
                  <a:cubicBezTo>
                    <a:pt x="506" y="1"/>
                    <a:pt x="197" y="115"/>
                    <a:pt x="81" y="423"/>
                  </a:cubicBezTo>
                  <a:cubicBezTo>
                    <a:pt x="1" y="663"/>
                    <a:pt x="108" y="863"/>
                    <a:pt x="322" y="877"/>
                  </a:cubicBezTo>
                  <a:cubicBezTo>
                    <a:pt x="376" y="881"/>
                    <a:pt x="427" y="883"/>
                    <a:pt x="475" y="883"/>
                  </a:cubicBezTo>
                  <a:cubicBezTo>
                    <a:pt x="735" y="883"/>
                    <a:pt x="917" y="835"/>
                    <a:pt x="1130" y="835"/>
                  </a:cubicBezTo>
                  <a:cubicBezTo>
                    <a:pt x="1150" y="835"/>
                    <a:pt x="1171" y="836"/>
                    <a:pt x="1192" y="837"/>
                  </a:cubicBezTo>
                  <a:cubicBezTo>
                    <a:pt x="1348" y="849"/>
                    <a:pt x="1521" y="900"/>
                    <a:pt x="1667" y="900"/>
                  </a:cubicBezTo>
                  <a:cubicBezTo>
                    <a:pt x="1834" y="900"/>
                    <a:pt x="1966" y="834"/>
                    <a:pt x="1994" y="569"/>
                  </a:cubicBezTo>
                  <a:cubicBezTo>
                    <a:pt x="2028" y="311"/>
                    <a:pt x="1397" y="1"/>
                    <a:pt x="842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287;p54"/>
            <p:cNvSpPr/>
            <p:nvPr/>
          </p:nvSpPr>
          <p:spPr>
            <a:xfrm>
              <a:off x="5236850" y="3683725"/>
              <a:ext cx="73925" cy="56200"/>
            </a:xfrm>
            <a:custGeom>
              <a:avLst/>
              <a:gdLst/>
              <a:ahLst/>
              <a:cxnLst/>
              <a:rect l="l" t="t" r="r" b="b"/>
              <a:pathLst>
                <a:path w="2957" h="2248" extrusionOk="0">
                  <a:moveTo>
                    <a:pt x="1913" y="1"/>
                  </a:moveTo>
                  <a:cubicBezTo>
                    <a:pt x="1619" y="1"/>
                    <a:pt x="1298" y="95"/>
                    <a:pt x="963" y="241"/>
                  </a:cubicBezTo>
                  <a:cubicBezTo>
                    <a:pt x="241" y="576"/>
                    <a:pt x="0" y="1204"/>
                    <a:pt x="187" y="1673"/>
                  </a:cubicBezTo>
                  <a:cubicBezTo>
                    <a:pt x="294" y="1953"/>
                    <a:pt x="589" y="2248"/>
                    <a:pt x="1138" y="2248"/>
                  </a:cubicBezTo>
                  <a:cubicBezTo>
                    <a:pt x="1338" y="2248"/>
                    <a:pt x="1566" y="2208"/>
                    <a:pt x="1846" y="2114"/>
                  </a:cubicBezTo>
                  <a:cubicBezTo>
                    <a:pt x="2863" y="1739"/>
                    <a:pt x="2957" y="910"/>
                    <a:pt x="2729" y="442"/>
                  </a:cubicBezTo>
                  <a:cubicBezTo>
                    <a:pt x="2568" y="134"/>
                    <a:pt x="2274" y="1"/>
                    <a:pt x="1913" y="1"/>
                  </a:cubicBezTo>
                  <a:close/>
                </a:path>
              </a:pathLst>
            </a:custGeom>
            <a:solidFill>
              <a:srgbClr val="D3A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288;p54"/>
            <p:cNvSpPr/>
            <p:nvPr/>
          </p:nvSpPr>
          <p:spPr>
            <a:xfrm>
              <a:off x="5288675" y="3681725"/>
              <a:ext cx="25100" cy="53775"/>
            </a:xfrm>
            <a:custGeom>
              <a:avLst/>
              <a:gdLst/>
              <a:ahLst/>
              <a:cxnLst/>
              <a:rect l="l" t="t" r="r" b="b"/>
              <a:pathLst>
                <a:path w="1004" h="2151" extrusionOk="0">
                  <a:moveTo>
                    <a:pt x="135" y="0"/>
                  </a:moveTo>
                  <a:cubicBezTo>
                    <a:pt x="108" y="0"/>
                    <a:pt x="67" y="27"/>
                    <a:pt x="54" y="54"/>
                  </a:cubicBezTo>
                  <a:cubicBezTo>
                    <a:pt x="28" y="107"/>
                    <a:pt x="40" y="161"/>
                    <a:pt x="94" y="188"/>
                  </a:cubicBezTo>
                  <a:cubicBezTo>
                    <a:pt x="94" y="188"/>
                    <a:pt x="121" y="214"/>
                    <a:pt x="174" y="241"/>
                  </a:cubicBezTo>
                  <a:cubicBezTo>
                    <a:pt x="228" y="268"/>
                    <a:pt x="308" y="321"/>
                    <a:pt x="375" y="402"/>
                  </a:cubicBezTo>
                  <a:cubicBezTo>
                    <a:pt x="456" y="469"/>
                    <a:pt x="509" y="562"/>
                    <a:pt x="563" y="669"/>
                  </a:cubicBezTo>
                  <a:cubicBezTo>
                    <a:pt x="589" y="723"/>
                    <a:pt x="616" y="803"/>
                    <a:pt x="616" y="844"/>
                  </a:cubicBezTo>
                  <a:cubicBezTo>
                    <a:pt x="629" y="883"/>
                    <a:pt x="629" y="924"/>
                    <a:pt x="629" y="963"/>
                  </a:cubicBezTo>
                  <a:lnTo>
                    <a:pt x="629" y="1044"/>
                  </a:lnTo>
                  <a:cubicBezTo>
                    <a:pt x="629" y="1284"/>
                    <a:pt x="456" y="1539"/>
                    <a:pt x="308" y="1712"/>
                  </a:cubicBezTo>
                  <a:cubicBezTo>
                    <a:pt x="242" y="1793"/>
                    <a:pt x="174" y="1860"/>
                    <a:pt x="121" y="1900"/>
                  </a:cubicBezTo>
                  <a:cubicBezTo>
                    <a:pt x="81" y="1953"/>
                    <a:pt x="54" y="1980"/>
                    <a:pt x="54" y="1980"/>
                  </a:cubicBezTo>
                  <a:lnTo>
                    <a:pt x="40" y="1980"/>
                  </a:lnTo>
                  <a:cubicBezTo>
                    <a:pt x="14" y="2007"/>
                    <a:pt x="1" y="2047"/>
                    <a:pt x="28" y="2087"/>
                  </a:cubicBezTo>
                  <a:cubicBezTo>
                    <a:pt x="37" y="2126"/>
                    <a:pt x="68" y="2151"/>
                    <a:pt x="105" y="2151"/>
                  </a:cubicBezTo>
                  <a:cubicBezTo>
                    <a:pt x="119" y="2151"/>
                    <a:pt x="133" y="2148"/>
                    <a:pt x="147" y="2140"/>
                  </a:cubicBezTo>
                  <a:cubicBezTo>
                    <a:pt x="147" y="2140"/>
                    <a:pt x="308" y="2074"/>
                    <a:pt x="509" y="1914"/>
                  </a:cubicBezTo>
                  <a:cubicBezTo>
                    <a:pt x="602" y="1833"/>
                    <a:pt x="723" y="1726"/>
                    <a:pt x="816" y="1579"/>
                  </a:cubicBezTo>
                  <a:cubicBezTo>
                    <a:pt x="857" y="1512"/>
                    <a:pt x="897" y="1432"/>
                    <a:pt x="937" y="1338"/>
                  </a:cubicBezTo>
                  <a:cubicBezTo>
                    <a:pt x="964" y="1258"/>
                    <a:pt x="991" y="1165"/>
                    <a:pt x="1004" y="1070"/>
                  </a:cubicBezTo>
                  <a:cubicBezTo>
                    <a:pt x="1004" y="1017"/>
                    <a:pt x="1004" y="963"/>
                    <a:pt x="991" y="910"/>
                  </a:cubicBezTo>
                  <a:cubicBezTo>
                    <a:pt x="991" y="856"/>
                    <a:pt x="977" y="830"/>
                    <a:pt x="977" y="790"/>
                  </a:cubicBezTo>
                  <a:cubicBezTo>
                    <a:pt x="950" y="669"/>
                    <a:pt x="923" y="603"/>
                    <a:pt x="884" y="522"/>
                  </a:cubicBezTo>
                  <a:cubicBezTo>
                    <a:pt x="803" y="362"/>
                    <a:pt x="670" y="241"/>
                    <a:pt x="563" y="161"/>
                  </a:cubicBezTo>
                  <a:cubicBezTo>
                    <a:pt x="335" y="0"/>
                    <a:pt x="135" y="0"/>
                    <a:pt x="135" y="0"/>
                  </a:cubicBezTo>
                  <a:close/>
                </a:path>
              </a:pathLst>
            </a:custGeom>
            <a:solidFill>
              <a:srgbClr val="B4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289;p54"/>
            <p:cNvSpPr/>
            <p:nvPr/>
          </p:nvSpPr>
          <p:spPr>
            <a:xfrm>
              <a:off x="5247725" y="3732650"/>
              <a:ext cx="22600" cy="8000"/>
            </a:xfrm>
            <a:custGeom>
              <a:avLst/>
              <a:gdLst/>
              <a:ahLst/>
              <a:cxnLst/>
              <a:rect l="l" t="t" r="r" b="b"/>
              <a:pathLst>
                <a:path w="904" h="320" extrusionOk="0">
                  <a:moveTo>
                    <a:pt x="186" y="0"/>
                  </a:moveTo>
                  <a:cubicBezTo>
                    <a:pt x="127" y="0"/>
                    <a:pt x="81" y="11"/>
                    <a:pt x="60" y="37"/>
                  </a:cubicBezTo>
                  <a:cubicBezTo>
                    <a:pt x="1" y="126"/>
                    <a:pt x="340" y="319"/>
                    <a:pt x="611" y="319"/>
                  </a:cubicBezTo>
                  <a:cubicBezTo>
                    <a:pt x="705" y="319"/>
                    <a:pt x="791" y="296"/>
                    <a:pt x="849" y="237"/>
                  </a:cubicBezTo>
                  <a:cubicBezTo>
                    <a:pt x="903" y="184"/>
                    <a:pt x="429" y="0"/>
                    <a:pt x="186" y="0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290;p54"/>
            <p:cNvSpPr/>
            <p:nvPr/>
          </p:nvSpPr>
          <p:spPr>
            <a:xfrm>
              <a:off x="6085250" y="3639225"/>
              <a:ext cx="77600" cy="64800"/>
            </a:xfrm>
            <a:custGeom>
              <a:avLst/>
              <a:gdLst/>
              <a:ahLst/>
              <a:cxnLst/>
              <a:rect l="l" t="t" r="r" b="b"/>
              <a:pathLst>
                <a:path w="3104" h="2592" extrusionOk="0">
                  <a:moveTo>
                    <a:pt x="1235" y="1"/>
                  </a:moveTo>
                  <a:cubicBezTo>
                    <a:pt x="1014" y="1"/>
                    <a:pt x="809" y="72"/>
                    <a:pt x="642" y="229"/>
                  </a:cubicBezTo>
                  <a:cubicBezTo>
                    <a:pt x="241" y="603"/>
                    <a:pt x="0" y="1352"/>
                    <a:pt x="869" y="2102"/>
                  </a:cubicBezTo>
                  <a:cubicBezTo>
                    <a:pt x="1289" y="2463"/>
                    <a:pt x="1661" y="2592"/>
                    <a:pt x="1965" y="2592"/>
                  </a:cubicBezTo>
                  <a:cubicBezTo>
                    <a:pt x="2282" y="2592"/>
                    <a:pt x="2526" y="2452"/>
                    <a:pt x="2676" y="2289"/>
                  </a:cubicBezTo>
                  <a:cubicBezTo>
                    <a:pt x="3023" y="1888"/>
                    <a:pt x="3104" y="1259"/>
                    <a:pt x="2515" y="657"/>
                  </a:cubicBezTo>
                  <a:cubicBezTo>
                    <a:pt x="2130" y="254"/>
                    <a:pt x="1653" y="1"/>
                    <a:pt x="123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291;p54"/>
            <p:cNvSpPr/>
            <p:nvPr/>
          </p:nvSpPr>
          <p:spPr>
            <a:xfrm>
              <a:off x="6086900" y="3636175"/>
              <a:ext cx="33475" cy="51675"/>
            </a:xfrm>
            <a:custGeom>
              <a:avLst/>
              <a:gdLst/>
              <a:ahLst/>
              <a:cxnLst/>
              <a:rect l="l" t="t" r="r" b="b"/>
              <a:pathLst>
                <a:path w="1339" h="2067" extrusionOk="0">
                  <a:moveTo>
                    <a:pt x="1036" y="0"/>
                  </a:moveTo>
                  <a:cubicBezTo>
                    <a:pt x="967" y="0"/>
                    <a:pt x="884" y="8"/>
                    <a:pt x="790" y="30"/>
                  </a:cubicBezTo>
                  <a:cubicBezTo>
                    <a:pt x="657" y="57"/>
                    <a:pt x="496" y="124"/>
                    <a:pt x="362" y="244"/>
                  </a:cubicBezTo>
                  <a:cubicBezTo>
                    <a:pt x="282" y="311"/>
                    <a:pt x="229" y="365"/>
                    <a:pt x="175" y="458"/>
                  </a:cubicBezTo>
                  <a:cubicBezTo>
                    <a:pt x="148" y="499"/>
                    <a:pt x="122" y="525"/>
                    <a:pt x="108" y="565"/>
                  </a:cubicBezTo>
                  <a:cubicBezTo>
                    <a:pt x="81" y="618"/>
                    <a:pt x="68" y="672"/>
                    <a:pt x="41" y="725"/>
                  </a:cubicBezTo>
                  <a:cubicBezTo>
                    <a:pt x="15" y="820"/>
                    <a:pt x="1" y="913"/>
                    <a:pt x="1" y="1007"/>
                  </a:cubicBezTo>
                  <a:cubicBezTo>
                    <a:pt x="1" y="1100"/>
                    <a:pt x="15" y="1194"/>
                    <a:pt x="27" y="1274"/>
                  </a:cubicBezTo>
                  <a:cubicBezTo>
                    <a:pt x="68" y="1435"/>
                    <a:pt x="148" y="1581"/>
                    <a:pt x="202" y="1689"/>
                  </a:cubicBezTo>
                  <a:cubicBezTo>
                    <a:pt x="336" y="1916"/>
                    <a:pt x="469" y="2036"/>
                    <a:pt x="469" y="2036"/>
                  </a:cubicBezTo>
                  <a:cubicBezTo>
                    <a:pt x="489" y="2057"/>
                    <a:pt x="516" y="2067"/>
                    <a:pt x="543" y="2067"/>
                  </a:cubicBezTo>
                  <a:cubicBezTo>
                    <a:pt x="569" y="2067"/>
                    <a:pt x="596" y="2057"/>
                    <a:pt x="616" y="2036"/>
                  </a:cubicBezTo>
                  <a:cubicBezTo>
                    <a:pt x="643" y="2010"/>
                    <a:pt x="643" y="1956"/>
                    <a:pt x="630" y="1929"/>
                  </a:cubicBezTo>
                  <a:lnTo>
                    <a:pt x="630" y="1916"/>
                  </a:lnTo>
                  <a:cubicBezTo>
                    <a:pt x="630" y="1916"/>
                    <a:pt x="616" y="1890"/>
                    <a:pt x="576" y="1822"/>
                  </a:cubicBezTo>
                  <a:cubicBezTo>
                    <a:pt x="550" y="1769"/>
                    <a:pt x="509" y="1676"/>
                    <a:pt x="469" y="1569"/>
                  </a:cubicBezTo>
                  <a:cubicBezTo>
                    <a:pt x="402" y="1367"/>
                    <a:pt x="322" y="1060"/>
                    <a:pt x="402" y="820"/>
                  </a:cubicBezTo>
                  <a:cubicBezTo>
                    <a:pt x="416" y="793"/>
                    <a:pt x="429" y="779"/>
                    <a:pt x="429" y="752"/>
                  </a:cubicBezTo>
                  <a:cubicBezTo>
                    <a:pt x="443" y="725"/>
                    <a:pt x="469" y="686"/>
                    <a:pt x="496" y="645"/>
                  </a:cubicBezTo>
                  <a:cubicBezTo>
                    <a:pt x="509" y="606"/>
                    <a:pt x="562" y="552"/>
                    <a:pt x="603" y="499"/>
                  </a:cubicBezTo>
                  <a:cubicBezTo>
                    <a:pt x="696" y="418"/>
                    <a:pt x="790" y="351"/>
                    <a:pt x="883" y="311"/>
                  </a:cubicBezTo>
                  <a:cubicBezTo>
                    <a:pt x="990" y="271"/>
                    <a:pt x="1071" y="244"/>
                    <a:pt x="1138" y="231"/>
                  </a:cubicBezTo>
                  <a:cubicBezTo>
                    <a:pt x="1204" y="217"/>
                    <a:pt x="1231" y="217"/>
                    <a:pt x="1231" y="217"/>
                  </a:cubicBezTo>
                  <a:lnTo>
                    <a:pt x="1245" y="217"/>
                  </a:lnTo>
                  <a:cubicBezTo>
                    <a:pt x="1299" y="217"/>
                    <a:pt x="1338" y="164"/>
                    <a:pt x="1325" y="110"/>
                  </a:cubicBezTo>
                  <a:cubicBezTo>
                    <a:pt x="1325" y="71"/>
                    <a:pt x="1299" y="44"/>
                    <a:pt x="1258" y="30"/>
                  </a:cubicBezTo>
                  <a:cubicBezTo>
                    <a:pt x="1258" y="30"/>
                    <a:pt x="1175" y="0"/>
                    <a:pt x="1036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292;p54"/>
            <p:cNvSpPr/>
            <p:nvPr/>
          </p:nvSpPr>
          <p:spPr>
            <a:xfrm>
              <a:off x="6127750" y="3696500"/>
              <a:ext cx="23850" cy="8275"/>
            </a:xfrm>
            <a:custGeom>
              <a:avLst/>
              <a:gdLst/>
              <a:ahLst/>
              <a:cxnLst/>
              <a:rect l="l" t="t" r="r" b="b"/>
              <a:pathLst>
                <a:path w="954" h="331" extrusionOk="0">
                  <a:moveTo>
                    <a:pt x="737" y="1"/>
                  </a:moveTo>
                  <a:cubicBezTo>
                    <a:pt x="473" y="1"/>
                    <a:pt x="0" y="176"/>
                    <a:pt x="52" y="239"/>
                  </a:cubicBezTo>
                  <a:cubicBezTo>
                    <a:pt x="114" y="304"/>
                    <a:pt x="212" y="330"/>
                    <a:pt x="319" y="330"/>
                  </a:cubicBezTo>
                  <a:cubicBezTo>
                    <a:pt x="603" y="330"/>
                    <a:pt x="954" y="148"/>
                    <a:pt x="895" y="51"/>
                  </a:cubicBezTo>
                  <a:cubicBezTo>
                    <a:pt x="871" y="15"/>
                    <a:pt x="813" y="1"/>
                    <a:pt x="737" y="1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293;p54"/>
            <p:cNvSpPr/>
            <p:nvPr/>
          </p:nvSpPr>
          <p:spPr>
            <a:xfrm>
              <a:off x="6358125" y="3837750"/>
              <a:ext cx="72250" cy="32275"/>
            </a:xfrm>
            <a:custGeom>
              <a:avLst/>
              <a:gdLst/>
              <a:ahLst/>
              <a:cxnLst/>
              <a:rect l="l" t="t" r="r" b="b"/>
              <a:pathLst>
                <a:path w="2890" h="1291" extrusionOk="0">
                  <a:moveTo>
                    <a:pt x="1432" y="1"/>
                  </a:moveTo>
                  <a:cubicBezTo>
                    <a:pt x="1348" y="1"/>
                    <a:pt x="1266" y="10"/>
                    <a:pt x="1190" y="19"/>
                  </a:cubicBezTo>
                  <a:cubicBezTo>
                    <a:pt x="1070" y="46"/>
                    <a:pt x="963" y="73"/>
                    <a:pt x="869" y="114"/>
                  </a:cubicBezTo>
                  <a:cubicBezTo>
                    <a:pt x="762" y="153"/>
                    <a:pt x="682" y="207"/>
                    <a:pt x="589" y="260"/>
                  </a:cubicBezTo>
                  <a:cubicBezTo>
                    <a:pt x="521" y="314"/>
                    <a:pt x="441" y="354"/>
                    <a:pt x="388" y="421"/>
                  </a:cubicBezTo>
                  <a:cubicBezTo>
                    <a:pt x="321" y="461"/>
                    <a:pt x="268" y="515"/>
                    <a:pt x="227" y="568"/>
                  </a:cubicBezTo>
                  <a:cubicBezTo>
                    <a:pt x="174" y="608"/>
                    <a:pt x="134" y="661"/>
                    <a:pt x="107" y="702"/>
                  </a:cubicBezTo>
                  <a:cubicBezTo>
                    <a:pt x="81" y="742"/>
                    <a:pt x="67" y="768"/>
                    <a:pt x="54" y="795"/>
                  </a:cubicBezTo>
                  <a:cubicBezTo>
                    <a:pt x="40" y="809"/>
                    <a:pt x="40" y="822"/>
                    <a:pt x="40" y="822"/>
                  </a:cubicBezTo>
                  <a:cubicBezTo>
                    <a:pt x="0" y="875"/>
                    <a:pt x="13" y="929"/>
                    <a:pt x="40" y="982"/>
                  </a:cubicBezTo>
                  <a:cubicBezTo>
                    <a:pt x="72" y="1015"/>
                    <a:pt x="115" y="1033"/>
                    <a:pt x="158" y="1033"/>
                  </a:cubicBezTo>
                  <a:cubicBezTo>
                    <a:pt x="186" y="1033"/>
                    <a:pt x="215" y="1025"/>
                    <a:pt x="241" y="1009"/>
                  </a:cubicBezTo>
                  <a:lnTo>
                    <a:pt x="268" y="982"/>
                  </a:lnTo>
                  <a:cubicBezTo>
                    <a:pt x="281" y="970"/>
                    <a:pt x="321" y="943"/>
                    <a:pt x="348" y="929"/>
                  </a:cubicBezTo>
                  <a:cubicBezTo>
                    <a:pt x="388" y="902"/>
                    <a:pt x="414" y="875"/>
                    <a:pt x="468" y="849"/>
                  </a:cubicBezTo>
                  <a:cubicBezTo>
                    <a:pt x="509" y="822"/>
                    <a:pt x="562" y="782"/>
                    <a:pt x="628" y="756"/>
                  </a:cubicBezTo>
                  <a:cubicBezTo>
                    <a:pt x="682" y="715"/>
                    <a:pt x="749" y="688"/>
                    <a:pt x="816" y="661"/>
                  </a:cubicBezTo>
                  <a:cubicBezTo>
                    <a:pt x="883" y="635"/>
                    <a:pt x="963" y="595"/>
                    <a:pt x="1030" y="581"/>
                  </a:cubicBezTo>
                  <a:cubicBezTo>
                    <a:pt x="1110" y="554"/>
                    <a:pt x="1190" y="542"/>
                    <a:pt x="1271" y="528"/>
                  </a:cubicBezTo>
                  <a:lnTo>
                    <a:pt x="1378" y="515"/>
                  </a:lnTo>
                  <a:cubicBezTo>
                    <a:pt x="1405" y="515"/>
                    <a:pt x="1431" y="521"/>
                    <a:pt x="1458" y="521"/>
                  </a:cubicBezTo>
                  <a:cubicBezTo>
                    <a:pt x="1471" y="521"/>
                    <a:pt x="1485" y="519"/>
                    <a:pt x="1498" y="515"/>
                  </a:cubicBezTo>
                  <a:cubicBezTo>
                    <a:pt x="1538" y="515"/>
                    <a:pt x="1579" y="528"/>
                    <a:pt x="1618" y="542"/>
                  </a:cubicBezTo>
                  <a:cubicBezTo>
                    <a:pt x="1645" y="542"/>
                    <a:pt x="1686" y="542"/>
                    <a:pt x="1725" y="554"/>
                  </a:cubicBezTo>
                  <a:cubicBezTo>
                    <a:pt x="1793" y="595"/>
                    <a:pt x="1873" y="608"/>
                    <a:pt x="1939" y="649"/>
                  </a:cubicBezTo>
                  <a:cubicBezTo>
                    <a:pt x="1966" y="675"/>
                    <a:pt x="2007" y="688"/>
                    <a:pt x="2034" y="702"/>
                  </a:cubicBezTo>
                  <a:cubicBezTo>
                    <a:pt x="2073" y="729"/>
                    <a:pt x="2100" y="756"/>
                    <a:pt x="2127" y="768"/>
                  </a:cubicBezTo>
                  <a:cubicBezTo>
                    <a:pt x="2153" y="795"/>
                    <a:pt x="2194" y="822"/>
                    <a:pt x="2221" y="836"/>
                  </a:cubicBezTo>
                  <a:lnTo>
                    <a:pt x="2287" y="902"/>
                  </a:lnTo>
                  <a:cubicBezTo>
                    <a:pt x="2341" y="956"/>
                    <a:pt x="2394" y="996"/>
                    <a:pt x="2435" y="1036"/>
                  </a:cubicBezTo>
                  <a:cubicBezTo>
                    <a:pt x="2462" y="1077"/>
                    <a:pt x="2501" y="1116"/>
                    <a:pt x="2528" y="1143"/>
                  </a:cubicBezTo>
                  <a:cubicBezTo>
                    <a:pt x="2581" y="1210"/>
                    <a:pt x="2622" y="1237"/>
                    <a:pt x="2622" y="1237"/>
                  </a:cubicBezTo>
                  <a:lnTo>
                    <a:pt x="2635" y="1250"/>
                  </a:lnTo>
                  <a:cubicBezTo>
                    <a:pt x="2661" y="1276"/>
                    <a:pt x="2693" y="1291"/>
                    <a:pt x="2726" y="1291"/>
                  </a:cubicBezTo>
                  <a:cubicBezTo>
                    <a:pt x="2744" y="1291"/>
                    <a:pt x="2764" y="1286"/>
                    <a:pt x="2783" y="1277"/>
                  </a:cubicBezTo>
                  <a:cubicBezTo>
                    <a:pt x="2849" y="1250"/>
                    <a:pt x="2890" y="1170"/>
                    <a:pt x="2863" y="1103"/>
                  </a:cubicBezTo>
                  <a:lnTo>
                    <a:pt x="2795" y="970"/>
                  </a:lnTo>
                  <a:cubicBezTo>
                    <a:pt x="2783" y="929"/>
                    <a:pt x="2756" y="875"/>
                    <a:pt x="2729" y="822"/>
                  </a:cubicBezTo>
                  <a:cubicBezTo>
                    <a:pt x="2702" y="756"/>
                    <a:pt x="2649" y="702"/>
                    <a:pt x="2595" y="635"/>
                  </a:cubicBezTo>
                  <a:cubicBezTo>
                    <a:pt x="2581" y="595"/>
                    <a:pt x="2555" y="568"/>
                    <a:pt x="2528" y="528"/>
                  </a:cubicBezTo>
                  <a:lnTo>
                    <a:pt x="2435" y="435"/>
                  </a:lnTo>
                  <a:cubicBezTo>
                    <a:pt x="2394" y="394"/>
                    <a:pt x="2355" y="367"/>
                    <a:pt x="2328" y="328"/>
                  </a:cubicBezTo>
                  <a:cubicBezTo>
                    <a:pt x="2287" y="287"/>
                    <a:pt x="2234" y="260"/>
                    <a:pt x="2194" y="233"/>
                  </a:cubicBezTo>
                  <a:cubicBezTo>
                    <a:pt x="2100" y="167"/>
                    <a:pt x="1993" y="126"/>
                    <a:pt x="1886" y="73"/>
                  </a:cubicBezTo>
                  <a:cubicBezTo>
                    <a:pt x="1832" y="46"/>
                    <a:pt x="1779" y="46"/>
                    <a:pt x="1712" y="33"/>
                  </a:cubicBezTo>
                  <a:cubicBezTo>
                    <a:pt x="1659" y="19"/>
                    <a:pt x="1605" y="7"/>
                    <a:pt x="1538" y="7"/>
                  </a:cubicBezTo>
                  <a:cubicBezTo>
                    <a:pt x="1503" y="2"/>
                    <a:pt x="1467" y="1"/>
                    <a:pt x="1432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294;p54"/>
            <p:cNvSpPr/>
            <p:nvPr/>
          </p:nvSpPr>
          <p:spPr>
            <a:xfrm>
              <a:off x="6041425" y="3591600"/>
              <a:ext cx="35150" cy="32500"/>
            </a:xfrm>
            <a:custGeom>
              <a:avLst/>
              <a:gdLst/>
              <a:ahLst/>
              <a:cxnLst/>
              <a:rect l="l" t="t" r="r" b="b"/>
              <a:pathLst>
                <a:path w="1406" h="1300" extrusionOk="0">
                  <a:moveTo>
                    <a:pt x="703" y="0"/>
                  </a:moveTo>
                  <a:cubicBezTo>
                    <a:pt x="382" y="0"/>
                    <a:pt x="102" y="229"/>
                    <a:pt x="54" y="555"/>
                  </a:cubicBezTo>
                  <a:cubicBezTo>
                    <a:pt x="0" y="917"/>
                    <a:pt x="255" y="1238"/>
                    <a:pt x="603" y="1292"/>
                  </a:cubicBezTo>
                  <a:cubicBezTo>
                    <a:pt x="637" y="1297"/>
                    <a:pt x="670" y="1299"/>
                    <a:pt x="703" y="1299"/>
                  </a:cubicBezTo>
                  <a:cubicBezTo>
                    <a:pt x="1024" y="1299"/>
                    <a:pt x="1303" y="1071"/>
                    <a:pt x="1352" y="743"/>
                  </a:cubicBezTo>
                  <a:cubicBezTo>
                    <a:pt x="1405" y="395"/>
                    <a:pt x="1151" y="61"/>
                    <a:pt x="803" y="8"/>
                  </a:cubicBezTo>
                  <a:cubicBezTo>
                    <a:pt x="769" y="3"/>
                    <a:pt x="736" y="0"/>
                    <a:pt x="703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295;p54"/>
            <p:cNvSpPr/>
            <p:nvPr/>
          </p:nvSpPr>
          <p:spPr>
            <a:xfrm>
              <a:off x="6192250" y="3707625"/>
              <a:ext cx="34800" cy="32500"/>
            </a:xfrm>
            <a:custGeom>
              <a:avLst/>
              <a:gdLst/>
              <a:ahLst/>
              <a:cxnLst/>
              <a:rect l="l" t="t" r="r" b="b"/>
              <a:pathLst>
                <a:path w="1392" h="1300" extrusionOk="0">
                  <a:moveTo>
                    <a:pt x="696" y="1"/>
                  </a:moveTo>
                  <a:cubicBezTo>
                    <a:pt x="384" y="1"/>
                    <a:pt x="103" y="240"/>
                    <a:pt x="54" y="557"/>
                  </a:cubicBezTo>
                  <a:cubicBezTo>
                    <a:pt x="1" y="917"/>
                    <a:pt x="254" y="1252"/>
                    <a:pt x="602" y="1292"/>
                  </a:cubicBezTo>
                  <a:cubicBezTo>
                    <a:pt x="636" y="1297"/>
                    <a:pt x="669" y="1299"/>
                    <a:pt x="702" y="1299"/>
                  </a:cubicBezTo>
                  <a:cubicBezTo>
                    <a:pt x="1021" y="1299"/>
                    <a:pt x="1290" y="1071"/>
                    <a:pt x="1338" y="744"/>
                  </a:cubicBezTo>
                  <a:cubicBezTo>
                    <a:pt x="1392" y="396"/>
                    <a:pt x="1151" y="61"/>
                    <a:pt x="789" y="8"/>
                  </a:cubicBezTo>
                  <a:cubicBezTo>
                    <a:pt x="758" y="3"/>
                    <a:pt x="727" y="1"/>
                    <a:pt x="69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296;p54"/>
            <p:cNvSpPr/>
            <p:nvPr/>
          </p:nvSpPr>
          <p:spPr>
            <a:xfrm>
              <a:off x="6067175" y="3522175"/>
              <a:ext cx="62225" cy="26825"/>
            </a:xfrm>
            <a:custGeom>
              <a:avLst/>
              <a:gdLst/>
              <a:ahLst/>
              <a:cxnLst/>
              <a:rect l="l" t="t" r="r" b="b"/>
              <a:pathLst>
                <a:path w="2489" h="1073" extrusionOk="0">
                  <a:moveTo>
                    <a:pt x="1071" y="1"/>
                  </a:moveTo>
                  <a:cubicBezTo>
                    <a:pt x="424" y="1"/>
                    <a:pt x="39" y="309"/>
                    <a:pt x="14" y="618"/>
                  </a:cubicBezTo>
                  <a:cubicBezTo>
                    <a:pt x="1" y="939"/>
                    <a:pt x="697" y="992"/>
                    <a:pt x="1137" y="1032"/>
                  </a:cubicBezTo>
                  <a:cubicBezTo>
                    <a:pt x="1341" y="1043"/>
                    <a:pt x="1586" y="1073"/>
                    <a:pt x="1807" y="1073"/>
                  </a:cubicBezTo>
                  <a:cubicBezTo>
                    <a:pt x="2096" y="1073"/>
                    <a:pt x="2342" y="1023"/>
                    <a:pt x="2395" y="818"/>
                  </a:cubicBezTo>
                  <a:cubicBezTo>
                    <a:pt x="2489" y="470"/>
                    <a:pt x="1967" y="29"/>
                    <a:pt x="1151" y="2"/>
                  </a:cubicBezTo>
                  <a:cubicBezTo>
                    <a:pt x="1124" y="1"/>
                    <a:pt x="1097" y="1"/>
                    <a:pt x="1071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297;p54"/>
            <p:cNvSpPr/>
            <p:nvPr/>
          </p:nvSpPr>
          <p:spPr>
            <a:xfrm>
              <a:off x="6246750" y="3654975"/>
              <a:ext cx="36150" cy="52950"/>
            </a:xfrm>
            <a:custGeom>
              <a:avLst/>
              <a:gdLst/>
              <a:ahLst/>
              <a:cxnLst/>
              <a:rect l="l" t="t" r="r" b="b"/>
              <a:pathLst>
                <a:path w="1446" h="2118" extrusionOk="0">
                  <a:moveTo>
                    <a:pt x="563" y="1"/>
                  </a:moveTo>
                  <a:cubicBezTo>
                    <a:pt x="506" y="1"/>
                    <a:pt x="452" y="14"/>
                    <a:pt x="402" y="41"/>
                  </a:cubicBezTo>
                  <a:cubicBezTo>
                    <a:pt x="0" y="255"/>
                    <a:pt x="282" y="710"/>
                    <a:pt x="362" y="1164"/>
                  </a:cubicBezTo>
                  <a:cubicBezTo>
                    <a:pt x="439" y="1586"/>
                    <a:pt x="552" y="2117"/>
                    <a:pt x="830" y="2117"/>
                  </a:cubicBezTo>
                  <a:cubicBezTo>
                    <a:pt x="843" y="2117"/>
                    <a:pt x="857" y="2116"/>
                    <a:pt x="870" y="2114"/>
                  </a:cubicBezTo>
                  <a:cubicBezTo>
                    <a:pt x="1178" y="2047"/>
                    <a:pt x="1445" y="1766"/>
                    <a:pt x="1352" y="1070"/>
                  </a:cubicBezTo>
                  <a:cubicBezTo>
                    <a:pt x="1250" y="392"/>
                    <a:pt x="871" y="1"/>
                    <a:pt x="563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298;p54"/>
            <p:cNvSpPr/>
            <p:nvPr/>
          </p:nvSpPr>
          <p:spPr>
            <a:xfrm>
              <a:off x="6046450" y="3656900"/>
              <a:ext cx="110700" cy="96700"/>
            </a:xfrm>
            <a:custGeom>
              <a:avLst/>
              <a:gdLst/>
              <a:ahLst/>
              <a:cxnLst/>
              <a:rect l="l" t="t" r="r" b="b"/>
              <a:pathLst>
                <a:path w="4428" h="3868" extrusionOk="0">
                  <a:moveTo>
                    <a:pt x="227" y="0"/>
                  </a:moveTo>
                  <a:cubicBezTo>
                    <a:pt x="183" y="0"/>
                    <a:pt x="145" y="24"/>
                    <a:pt x="134" y="57"/>
                  </a:cubicBezTo>
                  <a:cubicBezTo>
                    <a:pt x="134" y="57"/>
                    <a:pt x="134" y="84"/>
                    <a:pt x="108" y="137"/>
                  </a:cubicBezTo>
                  <a:cubicBezTo>
                    <a:pt x="94" y="191"/>
                    <a:pt x="81" y="258"/>
                    <a:pt x="67" y="351"/>
                  </a:cubicBezTo>
                  <a:cubicBezTo>
                    <a:pt x="40" y="538"/>
                    <a:pt x="1" y="806"/>
                    <a:pt x="40" y="1114"/>
                  </a:cubicBezTo>
                  <a:cubicBezTo>
                    <a:pt x="81" y="1435"/>
                    <a:pt x="161" y="1810"/>
                    <a:pt x="361" y="2170"/>
                  </a:cubicBezTo>
                  <a:cubicBezTo>
                    <a:pt x="548" y="2532"/>
                    <a:pt x="830" y="2866"/>
                    <a:pt x="1164" y="3133"/>
                  </a:cubicBezTo>
                  <a:lnTo>
                    <a:pt x="1285" y="3240"/>
                  </a:lnTo>
                  <a:lnTo>
                    <a:pt x="1405" y="3335"/>
                  </a:lnTo>
                  <a:lnTo>
                    <a:pt x="1686" y="3495"/>
                  </a:lnTo>
                  <a:cubicBezTo>
                    <a:pt x="1873" y="3602"/>
                    <a:pt x="2061" y="3682"/>
                    <a:pt x="2261" y="3736"/>
                  </a:cubicBezTo>
                  <a:cubicBezTo>
                    <a:pt x="2546" y="3834"/>
                    <a:pt x="2824" y="3867"/>
                    <a:pt x="3078" y="3867"/>
                  </a:cubicBezTo>
                  <a:cubicBezTo>
                    <a:pt x="3170" y="3867"/>
                    <a:pt x="3259" y="3863"/>
                    <a:pt x="3345" y="3856"/>
                  </a:cubicBezTo>
                  <a:cubicBezTo>
                    <a:pt x="3666" y="3843"/>
                    <a:pt x="3919" y="3763"/>
                    <a:pt x="4107" y="3695"/>
                  </a:cubicBezTo>
                  <a:cubicBezTo>
                    <a:pt x="4187" y="3669"/>
                    <a:pt x="4254" y="3642"/>
                    <a:pt x="4308" y="3615"/>
                  </a:cubicBezTo>
                  <a:cubicBezTo>
                    <a:pt x="4347" y="3602"/>
                    <a:pt x="4374" y="3588"/>
                    <a:pt x="4374" y="3588"/>
                  </a:cubicBezTo>
                  <a:cubicBezTo>
                    <a:pt x="4415" y="3562"/>
                    <a:pt x="4428" y="3522"/>
                    <a:pt x="4415" y="3468"/>
                  </a:cubicBezTo>
                  <a:cubicBezTo>
                    <a:pt x="4403" y="3435"/>
                    <a:pt x="4366" y="3411"/>
                    <a:pt x="4330" y="3411"/>
                  </a:cubicBezTo>
                  <a:cubicBezTo>
                    <a:pt x="4323" y="3411"/>
                    <a:pt x="4315" y="3412"/>
                    <a:pt x="4308" y="3415"/>
                  </a:cubicBezTo>
                  <a:lnTo>
                    <a:pt x="4294" y="3415"/>
                  </a:lnTo>
                  <a:cubicBezTo>
                    <a:pt x="4294" y="3415"/>
                    <a:pt x="4267" y="3428"/>
                    <a:pt x="4228" y="3442"/>
                  </a:cubicBezTo>
                  <a:cubicBezTo>
                    <a:pt x="4187" y="3455"/>
                    <a:pt x="4121" y="3468"/>
                    <a:pt x="4040" y="3495"/>
                  </a:cubicBezTo>
                  <a:cubicBezTo>
                    <a:pt x="3866" y="3535"/>
                    <a:pt x="3625" y="3575"/>
                    <a:pt x="3331" y="3588"/>
                  </a:cubicBezTo>
                  <a:cubicBezTo>
                    <a:pt x="3036" y="3588"/>
                    <a:pt x="2703" y="3549"/>
                    <a:pt x="2355" y="3428"/>
                  </a:cubicBezTo>
                  <a:cubicBezTo>
                    <a:pt x="2194" y="3374"/>
                    <a:pt x="2020" y="3294"/>
                    <a:pt x="1847" y="3201"/>
                  </a:cubicBezTo>
                  <a:cubicBezTo>
                    <a:pt x="1766" y="3160"/>
                    <a:pt x="1686" y="3107"/>
                    <a:pt x="1606" y="3053"/>
                  </a:cubicBezTo>
                  <a:lnTo>
                    <a:pt x="1485" y="2960"/>
                  </a:lnTo>
                  <a:lnTo>
                    <a:pt x="1378" y="2866"/>
                  </a:lnTo>
                  <a:cubicBezTo>
                    <a:pt x="1071" y="2625"/>
                    <a:pt x="816" y="2331"/>
                    <a:pt x="643" y="2010"/>
                  </a:cubicBezTo>
                  <a:cubicBezTo>
                    <a:pt x="468" y="1703"/>
                    <a:pt x="361" y="1368"/>
                    <a:pt x="308" y="1087"/>
                  </a:cubicBezTo>
                  <a:cubicBezTo>
                    <a:pt x="268" y="793"/>
                    <a:pt x="268" y="552"/>
                    <a:pt x="281" y="378"/>
                  </a:cubicBezTo>
                  <a:cubicBezTo>
                    <a:pt x="281" y="285"/>
                    <a:pt x="295" y="217"/>
                    <a:pt x="295" y="178"/>
                  </a:cubicBezTo>
                  <a:cubicBezTo>
                    <a:pt x="308" y="137"/>
                    <a:pt x="308" y="110"/>
                    <a:pt x="308" y="110"/>
                  </a:cubicBezTo>
                  <a:cubicBezTo>
                    <a:pt x="322" y="57"/>
                    <a:pt x="295" y="17"/>
                    <a:pt x="254" y="3"/>
                  </a:cubicBezTo>
                  <a:cubicBezTo>
                    <a:pt x="245" y="1"/>
                    <a:pt x="236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299;p54"/>
            <p:cNvSpPr/>
            <p:nvPr/>
          </p:nvSpPr>
          <p:spPr>
            <a:xfrm>
              <a:off x="5931425" y="3615050"/>
              <a:ext cx="86950" cy="80875"/>
            </a:xfrm>
            <a:custGeom>
              <a:avLst/>
              <a:gdLst/>
              <a:ahLst/>
              <a:cxnLst/>
              <a:rect l="l" t="t" r="r" b="b"/>
              <a:pathLst>
                <a:path w="3478" h="3235" extrusionOk="0">
                  <a:moveTo>
                    <a:pt x="1735" y="0"/>
                  </a:moveTo>
                  <a:cubicBezTo>
                    <a:pt x="939" y="0"/>
                    <a:pt x="255" y="582"/>
                    <a:pt x="134" y="1383"/>
                  </a:cubicBezTo>
                  <a:cubicBezTo>
                    <a:pt x="0" y="2266"/>
                    <a:pt x="615" y="3095"/>
                    <a:pt x="1498" y="3216"/>
                  </a:cubicBezTo>
                  <a:cubicBezTo>
                    <a:pt x="1581" y="3229"/>
                    <a:pt x="1662" y="3235"/>
                    <a:pt x="1743" y="3235"/>
                  </a:cubicBezTo>
                  <a:cubicBezTo>
                    <a:pt x="2538" y="3235"/>
                    <a:pt x="3223" y="2653"/>
                    <a:pt x="3344" y="1852"/>
                  </a:cubicBezTo>
                  <a:cubicBezTo>
                    <a:pt x="3478" y="969"/>
                    <a:pt x="2863" y="140"/>
                    <a:pt x="1980" y="19"/>
                  </a:cubicBezTo>
                  <a:cubicBezTo>
                    <a:pt x="1897" y="6"/>
                    <a:pt x="1816" y="0"/>
                    <a:pt x="1735" y="0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00;p54"/>
            <p:cNvSpPr/>
            <p:nvPr/>
          </p:nvSpPr>
          <p:spPr>
            <a:xfrm>
              <a:off x="6150800" y="3781450"/>
              <a:ext cx="113050" cy="105875"/>
            </a:xfrm>
            <a:custGeom>
              <a:avLst/>
              <a:gdLst/>
              <a:ahLst/>
              <a:cxnLst/>
              <a:rect l="l" t="t" r="r" b="b"/>
              <a:pathLst>
                <a:path w="4522" h="4235" extrusionOk="0">
                  <a:moveTo>
                    <a:pt x="2255" y="1"/>
                  </a:moveTo>
                  <a:cubicBezTo>
                    <a:pt x="1227" y="1"/>
                    <a:pt x="319" y="759"/>
                    <a:pt x="173" y="1804"/>
                  </a:cubicBezTo>
                  <a:cubicBezTo>
                    <a:pt x="0" y="2967"/>
                    <a:pt x="803" y="4037"/>
                    <a:pt x="1953" y="4211"/>
                  </a:cubicBezTo>
                  <a:cubicBezTo>
                    <a:pt x="2059" y="4227"/>
                    <a:pt x="2165" y="4235"/>
                    <a:pt x="2269" y="4235"/>
                  </a:cubicBezTo>
                  <a:cubicBezTo>
                    <a:pt x="3304" y="4235"/>
                    <a:pt x="4202" y="3476"/>
                    <a:pt x="4361" y="2419"/>
                  </a:cubicBezTo>
                  <a:cubicBezTo>
                    <a:pt x="4521" y="1269"/>
                    <a:pt x="3731" y="199"/>
                    <a:pt x="2568" y="24"/>
                  </a:cubicBezTo>
                  <a:cubicBezTo>
                    <a:pt x="2463" y="8"/>
                    <a:pt x="2358" y="1"/>
                    <a:pt x="225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01;p54"/>
            <p:cNvSpPr/>
            <p:nvPr/>
          </p:nvSpPr>
          <p:spPr>
            <a:xfrm>
              <a:off x="5799300" y="3410225"/>
              <a:ext cx="149800" cy="106825"/>
            </a:xfrm>
            <a:custGeom>
              <a:avLst/>
              <a:gdLst/>
              <a:ahLst/>
              <a:cxnLst/>
              <a:rect l="l" t="t" r="r" b="b"/>
              <a:pathLst>
                <a:path w="5992" h="4273" extrusionOk="0">
                  <a:moveTo>
                    <a:pt x="1768" y="0"/>
                  </a:moveTo>
                  <a:cubicBezTo>
                    <a:pt x="1656" y="0"/>
                    <a:pt x="1536" y="36"/>
                    <a:pt x="1406" y="120"/>
                  </a:cubicBezTo>
                  <a:cubicBezTo>
                    <a:pt x="1" y="1015"/>
                    <a:pt x="1754" y="3945"/>
                    <a:pt x="2476" y="4252"/>
                  </a:cubicBezTo>
                  <a:cubicBezTo>
                    <a:pt x="2510" y="4266"/>
                    <a:pt x="2549" y="4273"/>
                    <a:pt x="2592" y="4273"/>
                  </a:cubicBezTo>
                  <a:cubicBezTo>
                    <a:pt x="3458" y="4273"/>
                    <a:pt x="5992" y="1550"/>
                    <a:pt x="5137" y="454"/>
                  </a:cubicBezTo>
                  <a:cubicBezTo>
                    <a:pt x="4947" y="205"/>
                    <a:pt x="4729" y="108"/>
                    <a:pt x="4505" y="108"/>
                  </a:cubicBezTo>
                  <a:cubicBezTo>
                    <a:pt x="3693" y="108"/>
                    <a:pt x="2797" y="1390"/>
                    <a:pt x="2797" y="1390"/>
                  </a:cubicBezTo>
                  <a:cubicBezTo>
                    <a:pt x="2797" y="1390"/>
                    <a:pt x="2460" y="0"/>
                    <a:pt x="1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02;p54"/>
            <p:cNvSpPr/>
            <p:nvPr/>
          </p:nvSpPr>
          <p:spPr>
            <a:xfrm>
              <a:off x="4830200" y="3504825"/>
              <a:ext cx="104700" cy="453475"/>
            </a:xfrm>
            <a:custGeom>
              <a:avLst/>
              <a:gdLst/>
              <a:ahLst/>
              <a:cxnLst/>
              <a:rect l="l" t="t" r="r" b="b"/>
              <a:pathLst>
                <a:path w="4188" h="18139" extrusionOk="0">
                  <a:moveTo>
                    <a:pt x="4147" y="1"/>
                  </a:moveTo>
                  <a:cubicBezTo>
                    <a:pt x="776" y="242"/>
                    <a:pt x="309" y="4789"/>
                    <a:pt x="134" y="7344"/>
                  </a:cubicBezTo>
                  <a:cubicBezTo>
                    <a:pt x="0" y="9364"/>
                    <a:pt x="68" y="11397"/>
                    <a:pt x="95" y="13417"/>
                  </a:cubicBezTo>
                  <a:cubicBezTo>
                    <a:pt x="121" y="14929"/>
                    <a:pt x="255" y="16507"/>
                    <a:pt x="54" y="18005"/>
                  </a:cubicBezTo>
                  <a:cubicBezTo>
                    <a:pt x="41" y="18085"/>
                    <a:pt x="95" y="18139"/>
                    <a:pt x="161" y="18139"/>
                  </a:cubicBezTo>
                  <a:cubicBezTo>
                    <a:pt x="202" y="18139"/>
                    <a:pt x="241" y="18112"/>
                    <a:pt x="255" y="18059"/>
                  </a:cubicBezTo>
                  <a:cubicBezTo>
                    <a:pt x="683" y="16868"/>
                    <a:pt x="616" y="15503"/>
                    <a:pt x="603" y="14260"/>
                  </a:cubicBezTo>
                  <a:cubicBezTo>
                    <a:pt x="589" y="12387"/>
                    <a:pt x="496" y="10515"/>
                    <a:pt x="535" y="8642"/>
                  </a:cubicBezTo>
                  <a:cubicBezTo>
                    <a:pt x="549" y="7932"/>
                    <a:pt x="562" y="7117"/>
                    <a:pt x="630" y="6261"/>
                  </a:cubicBezTo>
                  <a:cubicBezTo>
                    <a:pt x="576" y="5899"/>
                    <a:pt x="643" y="5512"/>
                    <a:pt x="763" y="5137"/>
                  </a:cubicBezTo>
                  <a:cubicBezTo>
                    <a:pt x="1084" y="2876"/>
                    <a:pt x="1927" y="670"/>
                    <a:pt x="4161" y="67"/>
                  </a:cubicBezTo>
                  <a:cubicBezTo>
                    <a:pt x="4188" y="54"/>
                    <a:pt x="4188" y="1"/>
                    <a:pt x="4147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03;p54"/>
            <p:cNvSpPr/>
            <p:nvPr/>
          </p:nvSpPr>
          <p:spPr>
            <a:xfrm>
              <a:off x="4867325" y="3535925"/>
              <a:ext cx="60900" cy="186300"/>
            </a:xfrm>
            <a:custGeom>
              <a:avLst/>
              <a:gdLst/>
              <a:ahLst/>
              <a:cxnLst/>
              <a:rect l="l" t="t" r="r" b="b"/>
              <a:pathLst>
                <a:path w="2436" h="7452" extrusionOk="0">
                  <a:moveTo>
                    <a:pt x="2248" y="0"/>
                  </a:moveTo>
                  <a:cubicBezTo>
                    <a:pt x="2234" y="0"/>
                    <a:pt x="2207" y="0"/>
                    <a:pt x="2194" y="14"/>
                  </a:cubicBezTo>
                  <a:cubicBezTo>
                    <a:pt x="1" y="1659"/>
                    <a:pt x="67" y="4896"/>
                    <a:pt x="135" y="7357"/>
                  </a:cubicBezTo>
                  <a:cubicBezTo>
                    <a:pt x="135" y="7425"/>
                    <a:pt x="174" y="7451"/>
                    <a:pt x="228" y="7451"/>
                  </a:cubicBezTo>
                  <a:cubicBezTo>
                    <a:pt x="268" y="7451"/>
                    <a:pt x="322" y="7411"/>
                    <a:pt x="335" y="7357"/>
                  </a:cubicBezTo>
                  <a:cubicBezTo>
                    <a:pt x="429" y="6474"/>
                    <a:pt x="456" y="5498"/>
                    <a:pt x="536" y="4535"/>
                  </a:cubicBezTo>
                  <a:cubicBezTo>
                    <a:pt x="468" y="4348"/>
                    <a:pt x="536" y="4147"/>
                    <a:pt x="563" y="3920"/>
                  </a:cubicBezTo>
                  <a:cubicBezTo>
                    <a:pt x="602" y="3626"/>
                    <a:pt x="616" y="3331"/>
                    <a:pt x="723" y="3050"/>
                  </a:cubicBezTo>
                  <a:cubicBezTo>
                    <a:pt x="736" y="3010"/>
                    <a:pt x="750" y="2984"/>
                    <a:pt x="763" y="2957"/>
                  </a:cubicBezTo>
                  <a:cubicBezTo>
                    <a:pt x="1003" y="1900"/>
                    <a:pt x="1445" y="924"/>
                    <a:pt x="2341" y="214"/>
                  </a:cubicBezTo>
                  <a:cubicBezTo>
                    <a:pt x="2435" y="134"/>
                    <a:pt x="2341" y="0"/>
                    <a:pt x="2248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304;p54"/>
            <p:cNvSpPr/>
            <p:nvPr/>
          </p:nvSpPr>
          <p:spPr>
            <a:xfrm>
              <a:off x="4874025" y="3866975"/>
              <a:ext cx="15050" cy="92000"/>
            </a:xfrm>
            <a:custGeom>
              <a:avLst/>
              <a:gdLst/>
              <a:ahLst/>
              <a:cxnLst/>
              <a:rect l="l" t="t" r="r" b="b"/>
              <a:pathLst>
                <a:path w="602" h="3680" extrusionOk="0">
                  <a:moveTo>
                    <a:pt x="414" y="1"/>
                  </a:moveTo>
                  <a:lnTo>
                    <a:pt x="402" y="15"/>
                  </a:lnTo>
                  <a:cubicBezTo>
                    <a:pt x="388" y="27"/>
                    <a:pt x="375" y="41"/>
                    <a:pt x="375" y="68"/>
                  </a:cubicBezTo>
                  <a:lnTo>
                    <a:pt x="375" y="122"/>
                  </a:lnTo>
                  <a:cubicBezTo>
                    <a:pt x="361" y="161"/>
                    <a:pt x="361" y="202"/>
                    <a:pt x="348" y="241"/>
                  </a:cubicBezTo>
                  <a:cubicBezTo>
                    <a:pt x="348" y="255"/>
                    <a:pt x="348" y="255"/>
                    <a:pt x="361" y="255"/>
                  </a:cubicBezTo>
                  <a:cubicBezTo>
                    <a:pt x="348" y="509"/>
                    <a:pt x="321" y="750"/>
                    <a:pt x="307" y="1004"/>
                  </a:cubicBezTo>
                  <a:cubicBezTo>
                    <a:pt x="295" y="1392"/>
                    <a:pt x="281" y="1793"/>
                    <a:pt x="254" y="2182"/>
                  </a:cubicBezTo>
                  <a:cubicBezTo>
                    <a:pt x="214" y="2676"/>
                    <a:pt x="40" y="3118"/>
                    <a:pt x="0" y="3599"/>
                  </a:cubicBezTo>
                  <a:cubicBezTo>
                    <a:pt x="0" y="3653"/>
                    <a:pt x="27" y="3680"/>
                    <a:pt x="67" y="3680"/>
                  </a:cubicBezTo>
                  <a:cubicBezTo>
                    <a:pt x="107" y="3680"/>
                    <a:pt x="134" y="3666"/>
                    <a:pt x="147" y="3639"/>
                  </a:cubicBezTo>
                  <a:cubicBezTo>
                    <a:pt x="602" y="2997"/>
                    <a:pt x="562" y="1994"/>
                    <a:pt x="548" y="1231"/>
                  </a:cubicBezTo>
                  <a:cubicBezTo>
                    <a:pt x="535" y="844"/>
                    <a:pt x="575" y="429"/>
                    <a:pt x="495" y="54"/>
                  </a:cubicBezTo>
                  <a:cubicBezTo>
                    <a:pt x="482" y="27"/>
                    <a:pt x="455" y="1"/>
                    <a:pt x="428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305;p54"/>
            <p:cNvSpPr/>
            <p:nvPr/>
          </p:nvSpPr>
          <p:spPr>
            <a:xfrm>
              <a:off x="4917825" y="3887400"/>
              <a:ext cx="23100" cy="97000"/>
            </a:xfrm>
            <a:custGeom>
              <a:avLst/>
              <a:gdLst/>
              <a:ahLst/>
              <a:cxnLst/>
              <a:rect l="l" t="t" r="r" b="b"/>
              <a:pathLst>
                <a:path w="924" h="3880" extrusionOk="0">
                  <a:moveTo>
                    <a:pt x="615" y="0"/>
                  </a:moveTo>
                  <a:cubicBezTo>
                    <a:pt x="576" y="0"/>
                    <a:pt x="535" y="27"/>
                    <a:pt x="522" y="93"/>
                  </a:cubicBezTo>
                  <a:cubicBezTo>
                    <a:pt x="428" y="749"/>
                    <a:pt x="401" y="1404"/>
                    <a:pt x="321" y="2060"/>
                  </a:cubicBezTo>
                  <a:cubicBezTo>
                    <a:pt x="241" y="2635"/>
                    <a:pt x="80" y="3197"/>
                    <a:pt x="14" y="3772"/>
                  </a:cubicBezTo>
                  <a:cubicBezTo>
                    <a:pt x="0" y="3839"/>
                    <a:pt x="54" y="3879"/>
                    <a:pt x="121" y="3879"/>
                  </a:cubicBezTo>
                  <a:cubicBezTo>
                    <a:pt x="161" y="3879"/>
                    <a:pt x="201" y="3865"/>
                    <a:pt x="214" y="3826"/>
                  </a:cubicBezTo>
                  <a:cubicBezTo>
                    <a:pt x="829" y="2822"/>
                    <a:pt x="924" y="1270"/>
                    <a:pt x="763" y="120"/>
                  </a:cubicBezTo>
                  <a:cubicBezTo>
                    <a:pt x="749" y="54"/>
                    <a:pt x="683" y="0"/>
                    <a:pt x="615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306;p54"/>
            <p:cNvSpPr/>
            <p:nvPr/>
          </p:nvSpPr>
          <p:spPr>
            <a:xfrm>
              <a:off x="4929175" y="3538275"/>
              <a:ext cx="141150" cy="400650"/>
            </a:xfrm>
            <a:custGeom>
              <a:avLst/>
              <a:gdLst/>
              <a:ahLst/>
              <a:cxnLst/>
              <a:rect l="l" t="t" r="r" b="b"/>
              <a:pathLst>
                <a:path w="5646" h="16026" extrusionOk="0">
                  <a:moveTo>
                    <a:pt x="1165" y="0"/>
                  </a:moveTo>
                  <a:lnTo>
                    <a:pt x="1151" y="13"/>
                  </a:lnTo>
                  <a:cubicBezTo>
                    <a:pt x="550" y="1285"/>
                    <a:pt x="482" y="2649"/>
                    <a:pt x="657" y="4013"/>
                  </a:cubicBezTo>
                  <a:cubicBezTo>
                    <a:pt x="684" y="4026"/>
                    <a:pt x="710" y="4053"/>
                    <a:pt x="710" y="4080"/>
                  </a:cubicBezTo>
                  <a:cubicBezTo>
                    <a:pt x="710" y="4080"/>
                    <a:pt x="696" y="4160"/>
                    <a:pt x="696" y="4294"/>
                  </a:cubicBezTo>
                  <a:cubicBezTo>
                    <a:pt x="924" y="5738"/>
                    <a:pt x="1379" y="7197"/>
                    <a:pt x="1740" y="8561"/>
                  </a:cubicBezTo>
                  <a:cubicBezTo>
                    <a:pt x="1994" y="9537"/>
                    <a:pt x="2275" y="10568"/>
                    <a:pt x="2636" y="11570"/>
                  </a:cubicBezTo>
                  <a:cubicBezTo>
                    <a:pt x="2756" y="11771"/>
                    <a:pt x="2863" y="11959"/>
                    <a:pt x="2984" y="12132"/>
                  </a:cubicBezTo>
                  <a:cubicBezTo>
                    <a:pt x="3131" y="12319"/>
                    <a:pt x="3252" y="12494"/>
                    <a:pt x="3372" y="12654"/>
                  </a:cubicBezTo>
                  <a:cubicBezTo>
                    <a:pt x="3493" y="12801"/>
                    <a:pt x="3586" y="12935"/>
                    <a:pt x="3680" y="13042"/>
                  </a:cubicBezTo>
                  <a:lnTo>
                    <a:pt x="3693" y="13056"/>
                  </a:lnTo>
                  <a:cubicBezTo>
                    <a:pt x="3011" y="11677"/>
                    <a:pt x="2556" y="10179"/>
                    <a:pt x="2128" y="8708"/>
                  </a:cubicBezTo>
                  <a:cubicBezTo>
                    <a:pt x="1365" y="6100"/>
                    <a:pt x="1" y="2688"/>
                    <a:pt x="1192" y="40"/>
                  </a:cubicBezTo>
                  <a:cubicBezTo>
                    <a:pt x="1205" y="27"/>
                    <a:pt x="1192" y="0"/>
                    <a:pt x="1165" y="0"/>
                  </a:cubicBezTo>
                  <a:close/>
                  <a:moveTo>
                    <a:pt x="3091" y="12614"/>
                  </a:moveTo>
                  <a:lnTo>
                    <a:pt x="3051" y="12654"/>
                  </a:lnTo>
                  <a:cubicBezTo>
                    <a:pt x="3600" y="13925"/>
                    <a:pt x="4322" y="15089"/>
                    <a:pt x="5351" y="15984"/>
                  </a:cubicBezTo>
                  <a:cubicBezTo>
                    <a:pt x="5392" y="16011"/>
                    <a:pt x="5419" y="16025"/>
                    <a:pt x="5446" y="16025"/>
                  </a:cubicBezTo>
                  <a:cubicBezTo>
                    <a:pt x="5553" y="16025"/>
                    <a:pt x="5646" y="15891"/>
                    <a:pt x="5553" y="15784"/>
                  </a:cubicBezTo>
                  <a:cubicBezTo>
                    <a:pt x="4897" y="15089"/>
                    <a:pt x="4362" y="14313"/>
                    <a:pt x="3921" y="13496"/>
                  </a:cubicBezTo>
                  <a:lnTo>
                    <a:pt x="3907" y="13496"/>
                  </a:lnTo>
                  <a:cubicBezTo>
                    <a:pt x="3894" y="13496"/>
                    <a:pt x="3867" y="13484"/>
                    <a:pt x="3853" y="13470"/>
                  </a:cubicBezTo>
                  <a:cubicBezTo>
                    <a:pt x="3853" y="13470"/>
                    <a:pt x="3746" y="13350"/>
                    <a:pt x="3546" y="13149"/>
                  </a:cubicBezTo>
                  <a:cubicBezTo>
                    <a:pt x="3452" y="13056"/>
                    <a:pt x="3345" y="12922"/>
                    <a:pt x="3225" y="12774"/>
                  </a:cubicBezTo>
                  <a:cubicBezTo>
                    <a:pt x="3172" y="12721"/>
                    <a:pt x="3131" y="12667"/>
                    <a:pt x="3091" y="12614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07;p54"/>
            <p:cNvSpPr/>
            <p:nvPr/>
          </p:nvSpPr>
          <p:spPr>
            <a:xfrm>
              <a:off x="5003775" y="3850250"/>
              <a:ext cx="2700" cy="4400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54"/>
                    <a:pt x="40" y="122"/>
                    <a:pt x="67" y="175"/>
                  </a:cubicBezTo>
                  <a:lnTo>
                    <a:pt x="107" y="135"/>
                  </a:lnTo>
                  <a:cubicBezTo>
                    <a:pt x="67" y="95"/>
                    <a:pt x="27" y="42"/>
                    <a:pt x="0" y="1"/>
                  </a:cubicBezTo>
                  <a:close/>
                </a:path>
              </a:pathLst>
            </a:custGeom>
            <a:solidFill>
              <a:srgbClr val="D7B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08;p54"/>
            <p:cNvSpPr/>
            <p:nvPr/>
          </p:nvSpPr>
          <p:spPr>
            <a:xfrm>
              <a:off x="4945575" y="3638600"/>
              <a:ext cx="81625" cy="237100"/>
            </a:xfrm>
            <a:custGeom>
              <a:avLst/>
              <a:gdLst/>
              <a:ahLst/>
              <a:cxnLst/>
              <a:rect l="l" t="t" r="r" b="b"/>
              <a:pathLst>
                <a:path w="3265" h="9484" extrusionOk="0">
                  <a:moveTo>
                    <a:pt x="1" y="0"/>
                  </a:moveTo>
                  <a:lnTo>
                    <a:pt x="40" y="281"/>
                  </a:lnTo>
                  <a:cubicBezTo>
                    <a:pt x="40" y="147"/>
                    <a:pt x="54" y="67"/>
                    <a:pt x="54" y="67"/>
                  </a:cubicBezTo>
                  <a:cubicBezTo>
                    <a:pt x="54" y="40"/>
                    <a:pt x="28" y="13"/>
                    <a:pt x="1" y="0"/>
                  </a:cubicBezTo>
                  <a:close/>
                  <a:moveTo>
                    <a:pt x="1980" y="7557"/>
                  </a:moveTo>
                  <a:cubicBezTo>
                    <a:pt x="2088" y="7866"/>
                    <a:pt x="2195" y="8160"/>
                    <a:pt x="2328" y="8467"/>
                  </a:cubicBezTo>
                  <a:cubicBezTo>
                    <a:pt x="2355" y="8508"/>
                    <a:pt x="2395" y="8561"/>
                    <a:pt x="2435" y="8601"/>
                  </a:cubicBezTo>
                  <a:cubicBezTo>
                    <a:pt x="2475" y="8654"/>
                    <a:pt x="2516" y="8708"/>
                    <a:pt x="2569" y="8761"/>
                  </a:cubicBezTo>
                  <a:cubicBezTo>
                    <a:pt x="2689" y="8909"/>
                    <a:pt x="2796" y="9043"/>
                    <a:pt x="2890" y="9136"/>
                  </a:cubicBezTo>
                  <a:cubicBezTo>
                    <a:pt x="3090" y="9337"/>
                    <a:pt x="3197" y="9457"/>
                    <a:pt x="3197" y="9457"/>
                  </a:cubicBezTo>
                  <a:cubicBezTo>
                    <a:pt x="3211" y="9471"/>
                    <a:pt x="3238" y="9483"/>
                    <a:pt x="3251" y="9483"/>
                  </a:cubicBezTo>
                  <a:lnTo>
                    <a:pt x="3265" y="9483"/>
                  </a:lnTo>
                  <a:cubicBezTo>
                    <a:pt x="3184" y="9337"/>
                    <a:pt x="3104" y="9189"/>
                    <a:pt x="3037" y="9043"/>
                  </a:cubicBezTo>
                  <a:lnTo>
                    <a:pt x="3024" y="9029"/>
                  </a:lnTo>
                  <a:cubicBezTo>
                    <a:pt x="2930" y="8922"/>
                    <a:pt x="2837" y="8788"/>
                    <a:pt x="2716" y="8641"/>
                  </a:cubicBezTo>
                  <a:cubicBezTo>
                    <a:pt x="2596" y="8481"/>
                    <a:pt x="2475" y="8306"/>
                    <a:pt x="2328" y="8119"/>
                  </a:cubicBezTo>
                  <a:cubicBezTo>
                    <a:pt x="2207" y="7946"/>
                    <a:pt x="2100" y="7758"/>
                    <a:pt x="1980" y="7557"/>
                  </a:cubicBezTo>
                  <a:close/>
                </a:path>
              </a:pathLst>
            </a:custGeom>
            <a:solidFill>
              <a:srgbClr val="402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09;p54"/>
            <p:cNvSpPr/>
            <p:nvPr/>
          </p:nvSpPr>
          <p:spPr>
            <a:xfrm>
              <a:off x="4968325" y="3500825"/>
              <a:ext cx="120050" cy="160850"/>
            </a:xfrm>
            <a:custGeom>
              <a:avLst/>
              <a:gdLst/>
              <a:ahLst/>
              <a:cxnLst/>
              <a:rect l="l" t="t" r="r" b="b"/>
              <a:pathLst>
                <a:path w="4802" h="6434" extrusionOk="0">
                  <a:moveTo>
                    <a:pt x="682" y="0"/>
                  </a:moveTo>
                  <a:cubicBezTo>
                    <a:pt x="495" y="0"/>
                    <a:pt x="308" y="40"/>
                    <a:pt x="120" y="147"/>
                  </a:cubicBezTo>
                  <a:cubicBezTo>
                    <a:pt x="0" y="214"/>
                    <a:pt x="67" y="388"/>
                    <a:pt x="188" y="388"/>
                  </a:cubicBezTo>
                  <a:cubicBezTo>
                    <a:pt x="201" y="388"/>
                    <a:pt x="214" y="388"/>
                    <a:pt x="214" y="375"/>
                  </a:cubicBezTo>
                  <a:cubicBezTo>
                    <a:pt x="348" y="348"/>
                    <a:pt x="468" y="321"/>
                    <a:pt x="602" y="321"/>
                  </a:cubicBezTo>
                  <a:cubicBezTo>
                    <a:pt x="1793" y="321"/>
                    <a:pt x="2635" y="1900"/>
                    <a:pt x="3143" y="2809"/>
                  </a:cubicBezTo>
                  <a:cubicBezTo>
                    <a:pt x="3773" y="3933"/>
                    <a:pt x="4240" y="5137"/>
                    <a:pt x="4602" y="6353"/>
                  </a:cubicBezTo>
                  <a:cubicBezTo>
                    <a:pt x="4615" y="6407"/>
                    <a:pt x="4655" y="6434"/>
                    <a:pt x="4695" y="6434"/>
                  </a:cubicBezTo>
                  <a:cubicBezTo>
                    <a:pt x="4748" y="6434"/>
                    <a:pt x="4802" y="6394"/>
                    <a:pt x="4802" y="6327"/>
                  </a:cubicBezTo>
                  <a:cubicBezTo>
                    <a:pt x="4588" y="4842"/>
                    <a:pt x="3759" y="3277"/>
                    <a:pt x="2983" y="2007"/>
                  </a:cubicBezTo>
                  <a:cubicBezTo>
                    <a:pt x="2555" y="1297"/>
                    <a:pt x="1672" y="0"/>
                    <a:pt x="682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10;p54"/>
            <p:cNvSpPr/>
            <p:nvPr/>
          </p:nvSpPr>
          <p:spPr>
            <a:xfrm>
              <a:off x="5013125" y="3478075"/>
              <a:ext cx="96000" cy="68925"/>
            </a:xfrm>
            <a:custGeom>
              <a:avLst/>
              <a:gdLst/>
              <a:ahLst/>
              <a:cxnLst/>
              <a:rect l="l" t="t" r="r" b="b"/>
              <a:pathLst>
                <a:path w="3840" h="2757" extrusionOk="0">
                  <a:moveTo>
                    <a:pt x="14" y="1"/>
                  </a:moveTo>
                  <a:cubicBezTo>
                    <a:pt x="1" y="1"/>
                    <a:pt x="1" y="14"/>
                    <a:pt x="14" y="14"/>
                  </a:cubicBezTo>
                  <a:cubicBezTo>
                    <a:pt x="723" y="254"/>
                    <a:pt x="1405" y="562"/>
                    <a:pt x="2034" y="977"/>
                  </a:cubicBezTo>
                  <a:cubicBezTo>
                    <a:pt x="2716" y="1431"/>
                    <a:pt x="3158" y="2073"/>
                    <a:pt x="3639" y="2716"/>
                  </a:cubicBezTo>
                  <a:cubicBezTo>
                    <a:pt x="3652" y="2742"/>
                    <a:pt x="3693" y="2756"/>
                    <a:pt x="3719" y="2756"/>
                  </a:cubicBezTo>
                  <a:cubicBezTo>
                    <a:pt x="3773" y="2756"/>
                    <a:pt x="3839" y="2716"/>
                    <a:pt x="3800" y="2649"/>
                  </a:cubicBezTo>
                  <a:cubicBezTo>
                    <a:pt x="3170" y="1084"/>
                    <a:pt x="1539" y="375"/>
                    <a:pt x="14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11;p54"/>
            <p:cNvSpPr/>
            <p:nvPr/>
          </p:nvSpPr>
          <p:spPr>
            <a:xfrm>
              <a:off x="5007125" y="3457000"/>
              <a:ext cx="181575" cy="161875"/>
            </a:xfrm>
            <a:custGeom>
              <a:avLst/>
              <a:gdLst/>
              <a:ahLst/>
              <a:cxnLst/>
              <a:rect l="l" t="t" r="r" b="b"/>
              <a:pathLst>
                <a:path w="7263" h="6475" extrusionOk="0">
                  <a:moveTo>
                    <a:pt x="1672" y="0"/>
                  </a:moveTo>
                  <a:cubicBezTo>
                    <a:pt x="1150" y="0"/>
                    <a:pt x="628" y="54"/>
                    <a:pt x="134" y="54"/>
                  </a:cubicBezTo>
                  <a:cubicBezTo>
                    <a:pt x="27" y="54"/>
                    <a:pt x="0" y="241"/>
                    <a:pt x="107" y="255"/>
                  </a:cubicBezTo>
                  <a:cubicBezTo>
                    <a:pt x="414" y="295"/>
                    <a:pt x="735" y="309"/>
                    <a:pt x="1043" y="309"/>
                  </a:cubicBezTo>
                  <a:cubicBezTo>
                    <a:pt x="1177" y="309"/>
                    <a:pt x="1311" y="309"/>
                    <a:pt x="1445" y="295"/>
                  </a:cubicBezTo>
                  <a:lnTo>
                    <a:pt x="2153" y="295"/>
                  </a:lnTo>
                  <a:cubicBezTo>
                    <a:pt x="3264" y="335"/>
                    <a:pt x="4133" y="844"/>
                    <a:pt x="4869" y="1646"/>
                  </a:cubicBezTo>
                  <a:cubicBezTo>
                    <a:pt x="4962" y="1739"/>
                    <a:pt x="5042" y="1846"/>
                    <a:pt x="5123" y="1953"/>
                  </a:cubicBezTo>
                  <a:lnTo>
                    <a:pt x="5123" y="1579"/>
                  </a:lnTo>
                  <a:cubicBezTo>
                    <a:pt x="4521" y="883"/>
                    <a:pt x="3852" y="375"/>
                    <a:pt x="2943" y="148"/>
                  </a:cubicBezTo>
                  <a:cubicBezTo>
                    <a:pt x="2542" y="41"/>
                    <a:pt x="2100" y="0"/>
                    <a:pt x="1672" y="0"/>
                  </a:cubicBezTo>
                  <a:close/>
                  <a:moveTo>
                    <a:pt x="6153" y="3077"/>
                  </a:moveTo>
                  <a:lnTo>
                    <a:pt x="6112" y="3679"/>
                  </a:lnTo>
                  <a:cubicBezTo>
                    <a:pt x="6487" y="4562"/>
                    <a:pt x="6768" y="5511"/>
                    <a:pt x="7129" y="6421"/>
                  </a:cubicBezTo>
                  <a:cubicBezTo>
                    <a:pt x="7143" y="6448"/>
                    <a:pt x="7170" y="6475"/>
                    <a:pt x="7209" y="6475"/>
                  </a:cubicBezTo>
                  <a:cubicBezTo>
                    <a:pt x="7236" y="6475"/>
                    <a:pt x="7263" y="6448"/>
                    <a:pt x="7263" y="6408"/>
                  </a:cubicBezTo>
                  <a:cubicBezTo>
                    <a:pt x="7129" y="5324"/>
                    <a:pt x="6715" y="4134"/>
                    <a:pt x="6153" y="3077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12;p54"/>
            <p:cNvSpPr/>
            <p:nvPr/>
          </p:nvSpPr>
          <p:spPr>
            <a:xfrm>
              <a:off x="5055275" y="3432250"/>
              <a:ext cx="186625" cy="152875"/>
            </a:xfrm>
            <a:custGeom>
              <a:avLst/>
              <a:gdLst/>
              <a:ahLst/>
              <a:cxnLst/>
              <a:rect l="l" t="t" r="r" b="b"/>
              <a:pathLst>
                <a:path w="7465" h="6115" extrusionOk="0">
                  <a:moveTo>
                    <a:pt x="1591" y="1"/>
                  </a:moveTo>
                  <a:cubicBezTo>
                    <a:pt x="1056" y="1"/>
                    <a:pt x="521" y="54"/>
                    <a:pt x="0" y="161"/>
                  </a:cubicBezTo>
                  <a:cubicBezTo>
                    <a:pt x="361" y="122"/>
                    <a:pt x="709" y="95"/>
                    <a:pt x="1056" y="95"/>
                  </a:cubicBezTo>
                  <a:cubicBezTo>
                    <a:pt x="2488" y="95"/>
                    <a:pt x="3879" y="482"/>
                    <a:pt x="5016" y="1406"/>
                  </a:cubicBezTo>
                  <a:cubicBezTo>
                    <a:pt x="5337" y="1673"/>
                    <a:pt x="5618" y="1967"/>
                    <a:pt x="5845" y="2275"/>
                  </a:cubicBezTo>
                  <a:cubicBezTo>
                    <a:pt x="6153" y="2583"/>
                    <a:pt x="6341" y="2984"/>
                    <a:pt x="6501" y="3412"/>
                  </a:cubicBezTo>
                  <a:cubicBezTo>
                    <a:pt x="6862" y="4227"/>
                    <a:pt x="7063" y="5137"/>
                    <a:pt x="7250" y="6034"/>
                  </a:cubicBezTo>
                  <a:cubicBezTo>
                    <a:pt x="7263" y="6087"/>
                    <a:pt x="7304" y="6114"/>
                    <a:pt x="7343" y="6114"/>
                  </a:cubicBezTo>
                  <a:cubicBezTo>
                    <a:pt x="7397" y="6114"/>
                    <a:pt x="7464" y="6073"/>
                    <a:pt x="7464" y="6007"/>
                  </a:cubicBezTo>
                  <a:cubicBezTo>
                    <a:pt x="7370" y="4147"/>
                    <a:pt x="6487" y="2288"/>
                    <a:pt x="5030" y="1124"/>
                  </a:cubicBezTo>
                  <a:cubicBezTo>
                    <a:pt x="4026" y="309"/>
                    <a:pt x="2822" y="1"/>
                    <a:pt x="1591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13;p54"/>
            <p:cNvSpPr/>
            <p:nvPr/>
          </p:nvSpPr>
          <p:spPr>
            <a:xfrm>
              <a:off x="5072300" y="3409500"/>
              <a:ext cx="260550" cy="146175"/>
            </a:xfrm>
            <a:custGeom>
              <a:avLst/>
              <a:gdLst/>
              <a:ahLst/>
              <a:cxnLst/>
              <a:rect l="l" t="t" r="r" b="b"/>
              <a:pathLst>
                <a:path w="10422" h="5847" extrusionOk="0">
                  <a:moveTo>
                    <a:pt x="2355" y="1"/>
                  </a:moveTo>
                  <a:cubicBezTo>
                    <a:pt x="1553" y="1"/>
                    <a:pt x="750" y="108"/>
                    <a:pt x="15" y="309"/>
                  </a:cubicBezTo>
                  <a:cubicBezTo>
                    <a:pt x="1" y="309"/>
                    <a:pt x="1" y="336"/>
                    <a:pt x="15" y="336"/>
                  </a:cubicBezTo>
                  <a:cubicBezTo>
                    <a:pt x="657" y="256"/>
                    <a:pt x="1299" y="215"/>
                    <a:pt x="1927" y="215"/>
                  </a:cubicBezTo>
                  <a:cubicBezTo>
                    <a:pt x="3359" y="215"/>
                    <a:pt x="4763" y="429"/>
                    <a:pt x="6100" y="991"/>
                  </a:cubicBezTo>
                  <a:cubicBezTo>
                    <a:pt x="8255" y="1900"/>
                    <a:pt x="9565" y="3600"/>
                    <a:pt x="10220" y="5780"/>
                  </a:cubicBezTo>
                  <a:cubicBezTo>
                    <a:pt x="10234" y="5833"/>
                    <a:pt x="10274" y="5847"/>
                    <a:pt x="10315" y="5847"/>
                  </a:cubicBezTo>
                  <a:cubicBezTo>
                    <a:pt x="10368" y="5847"/>
                    <a:pt x="10422" y="5806"/>
                    <a:pt x="10408" y="5740"/>
                  </a:cubicBezTo>
                  <a:cubicBezTo>
                    <a:pt x="9819" y="2007"/>
                    <a:pt x="5940" y="1"/>
                    <a:pt x="2355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14;p54"/>
            <p:cNvSpPr/>
            <p:nvPr/>
          </p:nvSpPr>
          <p:spPr>
            <a:xfrm>
              <a:off x="5280000" y="3437275"/>
              <a:ext cx="82600" cy="87300"/>
            </a:xfrm>
            <a:custGeom>
              <a:avLst/>
              <a:gdLst/>
              <a:ahLst/>
              <a:cxnLst/>
              <a:rect l="l" t="t" r="r" b="b"/>
              <a:pathLst>
                <a:path w="3304" h="3492" extrusionOk="0">
                  <a:moveTo>
                    <a:pt x="93" y="1"/>
                  </a:moveTo>
                  <a:cubicBezTo>
                    <a:pt x="13" y="1"/>
                    <a:pt x="0" y="135"/>
                    <a:pt x="80" y="147"/>
                  </a:cubicBezTo>
                  <a:cubicBezTo>
                    <a:pt x="1579" y="482"/>
                    <a:pt x="2488" y="2114"/>
                    <a:pt x="3050" y="3411"/>
                  </a:cubicBezTo>
                  <a:cubicBezTo>
                    <a:pt x="3077" y="3465"/>
                    <a:pt x="3116" y="3491"/>
                    <a:pt x="3170" y="3491"/>
                  </a:cubicBezTo>
                  <a:cubicBezTo>
                    <a:pt x="3237" y="3491"/>
                    <a:pt x="3304" y="3438"/>
                    <a:pt x="3277" y="3345"/>
                  </a:cubicBezTo>
                  <a:cubicBezTo>
                    <a:pt x="2996" y="1993"/>
                    <a:pt x="1591" y="81"/>
                    <a:pt x="93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15;p54"/>
            <p:cNvSpPr/>
            <p:nvPr/>
          </p:nvSpPr>
          <p:spPr>
            <a:xfrm>
              <a:off x="4845925" y="3602475"/>
              <a:ext cx="27775" cy="68925"/>
            </a:xfrm>
            <a:custGeom>
              <a:avLst/>
              <a:gdLst/>
              <a:ahLst/>
              <a:cxnLst/>
              <a:rect l="l" t="t" r="r" b="b"/>
              <a:pathLst>
                <a:path w="1111" h="2757" extrusionOk="0">
                  <a:moveTo>
                    <a:pt x="776" y="1"/>
                  </a:moveTo>
                  <a:cubicBezTo>
                    <a:pt x="682" y="1"/>
                    <a:pt x="589" y="54"/>
                    <a:pt x="536" y="147"/>
                  </a:cubicBezTo>
                  <a:cubicBezTo>
                    <a:pt x="402" y="468"/>
                    <a:pt x="241" y="843"/>
                    <a:pt x="134" y="1231"/>
                  </a:cubicBezTo>
                  <a:cubicBezTo>
                    <a:pt x="67" y="1606"/>
                    <a:pt x="27" y="1980"/>
                    <a:pt x="1" y="2355"/>
                  </a:cubicBezTo>
                  <a:cubicBezTo>
                    <a:pt x="14" y="2394"/>
                    <a:pt x="14" y="2448"/>
                    <a:pt x="27" y="2489"/>
                  </a:cubicBezTo>
                  <a:cubicBezTo>
                    <a:pt x="67" y="2662"/>
                    <a:pt x="215" y="2756"/>
                    <a:pt x="375" y="2756"/>
                  </a:cubicBezTo>
                  <a:cubicBezTo>
                    <a:pt x="536" y="2756"/>
                    <a:pt x="709" y="2649"/>
                    <a:pt x="763" y="2475"/>
                  </a:cubicBezTo>
                  <a:cubicBezTo>
                    <a:pt x="857" y="2141"/>
                    <a:pt x="843" y="1779"/>
                    <a:pt x="910" y="1431"/>
                  </a:cubicBezTo>
                  <a:cubicBezTo>
                    <a:pt x="977" y="1057"/>
                    <a:pt x="1057" y="682"/>
                    <a:pt x="1098" y="295"/>
                  </a:cubicBezTo>
                  <a:cubicBezTo>
                    <a:pt x="1110" y="120"/>
                    <a:pt x="937" y="1"/>
                    <a:pt x="77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16;p54"/>
            <p:cNvSpPr/>
            <p:nvPr/>
          </p:nvSpPr>
          <p:spPr>
            <a:xfrm>
              <a:off x="4844600" y="3633250"/>
              <a:ext cx="4700" cy="28100"/>
            </a:xfrm>
            <a:custGeom>
              <a:avLst/>
              <a:gdLst/>
              <a:ahLst/>
              <a:cxnLst/>
              <a:rect l="l" t="t" r="r" b="b"/>
              <a:pathLst>
                <a:path w="188" h="1124" extrusionOk="0">
                  <a:moveTo>
                    <a:pt x="187" y="0"/>
                  </a:moveTo>
                  <a:cubicBezTo>
                    <a:pt x="67" y="375"/>
                    <a:pt x="0" y="762"/>
                    <a:pt x="54" y="1124"/>
                  </a:cubicBezTo>
                  <a:cubicBezTo>
                    <a:pt x="80" y="749"/>
                    <a:pt x="120" y="375"/>
                    <a:pt x="187" y="0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17;p54"/>
            <p:cNvSpPr/>
            <p:nvPr/>
          </p:nvSpPr>
          <p:spPr>
            <a:xfrm>
              <a:off x="4880700" y="3606150"/>
              <a:ext cx="22425" cy="50850"/>
            </a:xfrm>
            <a:custGeom>
              <a:avLst/>
              <a:gdLst/>
              <a:ahLst/>
              <a:cxnLst/>
              <a:rect l="l" t="t" r="r" b="b"/>
              <a:pathLst>
                <a:path w="897" h="2034" extrusionOk="0">
                  <a:moveTo>
                    <a:pt x="495" y="0"/>
                  </a:moveTo>
                  <a:cubicBezTo>
                    <a:pt x="402" y="0"/>
                    <a:pt x="295" y="41"/>
                    <a:pt x="228" y="148"/>
                  </a:cubicBezTo>
                  <a:cubicBezTo>
                    <a:pt x="108" y="656"/>
                    <a:pt x="40" y="1191"/>
                    <a:pt x="1" y="1726"/>
                  </a:cubicBezTo>
                  <a:cubicBezTo>
                    <a:pt x="28" y="1793"/>
                    <a:pt x="67" y="1860"/>
                    <a:pt x="121" y="1926"/>
                  </a:cubicBezTo>
                  <a:cubicBezTo>
                    <a:pt x="188" y="1994"/>
                    <a:pt x="295" y="2033"/>
                    <a:pt x="388" y="2033"/>
                  </a:cubicBezTo>
                  <a:cubicBezTo>
                    <a:pt x="456" y="2033"/>
                    <a:pt x="522" y="2007"/>
                    <a:pt x="589" y="1980"/>
                  </a:cubicBezTo>
                  <a:cubicBezTo>
                    <a:pt x="602" y="1967"/>
                    <a:pt x="616" y="1953"/>
                    <a:pt x="629" y="1953"/>
                  </a:cubicBezTo>
                  <a:cubicBezTo>
                    <a:pt x="763" y="1873"/>
                    <a:pt x="857" y="1712"/>
                    <a:pt x="857" y="1566"/>
                  </a:cubicBezTo>
                  <a:cubicBezTo>
                    <a:pt x="843" y="1151"/>
                    <a:pt x="896" y="736"/>
                    <a:pt x="843" y="321"/>
                  </a:cubicBezTo>
                  <a:cubicBezTo>
                    <a:pt x="816" y="107"/>
                    <a:pt x="656" y="0"/>
                    <a:pt x="495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18;p54"/>
            <p:cNvSpPr/>
            <p:nvPr/>
          </p:nvSpPr>
          <p:spPr>
            <a:xfrm>
              <a:off x="4879025" y="3609825"/>
              <a:ext cx="7375" cy="39500"/>
            </a:xfrm>
            <a:custGeom>
              <a:avLst/>
              <a:gdLst/>
              <a:ahLst/>
              <a:cxnLst/>
              <a:rect l="l" t="t" r="r" b="b"/>
              <a:pathLst>
                <a:path w="295" h="1580" extrusionOk="0">
                  <a:moveTo>
                    <a:pt x="295" y="1"/>
                  </a:moveTo>
                  <a:cubicBezTo>
                    <a:pt x="282" y="28"/>
                    <a:pt x="268" y="54"/>
                    <a:pt x="255" y="94"/>
                  </a:cubicBezTo>
                  <a:cubicBezTo>
                    <a:pt x="148" y="375"/>
                    <a:pt x="134" y="670"/>
                    <a:pt x="95" y="964"/>
                  </a:cubicBezTo>
                  <a:cubicBezTo>
                    <a:pt x="68" y="1191"/>
                    <a:pt x="0" y="1392"/>
                    <a:pt x="68" y="1579"/>
                  </a:cubicBezTo>
                  <a:cubicBezTo>
                    <a:pt x="107" y="1044"/>
                    <a:pt x="175" y="509"/>
                    <a:pt x="295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19;p54"/>
            <p:cNvSpPr/>
            <p:nvPr/>
          </p:nvSpPr>
          <p:spPr>
            <a:xfrm>
              <a:off x="4907450" y="3604125"/>
              <a:ext cx="20775" cy="29475"/>
            </a:xfrm>
            <a:custGeom>
              <a:avLst/>
              <a:gdLst/>
              <a:ahLst/>
              <a:cxnLst/>
              <a:rect l="l" t="t" r="r" b="b"/>
              <a:pathLst>
                <a:path w="831" h="1179" extrusionOk="0">
                  <a:moveTo>
                    <a:pt x="429" y="1"/>
                  </a:moveTo>
                  <a:cubicBezTo>
                    <a:pt x="308" y="1"/>
                    <a:pt x="188" y="81"/>
                    <a:pt x="135" y="215"/>
                  </a:cubicBezTo>
                  <a:cubicBezTo>
                    <a:pt x="108" y="309"/>
                    <a:pt x="94" y="416"/>
                    <a:pt x="81" y="509"/>
                  </a:cubicBezTo>
                  <a:cubicBezTo>
                    <a:pt x="54" y="684"/>
                    <a:pt x="1" y="857"/>
                    <a:pt x="108" y="1018"/>
                  </a:cubicBezTo>
                  <a:cubicBezTo>
                    <a:pt x="188" y="1125"/>
                    <a:pt x="308" y="1178"/>
                    <a:pt x="415" y="1178"/>
                  </a:cubicBezTo>
                  <a:cubicBezTo>
                    <a:pt x="536" y="1178"/>
                    <a:pt x="656" y="1125"/>
                    <a:pt x="736" y="1005"/>
                  </a:cubicBezTo>
                  <a:cubicBezTo>
                    <a:pt x="830" y="857"/>
                    <a:pt x="790" y="697"/>
                    <a:pt x="763" y="536"/>
                  </a:cubicBezTo>
                  <a:cubicBezTo>
                    <a:pt x="750" y="429"/>
                    <a:pt x="736" y="322"/>
                    <a:pt x="696" y="215"/>
                  </a:cubicBezTo>
                  <a:cubicBezTo>
                    <a:pt x="656" y="68"/>
                    <a:pt x="536" y="1"/>
                    <a:pt x="429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20;p54"/>
            <p:cNvSpPr/>
            <p:nvPr/>
          </p:nvSpPr>
          <p:spPr>
            <a:xfrm>
              <a:off x="5099725" y="3478750"/>
              <a:ext cx="122100" cy="89975"/>
            </a:xfrm>
            <a:custGeom>
              <a:avLst/>
              <a:gdLst/>
              <a:ahLst/>
              <a:cxnLst/>
              <a:rect l="l" t="t" r="r" b="b"/>
              <a:pathLst>
                <a:path w="4884" h="3599" extrusionOk="0">
                  <a:moveTo>
                    <a:pt x="3359" y="0"/>
                  </a:moveTo>
                  <a:cubicBezTo>
                    <a:pt x="3145" y="0"/>
                    <a:pt x="2997" y="281"/>
                    <a:pt x="3091" y="468"/>
                  </a:cubicBezTo>
                  <a:cubicBezTo>
                    <a:pt x="2997" y="535"/>
                    <a:pt x="2931" y="616"/>
                    <a:pt x="2890" y="723"/>
                  </a:cubicBezTo>
                  <a:cubicBezTo>
                    <a:pt x="2663" y="522"/>
                    <a:pt x="2435" y="334"/>
                    <a:pt x="2182" y="174"/>
                  </a:cubicBezTo>
                  <a:cubicBezTo>
                    <a:pt x="2101" y="134"/>
                    <a:pt x="2021" y="107"/>
                    <a:pt x="1941" y="107"/>
                  </a:cubicBezTo>
                  <a:cubicBezTo>
                    <a:pt x="1673" y="107"/>
                    <a:pt x="1419" y="334"/>
                    <a:pt x="1419" y="629"/>
                  </a:cubicBezTo>
                  <a:lnTo>
                    <a:pt x="1419" y="709"/>
                  </a:lnTo>
                  <a:cubicBezTo>
                    <a:pt x="1445" y="736"/>
                    <a:pt x="1472" y="776"/>
                    <a:pt x="1499" y="803"/>
                  </a:cubicBezTo>
                  <a:cubicBezTo>
                    <a:pt x="1834" y="1217"/>
                    <a:pt x="2155" y="1699"/>
                    <a:pt x="2449" y="2207"/>
                  </a:cubicBezTo>
                  <a:lnTo>
                    <a:pt x="2449" y="1632"/>
                  </a:lnTo>
                  <a:cubicBezTo>
                    <a:pt x="2824" y="1993"/>
                    <a:pt x="3131" y="2394"/>
                    <a:pt x="3452" y="2809"/>
                  </a:cubicBezTo>
                  <a:cubicBezTo>
                    <a:pt x="3546" y="2943"/>
                    <a:pt x="3719" y="3010"/>
                    <a:pt x="3867" y="3010"/>
                  </a:cubicBezTo>
                  <a:cubicBezTo>
                    <a:pt x="4094" y="3010"/>
                    <a:pt x="4308" y="2876"/>
                    <a:pt x="4295" y="2581"/>
                  </a:cubicBezTo>
                  <a:cubicBezTo>
                    <a:pt x="4281" y="2462"/>
                    <a:pt x="4268" y="2355"/>
                    <a:pt x="4254" y="2248"/>
                  </a:cubicBezTo>
                  <a:cubicBezTo>
                    <a:pt x="4281" y="2248"/>
                    <a:pt x="4308" y="2260"/>
                    <a:pt x="4335" y="2260"/>
                  </a:cubicBezTo>
                  <a:cubicBezTo>
                    <a:pt x="4602" y="2260"/>
                    <a:pt x="4884" y="2020"/>
                    <a:pt x="4777" y="1713"/>
                  </a:cubicBezTo>
                  <a:cubicBezTo>
                    <a:pt x="4763" y="1659"/>
                    <a:pt x="4736" y="1606"/>
                    <a:pt x="4723" y="1552"/>
                  </a:cubicBezTo>
                  <a:cubicBezTo>
                    <a:pt x="4549" y="1151"/>
                    <a:pt x="4335" y="762"/>
                    <a:pt x="4067" y="415"/>
                  </a:cubicBezTo>
                  <a:cubicBezTo>
                    <a:pt x="3907" y="241"/>
                    <a:pt x="3707" y="107"/>
                    <a:pt x="3452" y="27"/>
                  </a:cubicBezTo>
                  <a:cubicBezTo>
                    <a:pt x="3425" y="13"/>
                    <a:pt x="3385" y="0"/>
                    <a:pt x="3359" y="0"/>
                  </a:cubicBezTo>
                  <a:close/>
                  <a:moveTo>
                    <a:pt x="696" y="950"/>
                  </a:moveTo>
                  <a:cubicBezTo>
                    <a:pt x="322" y="950"/>
                    <a:pt x="1" y="1378"/>
                    <a:pt x="349" y="1686"/>
                  </a:cubicBezTo>
                  <a:cubicBezTo>
                    <a:pt x="857" y="2141"/>
                    <a:pt x="1151" y="2608"/>
                    <a:pt x="1379" y="3250"/>
                  </a:cubicBezTo>
                  <a:cubicBezTo>
                    <a:pt x="1459" y="3464"/>
                    <a:pt x="1713" y="3598"/>
                    <a:pt x="1941" y="3598"/>
                  </a:cubicBezTo>
                  <a:cubicBezTo>
                    <a:pt x="2141" y="3598"/>
                    <a:pt x="2328" y="3491"/>
                    <a:pt x="2369" y="3237"/>
                  </a:cubicBezTo>
                  <a:cubicBezTo>
                    <a:pt x="2382" y="3090"/>
                    <a:pt x="2396" y="2943"/>
                    <a:pt x="2408" y="2809"/>
                  </a:cubicBezTo>
                  <a:cubicBezTo>
                    <a:pt x="2155" y="2194"/>
                    <a:pt x="1847" y="1618"/>
                    <a:pt x="1419" y="1083"/>
                  </a:cubicBezTo>
                  <a:lnTo>
                    <a:pt x="1419" y="1351"/>
                  </a:lnTo>
                  <a:cubicBezTo>
                    <a:pt x="1258" y="1204"/>
                    <a:pt x="1085" y="1083"/>
                    <a:pt x="871" y="990"/>
                  </a:cubicBezTo>
                  <a:cubicBezTo>
                    <a:pt x="817" y="964"/>
                    <a:pt x="750" y="950"/>
                    <a:pt x="696" y="95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21;p54"/>
            <p:cNvSpPr/>
            <p:nvPr/>
          </p:nvSpPr>
          <p:spPr>
            <a:xfrm>
              <a:off x="5135175" y="3496450"/>
              <a:ext cx="25800" cy="52550"/>
            </a:xfrm>
            <a:custGeom>
              <a:avLst/>
              <a:gdLst/>
              <a:ahLst/>
              <a:cxnLst/>
              <a:rect l="l" t="t" r="r" b="b"/>
              <a:pathLst>
                <a:path w="1032" h="2102" extrusionOk="0">
                  <a:moveTo>
                    <a:pt x="1" y="1"/>
                  </a:moveTo>
                  <a:lnTo>
                    <a:pt x="1" y="375"/>
                  </a:lnTo>
                  <a:cubicBezTo>
                    <a:pt x="429" y="910"/>
                    <a:pt x="737" y="1486"/>
                    <a:pt x="990" y="2101"/>
                  </a:cubicBezTo>
                  <a:lnTo>
                    <a:pt x="1031" y="1499"/>
                  </a:lnTo>
                  <a:cubicBezTo>
                    <a:pt x="737" y="991"/>
                    <a:pt x="416" y="509"/>
                    <a:pt x="81" y="95"/>
                  </a:cubicBezTo>
                  <a:cubicBezTo>
                    <a:pt x="54" y="68"/>
                    <a:pt x="27" y="28"/>
                    <a:pt x="1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22;p54"/>
            <p:cNvSpPr/>
            <p:nvPr/>
          </p:nvSpPr>
          <p:spPr>
            <a:xfrm>
              <a:off x="5201400" y="3489100"/>
              <a:ext cx="16425" cy="28475"/>
            </a:xfrm>
            <a:custGeom>
              <a:avLst/>
              <a:gdLst/>
              <a:ahLst/>
              <a:cxnLst/>
              <a:rect l="l" t="t" r="r" b="b"/>
              <a:pathLst>
                <a:path w="657" h="1139" extrusionOk="0">
                  <a:moveTo>
                    <a:pt x="0" y="1"/>
                  </a:moveTo>
                  <a:lnTo>
                    <a:pt x="0" y="1"/>
                  </a:lnTo>
                  <a:cubicBezTo>
                    <a:pt x="268" y="348"/>
                    <a:pt x="482" y="737"/>
                    <a:pt x="656" y="1138"/>
                  </a:cubicBezTo>
                  <a:cubicBezTo>
                    <a:pt x="496" y="710"/>
                    <a:pt x="308" y="309"/>
                    <a:pt x="0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323;p54"/>
            <p:cNvSpPr/>
            <p:nvPr/>
          </p:nvSpPr>
          <p:spPr>
            <a:xfrm>
              <a:off x="5220125" y="3455650"/>
              <a:ext cx="67925" cy="59550"/>
            </a:xfrm>
            <a:custGeom>
              <a:avLst/>
              <a:gdLst/>
              <a:ahLst/>
              <a:cxnLst/>
              <a:rect l="l" t="t" r="r" b="b"/>
              <a:pathLst>
                <a:path w="2717" h="2382" extrusionOk="0">
                  <a:moveTo>
                    <a:pt x="603" y="1"/>
                  </a:moveTo>
                  <a:cubicBezTo>
                    <a:pt x="282" y="1"/>
                    <a:pt x="0" y="429"/>
                    <a:pt x="308" y="670"/>
                  </a:cubicBezTo>
                  <a:cubicBezTo>
                    <a:pt x="562" y="871"/>
                    <a:pt x="817" y="1058"/>
                    <a:pt x="1057" y="1285"/>
                  </a:cubicBezTo>
                  <a:cubicBezTo>
                    <a:pt x="1325" y="1540"/>
                    <a:pt x="1498" y="1847"/>
                    <a:pt x="1726" y="2141"/>
                  </a:cubicBezTo>
                  <a:cubicBezTo>
                    <a:pt x="1833" y="2275"/>
                    <a:pt x="1980" y="2382"/>
                    <a:pt x="2154" y="2382"/>
                  </a:cubicBezTo>
                  <a:cubicBezTo>
                    <a:pt x="2194" y="2382"/>
                    <a:pt x="2235" y="2369"/>
                    <a:pt x="2288" y="2355"/>
                  </a:cubicBezTo>
                  <a:cubicBezTo>
                    <a:pt x="2529" y="2289"/>
                    <a:pt x="2716" y="2007"/>
                    <a:pt x="2622" y="1754"/>
                  </a:cubicBezTo>
                  <a:cubicBezTo>
                    <a:pt x="2328" y="978"/>
                    <a:pt x="1498" y="188"/>
                    <a:pt x="683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324;p54"/>
            <p:cNvSpPr/>
            <p:nvPr/>
          </p:nvSpPr>
          <p:spPr>
            <a:xfrm>
              <a:off x="5282000" y="3450650"/>
              <a:ext cx="37475" cy="35125"/>
            </a:xfrm>
            <a:custGeom>
              <a:avLst/>
              <a:gdLst/>
              <a:ahLst/>
              <a:cxnLst/>
              <a:rect l="l" t="t" r="r" b="b"/>
              <a:pathLst>
                <a:path w="1499" h="1405" extrusionOk="0">
                  <a:moveTo>
                    <a:pt x="642" y="1"/>
                  </a:moveTo>
                  <a:cubicBezTo>
                    <a:pt x="562" y="1"/>
                    <a:pt x="495" y="40"/>
                    <a:pt x="441" y="108"/>
                  </a:cubicBezTo>
                  <a:cubicBezTo>
                    <a:pt x="388" y="81"/>
                    <a:pt x="334" y="54"/>
                    <a:pt x="281" y="54"/>
                  </a:cubicBezTo>
                  <a:lnTo>
                    <a:pt x="254" y="54"/>
                  </a:lnTo>
                  <a:cubicBezTo>
                    <a:pt x="93" y="67"/>
                    <a:pt x="0" y="201"/>
                    <a:pt x="27" y="361"/>
                  </a:cubicBezTo>
                  <a:cubicBezTo>
                    <a:pt x="67" y="522"/>
                    <a:pt x="254" y="656"/>
                    <a:pt x="361" y="789"/>
                  </a:cubicBezTo>
                  <a:cubicBezTo>
                    <a:pt x="509" y="964"/>
                    <a:pt x="642" y="1137"/>
                    <a:pt x="789" y="1312"/>
                  </a:cubicBezTo>
                  <a:cubicBezTo>
                    <a:pt x="843" y="1378"/>
                    <a:pt x="910" y="1405"/>
                    <a:pt x="990" y="1405"/>
                  </a:cubicBezTo>
                  <a:cubicBezTo>
                    <a:pt x="1151" y="1405"/>
                    <a:pt x="1311" y="1258"/>
                    <a:pt x="1311" y="1084"/>
                  </a:cubicBezTo>
                  <a:lnTo>
                    <a:pt x="1311" y="977"/>
                  </a:lnTo>
                  <a:cubicBezTo>
                    <a:pt x="1418" y="937"/>
                    <a:pt x="1499" y="803"/>
                    <a:pt x="1458" y="670"/>
                  </a:cubicBezTo>
                  <a:cubicBezTo>
                    <a:pt x="1378" y="349"/>
                    <a:pt x="1017" y="135"/>
                    <a:pt x="736" y="28"/>
                  </a:cubicBezTo>
                  <a:cubicBezTo>
                    <a:pt x="709" y="14"/>
                    <a:pt x="669" y="1"/>
                    <a:pt x="642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5;p54"/>
            <p:cNvSpPr/>
            <p:nvPr/>
          </p:nvSpPr>
          <p:spPr>
            <a:xfrm>
              <a:off x="5305400" y="3430600"/>
              <a:ext cx="45150" cy="37125"/>
            </a:xfrm>
            <a:custGeom>
              <a:avLst/>
              <a:gdLst/>
              <a:ahLst/>
              <a:cxnLst/>
              <a:rect l="l" t="t" r="r" b="b"/>
              <a:pathLst>
                <a:path w="1806" h="1485" extrusionOk="0">
                  <a:moveTo>
                    <a:pt x="388" y="0"/>
                  </a:moveTo>
                  <a:cubicBezTo>
                    <a:pt x="281" y="0"/>
                    <a:pt x="174" y="40"/>
                    <a:pt x="81" y="134"/>
                  </a:cubicBezTo>
                  <a:cubicBezTo>
                    <a:pt x="1" y="214"/>
                    <a:pt x="27" y="334"/>
                    <a:pt x="121" y="388"/>
                  </a:cubicBezTo>
                  <a:cubicBezTo>
                    <a:pt x="402" y="562"/>
                    <a:pt x="670" y="749"/>
                    <a:pt x="896" y="990"/>
                  </a:cubicBezTo>
                  <a:cubicBezTo>
                    <a:pt x="1017" y="1137"/>
                    <a:pt x="1110" y="1351"/>
                    <a:pt x="1271" y="1431"/>
                  </a:cubicBezTo>
                  <a:cubicBezTo>
                    <a:pt x="1338" y="1458"/>
                    <a:pt x="1405" y="1484"/>
                    <a:pt x="1458" y="1484"/>
                  </a:cubicBezTo>
                  <a:cubicBezTo>
                    <a:pt x="1565" y="1484"/>
                    <a:pt x="1672" y="1431"/>
                    <a:pt x="1699" y="1297"/>
                  </a:cubicBezTo>
                  <a:cubicBezTo>
                    <a:pt x="1806" y="896"/>
                    <a:pt x="1312" y="495"/>
                    <a:pt x="1030" y="281"/>
                  </a:cubicBezTo>
                  <a:cubicBezTo>
                    <a:pt x="870" y="147"/>
                    <a:pt x="616" y="0"/>
                    <a:pt x="38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326;p54"/>
            <p:cNvSpPr/>
            <p:nvPr/>
          </p:nvSpPr>
          <p:spPr>
            <a:xfrm>
              <a:off x="5049925" y="3537600"/>
              <a:ext cx="51175" cy="58875"/>
            </a:xfrm>
            <a:custGeom>
              <a:avLst/>
              <a:gdLst/>
              <a:ahLst/>
              <a:cxnLst/>
              <a:rect l="l" t="t" r="r" b="b"/>
              <a:pathLst>
                <a:path w="2047" h="2355" extrusionOk="0">
                  <a:moveTo>
                    <a:pt x="268" y="1"/>
                  </a:moveTo>
                  <a:cubicBezTo>
                    <a:pt x="93" y="1"/>
                    <a:pt x="0" y="201"/>
                    <a:pt x="80" y="348"/>
                  </a:cubicBezTo>
                  <a:cubicBezTo>
                    <a:pt x="241" y="656"/>
                    <a:pt x="535" y="1110"/>
                    <a:pt x="696" y="1499"/>
                  </a:cubicBezTo>
                  <a:cubicBezTo>
                    <a:pt x="789" y="1713"/>
                    <a:pt x="803" y="2020"/>
                    <a:pt x="976" y="2194"/>
                  </a:cubicBezTo>
                  <a:cubicBezTo>
                    <a:pt x="1083" y="2287"/>
                    <a:pt x="1217" y="2355"/>
                    <a:pt x="1365" y="2355"/>
                  </a:cubicBezTo>
                  <a:cubicBezTo>
                    <a:pt x="1458" y="2355"/>
                    <a:pt x="1552" y="2328"/>
                    <a:pt x="1618" y="2261"/>
                  </a:cubicBezTo>
                  <a:cubicBezTo>
                    <a:pt x="2046" y="1873"/>
                    <a:pt x="1618" y="1244"/>
                    <a:pt x="1391" y="857"/>
                  </a:cubicBezTo>
                  <a:cubicBezTo>
                    <a:pt x="1137" y="415"/>
                    <a:pt x="803" y="13"/>
                    <a:pt x="268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327;p54"/>
            <p:cNvSpPr/>
            <p:nvPr/>
          </p:nvSpPr>
          <p:spPr>
            <a:xfrm>
              <a:off x="5021825" y="3563025"/>
              <a:ext cx="32125" cy="45825"/>
            </a:xfrm>
            <a:custGeom>
              <a:avLst/>
              <a:gdLst/>
              <a:ahLst/>
              <a:cxnLst/>
              <a:rect l="l" t="t" r="r" b="b"/>
              <a:pathLst>
                <a:path w="1285" h="1833" extrusionOk="0">
                  <a:moveTo>
                    <a:pt x="348" y="0"/>
                  </a:moveTo>
                  <a:cubicBezTo>
                    <a:pt x="215" y="0"/>
                    <a:pt x="81" y="67"/>
                    <a:pt x="40" y="227"/>
                  </a:cubicBezTo>
                  <a:cubicBezTo>
                    <a:pt x="1" y="455"/>
                    <a:pt x="40" y="682"/>
                    <a:pt x="94" y="910"/>
                  </a:cubicBezTo>
                  <a:cubicBezTo>
                    <a:pt x="161" y="1137"/>
                    <a:pt x="241" y="1431"/>
                    <a:pt x="388" y="1632"/>
                  </a:cubicBezTo>
                  <a:cubicBezTo>
                    <a:pt x="482" y="1766"/>
                    <a:pt x="629" y="1832"/>
                    <a:pt x="763" y="1832"/>
                  </a:cubicBezTo>
                  <a:cubicBezTo>
                    <a:pt x="1030" y="1832"/>
                    <a:pt x="1285" y="1618"/>
                    <a:pt x="1191" y="1297"/>
                  </a:cubicBezTo>
                  <a:cubicBezTo>
                    <a:pt x="1124" y="1097"/>
                    <a:pt x="1003" y="910"/>
                    <a:pt x="910" y="723"/>
                  </a:cubicBezTo>
                  <a:cubicBezTo>
                    <a:pt x="816" y="535"/>
                    <a:pt x="750" y="321"/>
                    <a:pt x="643" y="147"/>
                  </a:cubicBezTo>
                  <a:cubicBezTo>
                    <a:pt x="575" y="54"/>
                    <a:pt x="455" y="0"/>
                    <a:pt x="34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328;p54"/>
            <p:cNvSpPr/>
            <p:nvPr/>
          </p:nvSpPr>
          <p:spPr>
            <a:xfrm>
              <a:off x="5002075" y="3583750"/>
              <a:ext cx="34150" cy="39800"/>
            </a:xfrm>
            <a:custGeom>
              <a:avLst/>
              <a:gdLst/>
              <a:ahLst/>
              <a:cxnLst/>
              <a:rect l="l" t="t" r="r" b="b"/>
              <a:pathLst>
                <a:path w="1366" h="1592" extrusionOk="0">
                  <a:moveTo>
                    <a:pt x="416" y="1"/>
                  </a:moveTo>
                  <a:cubicBezTo>
                    <a:pt x="28" y="1"/>
                    <a:pt x="1" y="509"/>
                    <a:pt x="68" y="789"/>
                  </a:cubicBezTo>
                  <a:cubicBezTo>
                    <a:pt x="161" y="1178"/>
                    <a:pt x="523" y="1485"/>
                    <a:pt x="898" y="1579"/>
                  </a:cubicBezTo>
                  <a:cubicBezTo>
                    <a:pt x="924" y="1592"/>
                    <a:pt x="964" y="1592"/>
                    <a:pt x="991" y="1592"/>
                  </a:cubicBezTo>
                  <a:cubicBezTo>
                    <a:pt x="1258" y="1592"/>
                    <a:pt x="1365" y="1258"/>
                    <a:pt x="1205" y="1057"/>
                  </a:cubicBezTo>
                  <a:cubicBezTo>
                    <a:pt x="1031" y="843"/>
                    <a:pt x="844" y="669"/>
                    <a:pt x="723" y="441"/>
                  </a:cubicBezTo>
                  <a:cubicBezTo>
                    <a:pt x="643" y="308"/>
                    <a:pt x="684" y="13"/>
                    <a:pt x="45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329;p54"/>
            <p:cNvSpPr/>
            <p:nvPr/>
          </p:nvSpPr>
          <p:spPr>
            <a:xfrm>
              <a:off x="5054250" y="4270300"/>
              <a:ext cx="20750" cy="21400"/>
            </a:xfrm>
            <a:custGeom>
              <a:avLst/>
              <a:gdLst/>
              <a:ahLst/>
              <a:cxnLst/>
              <a:rect l="l" t="t" r="r" b="b"/>
              <a:pathLst>
                <a:path w="830" h="856" extrusionOk="0">
                  <a:moveTo>
                    <a:pt x="253" y="0"/>
                  </a:moveTo>
                  <a:cubicBezTo>
                    <a:pt x="210" y="0"/>
                    <a:pt x="167" y="10"/>
                    <a:pt x="134" y="26"/>
                  </a:cubicBezTo>
                  <a:cubicBezTo>
                    <a:pt x="41" y="80"/>
                    <a:pt x="1" y="187"/>
                    <a:pt x="27" y="294"/>
                  </a:cubicBezTo>
                  <a:cubicBezTo>
                    <a:pt x="68" y="441"/>
                    <a:pt x="148" y="561"/>
                    <a:pt x="241" y="682"/>
                  </a:cubicBezTo>
                  <a:cubicBezTo>
                    <a:pt x="295" y="749"/>
                    <a:pt x="362" y="802"/>
                    <a:pt x="443" y="829"/>
                  </a:cubicBezTo>
                  <a:cubicBezTo>
                    <a:pt x="482" y="843"/>
                    <a:pt x="523" y="856"/>
                    <a:pt x="562" y="856"/>
                  </a:cubicBezTo>
                  <a:cubicBezTo>
                    <a:pt x="616" y="856"/>
                    <a:pt x="657" y="843"/>
                    <a:pt x="696" y="816"/>
                  </a:cubicBezTo>
                  <a:cubicBezTo>
                    <a:pt x="737" y="789"/>
                    <a:pt x="764" y="775"/>
                    <a:pt x="750" y="775"/>
                  </a:cubicBezTo>
                  <a:cubicBezTo>
                    <a:pt x="790" y="749"/>
                    <a:pt x="817" y="695"/>
                    <a:pt x="817" y="655"/>
                  </a:cubicBezTo>
                  <a:cubicBezTo>
                    <a:pt x="820" y="662"/>
                    <a:pt x="823" y="666"/>
                    <a:pt x="825" y="666"/>
                  </a:cubicBezTo>
                  <a:cubicBezTo>
                    <a:pt x="830" y="666"/>
                    <a:pt x="830" y="638"/>
                    <a:pt x="830" y="588"/>
                  </a:cubicBezTo>
                  <a:cubicBezTo>
                    <a:pt x="830" y="535"/>
                    <a:pt x="803" y="481"/>
                    <a:pt x="776" y="441"/>
                  </a:cubicBezTo>
                  <a:cubicBezTo>
                    <a:pt x="764" y="401"/>
                    <a:pt x="723" y="361"/>
                    <a:pt x="696" y="334"/>
                  </a:cubicBezTo>
                  <a:cubicBezTo>
                    <a:pt x="696" y="334"/>
                    <a:pt x="643" y="294"/>
                    <a:pt x="630" y="281"/>
                  </a:cubicBezTo>
                  <a:cubicBezTo>
                    <a:pt x="550" y="214"/>
                    <a:pt x="469" y="147"/>
                    <a:pt x="416" y="67"/>
                  </a:cubicBezTo>
                  <a:cubicBezTo>
                    <a:pt x="376" y="20"/>
                    <a:pt x="314" y="0"/>
                    <a:pt x="253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330;p54"/>
            <p:cNvSpPr/>
            <p:nvPr/>
          </p:nvSpPr>
          <p:spPr>
            <a:xfrm>
              <a:off x="5076950" y="4272150"/>
              <a:ext cx="27175" cy="21400"/>
            </a:xfrm>
            <a:custGeom>
              <a:avLst/>
              <a:gdLst/>
              <a:ahLst/>
              <a:cxnLst/>
              <a:rect l="l" t="t" r="r" b="b"/>
              <a:pathLst>
                <a:path w="1087" h="856" extrusionOk="0">
                  <a:moveTo>
                    <a:pt x="204" y="0"/>
                  </a:moveTo>
                  <a:cubicBezTo>
                    <a:pt x="133" y="0"/>
                    <a:pt x="64" y="39"/>
                    <a:pt x="56" y="113"/>
                  </a:cubicBezTo>
                  <a:cubicBezTo>
                    <a:pt x="1" y="434"/>
                    <a:pt x="321" y="856"/>
                    <a:pt x="652" y="856"/>
                  </a:cubicBezTo>
                  <a:cubicBezTo>
                    <a:pt x="721" y="856"/>
                    <a:pt x="791" y="837"/>
                    <a:pt x="858" y="795"/>
                  </a:cubicBezTo>
                  <a:cubicBezTo>
                    <a:pt x="1086" y="675"/>
                    <a:pt x="792" y="434"/>
                    <a:pt x="671" y="367"/>
                  </a:cubicBezTo>
                  <a:cubicBezTo>
                    <a:pt x="605" y="314"/>
                    <a:pt x="537" y="287"/>
                    <a:pt x="484" y="234"/>
                  </a:cubicBezTo>
                  <a:cubicBezTo>
                    <a:pt x="417" y="180"/>
                    <a:pt x="377" y="100"/>
                    <a:pt x="323" y="46"/>
                  </a:cubicBezTo>
                  <a:cubicBezTo>
                    <a:pt x="292" y="16"/>
                    <a:pt x="248" y="0"/>
                    <a:pt x="204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331;p54"/>
            <p:cNvSpPr/>
            <p:nvPr/>
          </p:nvSpPr>
          <p:spPr>
            <a:xfrm>
              <a:off x="6217675" y="4238525"/>
              <a:ext cx="38800" cy="34125"/>
            </a:xfrm>
            <a:custGeom>
              <a:avLst/>
              <a:gdLst/>
              <a:ahLst/>
              <a:cxnLst/>
              <a:rect l="l" t="t" r="r" b="b"/>
              <a:pathLst>
                <a:path w="1552" h="1365" extrusionOk="0">
                  <a:moveTo>
                    <a:pt x="1244" y="0"/>
                  </a:moveTo>
                  <a:cubicBezTo>
                    <a:pt x="1217" y="0"/>
                    <a:pt x="1190" y="0"/>
                    <a:pt x="1163" y="27"/>
                  </a:cubicBezTo>
                  <a:cubicBezTo>
                    <a:pt x="937" y="161"/>
                    <a:pt x="856" y="468"/>
                    <a:pt x="669" y="669"/>
                  </a:cubicBezTo>
                  <a:cubicBezTo>
                    <a:pt x="509" y="842"/>
                    <a:pt x="295" y="1017"/>
                    <a:pt x="81" y="1137"/>
                  </a:cubicBezTo>
                  <a:cubicBezTo>
                    <a:pt x="0" y="1190"/>
                    <a:pt x="13" y="1338"/>
                    <a:pt x="120" y="1351"/>
                  </a:cubicBezTo>
                  <a:cubicBezTo>
                    <a:pt x="174" y="1365"/>
                    <a:pt x="227" y="1365"/>
                    <a:pt x="281" y="1365"/>
                  </a:cubicBezTo>
                  <a:cubicBezTo>
                    <a:pt x="562" y="1365"/>
                    <a:pt x="789" y="1270"/>
                    <a:pt x="1003" y="1070"/>
                  </a:cubicBezTo>
                  <a:cubicBezTo>
                    <a:pt x="1231" y="869"/>
                    <a:pt x="1552" y="441"/>
                    <a:pt x="1431" y="134"/>
                  </a:cubicBezTo>
                  <a:cubicBezTo>
                    <a:pt x="1404" y="54"/>
                    <a:pt x="1324" y="0"/>
                    <a:pt x="1244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332;p54"/>
            <p:cNvSpPr/>
            <p:nvPr/>
          </p:nvSpPr>
          <p:spPr>
            <a:xfrm>
              <a:off x="6320675" y="3950775"/>
              <a:ext cx="16725" cy="15600"/>
            </a:xfrm>
            <a:custGeom>
              <a:avLst/>
              <a:gdLst/>
              <a:ahLst/>
              <a:cxnLst/>
              <a:rect l="l" t="t" r="r" b="b"/>
              <a:pathLst>
                <a:path w="669" h="624" extrusionOk="0">
                  <a:moveTo>
                    <a:pt x="177" y="0"/>
                  </a:moveTo>
                  <a:cubicBezTo>
                    <a:pt x="153" y="0"/>
                    <a:pt x="130" y="6"/>
                    <a:pt x="107" y="20"/>
                  </a:cubicBezTo>
                  <a:cubicBezTo>
                    <a:pt x="40" y="73"/>
                    <a:pt x="0" y="180"/>
                    <a:pt x="54" y="247"/>
                  </a:cubicBezTo>
                  <a:cubicBezTo>
                    <a:pt x="155" y="387"/>
                    <a:pt x="293" y="624"/>
                    <a:pt x="490" y="624"/>
                  </a:cubicBezTo>
                  <a:cubicBezTo>
                    <a:pt x="500" y="624"/>
                    <a:pt x="511" y="623"/>
                    <a:pt x="521" y="622"/>
                  </a:cubicBezTo>
                  <a:cubicBezTo>
                    <a:pt x="602" y="608"/>
                    <a:pt x="642" y="568"/>
                    <a:pt x="642" y="501"/>
                  </a:cubicBezTo>
                  <a:cubicBezTo>
                    <a:pt x="669" y="287"/>
                    <a:pt x="441" y="153"/>
                    <a:pt x="307" y="46"/>
                  </a:cubicBezTo>
                  <a:cubicBezTo>
                    <a:pt x="264" y="20"/>
                    <a:pt x="220" y="0"/>
                    <a:pt x="177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333;p54"/>
            <p:cNvSpPr/>
            <p:nvPr/>
          </p:nvSpPr>
          <p:spPr>
            <a:xfrm>
              <a:off x="6341725" y="3968575"/>
              <a:ext cx="12400" cy="17550"/>
            </a:xfrm>
            <a:custGeom>
              <a:avLst/>
              <a:gdLst/>
              <a:ahLst/>
              <a:cxnLst/>
              <a:rect l="l" t="t" r="r" b="b"/>
              <a:pathLst>
                <a:path w="496" h="702" extrusionOk="0">
                  <a:moveTo>
                    <a:pt x="220" y="0"/>
                  </a:moveTo>
                  <a:cubicBezTo>
                    <a:pt x="158" y="0"/>
                    <a:pt x="95" y="37"/>
                    <a:pt x="68" y="110"/>
                  </a:cubicBezTo>
                  <a:cubicBezTo>
                    <a:pt x="27" y="217"/>
                    <a:pt x="0" y="351"/>
                    <a:pt x="27" y="472"/>
                  </a:cubicBezTo>
                  <a:cubicBezTo>
                    <a:pt x="27" y="538"/>
                    <a:pt x="54" y="592"/>
                    <a:pt x="107" y="632"/>
                  </a:cubicBezTo>
                  <a:cubicBezTo>
                    <a:pt x="134" y="659"/>
                    <a:pt x="161" y="672"/>
                    <a:pt x="202" y="686"/>
                  </a:cubicBezTo>
                  <a:cubicBezTo>
                    <a:pt x="228" y="686"/>
                    <a:pt x="241" y="699"/>
                    <a:pt x="255" y="699"/>
                  </a:cubicBezTo>
                  <a:cubicBezTo>
                    <a:pt x="264" y="700"/>
                    <a:pt x="273" y="701"/>
                    <a:pt x="282" y="701"/>
                  </a:cubicBezTo>
                  <a:cubicBezTo>
                    <a:pt x="342" y="701"/>
                    <a:pt x="405" y="663"/>
                    <a:pt x="428" y="606"/>
                  </a:cubicBezTo>
                  <a:lnTo>
                    <a:pt x="428" y="592"/>
                  </a:lnTo>
                  <a:cubicBezTo>
                    <a:pt x="496" y="445"/>
                    <a:pt x="416" y="244"/>
                    <a:pt x="362" y="110"/>
                  </a:cubicBezTo>
                  <a:cubicBezTo>
                    <a:pt x="342" y="37"/>
                    <a:pt x="282" y="0"/>
                    <a:pt x="220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334;p54"/>
            <p:cNvSpPr/>
            <p:nvPr/>
          </p:nvSpPr>
          <p:spPr>
            <a:xfrm>
              <a:off x="6310950" y="3977575"/>
              <a:ext cx="15075" cy="15050"/>
            </a:xfrm>
            <a:custGeom>
              <a:avLst/>
              <a:gdLst/>
              <a:ahLst/>
              <a:cxnLst/>
              <a:rect l="l" t="t" r="r" b="b"/>
              <a:pathLst>
                <a:path w="603" h="602" extrusionOk="0">
                  <a:moveTo>
                    <a:pt x="241" y="0"/>
                  </a:moveTo>
                  <a:cubicBezTo>
                    <a:pt x="195" y="0"/>
                    <a:pt x="146" y="31"/>
                    <a:pt x="122" y="71"/>
                  </a:cubicBezTo>
                  <a:cubicBezTo>
                    <a:pt x="1" y="219"/>
                    <a:pt x="68" y="406"/>
                    <a:pt x="175" y="540"/>
                  </a:cubicBezTo>
                  <a:cubicBezTo>
                    <a:pt x="215" y="583"/>
                    <a:pt x="262" y="601"/>
                    <a:pt x="307" y="601"/>
                  </a:cubicBezTo>
                  <a:cubicBezTo>
                    <a:pt x="460" y="601"/>
                    <a:pt x="603" y="399"/>
                    <a:pt x="469" y="246"/>
                  </a:cubicBezTo>
                  <a:lnTo>
                    <a:pt x="456" y="246"/>
                  </a:lnTo>
                  <a:cubicBezTo>
                    <a:pt x="456" y="232"/>
                    <a:pt x="443" y="232"/>
                    <a:pt x="443" y="232"/>
                  </a:cubicBezTo>
                  <a:cubicBezTo>
                    <a:pt x="429" y="205"/>
                    <a:pt x="416" y="192"/>
                    <a:pt x="402" y="165"/>
                  </a:cubicBezTo>
                  <a:cubicBezTo>
                    <a:pt x="389" y="139"/>
                    <a:pt x="362" y="85"/>
                    <a:pt x="322" y="44"/>
                  </a:cubicBezTo>
                  <a:cubicBezTo>
                    <a:pt x="301" y="13"/>
                    <a:pt x="272" y="0"/>
                    <a:pt x="241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335;p54"/>
            <p:cNvSpPr/>
            <p:nvPr/>
          </p:nvSpPr>
          <p:spPr>
            <a:xfrm>
              <a:off x="6122700" y="3415875"/>
              <a:ext cx="84625" cy="55850"/>
            </a:xfrm>
            <a:custGeom>
              <a:avLst/>
              <a:gdLst/>
              <a:ahLst/>
              <a:cxnLst/>
              <a:rect l="l" t="t" r="r" b="b"/>
              <a:pathLst>
                <a:path w="3385" h="2234" extrusionOk="0">
                  <a:moveTo>
                    <a:pt x="1164" y="1"/>
                  </a:moveTo>
                  <a:cubicBezTo>
                    <a:pt x="856" y="1"/>
                    <a:pt x="602" y="67"/>
                    <a:pt x="334" y="281"/>
                  </a:cubicBezTo>
                  <a:cubicBezTo>
                    <a:pt x="93" y="495"/>
                    <a:pt x="0" y="816"/>
                    <a:pt x="54" y="1124"/>
                  </a:cubicBezTo>
                  <a:cubicBezTo>
                    <a:pt x="93" y="1392"/>
                    <a:pt x="348" y="1606"/>
                    <a:pt x="616" y="1645"/>
                  </a:cubicBezTo>
                  <a:cubicBezTo>
                    <a:pt x="669" y="1645"/>
                    <a:pt x="709" y="1659"/>
                    <a:pt x="762" y="1659"/>
                  </a:cubicBezTo>
                  <a:cubicBezTo>
                    <a:pt x="950" y="1659"/>
                    <a:pt x="1137" y="1592"/>
                    <a:pt x="1297" y="1512"/>
                  </a:cubicBezTo>
                  <a:cubicBezTo>
                    <a:pt x="1392" y="1980"/>
                    <a:pt x="1873" y="2234"/>
                    <a:pt x="2381" y="2234"/>
                  </a:cubicBezTo>
                  <a:cubicBezTo>
                    <a:pt x="2676" y="2234"/>
                    <a:pt x="2983" y="2154"/>
                    <a:pt x="3237" y="1980"/>
                  </a:cubicBezTo>
                  <a:cubicBezTo>
                    <a:pt x="3384" y="1886"/>
                    <a:pt x="3291" y="1713"/>
                    <a:pt x="3143" y="1713"/>
                  </a:cubicBezTo>
                  <a:cubicBezTo>
                    <a:pt x="3143" y="1713"/>
                    <a:pt x="3130" y="1713"/>
                    <a:pt x="3117" y="1726"/>
                  </a:cubicBezTo>
                  <a:cubicBezTo>
                    <a:pt x="2970" y="1740"/>
                    <a:pt x="2783" y="1766"/>
                    <a:pt x="2595" y="1766"/>
                  </a:cubicBezTo>
                  <a:cubicBezTo>
                    <a:pt x="2127" y="1766"/>
                    <a:pt x="1672" y="1633"/>
                    <a:pt x="1846" y="1057"/>
                  </a:cubicBezTo>
                  <a:cubicBezTo>
                    <a:pt x="1913" y="870"/>
                    <a:pt x="1752" y="750"/>
                    <a:pt x="1606" y="750"/>
                  </a:cubicBezTo>
                  <a:cubicBezTo>
                    <a:pt x="1538" y="750"/>
                    <a:pt x="1472" y="763"/>
                    <a:pt x="1418" y="816"/>
                  </a:cubicBezTo>
                  <a:cubicBezTo>
                    <a:pt x="1285" y="923"/>
                    <a:pt x="976" y="1151"/>
                    <a:pt x="749" y="1151"/>
                  </a:cubicBezTo>
                  <a:cubicBezTo>
                    <a:pt x="642" y="1151"/>
                    <a:pt x="548" y="1098"/>
                    <a:pt x="509" y="950"/>
                  </a:cubicBezTo>
                  <a:cubicBezTo>
                    <a:pt x="375" y="468"/>
                    <a:pt x="1083" y="134"/>
                    <a:pt x="1431" y="54"/>
                  </a:cubicBezTo>
                  <a:cubicBezTo>
                    <a:pt x="1458" y="54"/>
                    <a:pt x="1445" y="14"/>
                    <a:pt x="1431" y="14"/>
                  </a:cubicBezTo>
                  <a:cubicBezTo>
                    <a:pt x="1338" y="14"/>
                    <a:pt x="1244" y="1"/>
                    <a:pt x="1164" y="1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336;p54"/>
            <p:cNvSpPr/>
            <p:nvPr/>
          </p:nvSpPr>
          <p:spPr>
            <a:xfrm>
              <a:off x="6322325" y="3475725"/>
              <a:ext cx="58875" cy="66225"/>
            </a:xfrm>
            <a:custGeom>
              <a:avLst/>
              <a:gdLst/>
              <a:ahLst/>
              <a:cxnLst/>
              <a:rect l="l" t="t" r="r" b="b"/>
              <a:pathLst>
                <a:path w="2355" h="2649" extrusionOk="0">
                  <a:moveTo>
                    <a:pt x="1593" y="0"/>
                  </a:moveTo>
                  <a:cubicBezTo>
                    <a:pt x="1539" y="0"/>
                    <a:pt x="1499" y="0"/>
                    <a:pt x="1445" y="14"/>
                  </a:cubicBezTo>
                  <a:cubicBezTo>
                    <a:pt x="817" y="121"/>
                    <a:pt x="844" y="723"/>
                    <a:pt x="1031" y="1218"/>
                  </a:cubicBezTo>
                  <a:lnTo>
                    <a:pt x="1017" y="1218"/>
                  </a:lnTo>
                  <a:cubicBezTo>
                    <a:pt x="964" y="1218"/>
                    <a:pt x="924" y="1231"/>
                    <a:pt x="871" y="1231"/>
                  </a:cubicBezTo>
                  <a:cubicBezTo>
                    <a:pt x="669" y="1272"/>
                    <a:pt x="496" y="1392"/>
                    <a:pt x="295" y="1392"/>
                  </a:cubicBezTo>
                  <a:cubicBezTo>
                    <a:pt x="108" y="1406"/>
                    <a:pt x="1" y="1593"/>
                    <a:pt x="95" y="1753"/>
                  </a:cubicBezTo>
                  <a:cubicBezTo>
                    <a:pt x="309" y="2155"/>
                    <a:pt x="683" y="2369"/>
                    <a:pt x="1058" y="2609"/>
                  </a:cubicBezTo>
                  <a:cubicBezTo>
                    <a:pt x="1085" y="2636"/>
                    <a:pt x="1124" y="2649"/>
                    <a:pt x="1165" y="2649"/>
                  </a:cubicBezTo>
                  <a:cubicBezTo>
                    <a:pt x="1338" y="2649"/>
                    <a:pt x="1499" y="2381"/>
                    <a:pt x="1325" y="2248"/>
                  </a:cubicBezTo>
                  <a:cubicBezTo>
                    <a:pt x="1138" y="2101"/>
                    <a:pt x="910" y="1953"/>
                    <a:pt x="723" y="1780"/>
                  </a:cubicBezTo>
                  <a:cubicBezTo>
                    <a:pt x="844" y="1739"/>
                    <a:pt x="964" y="1713"/>
                    <a:pt x="1085" y="1713"/>
                  </a:cubicBezTo>
                  <a:cubicBezTo>
                    <a:pt x="1178" y="1713"/>
                    <a:pt x="1272" y="1727"/>
                    <a:pt x="1365" y="1766"/>
                  </a:cubicBezTo>
                  <a:cubicBezTo>
                    <a:pt x="1392" y="1780"/>
                    <a:pt x="1418" y="1780"/>
                    <a:pt x="1432" y="1780"/>
                  </a:cubicBezTo>
                  <a:cubicBezTo>
                    <a:pt x="1593" y="1780"/>
                    <a:pt x="1713" y="1579"/>
                    <a:pt x="1620" y="1432"/>
                  </a:cubicBezTo>
                  <a:cubicBezTo>
                    <a:pt x="1472" y="1192"/>
                    <a:pt x="1058" y="496"/>
                    <a:pt x="1552" y="389"/>
                  </a:cubicBezTo>
                  <a:cubicBezTo>
                    <a:pt x="1579" y="375"/>
                    <a:pt x="1606" y="375"/>
                    <a:pt x="1632" y="375"/>
                  </a:cubicBezTo>
                  <a:cubicBezTo>
                    <a:pt x="1873" y="375"/>
                    <a:pt x="2221" y="589"/>
                    <a:pt x="2274" y="776"/>
                  </a:cubicBezTo>
                  <a:cubicBezTo>
                    <a:pt x="2274" y="790"/>
                    <a:pt x="2288" y="790"/>
                    <a:pt x="2301" y="790"/>
                  </a:cubicBezTo>
                  <a:cubicBezTo>
                    <a:pt x="2301" y="790"/>
                    <a:pt x="2315" y="776"/>
                    <a:pt x="2315" y="763"/>
                  </a:cubicBezTo>
                  <a:cubicBezTo>
                    <a:pt x="2315" y="536"/>
                    <a:pt x="2355" y="416"/>
                    <a:pt x="2155" y="228"/>
                  </a:cubicBezTo>
                  <a:cubicBezTo>
                    <a:pt x="2007" y="81"/>
                    <a:pt x="1793" y="0"/>
                    <a:pt x="1593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337;p54"/>
            <p:cNvSpPr/>
            <p:nvPr/>
          </p:nvSpPr>
          <p:spPr>
            <a:xfrm>
              <a:off x="6392225" y="3554325"/>
              <a:ext cx="41825" cy="50500"/>
            </a:xfrm>
            <a:custGeom>
              <a:avLst/>
              <a:gdLst/>
              <a:ahLst/>
              <a:cxnLst/>
              <a:rect l="l" t="t" r="r" b="b"/>
              <a:pathLst>
                <a:path w="1673" h="2020" extrusionOk="0">
                  <a:moveTo>
                    <a:pt x="1030" y="0"/>
                  </a:moveTo>
                  <a:cubicBezTo>
                    <a:pt x="991" y="0"/>
                    <a:pt x="937" y="0"/>
                    <a:pt x="896" y="13"/>
                  </a:cubicBezTo>
                  <a:cubicBezTo>
                    <a:pt x="549" y="67"/>
                    <a:pt x="281" y="321"/>
                    <a:pt x="134" y="629"/>
                  </a:cubicBezTo>
                  <a:cubicBezTo>
                    <a:pt x="54" y="830"/>
                    <a:pt x="1" y="1057"/>
                    <a:pt x="27" y="1285"/>
                  </a:cubicBezTo>
                  <a:cubicBezTo>
                    <a:pt x="40" y="1538"/>
                    <a:pt x="147" y="1859"/>
                    <a:pt x="375" y="2007"/>
                  </a:cubicBezTo>
                  <a:cubicBezTo>
                    <a:pt x="402" y="2020"/>
                    <a:pt x="429" y="2020"/>
                    <a:pt x="455" y="2020"/>
                  </a:cubicBezTo>
                  <a:cubicBezTo>
                    <a:pt x="522" y="2020"/>
                    <a:pt x="575" y="1980"/>
                    <a:pt x="602" y="1913"/>
                  </a:cubicBezTo>
                  <a:cubicBezTo>
                    <a:pt x="643" y="1739"/>
                    <a:pt x="616" y="1511"/>
                    <a:pt x="602" y="1338"/>
                  </a:cubicBezTo>
                  <a:cubicBezTo>
                    <a:pt x="589" y="1244"/>
                    <a:pt x="589" y="1164"/>
                    <a:pt x="602" y="1083"/>
                  </a:cubicBezTo>
                  <a:lnTo>
                    <a:pt x="602" y="1044"/>
                  </a:lnTo>
                  <a:lnTo>
                    <a:pt x="602" y="1030"/>
                  </a:lnTo>
                  <a:cubicBezTo>
                    <a:pt x="616" y="976"/>
                    <a:pt x="616" y="950"/>
                    <a:pt x="629" y="910"/>
                  </a:cubicBezTo>
                  <a:cubicBezTo>
                    <a:pt x="629" y="896"/>
                    <a:pt x="656" y="857"/>
                    <a:pt x="656" y="843"/>
                  </a:cubicBezTo>
                  <a:lnTo>
                    <a:pt x="696" y="762"/>
                  </a:lnTo>
                  <a:cubicBezTo>
                    <a:pt x="709" y="736"/>
                    <a:pt x="723" y="709"/>
                    <a:pt x="736" y="696"/>
                  </a:cubicBezTo>
                  <a:lnTo>
                    <a:pt x="777" y="655"/>
                  </a:lnTo>
                  <a:cubicBezTo>
                    <a:pt x="789" y="629"/>
                    <a:pt x="816" y="616"/>
                    <a:pt x="830" y="589"/>
                  </a:cubicBezTo>
                  <a:cubicBezTo>
                    <a:pt x="843" y="589"/>
                    <a:pt x="843" y="589"/>
                    <a:pt x="843" y="575"/>
                  </a:cubicBezTo>
                  <a:cubicBezTo>
                    <a:pt x="857" y="575"/>
                    <a:pt x="857" y="575"/>
                    <a:pt x="870" y="562"/>
                  </a:cubicBezTo>
                  <a:cubicBezTo>
                    <a:pt x="910" y="536"/>
                    <a:pt x="950" y="522"/>
                    <a:pt x="991" y="495"/>
                  </a:cubicBezTo>
                  <a:cubicBezTo>
                    <a:pt x="1003" y="495"/>
                    <a:pt x="1017" y="482"/>
                    <a:pt x="1030" y="482"/>
                  </a:cubicBezTo>
                  <a:cubicBezTo>
                    <a:pt x="1044" y="482"/>
                    <a:pt x="1057" y="468"/>
                    <a:pt x="1084" y="468"/>
                  </a:cubicBezTo>
                  <a:lnTo>
                    <a:pt x="1151" y="468"/>
                  </a:lnTo>
                  <a:cubicBezTo>
                    <a:pt x="1164" y="468"/>
                    <a:pt x="1178" y="468"/>
                    <a:pt x="1205" y="482"/>
                  </a:cubicBezTo>
                  <a:cubicBezTo>
                    <a:pt x="1205" y="482"/>
                    <a:pt x="1217" y="482"/>
                    <a:pt x="1231" y="495"/>
                  </a:cubicBezTo>
                  <a:lnTo>
                    <a:pt x="1244" y="495"/>
                  </a:lnTo>
                  <a:cubicBezTo>
                    <a:pt x="1244" y="509"/>
                    <a:pt x="1258" y="509"/>
                    <a:pt x="1258" y="522"/>
                  </a:cubicBezTo>
                  <a:lnTo>
                    <a:pt x="1271" y="522"/>
                  </a:lnTo>
                  <a:cubicBezTo>
                    <a:pt x="1312" y="589"/>
                    <a:pt x="1324" y="682"/>
                    <a:pt x="1324" y="789"/>
                  </a:cubicBezTo>
                  <a:cubicBezTo>
                    <a:pt x="1324" y="964"/>
                    <a:pt x="1285" y="1178"/>
                    <a:pt x="1217" y="1351"/>
                  </a:cubicBezTo>
                  <a:cubicBezTo>
                    <a:pt x="1217" y="1365"/>
                    <a:pt x="1217" y="1378"/>
                    <a:pt x="1231" y="1378"/>
                  </a:cubicBezTo>
                  <a:cubicBezTo>
                    <a:pt x="1244" y="1378"/>
                    <a:pt x="1244" y="1378"/>
                    <a:pt x="1244" y="1365"/>
                  </a:cubicBezTo>
                  <a:cubicBezTo>
                    <a:pt x="1392" y="1190"/>
                    <a:pt x="1526" y="1057"/>
                    <a:pt x="1606" y="843"/>
                  </a:cubicBezTo>
                  <a:cubicBezTo>
                    <a:pt x="1659" y="696"/>
                    <a:pt x="1672" y="536"/>
                    <a:pt x="1633" y="388"/>
                  </a:cubicBezTo>
                  <a:cubicBezTo>
                    <a:pt x="1552" y="107"/>
                    <a:pt x="1298" y="0"/>
                    <a:pt x="1030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338;p54"/>
            <p:cNvSpPr/>
            <p:nvPr/>
          </p:nvSpPr>
          <p:spPr>
            <a:xfrm>
              <a:off x="6389875" y="3676375"/>
              <a:ext cx="73950" cy="69250"/>
            </a:xfrm>
            <a:custGeom>
              <a:avLst/>
              <a:gdLst/>
              <a:ahLst/>
              <a:cxnLst/>
              <a:rect l="l" t="t" r="r" b="b"/>
              <a:pathLst>
                <a:path w="2958" h="2770" extrusionOk="0">
                  <a:moveTo>
                    <a:pt x="857" y="0"/>
                  </a:moveTo>
                  <a:cubicBezTo>
                    <a:pt x="482" y="94"/>
                    <a:pt x="1" y="522"/>
                    <a:pt x="215" y="950"/>
                  </a:cubicBezTo>
                  <a:cubicBezTo>
                    <a:pt x="335" y="1177"/>
                    <a:pt x="523" y="1258"/>
                    <a:pt x="737" y="1258"/>
                  </a:cubicBezTo>
                  <a:cubicBezTo>
                    <a:pt x="776" y="1258"/>
                    <a:pt x="830" y="1258"/>
                    <a:pt x="871" y="1245"/>
                  </a:cubicBezTo>
                  <a:lnTo>
                    <a:pt x="871" y="1245"/>
                  </a:lnTo>
                  <a:cubicBezTo>
                    <a:pt x="710" y="1632"/>
                    <a:pt x="723" y="2047"/>
                    <a:pt x="1031" y="2408"/>
                  </a:cubicBezTo>
                  <a:cubicBezTo>
                    <a:pt x="1258" y="2663"/>
                    <a:pt x="1525" y="2770"/>
                    <a:pt x="1807" y="2770"/>
                  </a:cubicBezTo>
                  <a:cubicBezTo>
                    <a:pt x="2194" y="2770"/>
                    <a:pt x="2583" y="2568"/>
                    <a:pt x="2850" y="2235"/>
                  </a:cubicBezTo>
                  <a:cubicBezTo>
                    <a:pt x="2957" y="2101"/>
                    <a:pt x="2850" y="1940"/>
                    <a:pt x="2716" y="1940"/>
                  </a:cubicBezTo>
                  <a:cubicBezTo>
                    <a:pt x="2676" y="1940"/>
                    <a:pt x="2636" y="1953"/>
                    <a:pt x="2583" y="1994"/>
                  </a:cubicBezTo>
                  <a:cubicBezTo>
                    <a:pt x="2369" y="2167"/>
                    <a:pt x="2114" y="2328"/>
                    <a:pt x="1860" y="2328"/>
                  </a:cubicBezTo>
                  <a:cubicBezTo>
                    <a:pt x="1700" y="2328"/>
                    <a:pt x="1552" y="2274"/>
                    <a:pt x="1406" y="2140"/>
                  </a:cubicBezTo>
                  <a:cubicBezTo>
                    <a:pt x="1031" y="1793"/>
                    <a:pt x="1231" y="1245"/>
                    <a:pt x="1566" y="963"/>
                  </a:cubicBezTo>
                  <a:cubicBezTo>
                    <a:pt x="1727" y="830"/>
                    <a:pt x="1579" y="616"/>
                    <a:pt x="1406" y="616"/>
                  </a:cubicBezTo>
                  <a:cubicBezTo>
                    <a:pt x="1379" y="616"/>
                    <a:pt x="1338" y="616"/>
                    <a:pt x="1311" y="629"/>
                  </a:cubicBezTo>
                  <a:cubicBezTo>
                    <a:pt x="1192" y="696"/>
                    <a:pt x="978" y="817"/>
                    <a:pt x="790" y="817"/>
                  </a:cubicBezTo>
                  <a:cubicBezTo>
                    <a:pt x="737" y="817"/>
                    <a:pt x="683" y="803"/>
                    <a:pt x="630" y="776"/>
                  </a:cubicBezTo>
                  <a:cubicBezTo>
                    <a:pt x="469" y="642"/>
                    <a:pt x="910" y="282"/>
                    <a:pt x="978" y="201"/>
                  </a:cubicBezTo>
                  <a:cubicBezTo>
                    <a:pt x="1058" y="121"/>
                    <a:pt x="990" y="0"/>
                    <a:pt x="897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339;p54"/>
            <p:cNvSpPr/>
            <p:nvPr/>
          </p:nvSpPr>
          <p:spPr>
            <a:xfrm>
              <a:off x="6204950" y="3367375"/>
              <a:ext cx="34150" cy="16425"/>
            </a:xfrm>
            <a:custGeom>
              <a:avLst/>
              <a:gdLst/>
              <a:ahLst/>
              <a:cxnLst/>
              <a:rect l="l" t="t" r="r" b="b"/>
              <a:pathLst>
                <a:path w="1366" h="657" extrusionOk="0">
                  <a:moveTo>
                    <a:pt x="495" y="1"/>
                  </a:moveTo>
                  <a:cubicBezTo>
                    <a:pt x="308" y="1"/>
                    <a:pt x="148" y="68"/>
                    <a:pt x="67" y="215"/>
                  </a:cubicBezTo>
                  <a:cubicBezTo>
                    <a:pt x="1" y="362"/>
                    <a:pt x="28" y="536"/>
                    <a:pt x="174" y="616"/>
                  </a:cubicBezTo>
                  <a:cubicBezTo>
                    <a:pt x="242" y="657"/>
                    <a:pt x="308" y="657"/>
                    <a:pt x="376" y="657"/>
                  </a:cubicBezTo>
                  <a:cubicBezTo>
                    <a:pt x="509" y="657"/>
                    <a:pt x="616" y="616"/>
                    <a:pt x="763" y="616"/>
                  </a:cubicBezTo>
                  <a:lnTo>
                    <a:pt x="777" y="616"/>
                  </a:lnTo>
                  <a:cubicBezTo>
                    <a:pt x="830" y="616"/>
                    <a:pt x="897" y="630"/>
                    <a:pt x="950" y="630"/>
                  </a:cubicBezTo>
                  <a:cubicBezTo>
                    <a:pt x="1018" y="643"/>
                    <a:pt x="1084" y="643"/>
                    <a:pt x="1137" y="643"/>
                  </a:cubicBezTo>
                  <a:cubicBezTo>
                    <a:pt x="1218" y="643"/>
                    <a:pt x="1285" y="630"/>
                    <a:pt x="1351" y="603"/>
                  </a:cubicBezTo>
                  <a:cubicBezTo>
                    <a:pt x="1365" y="603"/>
                    <a:pt x="1365" y="589"/>
                    <a:pt x="1365" y="589"/>
                  </a:cubicBezTo>
                  <a:cubicBezTo>
                    <a:pt x="1339" y="268"/>
                    <a:pt x="870" y="1"/>
                    <a:pt x="49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340;p54"/>
            <p:cNvSpPr/>
            <p:nvPr/>
          </p:nvSpPr>
          <p:spPr>
            <a:xfrm>
              <a:off x="6205950" y="3391450"/>
              <a:ext cx="22100" cy="16750"/>
            </a:xfrm>
            <a:custGeom>
              <a:avLst/>
              <a:gdLst/>
              <a:ahLst/>
              <a:cxnLst/>
              <a:rect l="l" t="t" r="r" b="b"/>
              <a:pathLst>
                <a:path w="884" h="670" extrusionOk="0">
                  <a:moveTo>
                    <a:pt x="443" y="1"/>
                  </a:moveTo>
                  <a:cubicBezTo>
                    <a:pt x="402" y="1"/>
                    <a:pt x="362" y="1"/>
                    <a:pt x="322" y="15"/>
                  </a:cubicBezTo>
                  <a:cubicBezTo>
                    <a:pt x="121" y="81"/>
                    <a:pt x="1" y="322"/>
                    <a:pt x="121" y="509"/>
                  </a:cubicBezTo>
                  <a:cubicBezTo>
                    <a:pt x="175" y="589"/>
                    <a:pt x="228" y="630"/>
                    <a:pt x="322" y="657"/>
                  </a:cubicBezTo>
                  <a:cubicBezTo>
                    <a:pt x="348" y="669"/>
                    <a:pt x="375" y="669"/>
                    <a:pt x="402" y="669"/>
                  </a:cubicBezTo>
                  <a:cubicBezTo>
                    <a:pt x="482" y="669"/>
                    <a:pt x="562" y="643"/>
                    <a:pt x="616" y="589"/>
                  </a:cubicBezTo>
                  <a:lnTo>
                    <a:pt x="750" y="589"/>
                  </a:lnTo>
                  <a:cubicBezTo>
                    <a:pt x="764" y="589"/>
                    <a:pt x="790" y="589"/>
                    <a:pt x="764" y="576"/>
                  </a:cubicBezTo>
                  <a:lnTo>
                    <a:pt x="790" y="576"/>
                  </a:lnTo>
                  <a:cubicBezTo>
                    <a:pt x="844" y="576"/>
                    <a:pt x="883" y="536"/>
                    <a:pt x="871" y="469"/>
                  </a:cubicBezTo>
                  <a:cubicBezTo>
                    <a:pt x="871" y="416"/>
                    <a:pt x="883" y="362"/>
                    <a:pt x="857" y="309"/>
                  </a:cubicBezTo>
                  <a:cubicBezTo>
                    <a:pt x="830" y="241"/>
                    <a:pt x="803" y="188"/>
                    <a:pt x="750" y="134"/>
                  </a:cubicBezTo>
                  <a:cubicBezTo>
                    <a:pt x="669" y="41"/>
                    <a:pt x="562" y="1"/>
                    <a:pt x="44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341;p54"/>
            <p:cNvSpPr/>
            <p:nvPr/>
          </p:nvSpPr>
          <p:spPr>
            <a:xfrm>
              <a:off x="6217675" y="3417550"/>
              <a:ext cx="14075" cy="11725"/>
            </a:xfrm>
            <a:custGeom>
              <a:avLst/>
              <a:gdLst/>
              <a:ahLst/>
              <a:cxnLst/>
              <a:rect l="l" t="t" r="r" b="b"/>
              <a:pathLst>
                <a:path w="563" h="469" extrusionOk="0">
                  <a:moveTo>
                    <a:pt x="227" y="0"/>
                  </a:moveTo>
                  <a:cubicBezTo>
                    <a:pt x="107" y="0"/>
                    <a:pt x="0" y="121"/>
                    <a:pt x="0" y="228"/>
                  </a:cubicBezTo>
                  <a:cubicBezTo>
                    <a:pt x="0" y="348"/>
                    <a:pt x="107" y="469"/>
                    <a:pt x="227" y="469"/>
                  </a:cubicBezTo>
                  <a:cubicBezTo>
                    <a:pt x="254" y="469"/>
                    <a:pt x="268" y="455"/>
                    <a:pt x="295" y="455"/>
                  </a:cubicBezTo>
                  <a:cubicBezTo>
                    <a:pt x="307" y="442"/>
                    <a:pt x="321" y="442"/>
                    <a:pt x="334" y="442"/>
                  </a:cubicBezTo>
                  <a:lnTo>
                    <a:pt x="375" y="442"/>
                  </a:lnTo>
                  <a:cubicBezTo>
                    <a:pt x="388" y="455"/>
                    <a:pt x="402" y="455"/>
                    <a:pt x="402" y="455"/>
                  </a:cubicBezTo>
                  <a:cubicBezTo>
                    <a:pt x="495" y="455"/>
                    <a:pt x="562" y="362"/>
                    <a:pt x="535" y="281"/>
                  </a:cubicBezTo>
                  <a:cubicBezTo>
                    <a:pt x="521" y="228"/>
                    <a:pt x="509" y="174"/>
                    <a:pt x="482" y="134"/>
                  </a:cubicBezTo>
                  <a:cubicBezTo>
                    <a:pt x="468" y="134"/>
                    <a:pt x="468" y="121"/>
                    <a:pt x="455" y="121"/>
                  </a:cubicBezTo>
                  <a:cubicBezTo>
                    <a:pt x="441" y="107"/>
                    <a:pt x="441" y="94"/>
                    <a:pt x="428" y="80"/>
                  </a:cubicBezTo>
                  <a:cubicBezTo>
                    <a:pt x="388" y="41"/>
                    <a:pt x="334" y="27"/>
                    <a:pt x="295" y="14"/>
                  </a:cubicBezTo>
                  <a:cubicBezTo>
                    <a:pt x="268" y="0"/>
                    <a:pt x="254" y="0"/>
                    <a:pt x="227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342;p54"/>
            <p:cNvSpPr/>
            <p:nvPr/>
          </p:nvSpPr>
          <p:spPr>
            <a:xfrm>
              <a:off x="6313625" y="3544300"/>
              <a:ext cx="20450" cy="35775"/>
            </a:xfrm>
            <a:custGeom>
              <a:avLst/>
              <a:gdLst/>
              <a:ahLst/>
              <a:cxnLst/>
              <a:rect l="l" t="t" r="r" b="b"/>
              <a:pathLst>
                <a:path w="818" h="1431" extrusionOk="0">
                  <a:moveTo>
                    <a:pt x="482" y="0"/>
                  </a:moveTo>
                  <a:cubicBezTo>
                    <a:pt x="375" y="0"/>
                    <a:pt x="282" y="40"/>
                    <a:pt x="229" y="134"/>
                  </a:cubicBezTo>
                  <a:cubicBezTo>
                    <a:pt x="134" y="294"/>
                    <a:pt x="81" y="441"/>
                    <a:pt x="54" y="615"/>
                  </a:cubicBezTo>
                  <a:cubicBezTo>
                    <a:pt x="1" y="869"/>
                    <a:pt x="27" y="1056"/>
                    <a:pt x="161" y="1270"/>
                  </a:cubicBezTo>
                  <a:cubicBezTo>
                    <a:pt x="229" y="1365"/>
                    <a:pt x="336" y="1431"/>
                    <a:pt x="443" y="1431"/>
                  </a:cubicBezTo>
                  <a:lnTo>
                    <a:pt x="456" y="1431"/>
                  </a:lnTo>
                  <a:cubicBezTo>
                    <a:pt x="737" y="1418"/>
                    <a:pt x="817" y="1177"/>
                    <a:pt x="817" y="937"/>
                  </a:cubicBezTo>
                  <a:cubicBezTo>
                    <a:pt x="817" y="816"/>
                    <a:pt x="777" y="709"/>
                    <a:pt x="764" y="602"/>
                  </a:cubicBezTo>
                  <a:lnTo>
                    <a:pt x="764" y="281"/>
                  </a:lnTo>
                  <a:cubicBezTo>
                    <a:pt x="764" y="93"/>
                    <a:pt x="630" y="0"/>
                    <a:pt x="482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343;p54"/>
            <p:cNvSpPr/>
            <p:nvPr/>
          </p:nvSpPr>
          <p:spPr>
            <a:xfrm>
              <a:off x="6339050" y="3556325"/>
              <a:ext cx="18425" cy="23100"/>
            </a:xfrm>
            <a:custGeom>
              <a:avLst/>
              <a:gdLst/>
              <a:ahLst/>
              <a:cxnLst/>
              <a:rect l="l" t="t" r="r" b="b"/>
              <a:pathLst>
                <a:path w="737" h="924" extrusionOk="0">
                  <a:moveTo>
                    <a:pt x="482" y="1"/>
                  </a:moveTo>
                  <a:cubicBezTo>
                    <a:pt x="348" y="1"/>
                    <a:pt x="228" y="94"/>
                    <a:pt x="148" y="215"/>
                  </a:cubicBezTo>
                  <a:lnTo>
                    <a:pt x="161" y="188"/>
                  </a:lnTo>
                  <a:lnTo>
                    <a:pt x="161" y="188"/>
                  </a:lnTo>
                  <a:cubicBezTo>
                    <a:pt x="161" y="188"/>
                    <a:pt x="148" y="201"/>
                    <a:pt x="134" y="228"/>
                  </a:cubicBezTo>
                  <a:lnTo>
                    <a:pt x="95" y="268"/>
                  </a:lnTo>
                  <a:cubicBezTo>
                    <a:pt x="68" y="322"/>
                    <a:pt x="54" y="361"/>
                    <a:pt x="41" y="415"/>
                  </a:cubicBezTo>
                  <a:cubicBezTo>
                    <a:pt x="0" y="563"/>
                    <a:pt x="54" y="736"/>
                    <a:pt x="161" y="830"/>
                  </a:cubicBezTo>
                  <a:cubicBezTo>
                    <a:pt x="228" y="896"/>
                    <a:pt x="309" y="923"/>
                    <a:pt x="389" y="923"/>
                  </a:cubicBezTo>
                  <a:cubicBezTo>
                    <a:pt x="455" y="923"/>
                    <a:pt x="509" y="910"/>
                    <a:pt x="562" y="884"/>
                  </a:cubicBezTo>
                  <a:cubicBezTo>
                    <a:pt x="696" y="803"/>
                    <a:pt x="737" y="643"/>
                    <a:pt x="737" y="509"/>
                  </a:cubicBezTo>
                  <a:cubicBezTo>
                    <a:pt x="737" y="456"/>
                    <a:pt x="723" y="415"/>
                    <a:pt x="710" y="361"/>
                  </a:cubicBezTo>
                  <a:cubicBezTo>
                    <a:pt x="696" y="348"/>
                    <a:pt x="696" y="348"/>
                    <a:pt x="696" y="335"/>
                  </a:cubicBezTo>
                  <a:lnTo>
                    <a:pt x="696" y="295"/>
                  </a:lnTo>
                  <a:cubicBezTo>
                    <a:pt x="710" y="268"/>
                    <a:pt x="710" y="228"/>
                    <a:pt x="710" y="201"/>
                  </a:cubicBezTo>
                  <a:cubicBezTo>
                    <a:pt x="710" y="94"/>
                    <a:pt x="642" y="14"/>
                    <a:pt x="53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344;p54"/>
            <p:cNvSpPr/>
            <p:nvPr/>
          </p:nvSpPr>
          <p:spPr>
            <a:xfrm>
              <a:off x="6360800" y="3563025"/>
              <a:ext cx="18750" cy="18750"/>
            </a:xfrm>
            <a:custGeom>
              <a:avLst/>
              <a:gdLst/>
              <a:ahLst/>
              <a:cxnLst/>
              <a:rect l="l" t="t" r="r" b="b"/>
              <a:pathLst>
                <a:path w="750" h="750" extrusionOk="0">
                  <a:moveTo>
                    <a:pt x="428" y="0"/>
                  </a:moveTo>
                  <a:cubicBezTo>
                    <a:pt x="321" y="0"/>
                    <a:pt x="227" y="93"/>
                    <a:pt x="174" y="188"/>
                  </a:cubicBezTo>
                  <a:cubicBezTo>
                    <a:pt x="0" y="414"/>
                    <a:pt x="188" y="749"/>
                    <a:pt x="441" y="749"/>
                  </a:cubicBezTo>
                  <a:cubicBezTo>
                    <a:pt x="482" y="749"/>
                    <a:pt x="509" y="749"/>
                    <a:pt x="548" y="735"/>
                  </a:cubicBezTo>
                  <a:cubicBezTo>
                    <a:pt x="575" y="735"/>
                    <a:pt x="602" y="735"/>
                    <a:pt x="628" y="723"/>
                  </a:cubicBezTo>
                  <a:cubicBezTo>
                    <a:pt x="709" y="696"/>
                    <a:pt x="749" y="616"/>
                    <a:pt x="735" y="535"/>
                  </a:cubicBezTo>
                  <a:lnTo>
                    <a:pt x="735" y="521"/>
                  </a:lnTo>
                  <a:cubicBezTo>
                    <a:pt x="749" y="468"/>
                    <a:pt x="749" y="414"/>
                    <a:pt x="735" y="361"/>
                  </a:cubicBezTo>
                  <a:cubicBezTo>
                    <a:pt x="709" y="307"/>
                    <a:pt x="696" y="254"/>
                    <a:pt x="655" y="214"/>
                  </a:cubicBezTo>
                  <a:lnTo>
                    <a:pt x="655" y="174"/>
                  </a:lnTo>
                  <a:cubicBezTo>
                    <a:pt x="642" y="93"/>
                    <a:pt x="562" y="40"/>
                    <a:pt x="495" y="13"/>
                  </a:cubicBezTo>
                  <a:cubicBezTo>
                    <a:pt x="468" y="0"/>
                    <a:pt x="441" y="0"/>
                    <a:pt x="428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345;p54"/>
            <p:cNvSpPr/>
            <p:nvPr/>
          </p:nvSpPr>
          <p:spPr>
            <a:xfrm>
              <a:off x="6423025" y="3652300"/>
              <a:ext cx="32775" cy="26100"/>
            </a:xfrm>
            <a:custGeom>
              <a:avLst/>
              <a:gdLst/>
              <a:ahLst/>
              <a:cxnLst/>
              <a:rect l="l" t="t" r="r" b="b"/>
              <a:pathLst>
                <a:path w="1311" h="1044" extrusionOk="0">
                  <a:moveTo>
                    <a:pt x="962" y="282"/>
                  </a:moveTo>
                  <a:cubicBezTo>
                    <a:pt x="989" y="282"/>
                    <a:pt x="989" y="321"/>
                    <a:pt x="962" y="321"/>
                  </a:cubicBezTo>
                  <a:cubicBezTo>
                    <a:pt x="936" y="321"/>
                    <a:pt x="936" y="282"/>
                    <a:pt x="962" y="282"/>
                  </a:cubicBezTo>
                  <a:close/>
                  <a:moveTo>
                    <a:pt x="949" y="0"/>
                  </a:moveTo>
                  <a:cubicBezTo>
                    <a:pt x="922" y="0"/>
                    <a:pt x="895" y="0"/>
                    <a:pt x="868" y="14"/>
                  </a:cubicBezTo>
                  <a:cubicBezTo>
                    <a:pt x="748" y="41"/>
                    <a:pt x="615" y="80"/>
                    <a:pt x="494" y="134"/>
                  </a:cubicBezTo>
                  <a:cubicBezTo>
                    <a:pt x="440" y="161"/>
                    <a:pt x="401" y="187"/>
                    <a:pt x="347" y="214"/>
                  </a:cubicBezTo>
                  <a:cubicBezTo>
                    <a:pt x="325" y="226"/>
                    <a:pt x="302" y="237"/>
                    <a:pt x="280" y="256"/>
                  </a:cubicBezTo>
                  <a:lnTo>
                    <a:pt x="280" y="256"/>
                  </a:lnTo>
                  <a:cubicBezTo>
                    <a:pt x="280" y="255"/>
                    <a:pt x="280" y="255"/>
                    <a:pt x="280" y="255"/>
                  </a:cubicBezTo>
                  <a:lnTo>
                    <a:pt x="280" y="255"/>
                  </a:lnTo>
                  <a:cubicBezTo>
                    <a:pt x="280" y="255"/>
                    <a:pt x="253" y="282"/>
                    <a:pt x="226" y="294"/>
                  </a:cubicBezTo>
                  <a:cubicBezTo>
                    <a:pt x="199" y="321"/>
                    <a:pt x="173" y="335"/>
                    <a:pt x="173" y="335"/>
                  </a:cubicBezTo>
                  <a:cubicBezTo>
                    <a:pt x="173" y="335"/>
                    <a:pt x="178" y="335"/>
                    <a:pt x="185" y="332"/>
                  </a:cubicBezTo>
                  <a:lnTo>
                    <a:pt x="185" y="332"/>
                  </a:lnTo>
                  <a:cubicBezTo>
                    <a:pt x="96" y="401"/>
                    <a:pt x="1" y="515"/>
                    <a:pt x="26" y="642"/>
                  </a:cubicBezTo>
                  <a:cubicBezTo>
                    <a:pt x="26" y="710"/>
                    <a:pt x="39" y="763"/>
                    <a:pt x="53" y="817"/>
                  </a:cubicBezTo>
                  <a:cubicBezTo>
                    <a:pt x="106" y="950"/>
                    <a:pt x="226" y="1044"/>
                    <a:pt x="347" y="1044"/>
                  </a:cubicBezTo>
                  <a:cubicBezTo>
                    <a:pt x="401" y="1044"/>
                    <a:pt x="454" y="1031"/>
                    <a:pt x="508" y="990"/>
                  </a:cubicBezTo>
                  <a:cubicBezTo>
                    <a:pt x="588" y="950"/>
                    <a:pt x="668" y="910"/>
                    <a:pt x="722" y="829"/>
                  </a:cubicBezTo>
                  <a:cubicBezTo>
                    <a:pt x="722" y="803"/>
                    <a:pt x="734" y="776"/>
                    <a:pt x="748" y="763"/>
                  </a:cubicBezTo>
                  <a:cubicBezTo>
                    <a:pt x="748" y="763"/>
                    <a:pt x="748" y="749"/>
                    <a:pt x="761" y="749"/>
                  </a:cubicBezTo>
                  <a:lnTo>
                    <a:pt x="761" y="736"/>
                  </a:lnTo>
                  <a:lnTo>
                    <a:pt x="748" y="736"/>
                  </a:lnTo>
                  <a:cubicBezTo>
                    <a:pt x="855" y="669"/>
                    <a:pt x="949" y="629"/>
                    <a:pt x="1043" y="589"/>
                  </a:cubicBezTo>
                  <a:cubicBezTo>
                    <a:pt x="1203" y="535"/>
                    <a:pt x="1310" y="389"/>
                    <a:pt x="1257" y="214"/>
                  </a:cubicBezTo>
                  <a:cubicBezTo>
                    <a:pt x="1216" y="80"/>
                    <a:pt x="1082" y="0"/>
                    <a:pt x="949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346;p54"/>
            <p:cNvSpPr/>
            <p:nvPr/>
          </p:nvSpPr>
          <p:spPr>
            <a:xfrm>
              <a:off x="6446400" y="3659325"/>
              <a:ext cx="1375" cy="1025"/>
            </a:xfrm>
            <a:custGeom>
              <a:avLst/>
              <a:gdLst/>
              <a:ahLst/>
              <a:cxnLst/>
              <a:rect l="l" t="t" r="r" b="b"/>
              <a:pathLst>
                <a:path w="55" h="41" extrusionOk="0">
                  <a:moveTo>
                    <a:pt x="27" y="1"/>
                  </a:moveTo>
                  <a:cubicBezTo>
                    <a:pt x="1" y="1"/>
                    <a:pt x="1" y="40"/>
                    <a:pt x="27" y="40"/>
                  </a:cubicBezTo>
                  <a:cubicBezTo>
                    <a:pt x="54" y="40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347;p54"/>
            <p:cNvSpPr/>
            <p:nvPr/>
          </p:nvSpPr>
          <p:spPr>
            <a:xfrm>
              <a:off x="6441725" y="3670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348;p54"/>
            <p:cNvSpPr/>
            <p:nvPr/>
          </p:nvSpPr>
          <p:spPr>
            <a:xfrm>
              <a:off x="6439375" y="3672700"/>
              <a:ext cx="24450" cy="25450"/>
            </a:xfrm>
            <a:custGeom>
              <a:avLst/>
              <a:gdLst/>
              <a:ahLst/>
              <a:cxnLst/>
              <a:rect l="l" t="t" r="r" b="b"/>
              <a:pathLst>
                <a:path w="978" h="1018" extrusionOk="0">
                  <a:moveTo>
                    <a:pt x="723" y="1"/>
                  </a:moveTo>
                  <a:cubicBezTo>
                    <a:pt x="710" y="1"/>
                    <a:pt x="696" y="1"/>
                    <a:pt x="683" y="13"/>
                  </a:cubicBezTo>
                  <a:cubicBezTo>
                    <a:pt x="522" y="40"/>
                    <a:pt x="375" y="120"/>
                    <a:pt x="255" y="254"/>
                  </a:cubicBezTo>
                  <a:cubicBezTo>
                    <a:pt x="94" y="442"/>
                    <a:pt x="0" y="736"/>
                    <a:pt x="214" y="923"/>
                  </a:cubicBezTo>
                  <a:cubicBezTo>
                    <a:pt x="282" y="990"/>
                    <a:pt x="362" y="1017"/>
                    <a:pt x="442" y="1017"/>
                  </a:cubicBezTo>
                  <a:cubicBezTo>
                    <a:pt x="642" y="1017"/>
                    <a:pt x="830" y="830"/>
                    <a:pt x="790" y="602"/>
                  </a:cubicBezTo>
                  <a:lnTo>
                    <a:pt x="790" y="522"/>
                  </a:lnTo>
                  <a:lnTo>
                    <a:pt x="790" y="509"/>
                  </a:lnTo>
                  <a:cubicBezTo>
                    <a:pt x="803" y="495"/>
                    <a:pt x="803" y="468"/>
                    <a:pt x="803" y="455"/>
                  </a:cubicBezTo>
                  <a:cubicBezTo>
                    <a:pt x="830" y="388"/>
                    <a:pt x="856" y="322"/>
                    <a:pt x="897" y="268"/>
                  </a:cubicBezTo>
                  <a:cubicBezTo>
                    <a:pt x="977" y="134"/>
                    <a:pt x="856" y="1"/>
                    <a:pt x="72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349;p54"/>
            <p:cNvSpPr/>
            <p:nvPr/>
          </p:nvSpPr>
          <p:spPr>
            <a:xfrm>
              <a:off x="6463800" y="3679400"/>
              <a:ext cx="15050" cy="18075"/>
            </a:xfrm>
            <a:custGeom>
              <a:avLst/>
              <a:gdLst/>
              <a:ahLst/>
              <a:cxnLst/>
              <a:rect l="l" t="t" r="r" b="b"/>
              <a:pathLst>
                <a:path w="602" h="723" extrusionOk="0">
                  <a:moveTo>
                    <a:pt x="361" y="0"/>
                  </a:moveTo>
                  <a:cubicBezTo>
                    <a:pt x="334" y="0"/>
                    <a:pt x="307" y="0"/>
                    <a:pt x="281" y="13"/>
                  </a:cubicBezTo>
                  <a:cubicBezTo>
                    <a:pt x="241" y="27"/>
                    <a:pt x="214" y="54"/>
                    <a:pt x="188" y="80"/>
                  </a:cubicBezTo>
                  <a:cubicBezTo>
                    <a:pt x="174" y="80"/>
                    <a:pt x="174" y="93"/>
                    <a:pt x="161" y="93"/>
                  </a:cubicBezTo>
                  <a:cubicBezTo>
                    <a:pt x="147" y="120"/>
                    <a:pt x="80" y="187"/>
                    <a:pt x="80" y="187"/>
                  </a:cubicBezTo>
                  <a:cubicBezTo>
                    <a:pt x="80" y="200"/>
                    <a:pt x="67" y="214"/>
                    <a:pt x="67" y="227"/>
                  </a:cubicBezTo>
                  <a:cubicBezTo>
                    <a:pt x="60" y="234"/>
                    <a:pt x="57" y="244"/>
                    <a:pt x="54" y="256"/>
                  </a:cubicBezTo>
                  <a:lnTo>
                    <a:pt x="54" y="256"/>
                  </a:lnTo>
                  <a:cubicBezTo>
                    <a:pt x="54" y="255"/>
                    <a:pt x="54" y="254"/>
                    <a:pt x="54" y="254"/>
                  </a:cubicBezTo>
                  <a:lnTo>
                    <a:pt x="54" y="254"/>
                  </a:lnTo>
                  <a:cubicBezTo>
                    <a:pt x="54" y="254"/>
                    <a:pt x="40" y="281"/>
                    <a:pt x="27" y="321"/>
                  </a:cubicBezTo>
                  <a:cubicBezTo>
                    <a:pt x="0" y="414"/>
                    <a:pt x="27" y="521"/>
                    <a:pt x="80" y="589"/>
                  </a:cubicBezTo>
                  <a:cubicBezTo>
                    <a:pt x="147" y="669"/>
                    <a:pt x="227" y="722"/>
                    <a:pt x="321" y="722"/>
                  </a:cubicBezTo>
                  <a:cubicBezTo>
                    <a:pt x="348" y="722"/>
                    <a:pt x="375" y="722"/>
                    <a:pt x="402" y="709"/>
                  </a:cubicBezTo>
                  <a:cubicBezTo>
                    <a:pt x="521" y="682"/>
                    <a:pt x="602" y="562"/>
                    <a:pt x="602" y="441"/>
                  </a:cubicBezTo>
                  <a:cubicBezTo>
                    <a:pt x="602" y="401"/>
                    <a:pt x="602" y="361"/>
                    <a:pt x="589" y="321"/>
                  </a:cubicBezTo>
                  <a:cubicBezTo>
                    <a:pt x="575" y="294"/>
                    <a:pt x="575" y="281"/>
                    <a:pt x="562" y="254"/>
                  </a:cubicBezTo>
                  <a:cubicBezTo>
                    <a:pt x="548" y="241"/>
                    <a:pt x="548" y="241"/>
                    <a:pt x="548" y="227"/>
                  </a:cubicBezTo>
                  <a:lnTo>
                    <a:pt x="535" y="227"/>
                  </a:lnTo>
                  <a:cubicBezTo>
                    <a:pt x="548" y="227"/>
                    <a:pt x="548" y="214"/>
                    <a:pt x="548" y="214"/>
                  </a:cubicBezTo>
                  <a:cubicBezTo>
                    <a:pt x="589" y="80"/>
                    <a:pt x="468" y="0"/>
                    <a:pt x="361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350;p54"/>
            <p:cNvSpPr/>
            <p:nvPr/>
          </p:nvSpPr>
          <p:spPr>
            <a:xfrm>
              <a:off x="6467800" y="3681725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0"/>
                  </a:moveTo>
                  <a:lnTo>
                    <a:pt x="1" y="14"/>
                  </a:lnTo>
                  <a:cubicBezTo>
                    <a:pt x="1" y="0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351;p54"/>
            <p:cNvSpPr/>
            <p:nvPr/>
          </p:nvSpPr>
          <p:spPr>
            <a:xfrm>
              <a:off x="5300375" y="4431800"/>
              <a:ext cx="57550" cy="96350"/>
            </a:xfrm>
            <a:custGeom>
              <a:avLst/>
              <a:gdLst/>
              <a:ahLst/>
              <a:cxnLst/>
              <a:rect l="l" t="t" r="r" b="b"/>
              <a:pathLst>
                <a:path w="2302" h="3854" extrusionOk="0">
                  <a:moveTo>
                    <a:pt x="2208" y="1"/>
                  </a:moveTo>
                  <a:cubicBezTo>
                    <a:pt x="2194" y="1"/>
                    <a:pt x="2194" y="1"/>
                    <a:pt x="2194" y="14"/>
                  </a:cubicBezTo>
                  <a:cubicBezTo>
                    <a:pt x="1846" y="1110"/>
                    <a:pt x="1" y="2569"/>
                    <a:pt x="817" y="3812"/>
                  </a:cubicBezTo>
                  <a:cubicBezTo>
                    <a:pt x="830" y="3839"/>
                    <a:pt x="871" y="3853"/>
                    <a:pt x="910" y="3853"/>
                  </a:cubicBezTo>
                  <a:cubicBezTo>
                    <a:pt x="951" y="3853"/>
                    <a:pt x="978" y="3839"/>
                    <a:pt x="1004" y="3800"/>
                  </a:cubicBezTo>
                  <a:cubicBezTo>
                    <a:pt x="1272" y="3197"/>
                    <a:pt x="1459" y="2582"/>
                    <a:pt x="1780" y="1993"/>
                  </a:cubicBezTo>
                  <a:cubicBezTo>
                    <a:pt x="2155" y="1324"/>
                    <a:pt x="2301" y="777"/>
                    <a:pt x="2221" y="14"/>
                  </a:cubicBezTo>
                  <a:cubicBezTo>
                    <a:pt x="2221" y="14"/>
                    <a:pt x="2221" y="1"/>
                    <a:pt x="220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352;p54"/>
            <p:cNvSpPr/>
            <p:nvPr/>
          </p:nvSpPr>
          <p:spPr>
            <a:xfrm>
              <a:off x="5336175" y="4477950"/>
              <a:ext cx="20400" cy="50850"/>
            </a:xfrm>
            <a:custGeom>
              <a:avLst/>
              <a:gdLst/>
              <a:ahLst/>
              <a:cxnLst/>
              <a:rect l="l" t="t" r="r" b="b"/>
              <a:pathLst>
                <a:path w="816" h="2034" extrusionOk="0">
                  <a:moveTo>
                    <a:pt x="776" y="1"/>
                  </a:moveTo>
                  <a:cubicBezTo>
                    <a:pt x="441" y="147"/>
                    <a:pt x="281" y="536"/>
                    <a:pt x="161" y="857"/>
                  </a:cubicBezTo>
                  <a:cubicBezTo>
                    <a:pt x="0" y="1258"/>
                    <a:pt x="54" y="1592"/>
                    <a:pt x="227" y="1966"/>
                  </a:cubicBezTo>
                  <a:cubicBezTo>
                    <a:pt x="241" y="2020"/>
                    <a:pt x="295" y="2034"/>
                    <a:pt x="334" y="2034"/>
                  </a:cubicBezTo>
                  <a:cubicBezTo>
                    <a:pt x="388" y="2034"/>
                    <a:pt x="455" y="2007"/>
                    <a:pt x="468" y="1940"/>
                  </a:cubicBezTo>
                  <a:cubicBezTo>
                    <a:pt x="548" y="1633"/>
                    <a:pt x="616" y="1351"/>
                    <a:pt x="628" y="1030"/>
                  </a:cubicBezTo>
                  <a:cubicBezTo>
                    <a:pt x="655" y="682"/>
                    <a:pt x="816" y="348"/>
                    <a:pt x="77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353;p54"/>
            <p:cNvSpPr/>
            <p:nvPr/>
          </p:nvSpPr>
          <p:spPr>
            <a:xfrm>
              <a:off x="5353200" y="4505375"/>
              <a:ext cx="16425" cy="45150"/>
            </a:xfrm>
            <a:custGeom>
              <a:avLst/>
              <a:gdLst/>
              <a:ahLst/>
              <a:cxnLst/>
              <a:rect l="l" t="t" r="r" b="b"/>
              <a:pathLst>
                <a:path w="657" h="1806" extrusionOk="0">
                  <a:moveTo>
                    <a:pt x="523" y="1"/>
                  </a:moveTo>
                  <a:cubicBezTo>
                    <a:pt x="496" y="1"/>
                    <a:pt x="456" y="1"/>
                    <a:pt x="443" y="27"/>
                  </a:cubicBezTo>
                  <a:cubicBezTo>
                    <a:pt x="229" y="254"/>
                    <a:pt x="122" y="522"/>
                    <a:pt x="68" y="830"/>
                  </a:cubicBezTo>
                  <a:cubicBezTo>
                    <a:pt x="1" y="1217"/>
                    <a:pt x="135" y="1431"/>
                    <a:pt x="336" y="1739"/>
                  </a:cubicBezTo>
                  <a:cubicBezTo>
                    <a:pt x="349" y="1779"/>
                    <a:pt x="402" y="1806"/>
                    <a:pt x="443" y="1806"/>
                  </a:cubicBezTo>
                  <a:cubicBezTo>
                    <a:pt x="509" y="1806"/>
                    <a:pt x="577" y="1752"/>
                    <a:pt x="577" y="1672"/>
                  </a:cubicBezTo>
                  <a:cubicBezTo>
                    <a:pt x="563" y="1404"/>
                    <a:pt x="603" y="1164"/>
                    <a:pt x="577" y="896"/>
                  </a:cubicBezTo>
                  <a:cubicBezTo>
                    <a:pt x="550" y="629"/>
                    <a:pt x="616" y="375"/>
                    <a:pt x="643" y="108"/>
                  </a:cubicBezTo>
                  <a:cubicBezTo>
                    <a:pt x="657" y="40"/>
                    <a:pt x="590" y="1"/>
                    <a:pt x="52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354;p54"/>
            <p:cNvSpPr/>
            <p:nvPr/>
          </p:nvSpPr>
          <p:spPr>
            <a:xfrm>
              <a:off x="5656175" y="3969650"/>
              <a:ext cx="69950" cy="114400"/>
            </a:xfrm>
            <a:custGeom>
              <a:avLst/>
              <a:gdLst/>
              <a:ahLst/>
              <a:cxnLst/>
              <a:rect l="l" t="t" r="r" b="b"/>
              <a:pathLst>
                <a:path w="2798" h="4576" extrusionOk="0">
                  <a:moveTo>
                    <a:pt x="389" y="1"/>
                  </a:moveTo>
                  <a:cubicBezTo>
                    <a:pt x="375" y="1"/>
                    <a:pt x="375" y="1"/>
                    <a:pt x="375" y="14"/>
                  </a:cubicBezTo>
                  <a:cubicBezTo>
                    <a:pt x="1" y="536"/>
                    <a:pt x="616" y="1552"/>
                    <a:pt x="857" y="2020"/>
                  </a:cubicBezTo>
                  <a:cubicBezTo>
                    <a:pt x="1138" y="2569"/>
                    <a:pt x="1472" y="3090"/>
                    <a:pt x="1781" y="3598"/>
                  </a:cubicBezTo>
                  <a:cubicBezTo>
                    <a:pt x="1981" y="3933"/>
                    <a:pt x="2141" y="4361"/>
                    <a:pt x="2489" y="4562"/>
                  </a:cubicBezTo>
                  <a:cubicBezTo>
                    <a:pt x="2503" y="4575"/>
                    <a:pt x="2530" y="4575"/>
                    <a:pt x="2556" y="4575"/>
                  </a:cubicBezTo>
                  <a:cubicBezTo>
                    <a:pt x="2623" y="4575"/>
                    <a:pt x="2676" y="4549"/>
                    <a:pt x="2690" y="4481"/>
                  </a:cubicBezTo>
                  <a:cubicBezTo>
                    <a:pt x="2797" y="3786"/>
                    <a:pt x="1981" y="2917"/>
                    <a:pt x="1647" y="2368"/>
                  </a:cubicBezTo>
                  <a:cubicBezTo>
                    <a:pt x="1365" y="1927"/>
                    <a:pt x="1098" y="1485"/>
                    <a:pt x="857" y="1017"/>
                  </a:cubicBezTo>
                  <a:cubicBezTo>
                    <a:pt x="696" y="696"/>
                    <a:pt x="603" y="308"/>
                    <a:pt x="402" y="14"/>
                  </a:cubicBezTo>
                  <a:cubicBezTo>
                    <a:pt x="402" y="1"/>
                    <a:pt x="389" y="1"/>
                    <a:pt x="38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355;p54"/>
            <p:cNvSpPr/>
            <p:nvPr/>
          </p:nvSpPr>
          <p:spPr>
            <a:xfrm>
              <a:off x="5663225" y="4042200"/>
              <a:ext cx="34800" cy="65925"/>
            </a:xfrm>
            <a:custGeom>
              <a:avLst/>
              <a:gdLst/>
              <a:ahLst/>
              <a:cxnLst/>
              <a:rect l="l" t="t" r="r" b="b"/>
              <a:pathLst>
                <a:path w="1392" h="2637" extrusionOk="0">
                  <a:moveTo>
                    <a:pt x="188" y="1"/>
                  </a:moveTo>
                  <a:cubicBezTo>
                    <a:pt x="93" y="1"/>
                    <a:pt x="0" y="122"/>
                    <a:pt x="54" y="229"/>
                  </a:cubicBezTo>
                  <a:cubicBezTo>
                    <a:pt x="241" y="630"/>
                    <a:pt x="455" y="991"/>
                    <a:pt x="616" y="1406"/>
                  </a:cubicBezTo>
                  <a:cubicBezTo>
                    <a:pt x="749" y="1780"/>
                    <a:pt x="869" y="2155"/>
                    <a:pt x="1017" y="2530"/>
                  </a:cubicBezTo>
                  <a:cubicBezTo>
                    <a:pt x="1044" y="2596"/>
                    <a:pt x="1083" y="2637"/>
                    <a:pt x="1137" y="2637"/>
                  </a:cubicBezTo>
                  <a:cubicBezTo>
                    <a:pt x="1204" y="2637"/>
                    <a:pt x="1271" y="2583"/>
                    <a:pt x="1284" y="2489"/>
                  </a:cubicBezTo>
                  <a:cubicBezTo>
                    <a:pt x="1391" y="1593"/>
                    <a:pt x="963" y="657"/>
                    <a:pt x="295" y="42"/>
                  </a:cubicBezTo>
                  <a:cubicBezTo>
                    <a:pt x="268" y="15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356;p54"/>
            <p:cNvSpPr/>
            <p:nvPr/>
          </p:nvSpPr>
          <p:spPr>
            <a:xfrm>
              <a:off x="5656850" y="4079675"/>
              <a:ext cx="26125" cy="43475"/>
            </a:xfrm>
            <a:custGeom>
              <a:avLst/>
              <a:gdLst/>
              <a:ahLst/>
              <a:cxnLst/>
              <a:rect l="l" t="t" r="r" b="b"/>
              <a:pathLst>
                <a:path w="1045" h="1739" extrusionOk="0">
                  <a:moveTo>
                    <a:pt x="282" y="0"/>
                  </a:moveTo>
                  <a:cubicBezTo>
                    <a:pt x="134" y="0"/>
                    <a:pt x="1" y="161"/>
                    <a:pt x="81" y="335"/>
                  </a:cubicBezTo>
                  <a:cubicBezTo>
                    <a:pt x="175" y="535"/>
                    <a:pt x="241" y="749"/>
                    <a:pt x="309" y="963"/>
                  </a:cubicBezTo>
                  <a:cubicBezTo>
                    <a:pt x="362" y="1164"/>
                    <a:pt x="443" y="1364"/>
                    <a:pt x="496" y="1578"/>
                  </a:cubicBezTo>
                  <a:cubicBezTo>
                    <a:pt x="523" y="1685"/>
                    <a:pt x="616" y="1739"/>
                    <a:pt x="710" y="1739"/>
                  </a:cubicBezTo>
                  <a:cubicBezTo>
                    <a:pt x="803" y="1739"/>
                    <a:pt x="897" y="1685"/>
                    <a:pt x="924" y="1578"/>
                  </a:cubicBezTo>
                  <a:cubicBezTo>
                    <a:pt x="1044" y="990"/>
                    <a:pt x="844" y="469"/>
                    <a:pt x="429" y="54"/>
                  </a:cubicBezTo>
                  <a:cubicBezTo>
                    <a:pt x="375" y="14"/>
                    <a:pt x="322" y="0"/>
                    <a:pt x="28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357;p54"/>
            <p:cNvSpPr/>
            <p:nvPr/>
          </p:nvSpPr>
          <p:spPr>
            <a:xfrm>
              <a:off x="5649175" y="4121125"/>
              <a:ext cx="11725" cy="38825"/>
            </a:xfrm>
            <a:custGeom>
              <a:avLst/>
              <a:gdLst/>
              <a:ahLst/>
              <a:cxnLst/>
              <a:rect l="l" t="t" r="r" b="b"/>
              <a:pathLst>
                <a:path w="469" h="1553" extrusionOk="0">
                  <a:moveTo>
                    <a:pt x="227" y="1"/>
                  </a:moveTo>
                  <a:cubicBezTo>
                    <a:pt x="174" y="1"/>
                    <a:pt x="120" y="27"/>
                    <a:pt x="108" y="95"/>
                  </a:cubicBezTo>
                  <a:cubicBezTo>
                    <a:pt x="13" y="550"/>
                    <a:pt x="1" y="1004"/>
                    <a:pt x="108" y="1459"/>
                  </a:cubicBezTo>
                  <a:cubicBezTo>
                    <a:pt x="120" y="1513"/>
                    <a:pt x="174" y="1552"/>
                    <a:pt x="227" y="1552"/>
                  </a:cubicBezTo>
                  <a:cubicBezTo>
                    <a:pt x="281" y="1552"/>
                    <a:pt x="348" y="1513"/>
                    <a:pt x="361" y="1459"/>
                  </a:cubicBezTo>
                  <a:cubicBezTo>
                    <a:pt x="468" y="1004"/>
                    <a:pt x="455" y="550"/>
                    <a:pt x="361" y="81"/>
                  </a:cubicBezTo>
                  <a:cubicBezTo>
                    <a:pt x="348" y="27"/>
                    <a:pt x="295" y="1"/>
                    <a:pt x="22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358;p54"/>
            <p:cNvSpPr/>
            <p:nvPr/>
          </p:nvSpPr>
          <p:spPr>
            <a:xfrm>
              <a:off x="5928075" y="4155575"/>
              <a:ext cx="24100" cy="51175"/>
            </a:xfrm>
            <a:custGeom>
              <a:avLst/>
              <a:gdLst/>
              <a:ahLst/>
              <a:cxnLst/>
              <a:rect l="l" t="t" r="r" b="b"/>
              <a:pathLst>
                <a:path w="964" h="2047" extrusionOk="0">
                  <a:moveTo>
                    <a:pt x="295" y="1"/>
                  </a:moveTo>
                  <a:cubicBezTo>
                    <a:pt x="281" y="1"/>
                    <a:pt x="281" y="1"/>
                    <a:pt x="281" y="14"/>
                  </a:cubicBezTo>
                  <a:cubicBezTo>
                    <a:pt x="254" y="14"/>
                    <a:pt x="254" y="28"/>
                    <a:pt x="254" y="41"/>
                  </a:cubicBezTo>
                  <a:lnTo>
                    <a:pt x="254" y="54"/>
                  </a:lnTo>
                  <a:cubicBezTo>
                    <a:pt x="241" y="41"/>
                    <a:pt x="227" y="41"/>
                    <a:pt x="227" y="41"/>
                  </a:cubicBezTo>
                  <a:cubicBezTo>
                    <a:pt x="161" y="67"/>
                    <a:pt x="134" y="135"/>
                    <a:pt x="134" y="201"/>
                  </a:cubicBezTo>
                  <a:cubicBezTo>
                    <a:pt x="107" y="697"/>
                    <a:pt x="0" y="1847"/>
                    <a:pt x="602" y="2034"/>
                  </a:cubicBezTo>
                  <a:cubicBezTo>
                    <a:pt x="629" y="2034"/>
                    <a:pt x="642" y="2047"/>
                    <a:pt x="669" y="2047"/>
                  </a:cubicBezTo>
                  <a:cubicBezTo>
                    <a:pt x="762" y="2047"/>
                    <a:pt x="869" y="1967"/>
                    <a:pt x="896" y="1860"/>
                  </a:cubicBezTo>
                  <a:cubicBezTo>
                    <a:pt x="963" y="1579"/>
                    <a:pt x="762" y="1285"/>
                    <a:pt x="682" y="1018"/>
                  </a:cubicBezTo>
                  <a:cubicBezTo>
                    <a:pt x="602" y="723"/>
                    <a:pt x="562" y="429"/>
                    <a:pt x="495" y="148"/>
                  </a:cubicBezTo>
                  <a:cubicBezTo>
                    <a:pt x="482" y="94"/>
                    <a:pt x="428" y="28"/>
                    <a:pt x="361" y="14"/>
                  </a:cubicBezTo>
                  <a:lnTo>
                    <a:pt x="295" y="14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359;p54"/>
            <p:cNvSpPr/>
            <p:nvPr/>
          </p:nvSpPr>
          <p:spPr>
            <a:xfrm>
              <a:off x="5957500" y="4154250"/>
              <a:ext cx="24425" cy="50850"/>
            </a:xfrm>
            <a:custGeom>
              <a:avLst/>
              <a:gdLst/>
              <a:ahLst/>
              <a:cxnLst/>
              <a:rect l="l" t="t" r="r" b="b"/>
              <a:pathLst>
                <a:path w="977" h="2034" extrusionOk="0">
                  <a:moveTo>
                    <a:pt x="308" y="0"/>
                  </a:moveTo>
                  <a:cubicBezTo>
                    <a:pt x="268" y="0"/>
                    <a:pt x="241" y="13"/>
                    <a:pt x="215" y="40"/>
                  </a:cubicBezTo>
                  <a:cubicBezTo>
                    <a:pt x="1" y="402"/>
                    <a:pt x="1" y="830"/>
                    <a:pt x="81" y="1231"/>
                  </a:cubicBezTo>
                  <a:cubicBezTo>
                    <a:pt x="147" y="1525"/>
                    <a:pt x="348" y="2034"/>
                    <a:pt x="709" y="2034"/>
                  </a:cubicBezTo>
                  <a:lnTo>
                    <a:pt x="750" y="2034"/>
                  </a:lnTo>
                  <a:cubicBezTo>
                    <a:pt x="830" y="2020"/>
                    <a:pt x="923" y="1980"/>
                    <a:pt x="937" y="1886"/>
                  </a:cubicBezTo>
                  <a:cubicBezTo>
                    <a:pt x="976" y="1606"/>
                    <a:pt x="762" y="1445"/>
                    <a:pt x="629" y="1204"/>
                  </a:cubicBezTo>
                  <a:cubicBezTo>
                    <a:pt x="429" y="869"/>
                    <a:pt x="455" y="482"/>
                    <a:pt x="415" y="94"/>
                  </a:cubicBezTo>
                  <a:cubicBezTo>
                    <a:pt x="415" y="40"/>
                    <a:pt x="361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360;p54"/>
            <p:cNvSpPr/>
            <p:nvPr/>
          </p:nvSpPr>
          <p:spPr>
            <a:xfrm>
              <a:off x="5983900" y="4177300"/>
              <a:ext cx="27125" cy="28800"/>
            </a:xfrm>
            <a:custGeom>
              <a:avLst/>
              <a:gdLst/>
              <a:ahLst/>
              <a:cxnLst/>
              <a:rect l="l" t="t" r="r" b="b"/>
              <a:pathLst>
                <a:path w="1085" h="1152" extrusionOk="0">
                  <a:moveTo>
                    <a:pt x="229" y="1"/>
                  </a:moveTo>
                  <a:cubicBezTo>
                    <a:pt x="215" y="1"/>
                    <a:pt x="202" y="1"/>
                    <a:pt x="188" y="15"/>
                  </a:cubicBezTo>
                  <a:cubicBezTo>
                    <a:pt x="1" y="188"/>
                    <a:pt x="175" y="496"/>
                    <a:pt x="268" y="670"/>
                  </a:cubicBezTo>
                  <a:cubicBezTo>
                    <a:pt x="375" y="884"/>
                    <a:pt x="563" y="1151"/>
                    <a:pt x="803" y="1151"/>
                  </a:cubicBezTo>
                  <a:cubicBezTo>
                    <a:pt x="857" y="1151"/>
                    <a:pt x="897" y="1151"/>
                    <a:pt x="937" y="1124"/>
                  </a:cubicBezTo>
                  <a:cubicBezTo>
                    <a:pt x="978" y="1112"/>
                    <a:pt x="1031" y="1085"/>
                    <a:pt x="1031" y="1031"/>
                  </a:cubicBezTo>
                  <a:cubicBezTo>
                    <a:pt x="1085" y="696"/>
                    <a:pt x="777" y="563"/>
                    <a:pt x="576" y="349"/>
                  </a:cubicBezTo>
                  <a:cubicBezTo>
                    <a:pt x="536" y="295"/>
                    <a:pt x="362" y="1"/>
                    <a:pt x="2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361;p54"/>
            <p:cNvSpPr/>
            <p:nvPr/>
          </p:nvSpPr>
          <p:spPr>
            <a:xfrm>
              <a:off x="6005975" y="3846600"/>
              <a:ext cx="72250" cy="110375"/>
            </a:xfrm>
            <a:custGeom>
              <a:avLst/>
              <a:gdLst/>
              <a:ahLst/>
              <a:cxnLst/>
              <a:rect l="l" t="t" r="r" b="b"/>
              <a:pathLst>
                <a:path w="2890" h="4415" extrusionOk="0">
                  <a:moveTo>
                    <a:pt x="2797" y="0"/>
                  </a:moveTo>
                  <a:cubicBezTo>
                    <a:pt x="2783" y="0"/>
                    <a:pt x="2770" y="0"/>
                    <a:pt x="2756" y="13"/>
                  </a:cubicBezTo>
                  <a:cubicBezTo>
                    <a:pt x="1432" y="976"/>
                    <a:pt x="1" y="2528"/>
                    <a:pt x="295" y="4294"/>
                  </a:cubicBezTo>
                  <a:cubicBezTo>
                    <a:pt x="309" y="4374"/>
                    <a:pt x="362" y="4414"/>
                    <a:pt x="429" y="4414"/>
                  </a:cubicBezTo>
                  <a:cubicBezTo>
                    <a:pt x="509" y="4414"/>
                    <a:pt x="589" y="4361"/>
                    <a:pt x="616" y="4294"/>
                  </a:cubicBezTo>
                  <a:cubicBezTo>
                    <a:pt x="910" y="3478"/>
                    <a:pt x="978" y="2688"/>
                    <a:pt x="1472" y="1966"/>
                  </a:cubicBezTo>
                  <a:cubicBezTo>
                    <a:pt x="1927" y="1338"/>
                    <a:pt x="2556" y="830"/>
                    <a:pt x="2863" y="120"/>
                  </a:cubicBezTo>
                  <a:cubicBezTo>
                    <a:pt x="2890" y="67"/>
                    <a:pt x="2850" y="0"/>
                    <a:pt x="279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362;p54"/>
            <p:cNvSpPr/>
            <p:nvPr/>
          </p:nvSpPr>
          <p:spPr>
            <a:xfrm>
              <a:off x="6028725" y="3893725"/>
              <a:ext cx="28100" cy="53875"/>
            </a:xfrm>
            <a:custGeom>
              <a:avLst/>
              <a:gdLst/>
              <a:ahLst/>
              <a:cxnLst/>
              <a:rect l="l" t="t" r="r" b="b"/>
              <a:pathLst>
                <a:path w="1124" h="2155" extrusionOk="0">
                  <a:moveTo>
                    <a:pt x="1097" y="1"/>
                  </a:moveTo>
                  <a:cubicBezTo>
                    <a:pt x="803" y="336"/>
                    <a:pt x="589" y="696"/>
                    <a:pt x="401" y="1085"/>
                  </a:cubicBezTo>
                  <a:cubicBezTo>
                    <a:pt x="255" y="1379"/>
                    <a:pt x="0" y="1793"/>
                    <a:pt x="201" y="2088"/>
                  </a:cubicBezTo>
                  <a:cubicBezTo>
                    <a:pt x="241" y="2128"/>
                    <a:pt x="282" y="2155"/>
                    <a:pt x="321" y="2155"/>
                  </a:cubicBezTo>
                  <a:cubicBezTo>
                    <a:pt x="348" y="2155"/>
                    <a:pt x="375" y="2141"/>
                    <a:pt x="401" y="2128"/>
                  </a:cubicBezTo>
                  <a:cubicBezTo>
                    <a:pt x="710" y="1981"/>
                    <a:pt x="696" y="1540"/>
                    <a:pt x="776" y="1231"/>
                  </a:cubicBezTo>
                  <a:cubicBezTo>
                    <a:pt x="870" y="830"/>
                    <a:pt x="1004" y="429"/>
                    <a:pt x="1124" y="28"/>
                  </a:cubicBezTo>
                  <a:cubicBezTo>
                    <a:pt x="1124" y="15"/>
                    <a:pt x="1124" y="1"/>
                    <a:pt x="1111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363;p54"/>
            <p:cNvSpPr/>
            <p:nvPr/>
          </p:nvSpPr>
          <p:spPr>
            <a:xfrm>
              <a:off x="6057825" y="3915800"/>
              <a:ext cx="16075" cy="29450"/>
            </a:xfrm>
            <a:custGeom>
              <a:avLst/>
              <a:gdLst/>
              <a:ahLst/>
              <a:cxnLst/>
              <a:rect l="l" t="t" r="r" b="b"/>
              <a:pathLst>
                <a:path w="643" h="1178" extrusionOk="0">
                  <a:moveTo>
                    <a:pt x="548" y="1"/>
                  </a:moveTo>
                  <a:cubicBezTo>
                    <a:pt x="522" y="1"/>
                    <a:pt x="495" y="15"/>
                    <a:pt x="468" y="41"/>
                  </a:cubicBezTo>
                  <a:cubicBezTo>
                    <a:pt x="375" y="188"/>
                    <a:pt x="295" y="322"/>
                    <a:pt x="227" y="482"/>
                  </a:cubicBezTo>
                  <a:cubicBezTo>
                    <a:pt x="147" y="643"/>
                    <a:pt x="0" y="830"/>
                    <a:pt x="67" y="1017"/>
                  </a:cubicBezTo>
                  <a:cubicBezTo>
                    <a:pt x="107" y="1111"/>
                    <a:pt x="201" y="1178"/>
                    <a:pt x="295" y="1178"/>
                  </a:cubicBezTo>
                  <a:cubicBezTo>
                    <a:pt x="334" y="1178"/>
                    <a:pt x="375" y="1178"/>
                    <a:pt x="402" y="1151"/>
                  </a:cubicBezTo>
                  <a:cubicBezTo>
                    <a:pt x="589" y="1031"/>
                    <a:pt x="589" y="830"/>
                    <a:pt x="602" y="630"/>
                  </a:cubicBezTo>
                  <a:cubicBezTo>
                    <a:pt x="616" y="455"/>
                    <a:pt x="629" y="268"/>
                    <a:pt x="642" y="95"/>
                  </a:cubicBezTo>
                  <a:cubicBezTo>
                    <a:pt x="642" y="27"/>
                    <a:pt x="602" y="1"/>
                    <a:pt x="54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364;p54"/>
            <p:cNvSpPr/>
            <p:nvPr/>
          </p:nvSpPr>
          <p:spPr>
            <a:xfrm>
              <a:off x="6086225" y="3890725"/>
              <a:ext cx="15100" cy="27775"/>
            </a:xfrm>
            <a:custGeom>
              <a:avLst/>
              <a:gdLst/>
              <a:ahLst/>
              <a:cxnLst/>
              <a:rect l="l" t="t" r="r" b="b"/>
              <a:pathLst>
                <a:path w="604" h="1111" extrusionOk="0">
                  <a:moveTo>
                    <a:pt x="456" y="1"/>
                  </a:moveTo>
                  <a:cubicBezTo>
                    <a:pt x="402" y="1"/>
                    <a:pt x="349" y="14"/>
                    <a:pt x="336" y="67"/>
                  </a:cubicBezTo>
                  <a:cubicBezTo>
                    <a:pt x="256" y="228"/>
                    <a:pt x="188" y="388"/>
                    <a:pt x="108" y="536"/>
                  </a:cubicBezTo>
                  <a:cubicBezTo>
                    <a:pt x="28" y="683"/>
                    <a:pt x="15" y="843"/>
                    <a:pt x="1" y="1004"/>
                  </a:cubicBezTo>
                  <a:cubicBezTo>
                    <a:pt x="1" y="1071"/>
                    <a:pt x="42" y="1111"/>
                    <a:pt x="108" y="1111"/>
                  </a:cubicBezTo>
                  <a:cubicBezTo>
                    <a:pt x="135" y="1111"/>
                    <a:pt x="175" y="1084"/>
                    <a:pt x="202" y="1057"/>
                  </a:cubicBezTo>
                  <a:cubicBezTo>
                    <a:pt x="295" y="923"/>
                    <a:pt x="402" y="830"/>
                    <a:pt x="456" y="683"/>
                  </a:cubicBezTo>
                  <a:cubicBezTo>
                    <a:pt x="523" y="495"/>
                    <a:pt x="589" y="322"/>
                    <a:pt x="603" y="135"/>
                  </a:cubicBezTo>
                  <a:cubicBezTo>
                    <a:pt x="603" y="54"/>
                    <a:pt x="523" y="1"/>
                    <a:pt x="45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365;p54"/>
            <p:cNvSpPr/>
            <p:nvPr/>
          </p:nvSpPr>
          <p:spPr>
            <a:xfrm>
              <a:off x="6103625" y="4391000"/>
              <a:ext cx="68250" cy="121750"/>
            </a:xfrm>
            <a:custGeom>
              <a:avLst/>
              <a:gdLst/>
              <a:ahLst/>
              <a:cxnLst/>
              <a:rect l="l" t="t" r="r" b="b"/>
              <a:pathLst>
                <a:path w="2730" h="4870" extrusionOk="0">
                  <a:moveTo>
                    <a:pt x="2529" y="1"/>
                  </a:moveTo>
                  <a:cubicBezTo>
                    <a:pt x="2488" y="1"/>
                    <a:pt x="2449" y="14"/>
                    <a:pt x="2422" y="54"/>
                  </a:cubicBezTo>
                  <a:cubicBezTo>
                    <a:pt x="1820" y="777"/>
                    <a:pt x="1499" y="1740"/>
                    <a:pt x="1097" y="2582"/>
                  </a:cubicBezTo>
                  <a:cubicBezTo>
                    <a:pt x="897" y="2997"/>
                    <a:pt x="683" y="3411"/>
                    <a:pt x="455" y="3800"/>
                  </a:cubicBezTo>
                  <a:cubicBezTo>
                    <a:pt x="268" y="4094"/>
                    <a:pt x="0" y="4335"/>
                    <a:pt x="14" y="4695"/>
                  </a:cubicBezTo>
                  <a:cubicBezTo>
                    <a:pt x="14" y="4790"/>
                    <a:pt x="95" y="4870"/>
                    <a:pt x="202" y="4870"/>
                  </a:cubicBezTo>
                  <a:cubicBezTo>
                    <a:pt x="924" y="4870"/>
                    <a:pt x="1325" y="3652"/>
                    <a:pt x="1566" y="3131"/>
                  </a:cubicBezTo>
                  <a:cubicBezTo>
                    <a:pt x="1980" y="2195"/>
                    <a:pt x="2435" y="1205"/>
                    <a:pt x="2702" y="215"/>
                  </a:cubicBezTo>
                  <a:cubicBezTo>
                    <a:pt x="2729" y="108"/>
                    <a:pt x="2636" y="1"/>
                    <a:pt x="25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366;p54"/>
            <p:cNvSpPr/>
            <p:nvPr/>
          </p:nvSpPr>
          <p:spPr>
            <a:xfrm>
              <a:off x="6081225" y="4418425"/>
              <a:ext cx="28125" cy="52525"/>
            </a:xfrm>
            <a:custGeom>
              <a:avLst/>
              <a:gdLst/>
              <a:ahLst/>
              <a:cxnLst/>
              <a:rect l="l" t="t" r="r" b="b"/>
              <a:pathLst>
                <a:path w="1125" h="2101" extrusionOk="0">
                  <a:moveTo>
                    <a:pt x="1003" y="1"/>
                  </a:moveTo>
                  <a:cubicBezTo>
                    <a:pt x="964" y="1"/>
                    <a:pt x="923" y="27"/>
                    <a:pt x="896" y="67"/>
                  </a:cubicBezTo>
                  <a:cubicBezTo>
                    <a:pt x="736" y="402"/>
                    <a:pt x="602" y="763"/>
                    <a:pt x="415" y="1084"/>
                  </a:cubicBezTo>
                  <a:cubicBezTo>
                    <a:pt x="228" y="1405"/>
                    <a:pt x="1" y="1606"/>
                    <a:pt x="67" y="1993"/>
                  </a:cubicBezTo>
                  <a:cubicBezTo>
                    <a:pt x="81" y="2061"/>
                    <a:pt x="161" y="2100"/>
                    <a:pt x="228" y="2100"/>
                  </a:cubicBezTo>
                  <a:lnTo>
                    <a:pt x="268" y="2100"/>
                  </a:lnTo>
                  <a:cubicBezTo>
                    <a:pt x="629" y="1993"/>
                    <a:pt x="709" y="1713"/>
                    <a:pt x="830" y="1392"/>
                  </a:cubicBezTo>
                  <a:cubicBezTo>
                    <a:pt x="977" y="991"/>
                    <a:pt x="1098" y="549"/>
                    <a:pt x="1124" y="121"/>
                  </a:cubicBezTo>
                  <a:cubicBezTo>
                    <a:pt x="1124" y="54"/>
                    <a:pt x="1057" y="1"/>
                    <a:pt x="100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367;p54"/>
            <p:cNvSpPr/>
            <p:nvPr/>
          </p:nvSpPr>
          <p:spPr>
            <a:xfrm>
              <a:off x="6059825" y="4418750"/>
              <a:ext cx="28450" cy="39825"/>
            </a:xfrm>
            <a:custGeom>
              <a:avLst/>
              <a:gdLst/>
              <a:ahLst/>
              <a:cxnLst/>
              <a:rect l="l" t="t" r="r" b="b"/>
              <a:pathLst>
                <a:path w="1138" h="1593" extrusionOk="0">
                  <a:moveTo>
                    <a:pt x="910" y="1"/>
                  </a:moveTo>
                  <a:cubicBezTo>
                    <a:pt x="870" y="1"/>
                    <a:pt x="843" y="14"/>
                    <a:pt x="803" y="27"/>
                  </a:cubicBezTo>
                  <a:cubicBezTo>
                    <a:pt x="322" y="268"/>
                    <a:pt x="81" y="857"/>
                    <a:pt x="27" y="1365"/>
                  </a:cubicBezTo>
                  <a:cubicBezTo>
                    <a:pt x="1" y="1499"/>
                    <a:pt x="108" y="1593"/>
                    <a:pt x="228" y="1593"/>
                  </a:cubicBezTo>
                  <a:cubicBezTo>
                    <a:pt x="295" y="1593"/>
                    <a:pt x="361" y="1552"/>
                    <a:pt x="402" y="1459"/>
                  </a:cubicBezTo>
                  <a:cubicBezTo>
                    <a:pt x="536" y="1017"/>
                    <a:pt x="883" y="696"/>
                    <a:pt x="1071" y="282"/>
                  </a:cubicBezTo>
                  <a:cubicBezTo>
                    <a:pt x="1137" y="148"/>
                    <a:pt x="1030" y="1"/>
                    <a:pt x="910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368;p54"/>
            <p:cNvSpPr/>
            <p:nvPr/>
          </p:nvSpPr>
          <p:spPr>
            <a:xfrm>
              <a:off x="5906325" y="4539475"/>
              <a:ext cx="24100" cy="63225"/>
            </a:xfrm>
            <a:custGeom>
              <a:avLst/>
              <a:gdLst/>
              <a:ahLst/>
              <a:cxnLst/>
              <a:rect l="l" t="t" r="r" b="b"/>
              <a:pathLst>
                <a:path w="964" h="2529" extrusionOk="0">
                  <a:moveTo>
                    <a:pt x="455" y="1"/>
                  </a:moveTo>
                  <a:cubicBezTo>
                    <a:pt x="416" y="1"/>
                    <a:pt x="362" y="28"/>
                    <a:pt x="335" y="67"/>
                  </a:cubicBezTo>
                  <a:cubicBezTo>
                    <a:pt x="54" y="456"/>
                    <a:pt x="0" y="1004"/>
                    <a:pt x="27" y="1458"/>
                  </a:cubicBezTo>
                  <a:cubicBezTo>
                    <a:pt x="54" y="1967"/>
                    <a:pt x="268" y="2302"/>
                    <a:pt x="723" y="2516"/>
                  </a:cubicBezTo>
                  <a:cubicBezTo>
                    <a:pt x="749" y="2516"/>
                    <a:pt x="763" y="2528"/>
                    <a:pt x="790" y="2528"/>
                  </a:cubicBezTo>
                  <a:cubicBezTo>
                    <a:pt x="870" y="2528"/>
                    <a:pt x="963" y="2462"/>
                    <a:pt x="924" y="2355"/>
                  </a:cubicBezTo>
                  <a:cubicBezTo>
                    <a:pt x="803" y="1993"/>
                    <a:pt x="669" y="1579"/>
                    <a:pt x="616" y="1205"/>
                  </a:cubicBezTo>
                  <a:cubicBezTo>
                    <a:pt x="576" y="830"/>
                    <a:pt x="656" y="456"/>
                    <a:pt x="576" y="108"/>
                  </a:cubicBezTo>
                  <a:cubicBezTo>
                    <a:pt x="562" y="40"/>
                    <a:pt x="509" y="1"/>
                    <a:pt x="455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369;p54"/>
            <p:cNvSpPr/>
            <p:nvPr/>
          </p:nvSpPr>
          <p:spPr>
            <a:xfrm>
              <a:off x="5929400" y="4565225"/>
              <a:ext cx="14075" cy="29125"/>
            </a:xfrm>
            <a:custGeom>
              <a:avLst/>
              <a:gdLst/>
              <a:ahLst/>
              <a:cxnLst/>
              <a:rect l="l" t="t" r="r" b="b"/>
              <a:pathLst>
                <a:path w="563" h="1165" extrusionOk="0">
                  <a:moveTo>
                    <a:pt x="308" y="0"/>
                  </a:moveTo>
                  <a:cubicBezTo>
                    <a:pt x="268" y="0"/>
                    <a:pt x="215" y="27"/>
                    <a:pt x="174" y="81"/>
                  </a:cubicBezTo>
                  <a:cubicBezTo>
                    <a:pt x="67" y="228"/>
                    <a:pt x="14" y="428"/>
                    <a:pt x="1" y="616"/>
                  </a:cubicBezTo>
                  <a:cubicBezTo>
                    <a:pt x="1" y="844"/>
                    <a:pt x="121" y="977"/>
                    <a:pt x="295" y="1124"/>
                  </a:cubicBezTo>
                  <a:cubicBezTo>
                    <a:pt x="322" y="1151"/>
                    <a:pt x="362" y="1165"/>
                    <a:pt x="388" y="1165"/>
                  </a:cubicBezTo>
                  <a:cubicBezTo>
                    <a:pt x="482" y="1165"/>
                    <a:pt x="563" y="1084"/>
                    <a:pt x="536" y="977"/>
                  </a:cubicBezTo>
                  <a:cubicBezTo>
                    <a:pt x="522" y="897"/>
                    <a:pt x="549" y="844"/>
                    <a:pt x="536" y="763"/>
                  </a:cubicBezTo>
                  <a:cubicBezTo>
                    <a:pt x="522" y="696"/>
                    <a:pt x="509" y="616"/>
                    <a:pt x="495" y="535"/>
                  </a:cubicBezTo>
                  <a:cubicBezTo>
                    <a:pt x="469" y="416"/>
                    <a:pt x="456" y="282"/>
                    <a:pt x="456" y="148"/>
                  </a:cubicBezTo>
                  <a:cubicBezTo>
                    <a:pt x="456" y="54"/>
                    <a:pt x="388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370;p54"/>
            <p:cNvSpPr/>
            <p:nvPr/>
          </p:nvSpPr>
          <p:spPr>
            <a:xfrm>
              <a:off x="5420750" y="4193350"/>
              <a:ext cx="71600" cy="108050"/>
            </a:xfrm>
            <a:custGeom>
              <a:avLst/>
              <a:gdLst/>
              <a:ahLst/>
              <a:cxnLst/>
              <a:rect l="l" t="t" r="r" b="b"/>
              <a:pathLst>
                <a:path w="2864" h="4322" extrusionOk="0">
                  <a:moveTo>
                    <a:pt x="2757" y="1"/>
                  </a:moveTo>
                  <a:cubicBezTo>
                    <a:pt x="2034" y="1"/>
                    <a:pt x="1419" y="884"/>
                    <a:pt x="1071" y="1419"/>
                  </a:cubicBezTo>
                  <a:cubicBezTo>
                    <a:pt x="590" y="2168"/>
                    <a:pt x="68" y="3184"/>
                    <a:pt x="15" y="4094"/>
                  </a:cubicBezTo>
                  <a:cubicBezTo>
                    <a:pt x="1" y="4242"/>
                    <a:pt x="108" y="4322"/>
                    <a:pt x="229" y="4322"/>
                  </a:cubicBezTo>
                  <a:cubicBezTo>
                    <a:pt x="322" y="4322"/>
                    <a:pt x="416" y="4281"/>
                    <a:pt x="470" y="4201"/>
                  </a:cubicBezTo>
                  <a:cubicBezTo>
                    <a:pt x="964" y="3546"/>
                    <a:pt x="1139" y="2649"/>
                    <a:pt x="1499" y="1914"/>
                  </a:cubicBezTo>
                  <a:cubicBezTo>
                    <a:pt x="1700" y="1486"/>
                    <a:pt x="1954" y="1085"/>
                    <a:pt x="2235" y="723"/>
                  </a:cubicBezTo>
                  <a:cubicBezTo>
                    <a:pt x="2435" y="470"/>
                    <a:pt x="2703" y="282"/>
                    <a:pt x="2864" y="15"/>
                  </a:cubicBezTo>
                  <a:lnTo>
                    <a:pt x="2864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371;p54"/>
            <p:cNvSpPr/>
            <p:nvPr/>
          </p:nvSpPr>
          <p:spPr>
            <a:xfrm>
              <a:off x="5395700" y="4251550"/>
              <a:ext cx="14725" cy="38500"/>
            </a:xfrm>
            <a:custGeom>
              <a:avLst/>
              <a:gdLst/>
              <a:ahLst/>
              <a:cxnLst/>
              <a:rect l="l" t="t" r="r" b="b"/>
              <a:pathLst>
                <a:path w="589" h="1540" extrusionOk="0">
                  <a:moveTo>
                    <a:pt x="562" y="0"/>
                  </a:moveTo>
                  <a:cubicBezTo>
                    <a:pt x="562" y="0"/>
                    <a:pt x="548" y="0"/>
                    <a:pt x="548" y="14"/>
                  </a:cubicBezTo>
                  <a:cubicBezTo>
                    <a:pt x="188" y="389"/>
                    <a:pt x="0" y="937"/>
                    <a:pt x="93" y="1445"/>
                  </a:cubicBezTo>
                  <a:cubicBezTo>
                    <a:pt x="107" y="1512"/>
                    <a:pt x="161" y="1539"/>
                    <a:pt x="214" y="1539"/>
                  </a:cubicBezTo>
                  <a:cubicBezTo>
                    <a:pt x="268" y="1539"/>
                    <a:pt x="321" y="1512"/>
                    <a:pt x="334" y="1445"/>
                  </a:cubicBezTo>
                  <a:cubicBezTo>
                    <a:pt x="441" y="990"/>
                    <a:pt x="589" y="509"/>
                    <a:pt x="589" y="27"/>
                  </a:cubicBezTo>
                  <a:cubicBezTo>
                    <a:pt x="589" y="14"/>
                    <a:pt x="575" y="0"/>
                    <a:pt x="5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372;p54"/>
            <p:cNvSpPr/>
            <p:nvPr/>
          </p:nvSpPr>
          <p:spPr>
            <a:xfrm>
              <a:off x="5132175" y="3902425"/>
              <a:ext cx="96000" cy="221075"/>
            </a:xfrm>
            <a:custGeom>
              <a:avLst/>
              <a:gdLst/>
              <a:ahLst/>
              <a:cxnLst/>
              <a:rect l="l" t="t" r="r" b="b"/>
              <a:pathLst>
                <a:path w="3840" h="8843" extrusionOk="0">
                  <a:moveTo>
                    <a:pt x="3800" y="1"/>
                  </a:moveTo>
                  <a:cubicBezTo>
                    <a:pt x="2649" y="990"/>
                    <a:pt x="1900" y="2462"/>
                    <a:pt x="1351" y="3853"/>
                  </a:cubicBezTo>
                  <a:cubicBezTo>
                    <a:pt x="1030" y="4669"/>
                    <a:pt x="750" y="5485"/>
                    <a:pt x="536" y="6314"/>
                  </a:cubicBezTo>
                  <a:cubicBezTo>
                    <a:pt x="361" y="6997"/>
                    <a:pt x="1" y="8000"/>
                    <a:pt x="281" y="8668"/>
                  </a:cubicBezTo>
                  <a:cubicBezTo>
                    <a:pt x="335" y="8789"/>
                    <a:pt x="415" y="8843"/>
                    <a:pt x="509" y="8843"/>
                  </a:cubicBezTo>
                  <a:cubicBezTo>
                    <a:pt x="589" y="8843"/>
                    <a:pt x="670" y="8802"/>
                    <a:pt x="723" y="8722"/>
                  </a:cubicBezTo>
                  <a:cubicBezTo>
                    <a:pt x="1110" y="8214"/>
                    <a:pt x="1098" y="7411"/>
                    <a:pt x="1231" y="6796"/>
                  </a:cubicBezTo>
                  <a:cubicBezTo>
                    <a:pt x="1392" y="6047"/>
                    <a:pt x="1606" y="5312"/>
                    <a:pt x="1847" y="4589"/>
                  </a:cubicBezTo>
                  <a:cubicBezTo>
                    <a:pt x="2368" y="2997"/>
                    <a:pt x="3184" y="1566"/>
                    <a:pt x="3826" y="27"/>
                  </a:cubicBezTo>
                  <a:cubicBezTo>
                    <a:pt x="3839" y="15"/>
                    <a:pt x="3826" y="1"/>
                    <a:pt x="3812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373;p54"/>
            <p:cNvSpPr/>
            <p:nvPr/>
          </p:nvSpPr>
          <p:spPr>
            <a:xfrm>
              <a:off x="5172300" y="4026150"/>
              <a:ext cx="30450" cy="69600"/>
            </a:xfrm>
            <a:custGeom>
              <a:avLst/>
              <a:gdLst/>
              <a:ahLst/>
              <a:cxnLst/>
              <a:rect l="l" t="t" r="r" b="b"/>
              <a:pathLst>
                <a:path w="1218" h="2784" extrusionOk="0">
                  <a:moveTo>
                    <a:pt x="1151" y="1"/>
                  </a:moveTo>
                  <a:cubicBezTo>
                    <a:pt x="804" y="322"/>
                    <a:pt x="643" y="777"/>
                    <a:pt x="429" y="1192"/>
                  </a:cubicBezTo>
                  <a:cubicBezTo>
                    <a:pt x="188" y="1659"/>
                    <a:pt x="1" y="2088"/>
                    <a:pt x="54" y="2623"/>
                  </a:cubicBezTo>
                  <a:cubicBezTo>
                    <a:pt x="54" y="2703"/>
                    <a:pt x="148" y="2783"/>
                    <a:pt x="228" y="2783"/>
                  </a:cubicBezTo>
                  <a:cubicBezTo>
                    <a:pt x="255" y="2783"/>
                    <a:pt x="295" y="2770"/>
                    <a:pt x="322" y="2730"/>
                  </a:cubicBezTo>
                  <a:cubicBezTo>
                    <a:pt x="629" y="2369"/>
                    <a:pt x="736" y="2021"/>
                    <a:pt x="857" y="1579"/>
                  </a:cubicBezTo>
                  <a:cubicBezTo>
                    <a:pt x="1004" y="1071"/>
                    <a:pt x="1218" y="536"/>
                    <a:pt x="1191" y="15"/>
                  </a:cubicBezTo>
                  <a:cubicBezTo>
                    <a:pt x="1191" y="1"/>
                    <a:pt x="1178" y="1"/>
                    <a:pt x="1164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374;p54"/>
            <p:cNvSpPr/>
            <p:nvPr/>
          </p:nvSpPr>
          <p:spPr>
            <a:xfrm>
              <a:off x="5195725" y="4051925"/>
              <a:ext cx="24425" cy="48175"/>
            </a:xfrm>
            <a:custGeom>
              <a:avLst/>
              <a:gdLst/>
              <a:ahLst/>
              <a:cxnLst/>
              <a:rect l="l" t="t" r="r" b="b"/>
              <a:pathLst>
                <a:path w="977" h="1927" extrusionOk="0">
                  <a:moveTo>
                    <a:pt x="762" y="0"/>
                  </a:moveTo>
                  <a:cubicBezTo>
                    <a:pt x="723" y="0"/>
                    <a:pt x="682" y="27"/>
                    <a:pt x="655" y="54"/>
                  </a:cubicBezTo>
                  <a:cubicBezTo>
                    <a:pt x="361" y="521"/>
                    <a:pt x="214" y="1083"/>
                    <a:pt x="67" y="1605"/>
                  </a:cubicBezTo>
                  <a:cubicBezTo>
                    <a:pt x="0" y="1806"/>
                    <a:pt x="161" y="1927"/>
                    <a:pt x="307" y="1927"/>
                  </a:cubicBezTo>
                  <a:cubicBezTo>
                    <a:pt x="414" y="1927"/>
                    <a:pt x="521" y="1859"/>
                    <a:pt x="575" y="1739"/>
                  </a:cubicBezTo>
                  <a:cubicBezTo>
                    <a:pt x="762" y="1217"/>
                    <a:pt x="976" y="642"/>
                    <a:pt x="856" y="81"/>
                  </a:cubicBezTo>
                  <a:cubicBezTo>
                    <a:pt x="842" y="27"/>
                    <a:pt x="803" y="0"/>
                    <a:pt x="7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375;p54"/>
            <p:cNvSpPr/>
            <p:nvPr/>
          </p:nvSpPr>
          <p:spPr>
            <a:xfrm>
              <a:off x="5550200" y="4252575"/>
              <a:ext cx="175250" cy="61200"/>
            </a:xfrm>
            <a:custGeom>
              <a:avLst/>
              <a:gdLst/>
              <a:ahLst/>
              <a:cxnLst/>
              <a:rect l="l" t="t" r="r" b="b"/>
              <a:pathLst>
                <a:path w="7010" h="2448" extrusionOk="0">
                  <a:moveTo>
                    <a:pt x="2180" y="0"/>
                  </a:moveTo>
                  <a:cubicBezTo>
                    <a:pt x="2126" y="0"/>
                    <a:pt x="2073" y="13"/>
                    <a:pt x="2019" y="54"/>
                  </a:cubicBezTo>
                  <a:cubicBezTo>
                    <a:pt x="1297" y="615"/>
                    <a:pt x="910" y="1391"/>
                    <a:pt x="67" y="1819"/>
                  </a:cubicBezTo>
                  <a:cubicBezTo>
                    <a:pt x="0" y="1846"/>
                    <a:pt x="0" y="1939"/>
                    <a:pt x="67" y="1980"/>
                  </a:cubicBezTo>
                  <a:cubicBezTo>
                    <a:pt x="200" y="2046"/>
                    <a:pt x="334" y="2073"/>
                    <a:pt x="468" y="2073"/>
                  </a:cubicBezTo>
                  <a:cubicBezTo>
                    <a:pt x="1097" y="2073"/>
                    <a:pt x="1618" y="1338"/>
                    <a:pt x="2087" y="869"/>
                  </a:cubicBezTo>
                  <a:cubicBezTo>
                    <a:pt x="2314" y="1351"/>
                    <a:pt x="2635" y="1859"/>
                    <a:pt x="3143" y="2033"/>
                  </a:cubicBezTo>
                  <a:cubicBezTo>
                    <a:pt x="3291" y="2073"/>
                    <a:pt x="3424" y="2100"/>
                    <a:pt x="3571" y="2100"/>
                  </a:cubicBezTo>
                  <a:cubicBezTo>
                    <a:pt x="4026" y="2100"/>
                    <a:pt x="4468" y="1873"/>
                    <a:pt x="4855" y="1605"/>
                  </a:cubicBezTo>
                  <a:cubicBezTo>
                    <a:pt x="5176" y="2114"/>
                    <a:pt x="5658" y="2447"/>
                    <a:pt x="6220" y="2447"/>
                  </a:cubicBezTo>
                  <a:cubicBezTo>
                    <a:pt x="6421" y="2447"/>
                    <a:pt x="6648" y="2394"/>
                    <a:pt x="6876" y="2301"/>
                  </a:cubicBezTo>
                  <a:cubicBezTo>
                    <a:pt x="7009" y="2233"/>
                    <a:pt x="6983" y="2007"/>
                    <a:pt x="6835" y="1993"/>
                  </a:cubicBezTo>
                  <a:cubicBezTo>
                    <a:pt x="6193" y="1912"/>
                    <a:pt x="5565" y="1672"/>
                    <a:pt x="5297" y="1017"/>
                  </a:cubicBezTo>
                  <a:cubicBezTo>
                    <a:pt x="5244" y="896"/>
                    <a:pt x="5110" y="776"/>
                    <a:pt x="4962" y="776"/>
                  </a:cubicBezTo>
                  <a:cubicBezTo>
                    <a:pt x="4909" y="776"/>
                    <a:pt x="4855" y="789"/>
                    <a:pt x="4802" y="829"/>
                  </a:cubicBezTo>
                  <a:cubicBezTo>
                    <a:pt x="4454" y="1083"/>
                    <a:pt x="4026" y="1445"/>
                    <a:pt x="3571" y="1445"/>
                  </a:cubicBezTo>
                  <a:cubicBezTo>
                    <a:pt x="3532" y="1445"/>
                    <a:pt x="3491" y="1431"/>
                    <a:pt x="3437" y="1431"/>
                  </a:cubicBezTo>
                  <a:cubicBezTo>
                    <a:pt x="2956" y="1351"/>
                    <a:pt x="2662" y="548"/>
                    <a:pt x="2474" y="161"/>
                  </a:cubicBezTo>
                  <a:cubicBezTo>
                    <a:pt x="2435" y="66"/>
                    <a:pt x="2301" y="0"/>
                    <a:pt x="2180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376;p54"/>
            <p:cNvSpPr/>
            <p:nvPr/>
          </p:nvSpPr>
          <p:spPr>
            <a:xfrm>
              <a:off x="5671925" y="4331475"/>
              <a:ext cx="104675" cy="34475"/>
            </a:xfrm>
            <a:custGeom>
              <a:avLst/>
              <a:gdLst/>
              <a:ahLst/>
              <a:cxnLst/>
              <a:rect l="l" t="t" r="r" b="b"/>
              <a:pathLst>
                <a:path w="4187" h="1379" extrusionOk="0">
                  <a:moveTo>
                    <a:pt x="1231" y="1"/>
                  </a:moveTo>
                  <a:cubicBezTo>
                    <a:pt x="1151" y="1"/>
                    <a:pt x="1070" y="28"/>
                    <a:pt x="1017" y="94"/>
                  </a:cubicBezTo>
                  <a:cubicBezTo>
                    <a:pt x="856" y="242"/>
                    <a:pt x="455" y="656"/>
                    <a:pt x="134" y="656"/>
                  </a:cubicBezTo>
                  <a:cubicBezTo>
                    <a:pt x="93" y="656"/>
                    <a:pt x="54" y="656"/>
                    <a:pt x="27" y="643"/>
                  </a:cubicBezTo>
                  <a:lnTo>
                    <a:pt x="13" y="643"/>
                  </a:lnTo>
                  <a:cubicBezTo>
                    <a:pt x="13" y="643"/>
                    <a:pt x="0" y="643"/>
                    <a:pt x="13" y="656"/>
                  </a:cubicBezTo>
                  <a:cubicBezTo>
                    <a:pt x="161" y="777"/>
                    <a:pt x="161" y="897"/>
                    <a:pt x="375" y="977"/>
                  </a:cubicBezTo>
                  <a:cubicBezTo>
                    <a:pt x="428" y="991"/>
                    <a:pt x="495" y="1004"/>
                    <a:pt x="548" y="1004"/>
                  </a:cubicBezTo>
                  <a:cubicBezTo>
                    <a:pt x="749" y="1004"/>
                    <a:pt x="963" y="884"/>
                    <a:pt x="1151" y="750"/>
                  </a:cubicBezTo>
                  <a:cubicBezTo>
                    <a:pt x="1377" y="1111"/>
                    <a:pt x="1686" y="1378"/>
                    <a:pt x="2126" y="1378"/>
                  </a:cubicBezTo>
                  <a:lnTo>
                    <a:pt x="2207" y="1378"/>
                  </a:lnTo>
                  <a:cubicBezTo>
                    <a:pt x="2795" y="1338"/>
                    <a:pt x="3223" y="923"/>
                    <a:pt x="3839" y="897"/>
                  </a:cubicBezTo>
                  <a:cubicBezTo>
                    <a:pt x="4040" y="897"/>
                    <a:pt x="4186" y="616"/>
                    <a:pt x="4013" y="469"/>
                  </a:cubicBezTo>
                  <a:cubicBezTo>
                    <a:pt x="3853" y="322"/>
                    <a:pt x="3665" y="268"/>
                    <a:pt x="3491" y="268"/>
                  </a:cubicBezTo>
                  <a:cubicBezTo>
                    <a:pt x="3317" y="268"/>
                    <a:pt x="3143" y="322"/>
                    <a:pt x="2970" y="388"/>
                  </a:cubicBezTo>
                  <a:cubicBezTo>
                    <a:pt x="2768" y="456"/>
                    <a:pt x="2581" y="563"/>
                    <a:pt x="2394" y="656"/>
                  </a:cubicBezTo>
                  <a:cubicBezTo>
                    <a:pt x="2301" y="709"/>
                    <a:pt x="2207" y="723"/>
                    <a:pt x="2126" y="723"/>
                  </a:cubicBezTo>
                  <a:cubicBezTo>
                    <a:pt x="1846" y="723"/>
                    <a:pt x="1659" y="429"/>
                    <a:pt x="1498" y="147"/>
                  </a:cubicBezTo>
                  <a:cubicBezTo>
                    <a:pt x="1431" y="54"/>
                    <a:pt x="1338" y="1"/>
                    <a:pt x="1231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377;p54"/>
            <p:cNvSpPr/>
            <p:nvPr/>
          </p:nvSpPr>
          <p:spPr>
            <a:xfrm>
              <a:off x="5823075" y="4657200"/>
              <a:ext cx="95975" cy="48850"/>
            </a:xfrm>
            <a:custGeom>
              <a:avLst/>
              <a:gdLst/>
              <a:ahLst/>
              <a:cxnLst/>
              <a:rect l="l" t="t" r="r" b="b"/>
              <a:pathLst>
                <a:path w="3839" h="1954" extrusionOk="0">
                  <a:moveTo>
                    <a:pt x="883" y="0"/>
                  </a:moveTo>
                  <a:cubicBezTo>
                    <a:pt x="762" y="0"/>
                    <a:pt x="642" y="67"/>
                    <a:pt x="628" y="214"/>
                  </a:cubicBezTo>
                  <a:cubicBezTo>
                    <a:pt x="548" y="776"/>
                    <a:pt x="348" y="1324"/>
                    <a:pt x="40" y="1806"/>
                  </a:cubicBezTo>
                  <a:cubicBezTo>
                    <a:pt x="0" y="1873"/>
                    <a:pt x="67" y="1953"/>
                    <a:pt x="134" y="1953"/>
                  </a:cubicBezTo>
                  <a:cubicBezTo>
                    <a:pt x="161" y="1953"/>
                    <a:pt x="174" y="1939"/>
                    <a:pt x="187" y="1939"/>
                  </a:cubicBezTo>
                  <a:cubicBezTo>
                    <a:pt x="628" y="1725"/>
                    <a:pt x="896" y="1311"/>
                    <a:pt x="1056" y="856"/>
                  </a:cubicBezTo>
                  <a:cubicBezTo>
                    <a:pt x="1270" y="1044"/>
                    <a:pt x="1511" y="1190"/>
                    <a:pt x="1739" y="1378"/>
                  </a:cubicBezTo>
                  <a:cubicBezTo>
                    <a:pt x="1805" y="1445"/>
                    <a:pt x="1873" y="1472"/>
                    <a:pt x="1953" y="1472"/>
                  </a:cubicBezTo>
                  <a:cubicBezTo>
                    <a:pt x="2060" y="1472"/>
                    <a:pt x="2167" y="1418"/>
                    <a:pt x="2234" y="1311"/>
                  </a:cubicBezTo>
                  <a:cubicBezTo>
                    <a:pt x="2408" y="1044"/>
                    <a:pt x="2595" y="963"/>
                    <a:pt x="2795" y="963"/>
                  </a:cubicBezTo>
                  <a:cubicBezTo>
                    <a:pt x="3009" y="963"/>
                    <a:pt x="3250" y="1044"/>
                    <a:pt x="3518" y="1057"/>
                  </a:cubicBezTo>
                  <a:lnTo>
                    <a:pt x="3532" y="1057"/>
                  </a:lnTo>
                  <a:cubicBezTo>
                    <a:pt x="3758" y="1057"/>
                    <a:pt x="3839" y="776"/>
                    <a:pt x="3692" y="628"/>
                  </a:cubicBezTo>
                  <a:cubicBezTo>
                    <a:pt x="3451" y="388"/>
                    <a:pt x="3184" y="281"/>
                    <a:pt x="2902" y="281"/>
                  </a:cubicBezTo>
                  <a:cubicBezTo>
                    <a:pt x="2542" y="281"/>
                    <a:pt x="2167" y="455"/>
                    <a:pt x="1900" y="736"/>
                  </a:cubicBezTo>
                  <a:cubicBezTo>
                    <a:pt x="1645" y="548"/>
                    <a:pt x="1365" y="402"/>
                    <a:pt x="1163" y="134"/>
                  </a:cubicBezTo>
                  <a:cubicBezTo>
                    <a:pt x="1110" y="54"/>
                    <a:pt x="990" y="0"/>
                    <a:pt x="883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378;p54"/>
            <p:cNvSpPr/>
            <p:nvPr/>
          </p:nvSpPr>
          <p:spPr>
            <a:xfrm>
              <a:off x="5180325" y="4453875"/>
              <a:ext cx="76600" cy="33800"/>
            </a:xfrm>
            <a:custGeom>
              <a:avLst/>
              <a:gdLst/>
              <a:ahLst/>
              <a:cxnLst/>
              <a:rect l="l" t="t" r="r" b="b"/>
              <a:pathLst>
                <a:path w="3064" h="1352" extrusionOk="0">
                  <a:moveTo>
                    <a:pt x="1713" y="1"/>
                  </a:moveTo>
                  <a:cubicBezTo>
                    <a:pt x="1619" y="1"/>
                    <a:pt x="1526" y="40"/>
                    <a:pt x="1485" y="134"/>
                  </a:cubicBezTo>
                  <a:cubicBezTo>
                    <a:pt x="1258" y="509"/>
                    <a:pt x="977" y="870"/>
                    <a:pt x="590" y="870"/>
                  </a:cubicBezTo>
                  <a:cubicBezTo>
                    <a:pt x="469" y="870"/>
                    <a:pt x="349" y="843"/>
                    <a:pt x="215" y="762"/>
                  </a:cubicBezTo>
                  <a:cubicBezTo>
                    <a:pt x="188" y="750"/>
                    <a:pt x="174" y="750"/>
                    <a:pt x="148" y="750"/>
                  </a:cubicBezTo>
                  <a:cubicBezTo>
                    <a:pt x="67" y="750"/>
                    <a:pt x="1" y="843"/>
                    <a:pt x="41" y="937"/>
                  </a:cubicBezTo>
                  <a:cubicBezTo>
                    <a:pt x="201" y="1244"/>
                    <a:pt x="402" y="1351"/>
                    <a:pt x="629" y="1351"/>
                  </a:cubicBezTo>
                  <a:cubicBezTo>
                    <a:pt x="964" y="1351"/>
                    <a:pt x="1325" y="1097"/>
                    <a:pt x="1606" y="816"/>
                  </a:cubicBezTo>
                  <a:cubicBezTo>
                    <a:pt x="1672" y="923"/>
                    <a:pt x="1767" y="1003"/>
                    <a:pt x="1886" y="1071"/>
                  </a:cubicBezTo>
                  <a:cubicBezTo>
                    <a:pt x="2061" y="1178"/>
                    <a:pt x="2368" y="1271"/>
                    <a:pt x="2623" y="1271"/>
                  </a:cubicBezTo>
                  <a:cubicBezTo>
                    <a:pt x="2730" y="1271"/>
                    <a:pt x="2823" y="1258"/>
                    <a:pt x="2890" y="1217"/>
                  </a:cubicBezTo>
                  <a:cubicBezTo>
                    <a:pt x="2983" y="1191"/>
                    <a:pt x="3064" y="1097"/>
                    <a:pt x="3024" y="990"/>
                  </a:cubicBezTo>
                  <a:cubicBezTo>
                    <a:pt x="2944" y="776"/>
                    <a:pt x="2810" y="696"/>
                    <a:pt x="2596" y="643"/>
                  </a:cubicBezTo>
                  <a:cubicBezTo>
                    <a:pt x="2248" y="562"/>
                    <a:pt x="2074" y="589"/>
                    <a:pt x="1981" y="188"/>
                  </a:cubicBezTo>
                  <a:cubicBezTo>
                    <a:pt x="1940" y="67"/>
                    <a:pt x="1833" y="1"/>
                    <a:pt x="1713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379;p54"/>
            <p:cNvSpPr/>
            <p:nvPr/>
          </p:nvSpPr>
          <p:spPr>
            <a:xfrm>
              <a:off x="5826400" y="4012450"/>
              <a:ext cx="76600" cy="34150"/>
            </a:xfrm>
            <a:custGeom>
              <a:avLst/>
              <a:gdLst/>
              <a:ahLst/>
              <a:cxnLst/>
              <a:rect l="l" t="t" r="r" b="b"/>
              <a:pathLst>
                <a:path w="3064" h="1366" extrusionOk="0">
                  <a:moveTo>
                    <a:pt x="1125" y="1"/>
                  </a:moveTo>
                  <a:cubicBezTo>
                    <a:pt x="1044" y="1"/>
                    <a:pt x="964" y="41"/>
                    <a:pt x="911" y="94"/>
                  </a:cubicBezTo>
                  <a:cubicBezTo>
                    <a:pt x="656" y="429"/>
                    <a:pt x="228" y="696"/>
                    <a:pt x="67" y="1084"/>
                  </a:cubicBezTo>
                  <a:cubicBezTo>
                    <a:pt x="1" y="1232"/>
                    <a:pt x="94" y="1365"/>
                    <a:pt x="228" y="1365"/>
                  </a:cubicBezTo>
                  <a:cubicBezTo>
                    <a:pt x="269" y="1365"/>
                    <a:pt x="295" y="1365"/>
                    <a:pt x="335" y="1339"/>
                  </a:cubicBezTo>
                  <a:cubicBezTo>
                    <a:pt x="616" y="1205"/>
                    <a:pt x="897" y="977"/>
                    <a:pt x="1125" y="736"/>
                  </a:cubicBezTo>
                  <a:cubicBezTo>
                    <a:pt x="1298" y="911"/>
                    <a:pt x="1499" y="1030"/>
                    <a:pt x="1740" y="1111"/>
                  </a:cubicBezTo>
                  <a:cubicBezTo>
                    <a:pt x="1847" y="1151"/>
                    <a:pt x="1927" y="1164"/>
                    <a:pt x="2020" y="1164"/>
                  </a:cubicBezTo>
                  <a:cubicBezTo>
                    <a:pt x="2328" y="1164"/>
                    <a:pt x="2623" y="991"/>
                    <a:pt x="2890" y="830"/>
                  </a:cubicBezTo>
                  <a:cubicBezTo>
                    <a:pt x="3064" y="723"/>
                    <a:pt x="2971" y="429"/>
                    <a:pt x="2796" y="429"/>
                  </a:cubicBezTo>
                  <a:cubicBezTo>
                    <a:pt x="2769" y="429"/>
                    <a:pt x="2743" y="442"/>
                    <a:pt x="2716" y="442"/>
                  </a:cubicBezTo>
                  <a:cubicBezTo>
                    <a:pt x="2555" y="522"/>
                    <a:pt x="2382" y="549"/>
                    <a:pt x="2221" y="549"/>
                  </a:cubicBezTo>
                  <a:cubicBezTo>
                    <a:pt x="1887" y="549"/>
                    <a:pt x="1579" y="388"/>
                    <a:pt x="1339" y="94"/>
                  </a:cubicBezTo>
                  <a:cubicBezTo>
                    <a:pt x="1298" y="28"/>
                    <a:pt x="1218" y="1"/>
                    <a:pt x="1125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Rectangle 175"/>
          <p:cNvSpPr/>
          <p:nvPr/>
        </p:nvSpPr>
        <p:spPr>
          <a:xfrm>
            <a:off x="1419834" y="1587880"/>
            <a:ext cx="21426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Tình</a:t>
            </a:r>
            <a:r>
              <a:rPr lang="en-US" altLang="zh-CN" sz="4000" dirty="0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trạng</a:t>
            </a:r>
            <a:r>
              <a:rPr lang="en-US" altLang="zh-CN" sz="4000" dirty="0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nguồn</a:t>
            </a:r>
            <a:r>
              <a:rPr lang="en-US" altLang="zh-CN" sz="4000" dirty="0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nước</a:t>
            </a:r>
            <a:r>
              <a:rPr lang="en-US" altLang="zh-CN" sz="4000" dirty="0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hiện</a:t>
            </a:r>
            <a:r>
              <a:rPr lang="en-US" altLang="zh-CN" sz="4000" dirty="0">
                <a:solidFill>
                  <a:srgbClr val="00B050"/>
                </a:solidFill>
                <a:latin typeface="#9Slide07 IcielCadena" panose="02000503000000020004" pitchFamily="2" charset="0"/>
                <a:ea typeface="字魂35号-经典雅黑" panose="00000500000000000000" pitchFamily="2" charset="-122"/>
              </a:rPr>
              <a:t> nay</a:t>
            </a:r>
            <a:endParaRPr lang="zh-CN" altLang="en-US" sz="4000" dirty="0">
              <a:solidFill>
                <a:srgbClr val="00B050"/>
              </a:solidFill>
              <a:latin typeface="#9Slide07 IcielCadena" panose="02000503000000020004" pitchFamily="2" charset="0"/>
              <a:ea typeface="字魂35号-经典雅黑" panose="00000500000000000000" pitchFamily="2" charset="-122"/>
            </a:endParaRPr>
          </a:p>
        </p:txBody>
      </p:sp>
      <p:pic>
        <p:nvPicPr>
          <p:cNvPr id="177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817" y="-117279"/>
            <a:ext cx="4171546" cy="10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84988"/>
            <a:ext cx="4057650" cy="147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338723" y="236146"/>
            <a:ext cx="24561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3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11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333" y="1633975"/>
            <a:ext cx="802236" cy="43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228093" y="3842849"/>
            <a:ext cx="1295945" cy="17572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6900340" y="3797024"/>
            <a:ext cx="1286922" cy="16086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4047210" y="3920791"/>
            <a:ext cx="1942171" cy="13302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7987061" y="1280868"/>
            <a:ext cx="246125" cy="8860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3186101" y="3982725"/>
            <a:ext cx="977353" cy="977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416510" y="748679"/>
            <a:ext cx="299611" cy="52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40184" y="436699"/>
            <a:ext cx="607220" cy="55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336" y="2038112"/>
            <a:ext cx="599795" cy="4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60527" y="2380996"/>
            <a:ext cx="1055136" cy="61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7275" y="995994"/>
            <a:ext cx="771525" cy="54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355" y="2761176"/>
            <a:ext cx="845855" cy="42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794" y="3448381"/>
            <a:ext cx="869908" cy="69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267" flipH="1">
            <a:off x="6167134" y="4042459"/>
            <a:ext cx="290530" cy="1045905"/>
          </a:xfrm>
          <a:prstGeom prst="rect">
            <a:avLst/>
          </a:prstGeom>
        </p:spPr>
      </p:pic>
      <p:sp>
        <p:nvSpPr>
          <p:cNvPr id="41" name="8-Point Star 40">
            <a:hlinkClick r:id="rId10" action="ppaction://hlinksldjump"/>
          </p:cNvPr>
          <p:cNvSpPr/>
          <p:nvPr/>
        </p:nvSpPr>
        <p:spPr>
          <a:xfrm>
            <a:off x="5992535" y="3739545"/>
            <a:ext cx="533958" cy="495622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2557259" y="4108205"/>
            <a:ext cx="867966" cy="117690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13">
            <a:off x="7603775" y="3963431"/>
            <a:ext cx="1017270" cy="127158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1182">
            <a:off x="3936426" y="4135207"/>
            <a:ext cx="928037" cy="92803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6290" y="4084747"/>
            <a:ext cx="1288295" cy="882394"/>
          </a:xfrm>
          <a:prstGeom prst="rect">
            <a:avLst/>
          </a:prstGeom>
        </p:spPr>
      </p:pic>
      <p:sp>
        <p:nvSpPr>
          <p:cNvPr id="49" name="8-Point Star 48">
            <a:hlinkClick r:id="rId16" action="ppaction://hlinksldjump"/>
          </p:cNvPr>
          <p:cNvSpPr/>
          <p:nvPr/>
        </p:nvSpPr>
        <p:spPr>
          <a:xfrm>
            <a:off x="1057400" y="3604641"/>
            <a:ext cx="533958" cy="495622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8-Point Star 49">
            <a:hlinkClick r:id="rId17" action="ppaction://hlinksldjump"/>
          </p:cNvPr>
          <p:cNvSpPr/>
          <p:nvPr/>
        </p:nvSpPr>
        <p:spPr>
          <a:xfrm>
            <a:off x="2771011" y="3666198"/>
            <a:ext cx="533958" cy="495622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8-Point Star 50">
            <a:hlinkClick r:id="rId18" action="ppaction://hlinksldjump"/>
          </p:cNvPr>
          <p:cNvSpPr/>
          <p:nvPr/>
        </p:nvSpPr>
        <p:spPr>
          <a:xfrm>
            <a:off x="4148337" y="3624507"/>
            <a:ext cx="533958" cy="495622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54" name="8-Point Star 53">
            <a:hlinkClick r:id="rId19" action="ppaction://hlinksldjump"/>
          </p:cNvPr>
          <p:cNvSpPr/>
          <p:nvPr/>
        </p:nvSpPr>
        <p:spPr>
          <a:xfrm>
            <a:off x="7836734" y="3465115"/>
            <a:ext cx="533958" cy="495622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FF00"/>
                </a:solidFill>
              </a:rPr>
              <a:t>5</a:t>
            </a:r>
          </a:p>
        </p:txBody>
      </p:sp>
      <p:pic>
        <p:nvPicPr>
          <p:cNvPr id="20" name="Picture 2" descr="C:\Users\ADMIN\Desktop\Phan Thi Do Uyen\Giai cuu dai duong\Picture2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22" y="-100222"/>
            <a:ext cx="923942" cy="91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5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1" grpId="0" animBg="1"/>
      <p:bldP spid="49" grpId="0" animBg="1"/>
      <p:bldP spid="50" grpId="0" animBg="1"/>
      <p:bldP spid="51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7" y="3812080"/>
            <a:ext cx="1349743" cy="13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93" y="-383599"/>
            <a:ext cx="4866408" cy="31131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18307" y="1029954"/>
            <a:ext cx="3309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FF6600"/>
                </a:solidFill>
                <a:latin typeface="#9Slide07 IcielPony" panose="02000000000000000000" pitchFamily="2" charset="0"/>
              </a:rPr>
              <a:t>Nguồn nước rất dồi dào không cần phải bảo vệ.</a:t>
            </a:r>
            <a:endParaRPr lang="en-US" sz="2400" dirty="0">
              <a:solidFill>
                <a:srgbClr val="FF6600"/>
              </a:solidFill>
              <a:latin typeface="#9Slide07 IcielPony" panose="02000000000000000000" pitchFamily="2" charset="0"/>
            </a:endParaRPr>
          </a:p>
        </p:txBody>
      </p:sp>
      <p:sp>
        <p:nvSpPr>
          <p:cNvPr id="17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386098" y="2892854"/>
            <a:ext cx="3365360" cy="73476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18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5108116" y="2892853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19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20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0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5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7" y="3812080"/>
            <a:ext cx="1349743" cy="13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-383599"/>
            <a:ext cx="6126479" cy="31131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46811" y="1029954"/>
            <a:ext cx="4389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FF6600"/>
                </a:solidFill>
                <a:latin typeface="#9Slide07 IcielPony" panose="02000000000000000000" pitchFamily="2" charset="0"/>
              </a:rPr>
              <a:t>Nguồn nước bị ô nhiễm gây hại cho sức khỏe con  người, động vật, thực vật .</a:t>
            </a:r>
            <a:endParaRPr lang="en-US" sz="2400" dirty="0">
              <a:solidFill>
                <a:srgbClr val="FF6600"/>
              </a:solidFill>
              <a:latin typeface="#9Slide07 IcielPony" panose="02000000000000000000" pitchFamily="2" charset="0"/>
            </a:endParaRPr>
          </a:p>
        </p:txBody>
      </p:sp>
      <p:sp>
        <p:nvSpPr>
          <p:cNvPr id="10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313509" y="2827429"/>
            <a:ext cx="3365360" cy="73476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11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5351273" y="2866152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12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50806" y="1632486"/>
            <a:ext cx="487363" cy="487363"/>
          </a:xfrm>
          <a:prstGeom prst="rect">
            <a:avLst/>
          </a:prstGeom>
        </p:spPr>
      </p:pic>
      <p:pic>
        <p:nvPicPr>
          <p:cNvPr id="1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68364" y="10256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3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1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7" y="3812080"/>
            <a:ext cx="1349743" cy="13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-383599"/>
            <a:ext cx="6126479" cy="31131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77440" y="1330292"/>
            <a:ext cx="4389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rgbClr val="FF6600"/>
                </a:solidFill>
                <a:latin typeface="#9Slide07 IcielPony" panose="02000000000000000000" pitchFamily="2" charset="0"/>
              </a:rPr>
              <a:t>Vứt rác xuống cống .</a:t>
            </a:r>
            <a:endParaRPr lang="en-US" sz="2400" dirty="0">
              <a:solidFill>
                <a:srgbClr val="FF6600"/>
              </a:solidFill>
              <a:latin typeface="#9Slide07 IcielPony" panose="02000000000000000000" pitchFamily="2" charset="0"/>
            </a:endParaRPr>
          </a:p>
        </p:txBody>
      </p:sp>
      <p:sp>
        <p:nvSpPr>
          <p:cNvPr id="14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386098" y="2892854"/>
            <a:ext cx="3365360" cy="73476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15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5108116" y="2892853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16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17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126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7" y="3812080"/>
            <a:ext cx="1349743" cy="13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-383599"/>
            <a:ext cx="6126479" cy="31131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46811" y="1172976"/>
            <a:ext cx="4389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FF6600"/>
                </a:solidFill>
                <a:latin typeface="#9Slide07 IcielPony" panose="02000000000000000000" pitchFamily="2" charset="0"/>
              </a:rPr>
              <a:t>Chúng ta không cần phải tiết kiệm nước</a:t>
            </a:r>
            <a:endParaRPr lang="en-US" sz="2400" dirty="0">
              <a:solidFill>
                <a:srgbClr val="FF6600"/>
              </a:solidFill>
              <a:latin typeface="#9Slide07 IcielPony" panose="02000000000000000000" pitchFamily="2" charset="0"/>
            </a:endParaRPr>
          </a:p>
        </p:txBody>
      </p:sp>
      <p:sp>
        <p:nvSpPr>
          <p:cNvPr id="12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386098" y="2892854"/>
            <a:ext cx="3365360" cy="73476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13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5108116" y="2892853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14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27335" y="2353500"/>
            <a:ext cx="487363" cy="487363"/>
          </a:xfrm>
          <a:prstGeom prst="rect">
            <a:avLst/>
          </a:prstGeom>
        </p:spPr>
      </p:pic>
      <p:pic>
        <p:nvPicPr>
          <p:cNvPr id="1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44893" y="1746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4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7" y="3812080"/>
            <a:ext cx="1349743" cy="13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-383599"/>
            <a:ext cx="6126479" cy="311315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46811" y="1029954"/>
            <a:ext cx="43891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FF6600"/>
                </a:solidFill>
                <a:latin typeface="#9Slide07 IcielPony" panose="02000000000000000000" pitchFamily="2" charset="0"/>
              </a:rPr>
              <a:t>Giữ vệ sinh nguồn nước chung và nguồn nước tại nhà mình</a:t>
            </a:r>
            <a:endParaRPr lang="en-US" sz="2400" dirty="0">
              <a:solidFill>
                <a:srgbClr val="FF6600"/>
              </a:solidFill>
              <a:latin typeface="#9Slide07 IcielPony" panose="02000000000000000000" pitchFamily="2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054AE0A-1ACF-4A55-B6A8-995116DEA16D}"/>
              </a:ext>
            </a:extLst>
          </p:cNvPr>
          <p:cNvSpPr/>
          <p:nvPr/>
        </p:nvSpPr>
        <p:spPr>
          <a:xfrm>
            <a:off x="313509" y="2827429"/>
            <a:ext cx="3365360" cy="73476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latin typeface="UTM Futura Extra" panose="02040603050506020204" pitchFamily="18" charset="0"/>
                <a:ea typeface="inpin heiti" charset="-122"/>
              </a:rPr>
              <a:t>ĐÚNG</a:t>
            </a:r>
            <a:endParaRPr lang="zh-CN" altLang="en-US" sz="4000" dirty="0">
              <a:latin typeface="UTM Futura Extra" panose="02040603050506020204" pitchFamily="18" charset="0"/>
              <a:ea typeface="inpin heiti" charset="-122"/>
            </a:endParaRPr>
          </a:p>
        </p:txBody>
      </p:sp>
      <p:sp>
        <p:nvSpPr>
          <p:cNvPr id="17" name="矩形: 圆角 18">
            <a:extLst>
              <a:ext uri="{FF2B5EF4-FFF2-40B4-BE49-F238E27FC236}">
                <a16:creationId xmlns:a16="http://schemas.microsoft.com/office/drawing/2014/main" id="{6BCABD70-72B5-4832-884A-ECBD4432867D}"/>
              </a:ext>
            </a:extLst>
          </p:cNvPr>
          <p:cNvSpPr/>
          <p:nvPr/>
        </p:nvSpPr>
        <p:spPr>
          <a:xfrm>
            <a:off x="5351273" y="2866152"/>
            <a:ext cx="3365360" cy="73476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inpin heiti" charset="-122"/>
              </a:rPr>
              <a:t>SAI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  <a:ea typeface="inpin heiti" charset="-122"/>
            </a:endParaRPr>
          </a:p>
        </p:txBody>
      </p:sp>
      <p:pic>
        <p:nvPicPr>
          <p:cNvPr id="18" name="Am-thanh-chuc-mung-chien-tha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50806" y="1632486"/>
            <a:ext cx="487363" cy="487363"/>
          </a:xfrm>
          <a:prstGeom prst="rect">
            <a:avLst/>
          </a:prstGeom>
        </p:spPr>
      </p:pic>
      <p:pic>
        <p:nvPicPr>
          <p:cNvPr id="19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968364" y="10256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0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15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3" y="-408643"/>
            <a:ext cx="7257126" cy="5991952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A73827FA-B748-4E1F-891F-2C255FBFD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7628">
            <a:off x="18504" y="2676553"/>
            <a:ext cx="2800877" cy="19790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4394" y="221936"/>
            <a:ext cx="21098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4800" b="1" u="sng" dirty="0" err="1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SVNKitten" pitchFamily="2" charset="0"/>
              </a:rPr>
              <a:t>Dặn</a:t>
            </a:r>
            <a:r>
              <a:rPr lang="en-US" altLang="en-US" sz="4800" b="1" u="sng" dirty="0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SVNKitten" pitchFamily="2" charset="0"/>
              </a:rPr>
              <a:t> </a:t>
            </a:r>
            <a:r>
              <a:rPr lang="en-US" altLang="en-US" sz="4800" b="1" u="sng" dirty="0" err="1">
                <a:solidFill>
                  <a:srgbClr val="FF3399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SVNKitten" pitchFamily="2" charset="0"/>
              </a:rPr>
              <a:t>dò</a:t>
            </a:r>
            <a:r>
              <a:rPr lang="en-US" altLang="en-US" sz="4800" b="1" dirty="0">
                <a:solidFill>
                  <a:srgbClr val="FF3399"/>
                </a:solidFill>
                <a:latin typeface="#9Slide05 SVNKitten" pitchFamily="2" charset="0"/>
              </a:rPr>
              <a:t>:</a:t>
            </a:r>
          </a:p>
        </p:txBody>
      </p:sp>
      <p:grpSp>
        <p:nvGrpSpPr>
          <p:cNvPr id="8" name="Google Shape;1378;p39"/>
          <p:cNvGrpSpPr/>
          <p:nvPr/>
        </p:nvGrpSpPr>
        <p:grpSpPr>
          <a:xfrm>
            <a:off x="7004012" y="51380"/>
            <a:ext cx="2125025" cy="1622225"/>
            <a:chOff x="1174800" y="275900"/>
            <a:chExt cx="1329425" cy="958175"/>
          </a:xfrm>
        </p:grpSpPr>
        <p:sp>
          <p:nvSpPr>
            <p:cNvPr id="9" name="Google Shape;1379;p39"/>
            <p:cNvSpPr/>
            <p:nvPr/>
          </p:nvSpPr>
          <p:spPr>
            <a:xfrm>
              <a:off x="1365525" y="275900"/>
              <a:ext cx="957900" cy="958175"/>
            </a:xfrm>
            <a:custGeom>
              <a:avLst/>
              <a:gdLst/>
              <a:ahLst/>
              <a:cxnLst/>
              <a:rect l="l" t="t" r="r" b="b"/>
              <a:pathLst>
                <a:path w="38316" h="38327" extrusionOk="0">
                  <a:moveTo>
                    <a:pt x="19158" y="1"/>
                  </a:moveTo>
                  <a:cubicBezTo>
                    <a:pt x="29732" y="1"/>
                    <a:pt x="38316" y="8585"/>
                    <a:pt x="38316" y="19169"/>
                  </a:cubicBezTo>
                  <a:cubicBezTo>
                    <a:pt x="38316" y="29742"/>
                    <a:pt x="29732" y="38327"/>
                    <a:pt x="19158" y="38327"/>
                  </a:cubicBezTo>
                  <a:cubicBezTo>
                    <a:pt x="8585" y="38327"/>
                    <a:pt x="0" y="29742"/>
                    <a:pt x="0" y="19169"/>
                  </a:cubicBezTo>
                  <a:cubicBezTo>
                    <a:pt x="0" y="8585"/>
                    <a:pt x="8585" y="1"/>
                    <a:pt x="19158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80;p39"/>
            <p:cNvSpPr/>
            <p:nvPr/>
          </p:nvSpPr>
          <p:spPr>
            <a:xfrm>
              <a:off x="1975525" y="391800"/>
              <a:ext cx="347900" cy="737575"/>
            </a:xfrm>
            <a:custGeom>
              <a:avLst/>
              <a:gdLst/>
              <a:ahLst/>
              <a:cxnLst/>
              <a:rect l="l" t="t" r="r" b="b"/>
              <a:pathLst>
                <a:path w="13916" h="29503" extrusionOk="0">
                  <a:moveTo>
                    <a:pt x="7242" y="0"/>
                  </a:moveTo>
                  <a:cubicBezTo>
                    <a:pt x="5779" y="1582"/>
                    <a:pt x="6366" y="3163"/>
                    <a:pt x="5113" y="4874"/>
                  </a:cubicBezTo>
                  <a:cubicBezTo>
                    <a:pt x="4774" y="5341"/>
                    <a:pt x="4338" y="5492"/>
                    <a:pt x="3862" y="5492"/>
                  </a:cubicBezTo>
                  <a:cubicBezTo>
                    <a:pt x="2984" y="5492"/>
                    <a:pt x="1971" y="4976"/>
                    <a:pt x="1187" y="4976"/>
                  </a:cubicBezTo>
                  <a:cubicBezTo>
                    <a:pt x="839" y="4976"/>
                    <a:pt x="535" y="5078"/>
                    <a:pt x="308" y="5372"/>
                  </a:cubicBezTo>
                  <a:cubicBezTo>
                    <a:pt x="0" y="5760"/>
                    <a:pt x="30" y="6227"/>
                    <a:pt x="140" y="6675"/>
                  </a:cubicBezTo>
                  <a:cubicBezTo>
                    <a:pt x="328" y="7500"/>
                    <a:pt x="717" y="8296"/>
                    <a:pt x="1512" y="8684"/>
                  </a:cubicBezTo>
                  <a:cubicBezTo>
                    <a:pt x="2069" y="8952"/>
                    <a:pt x="3084" y="8972"/>
                    <a:pt x="3432" y="9540"/>
                  </a:cubicBezTo>
                  <a:cubicBezTo>
                    <a:pt x="3949" y="10365"/>
                    <a:pt x="2646" y="10942"/>
                    <a:pt x="2288" y="11399"/>
                  </a:cubicBezTo>
                  <a:cubicBezTo>
                    <a:pt x="1900" y="11897"/>
                    <a:pt x="2209" y="12533"/>
                    <a:pt x="2467" y="13021"/>
                  </a:cubicBezTo>
                  <a:cubicBezTo>
                    <a:pt x="3491" y="14911"/>
                    <a:pt x="4506" y="14434"/>
                    <a:pt x="5978" y="15478"/>
                  </a:cubicBezTo>
                  <a:cubicBezTo>
                    <a:pt x="6456" y="15826"/>
                    <a:pt x="6515" y="16403"/>
                    <a:pt x="6864" y="16861"/>
                  </a:cubicBezTo>
                  <a:cubicBezTo>
                    <a:pt x="7212" y="17308"/>
                    <a:pt x="7739" y="17736"/>
                    <a:pt x="7839" y="18322"/>
                  </a:cubicBezTo>
                  <a:cubicBezTo>
                    <a:pt x="8097" y="19775"/>
                    <a:pt x="4059" y="20352"/>
                    <a:pt x="3571" y="21107"/>
                  </a:cubicBezTo>
                  <a:cubicBezTo>
                    <a:pt x="2089" y="23415"/>
                    <a:pt x="5093" y="27394"/>
                    <a:pt x="6705" y="29503"/>
                  </a:cubicBezTo>
                  <a:cubicBezTo>
                    <a:pt x="11101" y="25992"/>
                    <a:pt x="13916" y="20581"/>
                    <a:pt x="13916" y="14533"/>
                  </a:cubicBezTo>
                  <a:cubicBezTo>
                    <a:pt x="13916" y="8724"/>
                    <a:pt x="11330" y="3512"/>
                    <a:pt x="7242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81;p39"/>
            <p:cNvSpPr/>
            <p:nvPr/>
          </p:nvSpPr>
          <p:spPr>
            <a:xfrm>
              <a:off x="1365525" y="278150"/>
              <a:ext cx="523725" cy="908675"/>
            </a:xfrm>
            <a:custGeom>
              <a:avLst/>
              <a:gdLst/>
              <a:ahLst/>
              <a:cxnLst/>
              <a:rect l="l" t="t" r="r" b="b"/>
              <a:pathLst>
                <a:path w="20949" h="36347" extrusionOk="0">
                  <a:moveTo>
                    <a:pt x="17288" y="1"/>
                  </a:moveTo>
                  <a:cubicBezTo>
                    <a:pt x="7590" y="945"/>
                    <a:pt x="0" y="9132"/>
                    <a:pt x="0" y="19079"/>
                  </a:cubicBezTo>
                  <a:cubicBezTo>
                    <a:pt x="0" y="26678"/>
                    <a:pt x="4437" y="33243"/>
                    <a:pt x="10853" y="36347"/>
                  </a:cubicBezTo>
                  <a:cubicBezTo>
                    <a:pt x="10962" y="36287"/>
                    <a:pt x="11061" y="36227"/>
                    <a:pt x="11151" y="36168"/>
                  </a:cubicBezTo>
                  <a:cubicBezTo>
                    <a:pt x="12245" y="35441"/>
                    <a:pt x="13011" y="34039"/>
                    <a:pt x="14025" y="33173"/>
                  </a:cubicBezTo>
                  <a:cubicBezTo>
                    <a:pt x="15577" y="31840"/>
                    <a:pt x="17706" y="30339"/>
                    <a:pt x="18143" y="28180"/>
                  </a:cubicBezTo>
                  <a:cubicBezTo>
                    <a:pt x="18362" y="27086"/>
                    <a:pt x="17597" y="26479"/>
                    <a:pt x="17348" y="25525"/>
                  </a:cubicBezTo>
                  <a:cubicBezTo>
                    <a:pt x="17179" y="24858"/>
                    <a:pt x="17447" y="24122"/>
                    <a:pt x="17228" y="23465"/>
                  </a:cubicBezTo>
                  <a:cubicBezTo>
                    <a:pt x="16850" y="22291"/>
                    <a:pt x="14264" y="21814"/>
                    <a:pt x="13250" y="21705"/>
                  </a:cubicBezTo>
                  <a:cubicBezTo>
                    <a:pt x="12743" y="21655"/>
                    <a:pt x="11708" y="21546"/>
                    <a:pt x="11828" y="20810"/>
                  </a:cubicBezTo>
                  <a:cubicBezTo>
                    <a:pt x="12106" y="19119"/>
                    <a:pt x="13996" y="16831"/>
                    <a:pt x="15588" y="16194"/>
                  </a:cubicBezTo>
                  <a:cubicBezTo>
                    <a:pt x="16950" y="15647"/>
                    <a:pt x="18860" y="15647"/>
                    <a:pt x="19805" y="14334"/>
                  </a:cubicBezTo>
                  <a:cubicBezTo>
                    <a:pt x="20948" y="12742"/>
                    <a:pt x="17865" y="12415"/>
                    <a:pt x="17796" y="11141"/>
                  </a:cubicBezTo>
                  <a:cubicBezTo>
                    <a:pt x="17646" y="8445"/>
                    <a:pt x="19675" y="6884"/>
                    <a:pt x="19735" y="4805"/>
                  </a:cubicBezTo>
                  <a:cubicBezTo>
                    <a:pt x="19785" y="3392"/>
                    <a:pt x="18452" y="1592"/>
                    <a:pt x="17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82;p39"/>
            <p:cNvSpPr/>
            <p:nvPr/>
          </p:nvSpPr>
          <p:spPr>
            <a:xfrm>
              <a:off x="1404075" y="949075"/>
              <a:ext cx="200200" cy="94525"/>
            </a:xfrm>
            <a:custGeom>
              <a:avLst/>
              <a:gdLst/>
              <a:ahLst/>
              <a:cxnLst/>
              <a:rect l="l" t="t" r="r" b="b"/>
              <a:pathLst>
                <a:path w="8008" h="3781" extrusionOk="0">
                  <a:moveTo>
                    <a:pt x="1453" y="3303"/>
                  </a:moveTo>
                  <a:cubicBezTo>
                    <a:pt x="1303" y="2965"/>
                    <a:pt x="1204" y="2576"/>
                    <a:pt x="1134" y="2218"/>
                  </a:cubicBezTo>
                  <a:cubicBezTo>
                    <a:pt x="1115" y="2089"/>
                    <a:pt x="1075" y="1851"/>
                    <a:pt x="1204" y="1761"/>
                  </a:cubicBezTo>
                  <a:cubicBezTo>
                    <a:pt x="1493" y="1562"/>
                    <a:pt x="1860" y="2139"/>
                    <a:pt x="1980" y="2318"/>
                  </a:cubicBezTo>
                  <a:cubicBezTo>
                    <a:pt x="2030" y="2377"/>
                    <a:pt x="2070" y="2448"/>
                    <a:pt x="2109" y="2507"/>
                  </a:cubicBezTo>
                  <a:lnTo>
                    <a:pt x="2159" y="2587"/>
                  </a:lnTo>
                  <a:cubicBezTo>
                    <a:pt x="2179" y="2576"/>
                    <a:pt x="2198" y="2457"/>
                    <a:pt x="2198" y="2437"/>
                  </a:cubicBezTo>
                  <a:cubicBezTo>
                    <a:pt x="2229" y="2268"/>
                    <a:pt x="2238" y="2099"/>
                    <a:pt x="2258" y="1920"/>
                  </a:cubicBezTo>
                  <a:cubicBezTo>
                    <a:pt x="2308" y="1403"/>
                    <a:pt x="2328" y="826"/>
                    <a:pt x="2627" y="379"/>
                  </a:cubicBezTo>
                  <a:cubicBezTo>
                    <a:pt x="2755" y="189"/>
                    <a:pt x="2965" y="1"/>
                    <a:pt x="3213" y="20"/>
                  </a:cubicBezTo>
                  <a:cubicBezTo>
                    <a:pt x="3412" y="30"/>
                    <a:pt x="3581" y="229"/>
                    <a:pt x="3681" y="379"/>
                  </a:cubicBezTo>
                  <a:cubicBezTo>
                    <a:pt x="3959" y="816"/>
                    <a:pt x="4088" y="1333"/>
                    <a:pt x="4188" y="1820"/>
                  </a:cubicBezTo>
                  <a:cubicBezTo>
                    <a:pt x="4198" y="1900"/>
                    <a:pt x="4208" y="2308"/>
                    <a:pt x="4287" y="2388"/>
                  </a:cubicBezTo>
                  <a:cubicBezTo>
                    <a:pt x="4298" y="2388"/>
                    <a:pt x="4357" y="2328"/>
                    <a:pt x="4357" y="2318"/>
                  </a:cubicBezTo>
                  <a:cubicBezTo>
                    <a:pt x="4437" y="2218"/>
                    <a:pt x="4486" y="2099"/>
                    <a:pt x="4546" y="1990"/>
                  </a:cubicBezTo>
                  <a:cubicBezTo>
                    <a:pt x="4656" y="1781"/>
                    <a:pt x="4974" y="1075"/>
                    <a:pt x="5332" y="1214"/>
                  </a:cubicBezTo>
                  <a:cubicBezTo>
                    <a:pt x="5710" y="1353"/>
                    <a:pt x="5710" y="1980"/>
                    <a:pt x="5730" y="2298"/>
                  </a:cubicBezTo>
                  <a:cubicBezTo>
                    <a:pt x="5739" y="2368"/>
                    <a:pt x="5720" y="2676"/>
                    <a:pt x="5779" y="2716"/>
                  </a:cubicBezTo>
                  <a:cubicBezTo>
                    <a:pt x="5799" y="2736"/>
                    <a:pt x="5938" y="2587"/>
                    <a:pt x="5949" y="2567"/>
                  </a:cubicBezTo>
                  <a:cubicBezTo>
                    <a:pt x="6068" y="2448"/>
                    <a:pt x="6257" y="2268"/>
                    <a:pt x="6446" y="2338"/>
                  </a:cubicBezTo>
                  <a:cubicBezTo>
                    <a:pt x="6714" y="2428"/>
                    <a:pt x="6784" y="2855"/>
                    <a:pt x="6814" y="3104"/>
                  </a:cubicBezTo>
                  <a:cubicBezTo>
                    <a:pt x="6834" y="3203"/>
                    <a:pt x="6824" y="3372"/>
                    <a:pt x="6913" y="3452"/>
                  </a:cubicBezTo>
                  <a:cubicBezTo>
                    <a:pt x="7092" y="3621"/>
                    <a:pt x="7421" y="3641"/>
                    <a:pt x="7649" y="3690"/>
                  </a:cubicBezTo>
                  <a:cubicBezTo>
                    <a:pt x="7729" y="3710"/>
                    <a:pt x="7808" y="3721"/>
                    <a:pt x="7878" y="3741"/>
                  </a:cubicBezTo>
                  <a:cubicBezTo>
                    <a:pt x="7918" y="3741"/>
                    <a:pt x="8007" y="3750"/>
                    <a:pt x="7998" y="3750"/>
                  </a:cubicBezTo>
                  <a:cubicBezTo>
                    <a:pt x="7968" y="3770"/>
                    <a:pt x="7620" y="3780"/>
                    <a:pt x="7580" y="3780"/>
                  </a:cubicBezTo>
                  <a:cubicBezTo>
                    <a:pt x="7470" y="3770"/>
                    <a:pt x="7371" y="3780"/>
                    <a:pt x="7262" y="3780"/>
                  </a:cubicBezTo>
                  <a:cubicBezTo>
                    <a:pt x="7083" y="3780"/>
                    <a:pt x="6784" y="3760"/>
                    <a:pt x="6784" y="3760"/>
                  </a:cubicBezTo>
                  <a:cubicBezTo>
                    <a:pt x="5630" y="3770"/>
                    <a:pt x="4486" y="3710"/>
                    <a:pt x="3343" y="3690"/>
                  </a:cubicBezTo>
                  <a:cubicBezTo>
                    <a:pt x="2994" y="3690"/>
                    <a:pt x="2646" y="3701"/>
                    <a:pt x="2298" y="3690"/>
                  </a:cubicBezTo>
                  <a:cubicBezTo>
                    <a:pt x="2189" y="3690"/>
                    <a:pt x="2070" y="3710"/>
                    <a:pt x="1920" y="3690"/>
                  </a:cubicBezTo>
                  <a:cubicBezTo>
                    <a:pt x="1781" y="3681"/>
                    <a:pt x="1661" y="3690"/>
                    <a:pt x="1532" y="3681"/>
                  </a:cubicBezTo>
                  <a:cubicBezTo>
                    <a:pt x="1244" y="3661"/>
                    <a:pt x="955" y="3661"/>
                    <a:pt x="677" y="3651"/>
                  </a:cubicBezTo>
                  <a:cubicBezTo>
                    <a:pt x="527" y="3641"/>
                    <a:pt x="379" y="3641"/>
                    <a:pt x="229" y="3631"/>
                  </a:cubicBezTo>
                  <a:cubicBezTo>
                    <a:pt x="180" y="3631"/>
                    <a:pt x="129" y="3631"/>
                    <a:pt x="80" y="3621"/>
                  </a:cubicBezTo>
                  <a:cubicBezTo>
                    <a:pt x="60" y="3621"/>
                    <a:pt x="1" y="3631"/>
                    <a:pt x="20" y="3621"/>
                  </a:cubicBezTo>
                  <a:cubicBezTo>
                    <a:pt x="199" y="3511"/>
                    <a:pt x="478" y="3492"/>
                    <a:pt x="677" y="3442"/>
                  </a:cubicBezTo>
                  <a:cubicBezTo>
                    <a:pt x="936" y="3392"/>
                    <a:pt x="1194" y="3343"/>
                    <a:pt x="1453" y="3303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83;p39"/>
            <p:cNvSpPr/>
            <p:nvPr/>
          </p:nvSpPr>
          <p:spPr>
            <a:xfrm>
              <a:off x="1872825" y="418900"/>
              <a:ext cx="298675" cy="141025"/>
            </a:xfrm>
            <a:custGeom>
              <a:avLst/>
              <a:gdLst/>
              <a:ahLst/>
              <a:cxnLst/>
              <a:rect l="l" t="t" r="r" b="b"/>
              <a:pathLst>
                <a:path w="11947" h="5641" extrusionOk="0">
                  <a:moveTo>
                    <a:pt x="2168" y="4915"/>
                  </a:moveTo>
                  <a:cubicBezTo>
                    <a:pt x="1940" y="4417"/>
                    <a:pt x="1790" y="3840"/>
                    <a:pt x="1691" y="3303"/>
                  </a:cubicBezTo>
                  <a:cubicBezTo>
                    <a:pt x="1662" y="3104"/>
                    <a:pt x="1602" y="2756"/>
                    <a:pt x="1790" y="2616"/>
                  </a:cubicBezTo>
                  <a:cubicBezTo>
                    <a:pt x="2219" y="2328"/>
                    <a:pt x="2765" y="3193"/>
                    <a:pt x="2955" y="3452"/>
                  </a:cubicBezTo>
                  <a:cubicBezTo>
                    <a:pt x="3024" y="3542"/>
                    <a:pt x="3084" y="3641"/>
                    <a:pt x="3143" y="3741"/>
                  </a:cubicBezTo>
                  <a:lnTo>
                    <a:pt x="3213" y="3860"/>
                  </a:lnTo>
                  <a:cubicBezTo>
                    <a:pt x="3253" y="3840"/>
                    <a:pt x="3273" y="3661"/>
                    <a:pt x="3273" y="3631"/>
                  </a:cubicBezTo>
                  <a:cubicBezTo>
                    <a:pt x="3313" y="3383"/>
                    <a:pt x="3342" y="3124"/>
                    <a:pt x="3362" y="2865"/>
                  </a:cubicBezTo>
                  <a:cubicBezTo>
                    <a:pt x="3432" y="2090"/>
                    <a:pt x="3462" y="1224"/>
                    <a:pt x="3910" y="567"/>
                  </a:cubicBezTo>
                  <a:cubicBezTo>
                    <a:pt x="4098" y="289"/>
                    <a:pt x="4416" y="1"/>
                    <a:pt x="4785" y="21"/>
                  </a:cubicBezTo>
                  <a:cubicBezTo>
                    <a:pt x="5083" y="41"/>
                    <a:pt x="5342" y="329"/>
                    <a:pt x="5491" y="567"/>
                  </a:cubicBezTo>
                  <a:cubicBezTo>
                    <a:pt x="5908" y="1204"/>
                    <a:pt x="6087" y="1980"/>
                    <a:pt x="6237" y="2716"/>
                  </a:cubicBezTo>
                  <a:cubicBezTo>
                    <a:pt x="6257" y="2826"/>
                    <a:pt x="6267" y="3442"/>
                    <a:pt x="6396" y="3551"/>
                  </a:cubicBezTo>
                  <a:cubicBezTo>
                    <a:pt x="6406" y="3562"/>
                    <a:pt x="6496" y="3462"/>
                    <a:pt x="6496" y="3452"/>
                  </a:cubicBezTo>
                  <a:cubicBezTo>
                    <a:pt x="6605" y="3303"/>
                    <a:pt x="6684" y="3134"/>
                    <a:pt x="6774" y="2975"/>
                  </a:cubicBezTo>
                  <a:cubicBezTo>
                    <a:pt x="6943" y="2647"/>
                    <a:pt x="7420" y="1602"/>
                    <a:pt x="7957" y="1811"/>
                  </a:cubicBezTo>
                  <a:cubicBezTo>
                    <a:pt x="8505" y="2020"/>
                    <a:pt x="8505" y="2945"/>
                    <a:pt x="8545" y="3432"/>
                  </a:cubicBezTo>
                  <a:cubicBezTo>
                    <a:pt x="8554" y="3522"/>
                    <a:pt x="8525" y="3989"/>
                    <a:pt x="8614" y="4049"/>
                  </a:cubicBezTo>
                  <a:cubicBezTo>
                    <a:pt x="8644" y="4079"/>
                    <a:pt x="8853" y="3850"/>
                    <a:pt x="8873" y="3830"/>
                  </a:cubicBezTo>
                  <a:cubicBezTo>
                    <a:pt x="9052" y="3641"/>
                    <a:pt x="9321" y="3383"/>
                    <a:pt x="9609" y="3472"/>
                  </a:cubicBezTo>
                  <a:cubicBezTo>
                    <a:pt x="10017" y="3611"/>
                    <a:pt x="10116" y="4258"/>
                    <a:pt x="10166" y="4616"/>
                  </a:cubicBezTo>
                  <a:cubicBezTo>
                    <a:pt x="10186" y="4775"/>
                    <a:pt x="10176" y="5034"/>
                    <a:pt x="10305" y="5153"/>
                  </a:cubicBezTo>
                  <a:cubicBezTo>
                    <a:pt x="10574" y="5392"/>
                    <a:pt x="11061" y="5432"/>
                    <a:pt x="11399" y="5501"/>
                  </a:cubicBezTo>
                  <a:cubicBezTo>
                    <a:pt x="11518" y="5521"/>
                    <a:pt x="11638" y="5551"/>
                    <a:pt x="11748" y="5571"/>
                  </a:cubicBezTo>
                  <a:cubicBezTo>
                    <a:pt x="11807" y="5571"/>
                    <a:pt x="11947" y="5591"/>
                    <a:pt x="11927" y="5591"/>
                  </a:cubicBezTo>
                  <a:cubicBezTo>
                    <a:pt x="11877" y="5620"/>
                    <a:pt x="11370" y="5631"/>
                    <a:pt x="11300" y="5631"/>
                  </a:cubicBezTo>
                  <a:cubicBezTo>
                    <a:pt x="11140" y="5620"/>
                    <a:pt x="10992" y="5640"/>
                    <a:pt x="10833" y="5640"/>
                  </a:cubicBezTo>
                  <a:cubicBezTo>
                    <a:pt x="10554" y="5631"/>
                    <a:pt x="10106" y="5611"/>
                    <a:pt x="10106" y="5611"/>
                  </a:cubicBezTo>
                  <a:cubicBezTo>
                    <a:pt x="8395" y="5620"/>
                    <a:pt x="6695" y="5531"/>
                    <a:pt x="4984" y="5501"/>
                  </a:cubicBezTo>
                  <a:cubicBezTo>
                    <a:pt x="4467" y="5501"/>
                    <a:pt x="3939" y="5511"/>
                    <a:pt x="3422" y="5501"/>
                  </a:cubicBezTo>
                  <a:cubicBezTo>
                    <a:pt x="3263" y="5501"/>
                    <a:pt x="3084" y="5521"/>
                    <a:pt x="2855" y="5501"/>
                  </a:cubicBezTo>
                  <a:cubicBezTo>
                    <a:pt x="2656" y="5491"/>
                    <a:pt x="2467" y="5501"/>
                    <a:pt x="2278" y="5491"/>
                  </a:cubicBezTo>
                  <a:cubicBezTo>
                    <a:pt x="1850" y="5461"/>
                    <a:pt x="1423" y="5452"/>
                    <a:pt x="995" y="5441"/>
                  </a:cubicBezTo>
                  <a:cubicBezTo>
                    <a:pt x="786" y="5432"/>
                    <a:pt x="567" y="5432"/>
                    <a:pt x="349" y="5412"/>
                  </a:cubicBezTo>
                  <a:cubicBezTo>
                    <a:pt x="269" y="5412"/>
                    <a:pt x="199" y="5402"/>
                    <a:pt x="119" y="5402"/>
                  </a:cubicBezTo>
                  <a:cubicBezTo>
                    <a:pt x="90" y="5392"/>
                    <a:pt x="0" y="5412"/>
                    <a:pt x="30" y="5392"/>
                  </a:cubicBezTo>
                  <a:cubicBezTo>
                    <a:pt x="289" y="5233"/>
                    <a:pt x="707" y="5203"/>
                    <a:pt x="1005" y="5133"/>
                  </a:cubicBezTo>
                  <a:cubicBezTo>
                    <a:pt x="1393" y="5054"/>
                    <a:pt x="1781" y="4984"/>
                    <a:pt x="2168" y="4915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84;p39"/>
            <p:cNvSpPr/>
            <p:nvPr/>
          </p:nvSpPr>
          <p:spPr>
            <a:xfrm>
              <a:off x="1580375" y="660125"/>
              <a:ext cx="98250" cy="60425"/>
            </a:xfrm>
            <a:custGeom>
              <a:avLst/>
              <a:gdLst/>
              <a:ahLst/>
              <a:cxnLst/>
              <a:rect l="l" t="t" r="r" b="b"/>
              <a:pathLst>
                <a:path w="3930" h="2417" extrusionOk="0">
                  <a:moveTo>
                    <a:pt x="11" y="2417"/>
                  </a:moveTo>
                  <a:cubicBezTo>
                    <a:pt x="0" y="2337"/>
                    <a:pt x="0" y="2258"/>
                    <a:pt x="0" y="2178"/>
                  </a:cubicBezTo>
                  <a:cubicBezTo>
                    <a:pt x="0" y="975"/>
                    <a:pt x="876" y="0"/>
                    <a:pt x="1960" y="0"/>
                  </a:cubicBezTo>
                  <a:cubicBezTo>
                    <a:pt x="3044" y="0"/>
                    <a:pt x="3930" y="975"/>
                    <a:pt x="3930" y="2178"/>
                  </a:cubicBezTo>
                  <a:cubicBezTo>
                    <a:pt x="3930" y="2258"/>
                    <a:pt x="3920" y="2337"/>
                    <a:pt x="3910" y="2417"/>
                  </a:cubicBezTo>
                  <a:lnTo>
                    <a:pt x="3223" y="2417"/>
                  </a:lnTo>
                  <a:cubicBezTo>
                    <a:pt x="3234" y="2337"/>
                    <a:pt x="3243" y="2258"/>
                    <a:pt x="3243" y="2178"/>
                  </a:cubicBezTo>
                  <a:cubicBezTo>
                    <a:pt x="3243" y="1393"/>
                    <a:pt x="2666" y="756"/>
                    <a:pt x="1960" y="756"/>
                  </a:cubicBezTo>
                  <a:cubicBezTo>
                    <a:pt x="1254" y="756"/>
                    <a:pt x="687" y="1393"/>
                    <a:pt x="687" y="2178"/>
                  </a:cubicBezTo>
                  <a:cubicBezTo>
                    <a:pt x="687" y="2258"/>
                    <a:pt x="687" y="2337"/>
                    <a:pt x="697" y="2417"/>
                  </a:cubicBezTo>
                  <a:close/>
                </a:path>
              </a:pathLst>
            </a:custGeom>
            <a:solidFill>
              <a:srgbClr val="32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85;p39"/>
            <p:cNvSpPr/>
            <p:nvPr/>
          </p:nvSpPr>
          <p:spPr>
            <a:xfrm>
              <a:off x="1832025" y="660125"/>
              <a:ext cx="98275" cy="60425"/>
            </a:xfrm>
            <a:custGeom>
              <a:avLst/>
              <a:gdLst/>
              <a:ahLst/>
              <a:cxnLst/>
              <a:rect l="l" t="t" r="r" b="b"/>
              <a:pathLst>
                <a:path w="3931" h="2417" extrusionOk="0">
                  <a:moveTo>
                    <a:pt x="11" y="2417"/>
                  </a:moveTo>
                  <a:cubicBezTo>
                    <a:pt x="1" y="2337"/>
                    <a:pt x="1" y="2258"/>
                    <a:pt x="1" y="2178"/>
                  </a:cubicBezTo>
                  <a:cubicBezTo>
                    <a:pt x="1" y="975"/>
                    <a:pt x="876" y="0"/>
                    <a:pt x="1961" y="0"/>
                  </a:cubicBezTo>
                  <a:cubicBezTo>
                    <a:pt x="3044" y="0"/>
                    <a:pt x="3930" y="975"/>
                    <a:pt x="3930" y="2178"/>
                  </a:cubicBezTo>
                  <a:cubicBezTo>
                    <a:pt x="3930" y="2258"/>
                    <a:pt x="3920" y="2337"/>
                    <a:pt x="3910" y="2417"/>
                  </a:cubicBezTo>
                  <a:lnTo>
                    <a:pt x="3224" y="2417"/>
                  </a:lnTo>
                  <a:cubicBezTo>
                    <a:pt x="3234" y="2337"/>
                    <a:pt x="3243" y="2258"/>
                    <a:pt x="3243" y="2178"/>
                  </a:cubicBezTo>
                  <a:cubicBezTo>
                    <a:pt x="3243" y="1393"/>
                    <a:pt x="2666" y="756"/>
                    <a:pt x="1961" y="756"/>
                  </a:cubicBezTo>
                  <a:cubicBezTo>
                    <a:pt x="1254" y="756"/>
                    <a:pt x="677" y="1393"/>
                    <a:pt x="677" y="2178"/>
                  </a:cubicBezTo>
                  <a:cubicBezTo>
                    <a:pt x="677" y="2258"/>
                    <a:pt x="687" y="2337"/>
                    <a:pt x="697" y="2417"/>
                  </a:cubicBezTo>
                  <a:close/>
                </a:path>
              </a:pathLst>
            </a:custGeom>
            <a:solidFill>
              <a:srgbClr val="32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6;p39"/>
            <p:cNvSpPr/>
            <p:nvPr/>
          </p:nvSpPr>
          <p:spPr>
            <a:xfrm>
              <a:off x="1726350" y="714325"/>
              <a:ext cx="58450" cy="39825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288" y="169"/>
                  </a:moveTo>
                  <a:cubicBezTo>
                    <a:pt x="2338" y="866"/>
                    <a:pt x="1751" y="1592"/>
                    <a:pt x="1025" y="1482"/>
                  </a:cubicBezTo>
                  <a:cubicBezTo>
                    <a:pt x="428" y="1403"/>
                    <a:pt x="1" y="786"/>
                    <a:pt x="50" y="160"/>
                  </a:cubicBezTo>
                  <a:lnTo>
                    <a:pt x="60" y="10"/>
                  </a:lnTo>
                  <a:lnTo>
                    <a:pt x="538" y="10"/>
                  </a:lnTo>
                  <a:lnTo>
                    <a:pt x="687" y="10"/>
                  </a:lnTo>
                  <a:cubicBezTo>
                    <a:pt x="687" y="21"/>
                    <a:pt x="677" y="200"/>
                    <a:pt x="677" y="209"/>
                  </a:cubicBezTo>
                  <a:cubicBezTo>
                    <a:pt x="637" y="567"/>
                    <a:pt x="1005" y="995"/>
                    <a:pt x="1393" y="766"/>
                  </a:cubicBezTo>
                  <a:cubicBezTo>
                    <a:pt x="1582" y="657"/>
                    <a:pt x="1681" y="418"/>
                    <a:pt x="1652" y="189"/>
                  </a:cubicBezTo>
                  <a:lnTo>
                    <a:pt x="1642" y="1"/>
                  </a:lnTo>
                  <a:lnTo>
                    <a:pt x="2269" y="10"/>
                  </a:lnTo>
                  <a:cubicBezTo>
                    <a:pt x="2278" y="60"/>
                    <a:pt x="2278" y="120"/>
                    <a:pt x="2288" y="169"/>
                  </a:cubicBezTo>
                  <a:close/>
                </a:path>
              </a:pathLst>
            </a:custGeom>
            <a:solidFill>
              <a:srgbClr val="32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87;p39"/>
            <p:cNvSpPr/>
            <p:nvPr/>
          </p:nvSpPr>
          <p:spPr>
            <a:xfrm>
              <a:off x="1539100" y="760575"/>
              <a:ext cx="52000" cy="51750"/>
            </a:xfrm>
            <a:custGeom>
              <a:avLst/>
              <a:gdLst/>
              <a:ahLst/>
              <a:cxnLst/>
              <a:rect l="l" t="t" r="r" b="b"/>
              <a:pathLst>
                <a:path w="2080" h="2070" extrusionOk="0">
                  <a:moveTo>
                    <a:pt x="1035" y="1"/>
                  </a:moveTo>
                  <a:cubicBezTo>
                    <a:pt x="1612" y="1"/>
                    <a:pt x="2080" y="458"/>
                    <a:pt x="2080" y="1035"/>
                  </a:cubicBezTo>
                  <a:cubicBezTo>
                    <a:pt x="2080" y="1612"/>
                    <a:pt x="1612" y="2070"/>
                    <a:pt x="1035" y="2070"/>
                  </a:cubicBezTo>
                  <a:cubicBezTo>
                    <a:pt x="468" y="2070"/>
                    <a:pt x="0" y="1612"/>
                    <a:pt x="0" y="1035"/>
                  </a:cubicBezTo>
                  <a:cubicBezTo>
                    <a:pt x="0" y="458"/>
                    <a:pt x="468" y="1"/>
                    <a:pt x="10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88;p39"/>
            <p:cNvSpPr/>
            <p:nvPr/>
          </p:nvSpPr>
          <p:spPr>
            <a:xfrm>
              <a:off x="1923300" y="760575"/>
              <a:ext cx="52000" cy="51750"/>
            </a:xfrm>
            <a:custGeom>
              <a:avLst/>
              <a:gdLst/>
              <a:ahLst/>
              <a:cxnLst/>
              <a:rect l="l" t="t" r="r" b="b"/>
              <a:pathLst>
                <a:path w="2080" h="2070" extrusionOk="0">
                  <a:moveTo>
                    <a:pt x="1045" y="1"/>
                  </a:moveTo>
                  <a:cubicBezTo>
                    <a:pt x="1612" y="1"/>
                    <a:pt x="2079" y="458"/>
                    <a:pt x="2079" y="1035"/>
                  </a:cubicBezTo>
                  <a:cubicBezTo>
                    <a:pt x="2079" y="1612"/>
                    <a:pt x="1612" y="2070"/>
                    <a:pt x="1045" y="2070"/>
                  </a:cubicBezTo>
                  <a:cubicBezTo>
                    <a:pt x="468" y="2070"/>
                    <a:pt x="1" y="1612"/>
                    <a:pt x="1" y="1035"/>
                  </a:cubicBezTo>
                  <a:cubicBezTo>
                    <a:pt x="1" y="458"/>
                    <a:pt x="468" y="1"/>
                    <a:pt x="1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89;p39"/>
            <p:cNvSpPr/>
            <p:nvPr/>
          </p:nvSpPr>
          <p:spPr>
            <a:xfrm>
              <a:off x="1174800" y="572325"/>
              <a:ext cx="260125" cy="280025"/>
            </a:xfrm>
            <a:custGeom>
              <a:avLst/>
              <a:gdLst/>
              <a:ahLst/>
              <a:cxnLst/>
              <a:rect l="l" t="t" r="r" b="b"/>
              <a:pathLst>
                <a:path w="10405" h="11201" extrusionOk="0">
                  <a:moveTo>
                    <a:pt x="1751" y="3373"/>
                  </a:moveTo>
                  <a:cubicBezTo>
                    <a:pt x="965" y="2995"/>
                    <a:pt x="1" y="1950"/>
                    <a:pt x="905" y="1214"/>
                  </a:cubicBezTo>
                  <a:cubicBezTo>
                    <a:pt x="1433" y="776"/>
                    <a:pt x="2189" y="1413"/>
                    <a:pt x="2537" y="1801"/>
                  </a:cubicBezTo>
                  <a:cubicBezTo>
                    <a:pt x="2656" y="1930"/>
                    <a:pt x="2775" y="2080"/>
                    <a:pt x="2885" y="2219"/>
                  </a:cubicBezTo>
                  <a:cubicBezTo>
                    <a:pt x="2925" y="2269"/>
                    <a:pt x="2965" y="2319"/>
                    <a:pt x="3004" y="2358"/>
                  </a:cubicBezTo>
                  <a:cubicBezTo>
                    <a:pt x="3024" y="2388"/>
                    <a:pt x="3064" y="2487"/>
                    <a:pt x="3084" y="2448"/>
                  </a:cubicBezTo>
                  <a:cubicBezTo>
                    <a:pt x="3124" y="2328"/>
                    <a:pt x="2934" y="2030"/>
                    <a:pt x="2895" y="1921"/>
                  </a:cubicBezTo>
                  <a:cubicBezTo>
                    <a:pt x="2766" y="1602"/>
                    <a:pt x="2627" y="1214"/>
                    <a:pt x="2636" y="866"/>
                  </a:cubicBezTo>
                  <a:cubicBezTo>
                    <a:pt x="2656" y="200"/>
                    <a:pt x="3452" y="1"/>
                    <a:pt x="3880" y="458"/>
                  </a:cubicBezTo>
                  <a:cubicBezTo>
                    <a:pt x="4238" y="847"/>
                    <a:pt x="4357" y="1404"/>
                    <a:pt x="4397" y="1921"/>
                  </a:cubicBezTo>
                  <a:cubicBezTo>
                    <a:pt x="4407" y="2060"/>
                    <a:pt x="4347" y="2498"/>
                    <a:pt x="4426" y="2617"/>
                  </a:cubicBezTo>
                  <a:cubicBezTo>
                    <a:pt x="4446" y="2646"/>
                    <a:pt x="4437" y="2557"/>
                    <a:pt x="4437" y="2527"/>
                  </a:cubicBezTo>
                  <a:cubicBezTo>
                    <a:pt x="4446" y="2487"/>
                    <a:pt x="4457" y="2467"/>
                    <a:pt x="4466" y="2418"/>
                  </a:cubicBezTo>
                  <a:cubicBezTo>
                    <a:pt x="4516" y="2279"/>
                    <a:pt x="4576" y="2149"/>
                    <a:pt x="4685" y="2050"/>
                  </a:cubicBezTo>
                  <a:cubicBezTo>
                    <a:pt x="4954" y="1782"/>
                    <a:pt x="5401" y="1811"/>
                    <a:pt x="5620" y="2120"/>
                  </a:cubicBezTo>
                  <a:cubicBezTo>
                    <a:pt x="5779" y="2348"/>
                    <a:pt x="5819" y="2646"/>
                    <a:pt x="5829" y="2915"/>
                  </a:cubicBezTo>
                  <a:cubicBezTo>
                    <a:pt x="5869" y="3741"/>
                    <a:pt x="5312" y="4467"/>
                    <a:pt x="4815" y="4875"/>
                  </a:cubicBezTo>
                  <a:lnTo>
                    <a:pt x="4815" y="4885"/>
                  </a:lnTo>
                  <a:cubicBezTo>
                    <a:pt x="5133" y="5522"/>
                    <a:pt x="5531" y="6098"/>
                    <a:pt x="5938" y="6715"/>
                  </a:cubicBezTo>
                  <a:cubicBezTo>
                    <a:pt x="6754" y="7938"/>
                    <a:pt x="7719" y="9122"/>
                    <a:pt x="9141" y="9729"/>
                  </a:cubicBezTo>
                  <a:cubicBezTo>
                    <a:pt x="9331" y="9819"/>
                    <a:pt x="9539" y="9878"/>
                    <a:pt x="9748" y="9878"/>
                  </a:cubicBezTo>
                  <a:lnTo>
                    <a:pt x="9997" y="9928"/>
                  </a:lnTo>
                  <a:lnTo>
                    <a:pt x="10206" y="10067"/>
                  </a:lnTo>
                  <a:lnTo>
                    <a:pt x="10355" y="10266"/>
                  </a:lnTo>
                  <a:lnTo>
                    <a:pt x="10405" y="10524"/>
                  </a:lnTo>
                  <a:lnTo>
                    <a:pt x="10365" y="10774"/>
                  </a:lnTo>
                  <a:cubicBezTo>
                    <a:pt x="10226" y="10982"/>
                    <a:pt x="10226" y="10982"/>
                    <a:pt x="10017" y="11132"/>
                  </a:cubicBezTo>
                  <a:lnTo>
                    <a:pt x="9768" y="11181"/>
                  </a:lnTo>
                  <a:cubicBezTo>
                    <a:pt x="8743" y="11201"/>
                    <a:pt x="7819" y="10544"/>
                    <a:pt x="7112" y="9998"/>
                  </a:cubicBezTo>
                  <a:cubicBezTo>
                    <a:pt x="5739" y="8933"/>
                    <a:pt x="4775" y="7372"/>
                    <a:pt x="3880" y="5880"/>
                  </a:cubicBezTo>
                  <a:cubicBezTo>
                    <a:pt x="3770" y="5701"/>
                    <a:pt x="3671" y="5522"/>
                    <a:pt x="3581" y="5332"/>
                  </a:cubicBezTo>
                  <a:lnTo>
                    <a:pt x="3571" y="5272"/>
                  </a:lnTo>
                  <a:cubicBezTo>
                    <a:pt x="2905" y="5362"/>
                    <a:pt x="2159" y="5044"/>
                    <a:pt x="1632" y="4706"/>
                  </a:cubicBezTo>
                  <a:cubicBezTo>
                    <a:pt x="1383" y="4547"/>
                    <a:pt x="1134" y="4357"/>
                    <a:pt x="1015" y="4079"/>
                  </a:cubicBezTo>
                  <a:cubicBezTo>
                    <a:pt x="885" y="3780"/>
                    <a:pt x="925" y="3402"/>
                    <a:pt x="1294" y="3333"/>
                  </a:cubicBezTo>
                  <a:cubicBezTo>
                    <a:pt x="1442" y="3293"/>
                    <a:pt x="1612" y="3323"/>
                    <a:pt x="1751" y="3373"/>
                  </a:cubicBezTo>
                  <a:cubicBezTo>
                    <a:pt x="1820" y="3402"/>
                    <a:pt x="1890" y="3433"/>
                    <a:pt x="1960" y="3453"/>
                  </a:cubicBezTo>
                  <a:cubicBezTo>
                    <a:pt x="1980" y="3462"/>
                    <a:pt x="1920" y="3433"/>
                    <a:pt x="1900" y="3433"/>
                  </a:cubicBezTo>
                  <a:cubicBezTo>
                    <a:pt x="1860" y="3413"/>
                    <a:pt x="1811" y="3393"/>
                    <a:pt x="1761" y="3373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0;p39"/>
            <p:cNvSpPr/>
            <p:nvPr/>
          </p:nvSpPr>
          <p:spPr>
            <a:xfrm>
              <a:off x="2244100" y="572325"/>
              <a:ext cx="260125" cy="280025"/>
            </a:xfrm>
            <a:custGeom>
              <a:avLst/>
              <a:gdLst/>
              <a:ahLst/>
              <a:cxnLst/>
              <a:rect l="l" t="t" r="r" b="b"/>
              <a:pathLst>
                <a:path w="10405" h="11201" extrusionOk="0">
                  <a:moveTo>
                    <a:pt x="8654" y="3373"/>
                  </a:moveTo>
                  <a:cubicBezTo>
                    <a:pt x="9450" y="2995"/>
                    <a:pt x="10404" y="1950"/>
                    <a:pt x="9509" y="1214"/>
                  </a:cubicBezTo>
                  <a:cubicBezTo>
                    <a:pt x="8982" y="776"/>
                    <a:pt x="8216" y="1413"/>
                    <a:pt x="7878" y="1801"/>
                  </a:cubicBezTo>
                  <a:cubicBezTo>
                    <a:pt x="7748" y="1930"/>
                    <a:pt x="7639" y="2080"/>
                    <a:pt x="7520" y="2219"/>
                  </a:cubicBezTo>
                  <a:cubicBezTo>
                    <a:pt x="7490" y="2269"/>
                    <a:pt x="7450" y="2319"/>
                    <a:pt x="7410" y="2358"/>
                  </a:cubicBezTo>
                  <a:cubicBezTo>
                    <a:pt x="7381" y="2388"/>
                    <a:pt x="7341" y="2487"/>
                    <a:pt x="7331" y="2448"/>
                  </a:cubicBezTo>
                  <a:cubicBezTo>
                    <a:pt x="7281" y="2328"/>
                    <a:pt x="7470" y="2030"/>
                    <a:pt x="7520" y="1921"/>
                  </a:cubicBezTo>
                  <a:cubicBezTo>
                    <a:pt x="7649" y="1602"/>
                    <a:pt x="7779" y="1214"/>
                    <a:pt x="7768" y="866"/>
                  </a:cubicBezTo>
                  <a:cubicBezTo>
                    <a:pt x="7748" y="200"/>
                    <a:pt x="6953" y="1"/>
                    <a:pt x="6535" y="458"/>
                  </a:cubicBezTo>
                  <a:cubicBezTo>
                    <a:pt x="6177" y="847"/>
                    <a:pt x="6048" y="1404"/>
                    <a:pt x="6018" y="1921"/>
                  </a:cubicBezTo>
                  <a:cubicBezTo>
                    <a:pt x="6008" y="2060"/>
                    <a:pt x="6068" y="2498"/>
                    <a:pt x="5978" y="2617"/>
                  </a:cubicBezTo>
                  <a:cubicBezTo>
                    <a:pt x="5968" y="2646"/>
                    <a:pt x="5978" y="2557"/>
                    <a:pt x="5968" y="2527"/>
                  </a:cubicBezTo>
                  <a:cubicBezTo>
                    <a:pt x="5958" y="2487"/>
                    <a:pt x="5958" y="2467"/>
                    <a:pt x="5938" y="2418"/>
                  </a:cubicBezTo>
                  <a:cubicBezTo>
                    <a:pt x="5898" y="2279"/>
                    <a:pt x="5829" y="2149"/>
                    <a:pt x="5719" y="2050"/>
                  </a:cubicBezTo>
                  <a:cubicBezTo>
                    <a:pt x="5451" y="1782"/>
                    <a:pt x="5003" y="1811"/>
                    <a:pt x="4784" y="2120"/>
                  </a:cubicBezTo>
                  <a:cubicBezTo>
                    <a:pt x="4635" y="2348"/>
                    <a:pt x="4596" y="2646"/>
                    <a:pt x="4576" y="2915"/>
                  </a:cubicBezTo>
                  <a:cubicBezTo>
                    <a:pt x="4545" y="3741"/>
                    <a:pt x="5102" y="4467"/>
                    <a:pt x="5590" y="4875"/>
                  </a:cubicBezTo>
                  <a:lnTo>
                    <a:pt x="5600" y="4885"/>
                  </a:lnTo>
                  <a:cubicBezTo>
                    <a:pt x="5281" y="5522"/>
                    <a:pt x="4884" y="6098"/>
                    <a:pt x="4466" y="6715"/>
                  </a:cubicBezTo>
                  <a:cubicBezTo>
                    <a:pt x="3661" y="7938"/>
                    <a:pt x="2686" y="9122"/>
                    <a:pt x="1273" y="9729"/>
                  </a:cubicBezTo>
                  <a:cubicBezTo>
                    <a:pt x="1074" y="9819"/>
                    <a:pt x="875" y="9878"/>
                    <a:pt x="666" y="9878"/>
                  </a:cubicBezTo>
                  <a:lnTo>
                    <a:pt x="407" y="9928"/>
                  </a:lnTo>
                  <a:lnTo>
                    <a:pt x="199" y="10067"/>
                  </a:lnTo>
                  <a:lnTo>
                    <a:pt x="60" y="10266"/>
                  </a:lnTo>
                  <a:lnTo>
                    <a:pt x="0" y="10524"/>
                  </a:lnTo>
                  <a:lnTo>
                    <a:pt x="49" y="10774"/>
                  </a:lnTo>
                  <a:cubicBezTo>
                    <a:pt x="179" y="10982"/>
                    <a:pt x="189" y="10982"/>
                    <a:pt x="388" y="11132"/>
                  </a:cubicBezTo>
                  <a:lnTo>
                    <a:pt x="637" y="11181"/>
                  </a:lnTo>
                  <a:cubicBezTo>
                    <a:pt x="1671" y="11201"/>
                    <a:pt x="2596" y="10544"/>
                    <a:pt x="3292" y="9998"/>
                  </a:cubicBezTo>
                  <a:cubicBezTo>
                    <a:pt x="4675" y="8933"/>
                    <a:pt x="5640" y="7372"/>
                    <a:pt x="6525" y="5880"/>
                  </a:cubicBezTo>
                  <a:cubicBezTo>
                    <a:pt x="6634" y="5701"/>
                    <a:pt x="6734" y="5522"/>
                    <a:pt x="6824" y="5332"/>
                  </a:cubicBezTo>
                  <a:lnTo>
                    <a:pt x="6844" y="5272"/>
                  </a:lnTo>
                  <a:cubicBezTo>
                    <a:pt x="7500" y="5362"/>
                    <a:pt x="8256" y="5044"/>
                    <a:pt x="8773" y="4706"/>
                  </a:cubicBezTo>
                  <a:cubicBezTo>
                    <a:pt x="9032" y="4547"/>
                    <a:pt x="9271" y="4357"/>
                    <a:pt x="9399" y="4079"/>
                  </a:cubicBezTo>
                  <a:cubicBezTo>
                    <a:pt x="9519" y="3780"/>
                    <a:pt x="9479" y="3402"/>
                    <a:pt x="9121" y="3333"/>
                  </a:cubicBezTo>
                  <a:cubicBezTo>
                    <a:pt x="8962" y="3293"/>
                    <a:pt x="8803" y="3323"/>
                    <a:pt x="8654" y="3373"/>
                  </a:cubicBezTo>
                  <a:cubicBezTo>
                    <a:pt x="8584" y="3402"/>
                    <a:pt x="8515" y="3433"/>
                    <a:pt x="8455" y="3453"/>
                  </a:cubicBezTo>
                  <a:cubicBezTo>
                    <a:pt x="8435" y="3462"/>
                    <a:pt x="8484" y="3433"/>
                    <a:pt x="8504" y="3433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1;p39"/>
            <p:cNvSpPr/>
            <p:nvPr/>
          </p:nvSpPr>
          <p:spPr>
            <a:xfrm>
              <a:off x="1441625" y="431850"/>
              <a:ext cx="779600" cy="544100"/>
            </a:xfrm>
            <a:custGeom>
              <a:avLst/>
              <a:gdLst/>
              <a:ahLst/>
              <a:cxnLst/>
              <a:rect l="l" t="t" r="r" b="b"/>
              <a:pathLst>
                <a:path w="31184" h="21764" extrusionOk="0">
                  <a:moveTo>
                    <a:pt x="11698" y="586"/>
                  </a:moveTo>
                  <a:cubicBezTo>
                    <a:pt x="11648" y="586"/>
                    <a:pt x="11688" y="696"/>
                    <a:pt x="11698" y="686"/>
                  </a:cubicBezTo>
                  <a:cubicBezTo>
                    <a:pt x="11668" y="756"/>
                    <a:pt x="11718" y="617"/>
                    <a:pt x="11618" y="935"/>
                  </a:cubicBezTo>
                  <a:cubicBezTo>
                    <a:pt x="11589" y="1054"/>
                    <a:pt x="11539" y="1233"/>
                    <a:pt x="11539" y="1233"/>
                  </a:cubicBezTo>
                  <a:cubicBezTo>
                    <a:pt x="11539" y="1233"/>
                    <a:pt x="11459" y="1323"/>
                    <a:pt x="11300" y="1223"/>
                  </a:cubicBezTo>
                  <a:lnTo>
                    <a:pt x="11270" y="1163"/>
                  </a:lnTo>
                  <a:cubicBezTo>
                    <a:pt x="11379" y="726"/>
                    <a:pt x="11370" y="0"/>
                    <a:pt x="12106" y="537"/>
                  </a:cubicBezTo>
                  <a:cubicBezTo>
                    <a:pt x="12345" y="706"/>
                    <a:pt x="12185" y="597"/>
                    <a:pt x="12275" y="626"/>
                  </a:cubicBezTo>
                  <a:cubicBezTo>
                    <a:pt x="12275" y="626"/>
                    <a:pt x="12454" y="626"/>
                    <a:pt x="12424" y="637"/>
                  </a:cubicBezTo>
                  <a:cubicBezTo>
                    <a:pt x="12802" y="517"/>
                    <a:pt x="13120" y="228"/>
                    <a:pt x="13508" y="159"/>
                  </a:cubicBezTo>
                  <a:cubicBezTo>
                    <a:pt x="13508" y="159"/>
                    <a:pt x="13647" y="209"/>
                    <a:pt x="13468" y="268"/>
                  </a:cubicBezTo>
                  <a:cubicBezTo>
                    <a:pt x="12941" y="438"/>
                    <a:pt x="12544" y="1044"/>
                    <a:pt x="12006" y="746"/>
                  </a:cubicBezTo>
                  <a:cubicBezTo>
                    <a:pt x="11947" y="716"/>
                    <a:pt x="11897" y="676"/>
                    <a:pt x="11837" y="646"/>
                  </a:cubicBezTo>
                  <a:cubicBezTo>
                    <a:pt x="11658" y="547"/>
                    <a:pt x="11668" y="567"/>
                    <a:pt x="11698" y="586"/>
                  </a:cubicBezTo>
                  <a:cubicBezTo>
                    <a:pt x="11708" y="586"/>
                    <a:pt x="11718" y="597"/>
                    <a:pt x="11737" y="606"/>
                  </a:cubicBezTo>
                  <a:cubicBezTo>
                    <a:pt x="11728" y="606"/>
                    <a:pt x="11708" y="597"/>
                    <a:pt x="11698" y="586"/>
                  </a:cubicBezTo>
                  <a:close/>
                  <a:moveTo>
                    <a:pt x="3482" y="4138"/>
                  </a:moveTo>
                  <a:cubicBezTo>
                    <a:pt x="3750" y="4108"/>
                    <a:pt x="3750" y="4088"/>
                    <a:pt x="3770" y="4088"/>
                  </a:cubicBezTo>
                  <a:lnTo>
                    <a:pt x="3939" y="3999"/>
                  </a:lnTo>
                  <a:cubicBezTo>
                    <a:pt x="4058" y="3949"/>
                    <a:pt x="4367" y="3700"/>
                    <a:pt x="4576" y="3571"/>
                  </a:cubicBezTo>
                  <a:cubicBezTo>
                    <a:pt x="4865" y="3382"/>
                    <a:pt x="5272" y="3641"/>
                    <a:pt x="5610" y="3750"/>
                  </a:cubicBezTo>
                  <a:cubicBezTo>
                    <a:pt x="5630" y="3750"/>
                    <a:pt x="5730" y="3770"/>
                    <a:pt x="5780" y="3780"/>
                  </a:cubicBezTo>
                  <a:lnTo>
                    <a:pt x="5939" y="3770"/>
                  </a:lnTo>
                  <a:lnTo>
                    <a:pt x="6048" y="3750"/>
                  </a:lnTo>
                  <a:lnTo>
                    <a:pt x="6118" y="3789"/>
                  </a:lnTo>
                  <a:cubicBezTo>
                    <a:pt x="6118" y="3789"/>
                    <a:pt x="5819" y="3929"/>
                    <a:pt x="5561" y="3840"/>
                  </a:cubicBezTo>
                  <a:cubicBezTo>
                    <a:pt x="5362" y="3770"/>
                    <a:pt x="5192" y="3680"/>
                    <a:pt x="4984" y="3621"/>
                  </a:cubicBezTo>
                  <a:cubicBezTo>
                    <a:pt x="5053" y="3641"/>
                    <a:pt x="4715" y="3621"/>
                    <a:pt x="4705" y="3621"/>
                  </a:cubicBezTo>
                  <a:cubicBezTo>
                    <a:pt x="4666" y="3641"/>
                    <a:pt x="4566" y="3660"/>
                    <a:pt x="4487" y="3730"/>
                  </a:cubicBezTo>
                  <a:cubicBezTo>
                    <a:pt x="4208" y="3988"/>
                    <a:pt x="3949" y="4247"/>
                    <a:pt x="3501" y="4247"/>
                  </a:cubicBezTo>
                  <a:cubicBezTo>
                    <a:pt x="3302" y="4247"/>
                    <a:pt x="3233" y="4466"/>
                    <a:pt x="3183" y="4784"/>
                  </a:cubicBezTo>
                  <a:lnTo>
                    <a:pt x="3114" y="4874"/>
                  </a:lnTo>
                  <a:cubicBezTo>
                    <a:pt x="3114" y="4874"/>
                    <a:pt x="2964" y="4138"/>
                    <a:pt x="3482" y="4138"/>
                  </a:cubicBezTo>
                  <a:close/>
                  <a:moveTo>
                    <a:pt x="30438" y="6227"/>
                  </a:moveTo>
                  <a:cubicBezTo>
                    <a:pt x="30149" y="6267"/>
                    <a:pt x="30378" y="6227"/>
                    <a:pt x="30309" y="6267"/>
                  </a:cubicBezTo>
                  <a:lnTo>
                    <a:pt x="30149" y="6415"/>
                  </a:lnTo>
                  <a:cubicBezTo>
                    <a:pt x="30099" y="6485"/>
                    <a:pt x="30169" y="6366"/>
                    <a:pt x="30070" y="6535"/>
                  </a:cubicBezTo>
                  <a:lnTo>
                    <a:pt x="29920" y="6594"/>
                  </a:lnTo>
                  <a:cubicBezTo>
                    <a:pt x="29920" y="6594"/>
                    <a:pt x="29811" y="6227"/>
                    <a:pt x="30130" y="5998"/>
                  </a:cubicBezTo>
                  <a:cubicBezTo>
                    <a:pt x="30418" y="5769"/>
                    <a:pt x="30846" y="5948"/>
                    <a:pt x="31164" y="6247"/>
                  </a:cubicBezTo>
                  <a:lnTo>
                    <a:pt x="31184" y="6435"/>
                  </a:lnTo>
                  <a:cubicBezTo>
                    <a:pt x="31184" y="6435"/>
                    <a:pt x="31054" y="6495"/>
                    <a:pt x="30945" y="6415"/>
                  </a:cubicBezTo>
                  <a:cubicBezTo>
                    <a:pt x="30846" y="6346"/>
                    <a:pt x="30696" y="6286"/>
                    <a:pt x="30696" y="6276"/>
                  </a:cubicBezTo>
                  <a:cubicBezTo>
                    <a:pt x="30627" y="6256"/>
                    <a:pt x="30696" y="6276"/>
                    <a:pt x="30587" y="6247"/>
                  </a:cubicBezTo>
                  <a:cubicBezTo>
                    <a:pt x="30587" y="6247"/>
                    <a:pt x="30418" y="6236"/>
                    <a:pt x="30438" y="6227"/>
                  </a:cubicBezTo>
                  <a:lnTo>
                    <a:pt x="30438" y="6227"/>
                  </a:lnTo>
                  <a:lnTo>
                    <a:pt x="30438" y="6227"/>
                  </a:lnTo>
                  <a:cubicBezTo>
                    <a:pt x="30418" y="6236"/>
                    <a:pt x="30587" y="6247"/>
                    <a:pt x="30587" y="6247"/>
                  </a:cubicBezTo>
                  <a:close/>
                  <a:moveTo>
                    <a:pt x="607" y="10255"/>
                  </a:moveTo>
                  <a:lnTo>
                    <a:pt x="338" y="10354"/>
                  </a:lnTo>
                  <a:cubicBezTo>
                    <a:pt x="259" y="10424"/>
                    <a:pt x="318" y="10365"/>
                    <a:pt x="249" y="10454"/>
                  </a:cubicBezTo>
                  <a:cubicBezTo>
                    <a:pt x="190" y="10533"/>
                    <a:pt x="239" y="10464"/>
                    <a:pt x="179" y="10564"/>
                  </a:cubicBezTo>
                  <a:lnTo>
                    <a:pt x="70" y="10852"/>
                  </a:lnTo>
                  <a:lnTo>
                    <a:pt x="0" y="10891"/>
                  </a:lnTo>
                  <a:cubicBezTo>
                    <a:pt x="0" y="10891"/>
                    <a:pt x="60" y="9609"/>
                    <a:pt x="1154" y="10235"/>
                  </a:cubicBezTo>
                  <a:lnTo>
                    <a:pt x="1194" y="10334"/>
                  </a:lnTo>
                  <a:lnTo>
                    <a:pt x="875" y="10285"/>
                  </a:lnTo>
                  <a:cubicBezTo>
                    <a:pt x="687" y="10235"/>
                    <a:pt x="786" y="10265"/>
                    <a:pt x="696" y="10255"/>
                  </a:cubicBezTo>
                  <a:close/>
                  <a:moveTo>
                    <a:pt x="30149" y="11230"/>
                  </a:moveTo>
                  <a:cubicBezTo>
                    <a:pt x="30149" y="11230"/>
                    <a:pt x="29423" y="11528"/>
                    <a:pt x="29135" y="11399"/>
                  </a:cubicBezTo>
                  <a:cubicBezTo>
                    <a:pt x="28936" y="11320"/>
                    <a:pt x="28817" y="11110"/>
                    <a:pt x="28638" y="10962"/>
                  </a:cubicBezTo>
                  <a:cubicBezTo>
                    <a:pt x="28249" y="10623"/>
                    <a:pt x="28448" y="10852"/>
                    <a:pt x="28379" y="10911"/>
                  </a:cubicBezTo>
                  <a:cubicBezTo>
                    <a:pt x="28379" y="10911"/>
                    <a:pt x="28299" y="11021"/>
                    <a:pt x="28299" y="11011"/>
                  </a:cubicBezTo>
                  <a:cubicBezTo>
                    <a:pt x="28279" y="11051"/>
                    <a:pt x="28289" y="11051"/>
                    <a:pt x="28279" y="11071"/>
                  </a:cubicBezTo>
                  <a:cubicBezTo>
                    <a:pt x="28170" y="11280"/>
                    <a:pt x="28140" y="11528"/>
                    <a:pt x="28081" y="11767"/>
                  </a:cubicBezTo>
                  <a:lnTo>
                    <a:pt x="28011" y="11826"/>
                  </a:lnTo>
                  <a:cubicBezTo>
                    <a:pt x="28011" y="11826"/>
                    <a:pt x="27891" y="10712"/>
                    <a:pt x="28468" y="10703"/>
                  </a:cubicBezTo>
                  <a:cubicBezTo>
                    <a:pt x="28826" y="10693"/>
                    <a:pt x="29115" y="11170"/>
                    <a:pt x="29125" y="11180"/>
                  </a:cubicBezTo>
                  <a:cubicBezTo>
                    <a:pt x="29254" y="11289"/>
                    <a:pt x="29115" y="11250"/>
                    <a:pt x="29284" y="11250"/>
                  </a:cubicBezTo>
                  <a:cubicBezTo>
                    <a:pt x="29662" y="11250"/>
                    <a:pt x="30030" y="11031"/>
                    <a:pt x="30378" y="11090"/>
                  </a:cubicBezTo>
                  <a:cubicBezTo>
                    <a:pt x="30577" y="11121"/>
                    <a:pt x="30756" y="11240"/>
                    <a:pt x="30915" y="11369"/>
                  </a:cubicBezTo>
                  <a:lnTo>
                    <a:pt x="30935" y="11439"/>
                  </a:lnTo>
                  <a:lnTo>
                    <a:pt x="30567" y="11280"/>
                  </a:lnTo>
                  <a:cubicBezTo>
                    <a:pt x="30477" y="11240"/>
                    <a:pt x="30537" y="11269"/>
                    <a:pt x="30468" y="11240"/>
                  </a:cubicBezTo>
                  <a:lnTo>
                    <a:pt x="30329" y="11220"/>
                  </a:lnTo>
                  <a:cubicBezTo>
                    <a:pt x="30149" y="11200"/>
                    <a:pt x="30259" y="11210"/>
                    <a:pt x="30169" y="11220"/>
                  </a:cubicBezTo>
                  <a:cubicBezTo>
                    <a:pt x="30159" y="11220"/>
                    <a:pt x="30159" y="11220"/>
                    <a:pt x="30149" y="11230"/>
                  </a:cubicBezTo>
                  <a:close/>
                  <a:moveTo>
                    <a:pt x="28985" y="20670"/>
                  </a:moveTo>
                  <a:cubicBezTo>
                    <a:pt x="28985" y="20670"/>
                    <a:pt x="28797" y="20729"/>
                    <a:pt x="28797" y="20719"/>
                  </a:cubicBezTo>
                  <a:lnTo>
                    <a:pt x="28717" y="20799"/>
                  </a:lnTo>
                  <a:lnTo>
                    <a:pt x="28638" y="20809"/>
                  </a:lnTo>
                  <a:cubicBezTo>
                    <a:pt x="28638" y="20809"/>
                    <a:pt x="28727" y="20480"/>
                    <a:pt x="29016" y="20471"/>
                  </a:cubicBezTo>
                  <a:lnTo>
                    <a:pt x="29105" y="20580"/>
                  </a:lnTo>
                  <a:cubicBezTo>
                    <a:pt x="29105" y="20580"/>
                    <a:pt x="29025" y="20670"/>
                    <a:pt x="28985" y="20670"/>
                  </a:cubicBezTo>
                  <a:close/>
                  <a:moveTo>
                    <a:pt x="7341" y="21286"/>
                  </a:moveTo>
                  <a:lnTo>
                    <a:pt x="7341" y="21296"/>
                  </a:lnTo>
                  <a:cubicBezTo>
                    <a:pt x="7351" y="21296"/>
                    <a:pt x="7351" y="21306"/>
                    <a:pt x="7351" y="21316"/>
                  </a:cubicBezTo>
                  <a:cubicBezTo>
                    <a:pt x="7351" y="21336"/>
                    <a:pt x="7351" y="21306"/>
                    <a:pt x="7341" y="21296"/>
                  </a:cubicBezTo>
                  <a:close/>
                  <a:moveTo>
                    <a:pt x="7341" y="21286"/>
                  </a:moveTo>
                  <a:cubicBezTo>
                    <a:pt x="7341" y="21296"/>
                    <a:pt x="7331" y="21376"/>
                    <a:pt x="7301" y="21684"/>
                  </a:cubicBezTo>
                  <a:lnTo>
                    <a:pt x="7241" y="21764"/>
                  </a:lnTo>
                  <a:cubicBezTo>
                    <a:pt x="7241" y="21764"/>
                    <a:pt x="7192" y="21724"/>
                    <a:pt x="7192" y="21664"/>
                  </a:cubicBezTo>
                  <a:cubicBezTo>
                    <a:pt x="7182" y="21406"/>
                    <a:pt x="7122" y="21147"/>
                    <a:pt x="7361" y="21037"/>
                  </a:cubicBezTo>
                  <a:cubicBezTo>
                    <a:pt x="7401" y="21028"/>
                    <a:pt x="7550" y="20988"/>
                    <a:pt x="7550" y="20988"/>
                  </a:cubicBezTo>
                  <a:cubicBezTo>
                    <a:pt x="7689" y="20948"/>
                    <a:pt x="7600" y="20978"/>
                    <a:pt x="7679" y="20938"/>
                  </a:cubicBezTo>
                  <a:cubicBezTo>
                    <a:pt x="7679" y="20938"/>
                    <a:pt x="7798" y="20869"/>
                    <a:pt x="7798" y="20858"/>
                  </a:cubicBezTo>
                  <a:cubicBezTo>
                    <a:pt x="7849" y="20818"/>
                    <a:pt x="7798" y="20878"/>
                    <a:pt x="7888" y="20779"/>
                  </a:cubicBezTo>
                  <a:cubicBezTo>
                    <a:pt x="8087" y="20550"/>
                    <a:pt x="8306" y="20212"/>
                    <a:pt x="8565" y="20331"/>
                  </a:cubicBezTo>
                  <a:cubicBezTo>
                    <a:pt x="8724" y="20401"/>
                    <a:pt x="8853" y="20530"/>
                    <a:pt x="9012" y="20610"/>
                  </a:cubicBezTo>
                  <a:cubicBezTo>
                    <a:pt x="9291" y="20759"/>
                    <a:pt x="9589" y="20858"/>
                    <a:pt x="9838" y="21037"/>
                  </a:cubicBezTo>
                  <a:lnTo>
                    <a:pt x="9867" y="21117"/>
                  </a:lnTo>
                  <a:cubicBezTo>
                    <a:pt x="9867" y="21117"/>
                    <a:pt x="9012" y="20779"/>
                    <a:pt x="8605" y="20511"/>
                  </a:cubicBezTo>
                  <a:lnTo>
                    <a:pt x="8415" y="20451"/>
                  </a:lnTo>
                  <a:cubicBezTo>
                    <a:pt x="8236" y="20530"/>
                    <a:pt x="8356" y="20480"/>
                    <a:pt x="8286" y="20550"/>
                  </a:cubicBezTo>
                  <a:cubicBezTo>
                    <a:pt x="8286" y="20550"/>
                    <a:pt x="7918" y="21068"/>
                    <a:pt x="7471" y="21196"/>
                  </a:cubicBezTo>
                  <a:cubicBezTo>
                    <a:pt x="7222" y="21256"/>
                    <a:pt x="7311" y="21256"/>
                    <a:pt x="7341" y="21286"/>
                  </a:cubicBezTo>
                  <a:close/>
                </a:path>
              </a:pathLst>
            </a:custGeom>
            <a:solidFill>
              <a:srgbClr val="2665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4408;p64"/>
          <p:cNvGrpSpPr/>
          <p:nvPr/>
        </p:nvGrpSpPr>
        <p:grpSpPr>
          <a:xfrm>
            <a:off x="7621691" y="2148164"/>
            <a:ext cx="1584994" cy="2995336"/>
            <a:chOff x="6839006" y="1605552"/>
            <a:chExt cx="1584994" cy="2995336"/>
          </a:xfrm>
        </p:grpSpPr>
        <p:sp>
          <p:nvSpPr>
            <p:cNvPr id="23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207623" y="1593609"/>
            <a:ext cx="3448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-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Xem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lại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bài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học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.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372330" y="2238555"/>
            <a:ext cx="4588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- HS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luôn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có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ý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thức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bảo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vệ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nguồn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nước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và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tuyên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truyền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vận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động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mọi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người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cùng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thực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hiện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UTM Cooper Black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71451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8">
            <a:extLst>
              <a:ext uri="{FF2B5EF4-FFF2-40B4-BE49-F238E27FC236}">
                <a16:creationId xmlns:a16="http://schemas.microsoft.com/office/drawing/2014/main" id="{9930C40C-978E-4CC5-BA5E-CAE8D2BCA5AC}"/>
              </a:ext>
            </a:extLst>
          </p:cNvPr>
          <p:cNvGrpSpPr/>
          <p:nvPr/>
        </p:nvGrpSpPr>
        <p:grpSpPr>
          <a:xfrm>
            <a:off x="755650" y="607265"/>
            <a:ext cx="6852550" cy="3698820"/>
            <a:chOff x="2900496" y="1028113"/>
            <a:chExt cx="6336001" cy="3420001"/>
          </a:xfrm>
        </p:grpSpPr>
        <p:sp>
          <p:nvSpPr>
            <p:cNvPr id="6" name="任意多边形: 形状 45">
              <a:extLst>
                <a:ext uri="{FF2B5EF4-FFF2-40B4-BE49-F238E27FC236}">
                  <a16:creationId xmlns:a16="http://schemas.microsoft.com/office/drawing/2014/main" id="{C5E550E0-C230-41BD-935E-7FABA5909B87}"/>
                </a:ext>
              </a:extLst>
            </p:cNvPr>
            <p:cNvSpPr/>
            <p:nvPr/>
          </p:nvSpPr>
          <p:spPr>
            <a:xfrm>
              <a:off x="2900496" y="1028113"/>
              <a:ext cx="6336001" cy="3420001"/>
            </a:xfrm>
            <a:custGeom>
              <a:avLst/>
              <a:gdLst>
                <a:gd name="connsiteX0" fmla="*/ 3218105 w 6336001"/>
                <a:gd name="connsiteY0" fmla="*/ 0 h 3420001"/>
                <a:gd name="connsiteX1" fmla="*/ 3916423 w 6336001"/>
                <a:gd name="connsiteY1" fmla="*/ 250373 h 3420001"/>
                <a:gd name="connsiteX2" fmla="*/ 3929273 w 6336001"/>
                <a:gd name="connsiteY2" fmla="*/ 262037 h 3420001"/>
                <a:gd name="connsiteX3" fmla="*/ 3935218 w 6336001"/>
                <a:gd name="connsiteY3" fmla="*/ 259177 h 3420001"/>
                <a:gd name="connsiteX4" fmla="*/ 4362540 w 6336001"/>
                <a:gd name="connsiteY4" fmla="*/ 173013 h 3420001"/>
                <a:gd name="connsiteX5" fmla="*/ 5138819 w 6336001"/>
                <a:gd name="connsiteY5" fmla="*/ 494152 h 3420001"/>
                <a:gd name="connsiteX6" fmla="*/ 5212838 w 6336001"/>
                <a:gd name="connsiteY6" fmla="*/ 583751 h 3420001"/>
                <a:gd name="connsiteX7" fmla="*/ 5238177 w 6336001"/>
                <a:gd name="connsiteY7" fmla="*/ 582473 h 3420001"/>
                <a:gd name="connsiteX8" fmla="*/ 6336001 w 6336001"/>
                <a:gd name="connsiteY8" fmla="*/ 1678911 h 3420001"/>
                <a:gd name="connsiteX9" fmla="*/ 5238177 w 6336001"/>
                <a:gd name="connsiteY9" fmla="*/ 2775349 h 3420001"/>
                <a:gd name="connsiteX10" fmla="*/ 4911718 w 6336001"/>
                <a:gd name="connsiteY10" fmla="*/ 2726055 h 3420001"/>
                <a:gd name="connsiteX11" fmla="*/ 4889499 w 6336001"/>
                <a:gd name="connsiteY11" fmla="*/ 2717933 h 3420001"/>
                <a:gd name="connsiteX12" fmla="*/ 4879425 w 6336001"/>
                <a:gd name="connsiteY12" fmla="*/ 2750346 h 3420001"/>
                <a:gd name="connsiteX13" fmla="*/ 3867873 w 6336001"/>
                <a:gd name="connsiteY13" fmla="*/ 3420001 h 3420001"/>
                <a:gd name="connsiteX14" fmla="*/ 3091595 w 6336001"/>
                <a:gd name="connsiteY14" fmla="*/ 3098862 h 3420001"/>
                <a:gd name="connsiteX15" fmla="*/ 3032475 w 6336001"/>
                <a:gd name="connsiteY15" fmla="*/ 3027298 h 3420001"/>
                <a:gd name="connsiteX16" fmla="*/ 3001738 w 6336001"/>
                <a:gd name="connsiteY16" fmla="*/ 3064505 h 3420001"/>
                <a:gd name="connsiteX17" fmla="*/ 2225459 w 6336001"/>
                <a:gd name="connsiteY17" fmla="*/ 3385644 h 3420001"/>
                <a:gd name="connsiteX18" fmla="*/ 1449181 w 6336001"/>
                <a:gd name="connsiteY18" fmla="*/ 3064505 h 3420001"/>
                <a:gd name="connsiteX19" fmla="*/ 1355617 w 6336001"/>
                <a:gd name="connsiteY19" fmla="*/ 2951247 h 3420001"/>
                <a:gd name="connsiteX20" fmla="*/ 1319074 w 6336001"/>
                <a:gd name="connsiteY20" fmla="*/ 2960631 h 3420001"/>
                <a:gd name="connsiteX21" fmla="*/ 1097824 w 6336001"/>
                <a:gd name="connsiteY21" fmla="*/ 2982907 h 3420001"/>
                <a:gd name="connsiteX22" fmla="*/ 0 w 6336001"/>
                <a:gd name="connsiteY22" fmla="*/ 1886469 h 3420001"/>
                <a:gd name="connsiteX23" fmla="*/ 1097824 w 6336001"/>
                <a:gd name="connsiteY23" fmla="*/ 790031 h 3420001"/>
                <a:gd name="connsiteX24" fmla="*/ 1174420 w 6336001"/>
                <a:gd name="connsiteY24" fmla="*/ 793894 h 3420001"/>
                <a:gd name="connsiteX25" fmla="*/ 1192725 w 6336001"/>
                <a:gd name="connsiteY25" fmla="*/ 734999 h 3420001"/>
                <a:gd name="connsiteX26" fmla="*/ 2204276 w 6336001"/>
                <a:gd name="connsiteY26" fmla="*/ 65344 h 3420001"/>
                <a:gd name="connsiteX27" fmla="*/ 2631599 w 6336001"/>
                <a:gd name="connsiteY27" fmla="*/ 151508 h 3420001"/>
                <a:gd name="connsiteX28" fmla="*/ 2649234 w 6336001"/>
                <a:gd name="connsiteY28" fmla="*/ 159992 h 3420001"/>
                <a:gd name="connsiteX29" fmla="*/ 2694817 w 6336001"/>
                <a:gd name="connsiteY29" fmla="*/ 132334 h 3420001"/>
                <a:gd name="connsiteX30" fmla="*/ 3218105 w 6336001"/>
                <a:gd name="connsiteY30" fmla="*/ 0 h 342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36001" h="3420001">
                  <a:moveTo>
                    <a:pt x="3218105" y="0"/>
                  </a:moveTo>
                  <a:cubicBezTo>
                    <a:pt x="3483366" y="0"/>
                    <a:pt x="3726654" y="93960"/>
                    <a:pt x="3916423" y="250373"/>
                  </a:cubicBezTo>
                  <a:lnTo>
                    <a:pt x="3929273" y="262037"/>
                  </a:lnTo>
                  <a:lnTo>
                    <a:pt x="3935218" y="259177"/>
                  </a:lnTo>
                  <a:cubicBezTo>
                    <a:pt x="4066560" y="203694"/>
                    <a:pt x="4210963" y="173013"/>
                    <a:pt x="4362540" y="173013"/>
                  </a:cubicBezTo>
                  <a:cubicBezTo>
                    <a:pt x="4665696" y="173013"/>
                    <a:pt x="4940152" y="295736"/>
                    <a:pt x="5138819" y="494152"/>
                  </a:cubicBezTo>
                  <a:lnTo>
                    <a:pt x="5212838" y="583751"/>
                  </a:lnTo>
                  <a:lnTo>
                    <a:pt x="5238177" y="582473"/>
                  </a:lnTo>
                  <a:cubicBezTo>
                    <a:pt x="5844488" y="582473"/>
                    <a:pt x="6336001" y="1073365"/>
                    <a:pt x="6336001" y="1678911"/>
                  </a:cubicBezTo>
                  <a:cubicBezTo>
                    <a:pt x="6336001" y="2284457"/>
                    <a:pt x="5844488" y="2775349"/>
                    <a:pt x="5238177" y="2775349"/>
                  </a:cubicBezTo>
                  <a:cubicBezTo>
                    <a:pt x="5124494" y="2775349"/>
                    <a:pt x="5014846" y="2758091"/>
                    <a:pt x="4911718" y="2726055"/>
                  </a:cubicBezTo>
                  <a:lnTo>
                    <a:pt x="4889499" y="2717933"/>
                  </a:lnTo>
                  <a:lnTo>
                    <a:pt x="4879425" y="2750346"/>
                  </a:lnTo>
                  <a:cubicBezTo>
                    <a:pt x="4712766" y="3143874"/>
                    <a:pt x="4322606" y="3420001"/>
                    <a:pt x="3867873" y="3420001"/>
                  </a:cubicBezTo>
                  <a:cubicBezTo>
                    <a:pt x="3564718" y="3420001"/>
                    <a:pt x="3290262" y="3297278"/>
                    <a:pt x="3091595" y="3098862"/>
                  </a:cubicBezTo>
                  <a:lnTo>
                    <a:pt x="3032475" y="3027298"/>
                  </a:lnTo>
                  <a:lnTo>
                    <a:pt x="3001738" y="3064505"/>
                  </a:lnTo>
                  <a:cubicBezTo>
                    <a:pt x="2803071" y="3262921"/>
                    <a:pt x="2528615" y="3385644"/>
                    <a:pt x="2225459" y="3385644"/>
                  </a:cubicBezTo>
                  <a:cubicBezTo>
                    <a:pt x="1922304" y="3385644"/>
                    <a:pt x="1647848" y="3262921"/>
                    <a:pt x="1449181" y="3064505"/>
                  </a:cubicBezTo>
                  <a:lnTo>
                    <a:pt x="1355617" y="2951247"/>
                  </a:lnTo>
                  <a:lnTo>
                    <a:pt x="1319074" y="2960631"/>
                  </a:lnTo>
                  <a:cubicBezTo>
                    <a:pt x="1247608" y="2975237"/>
                    <a:pt x="1173613" y="2982907"/>
                    <a:pt x="1097824" y="2982907"/>
                  </a:cubicBezTo>
                  <a:cubicBezTo>
                    <a:pt x="491513" y="2982907"/>
                    <a:pt x="0" y="2492015"/>
                    <a:pt x="0" y="1886469"/>
                  </a:cubicBezTo>
                  <a:cubicBezTo>
                    <a:pt x="0" y="1280923"/>
                    <a:pt x="491513" y="790031"/>
                    <a:pt x="1097824" y="790031"/>
                  </a:cubicBezTo>
                  <a:lnTo>
                    <a:pt x="1174420" y="793894"/>
                  </a:lnTo>
                  <a:lnTo>
                    <a:pt x="1192725" y="734999"/>
                  </a:lnTo>
                  <a:cubicBezTo>
                    <a:pt x="1359384" y="341471"/>
                    <a:pt x="1749543" y="65344"/>
                    <a:pt x="2204276" y="65344"/>
                  </a:cubicBezTo>
                  <a:cubicBezTo>
                    <a:pt x="2355854" y="65344"/>
                    <a:pt x="2500257" y="96025"/>
                    <a:pt x="2631599" y="151508"/>
                  </a:cubicBezTo>
                  <a:lnTo>
                    <a:pt x="2649234" y="159992"/>
                  </a:lnTo>
                  <a:lnTo>
                    <a:pt x="2694817" y="132334"/>
                  </a:lnTo>
                  <a:cubicBezTo>
                    <a:pt x="2850372" y="47939"/>
                    <a:pt x="3028633" y="0"/>
                    <a:pt x="3218105" y="0"/>
                  </a:cubicBezTo>
                  <a:close/>
                </a:path>
              </a:pathLst>
            </a:custGeom>
            <a:solidFill>
              <a:srgbClr val="DDE133"/>
            </a:solidFill>
            <a:ln>
              <a:solidFill>
                <a:schemeClr val="bg1"/>
              </a:solidFill>
            </a:ln>
            <a:effectLst>
              <a:outerShdw blurRad="50800" dist="38100" dir="2700000" sx="101000" sy="101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44">
              <a:extLst>
                <a:ext uri="{FF2B5EF4-FFF2-40B4-BE49-F238E27FC236}">
                  <a16:creationId xmlns:a16="http://schemas.microsoft.com/office/drawing/2014/main" id="{F30FF339-471C-4104-B9F5-721545F49A88}"/>
                </a:ext>
              </a:extLst>
            </p:cNvPr>
            <p:cNvSpPr/>
            <p:nvPr/>
          </p:nvSpPr>
          <p:spPr>
            <a:xfrm>
              <a:off x="2997347" y="1084832"/>
              <a:ext cx="6192000" cy="3312000"/>
            </a:xfrm>
            <a:custGeom>
              <a:avLst/>
              <a:gdLst>
                <a:gd name="connsiteX0" fmla="*/ 3211398 w 6322797"/>
                <a:gd name="connsiteY0" fmla="*/ 0 h 3417187"/>
                <a:gd name="connsiteX1" fmla="*/ 3908261 w 6322797"/>
                <a:gd name="connsiteY1" fmla="*/ 250167 h 3417187"/>
                <a:gd name="connsiteX2" fmla="*/ 3921084 w 6322797"/>
                <a:gd name="connsiteY2" fmla="*/ 261821 h 3417187"/>
                <a:gd name="connsiteX3" fmla="*/ 3927016 w 6322797"/>
                <a:gd name="connsiteY3" fmla="*/ 258964 h 3417187"/>
                <a:gd name="connsiteX4" fmla="*/ 4353448 w 6322797"/>
                <a:gd name="connsiteY4" fmla="*/ 172871 h 3417187"/>
                <a:gd name="connsiteX5" fmla="*/ 5128109 w 6322797"/>
                <a:gd name="connsiteY5" fmla="*/ 493746 h 3417187"/>
                <a:gd name="connsiteX6" fmla="*/ 5201974 w 6322797"/>
                <a:gd name="connsiteY6" fmla="*/ 583271 h 3417187"/>
                <a:gd name="connsiteX7" fmla="*/ 5227261 w 6322797"/>
                <a:gd name="connsiteY7" fmla="*/ 581994 h 3417187"/>
                <a:gd name="connsiteX8" fmla="*/ 6322797 w 6322797"/>
                <a:gd name="connsiteY8" fmla="*/ 1677530 h 3417187"/>
                <a:gd name="connsiteX9" fmla="*/ 5227261 w 6322797"/>
                <a:gd name="connsiteY9" fmla="*/ 2773066 h 3417187"/>
                <a:gd name="connsiteX10" fmla="*/ 4901482 w 6322797"/>
                <a:gd name="connsiteY10" fmla="*/ 2723813 h 3417187"/>
                <a:gd name="connsiteX11" fmla="*/ 4879309 w 6322797"/>
                <a:gd name="connsiteY11" fmla="*/ 2715697 h 3417187"/>
                <a:gd name="connsiteX12" fmla="*/ 4869256 w 6322797"/>
                <a:gd name="connsiteY12" fmla="*/ 2748083 h 3417187"/>
                <a:gd name="connsiteX13" fmla="*/ 3859812 w 6322797"/>
                <a:gd name="connsiteY13" fmla="*/ 3417187 h 3417187"/>
                <a:gd name="connsiteX14" fmla="*/ 3085151 w 6322797"/>
                <a:gd name="connsiteY14" fmla="*/ 3096312 h 3417187"/>
                <a:gd name="connsiteX15" fmla="*/ 3026155 w 6322797"/>
                <a:gd name="connsiteY15" fmla="*/ 3024808 h 3417187"/>
                <a:gd name="connsiteX16" fmla="*/ 2995482 w 6322797"/>
                <a:gd name="connsiteY16" fmla="*/ 3061984 h 3417187"/>
                <a:gd name="connsiteX17" fmla="*/ 2220821 w 6322797"/>
                <a:gd name="connsiteY17" fmla="*/ 3382859 h 3417187"/>
                <a:gd name="connsiteX18" fmla="*/ 1446160 w 6322797"/>
                <a:gd name="connsiteY18" fmla="*/ 3061984 h 3417187"/>
                <a:gd name="connsiteX19" fmla="*/ 1352791 w 6322797"/>
                <a:gd name="connsiteY19" fmla="*/ 2948819 h 3417187"/>
                <a:gd name="connsiteX20" fmla="*/ 1316325 w 6322797"/>
                <a:gd name="connsiteY20" fmla="*/ 2958196 h 3417187"/>
                <a:gd name="connsiteX21" fmla="*/ 1095536 w 6322797"/>
                <a:gd name="connsiteY21" fmla="*/ 2980453 h 3417187"/>
                <a:gd name="connsiteX22" fmla="*/ 0 w 6322797"/>
                <a:gd name="connsiteY22" fmla="*/ 1884917 h 3417187"/>
                <a:gd name="connsiteX23" fmla="*/ 1095536 w 6322797"/>
                <a:gd name="connsiteY23" fmla="*/ 789381 h 3417187"/>
                <a:gd name="connsiteX24" fmla="*/ 1171972 w 6322797"/>
                <a:gd name="connsiteY24" fmla="*/ 793241 h 3417187"/>
                <a:gd name="connsiteX25" fmla="*/ 1190239 w 6322797"/>
                <a:gd name="connsiteY25" fmla="*/ 734394 h 3417187"/>
                <a:gd name="connsiteX26" fmla="*/ 2199682 w 6322797"/>
                <a:gd name="connsiteY26" fmla="*/ 65290 h 3417187"/>
                <a:gd name="connsiteX27" fmla="*/ 2626114 w 6322797"/>
                <a:gd name="connsiteY27" fmla="*/ 151383 h 3417187"/>
                <a:gd name="connsiteX28" fmla="*/ 2643712 w 6322797"/>
                <a:gd name="connsiteY28" fmla="*/ 159860 h 3417187"/>
                <a:gd name="connsiteX29" fmla="*/ 2689201 w 6322797"/>
                <a:gd name="connsiteY29" fmla="*/ 132226 h 3417187"/>
                <a:gd name="connsiteX30" fmla="*/ 3211398 w 6322797"/>
                <a:gd name="connsiteY30" fmla="*/ 0 h 341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2797" h="3417187">
                  <a:moveTo>
                    <a:pt x="3211398" y="0"/>
                  </a:moveTo>
                  <a:cubicBezTo>
                    <a:pt x="3476107" y="0"/>
                    <a:pt x="3718888" y="93883"/>
                    <a:pt x="3908261" y="250167"/>
                  </a:cubicBezTo>
                  <a:lnTo>
                    <a:pt x="3921084" y="261821"/>
                  </a:lnTo>
                  <a:lnTo>
                    <a:pt x="3927016" y="258964"/>
                  </a:lnTo>
                  <a:cubicBezTo>
                    <a:pt x="4058084" y="203527"/>
                    <a:pt x="4202186" y="172871"/>
                    <a:pt x="4353448" y="172871"/>
                  </a:cubicBezTo>
                  <a:cubicBezTo>
                    <a:pt x="4655972" y="172871"/>
                    <a:pt x="4929856" y="295493"/>
                    <a:pt x="5128109" y="493746"/>
                  </a:cubicBezTo>
                  <a:lnTo>
                    <a:pt x="5201974" y="583271"/>
                  </a:lnTo>
                  <a:lnTo>
                    <a:pt x="5227261" y="581994"/>
                  </a:lnTo>
                  <a:cubicBezTo>
                    <a:pt x="5832309" y="581994"/>
                    <a:pt x="6322797" y="1072482"/>
                    <a:pt x="6322797" y="1677530"/>
                  </a:cubicBezTo>
                  <a:cubicBezTo>
                    <a:pt x="6322797" y="2282578"/>
                    <a:pt x="5832309" y="2773066"/>
                    <a:pt x="5227261" y="2773066"/>
                  </a:cubicBezTo>
                  <a:cubicBezTo>
                    <a:pt x="5113815" y="2773066"/>
                    <a:pt x="5004396" y="2755822"/>
                    <a:pt x="4901482" y="2723813"/>
                  </a:cubicBezTo>
                  <a:lnTo>
                    <a:pt x="4879309" y="2715697"/>
                  </a:lnTo>
                  <a:lnTo>
                    <a:pt x="4869256" y="2748083"/>
                  </a:lnTo>
                  <a:cubicBezTo>
                    <a:pt x="4702944" y="3141288"/>
                    <a:pt x="4313598" y="3417187"/>
                    <a:pt x="3859812" y="3417187"/>
                  </a:cubicBezTo>
                  <a:cubicBezTo>
                    <a:pt x="3557288" y="3417187"/>
                    <a:pt x="3283404" y="3294565"/>
                    <a:pt x="3085151" y="3096312"/>
                  </a:cubicBezTo>
                  <a:lnTo>
                    <a:pt x="3026155" y="3024808"/>
                  </a:lnTo>
                  <a:lnTo>
                    <a:pt x="2995482" y="3061984"/>
                  </a:lnTo>
                  <a:cubicBezTo>
                    <a:pt x="2797229" y="3260237"/>
                    <a:pt x="2523345" y="3382859"/>
                    <a:pt x="2220821" y="3382859"/>
                  </a:cubicBezTo>
                  <a:cubicBezTo>
                    <a:pt x="1918297" y="3382859"/>
                    <a:pt x="1644413" y="3260237"/>
                    <a:pt x="1446160" y="3061984"/>
                  </a:cubicBezTo>
                  <a:lnTo>
                    <a:pt x="1352791" y="2948819"/>
                  </a:lnTo>
                  <a:lnTo>
                    <a:pt x="1316325" y="2958196"/>
                  </a:lnTo>
                  <a:cubicBezTo>
                    <a:pt x="1245008" y="2972789"/>
                    <a:pt x="1171167" y="2980453"/>
                    <a:pt x="1095536" y="2980453"/>
                  </a:cubicBezTo>
                  <a:cubicBezTo>
                    <a:pt x="490488" y="2980453"/>
                    <a:pt x="0" y="2489965"/>
                    <a:pt x="0" y="1884917"/>
                  </a:cubicBezTo>
                  <a:cubicBezTo>
                    <a:pt x="0" y="1279869"/>
                    <a:pt x="490488" y="789381"/>
                    <a:pt x="1095536" y="789381"/>
                  </a:cubicBezTo>
                  <a:lnTo>
                    <a:pt x="1171972" y="793241"/>
                  </a:lnTo>
                  <a:lnTo>
                    <a:pt x="1190239" y="734394"/>
                  </a:lnTo>
                  <a:cubicBezTo>
                    <a:pt x="1356550" y="341190"/>
                    <a:pt x="1745896" y="65290"/>
                    <a:pt x="2199682" y="65290"/>
                  </a:cubicBezTo>
                  <a:cubicBezTo>
                    <a:pt x="2350944" y="65290"/>
                    <a:pt x="2495046" y="95946"/>
                    <a:pt x="2626114" y="151383"/>
                  </a:cubicBezTo>
                  <a:lnTo>
                    <a:pt x="2643712" y="159860"/>
                  </a:lnTo>
                  <a:lnTo>
                    <a:pt x="2689201" y="132226"/>
                  </a:lnTo>
                  <a:cubicBezTo>
                    <a:pt x="2844431" y="47899"/>
                    <a:pt x="3022321" y="0"/>
                    <a:pt x="3211398" y="0"/>
                  </a:cubicBezTo>
                  <a:close/>
                </a:path>
              </a:pathLst>
            </a:custGeom>
            <a:noFill/>
            <a:ln w="25400">
              <a:solidFill>
                <a:srgbClr val="21596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1445256" y="1487179"/>
            <a:ext cx="54733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Chúc</a:t>
            </a:r>
            <a:r>
              <a:rPr lang="en-US" sz="6000" b="1" dirty="0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 </a:t>
            </a:r>
            <a:r>
              <a:rPr lang="en-US" sz="6000" b="1" dirty="0" err="1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các</a:t>
            </a:r>
            <a:r>
              <a:rPr lang="en-US" sz="6000" b="1" dirty="0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 </a:t>
            </a:r>
            <a:r>
              <a:rPr lang="en-US" sz="6000" b="1" dirty="0" err="1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em</a:t>
            </a:r>
            <a:r>
              <a:rPr lang="en-US" sz="6000" b="1" dirty="0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 </a:t>
            </a:r>
          </a:p>
          <a:p>
            <a:pPr algn="ctr"/>
            <a:r>
              <a:rPr lang="en-US" sz="6000" b="1" dirty="0" err="1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học</a:t>
            </a:r>
            <a:r>
              <a:rPr lang="en-US" sz="6000" b="1" dirty="0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 </a:t>
            </a:r>
            <a:r>
              <a:rPr lang="en-US" sz="6000" b="1" dirty="0" err="1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tốt</a:t>
            </a:r>
            <a:r>
              <a:rPr lang="en-US" sz="6000" b="1" dirty="0">
                <a:ln/>
                <a:solidFill>
                  <a:srgbClr val="00B050"/>
                </a:solidFill>
                <a:latin typeface="UTM Mother" panose="02040603050506020204" pitchFamily="18" charset="0"/>
              </a:rPr>
              <a:t>!</a:t>
            </a:r>
          </a:p>
        </p:txBody>
      </p:sp>
      <p:pic>
        <p:nvPicPr>
          <p:cNvPr id="8" name="图片 59">
            <a:extLst>
              <a:ext uri="{FF2B5EF4-FFF2-40B4-BE49-F238E27FC236}">
                <a16:creationId xmlns:a16="http://schemas.microsoft.com/office/drawing/2014/main" id="{DBE410B0-D787-4C40-B191-E2D0BE4B7A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9" t="10098" r="25636" b="5910"/>
          <a:stretch/>
        </p:blipFill>
        <p:spPr>
          <a:xfrm rot="652259">
            <a:off x="6152237" y="132315"/>
            <a:ext cx="1597248" cy="203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0F8C389-7587-45EF-B907-0DF21B8DA4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" name="bao-ve-nguon-nuoc-su-dung-nuoc-tiet-kiem (1)">
            <a:hlinkClick r:id="" action="ppaction://media"/>
            <a:extLst>
              <a:ext uri="{FF2B5EF4-FFF2-40B4-BE49-F238E27FC236}">
                <a16:creationId xmlns:a16="http://schemas.microsoft.com/office/drawing/2014/main" id="{DD2F3C9C-AE31-4322-B9D0-A1E44B30D2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4630" y="143509"/>
            <a:ext cx="8746490" cy="473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A_图片 2" descr="图片包含 事情, 物体&#10;&#10;已生成极高可信度的说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40" y="122774"/>
            <a:ext cx="2722245" cy="4927600"/>
          </a:xfrm>
          <a:prstGeom prst="rect">
            <a:avLst/>
          </a:prstGeom>
        </p:spPr>
      </p:pic>
      <p:sp>
        <p:nvSpPr>
          <p:cNvPr id="2209" name="Google Shape;2209;p54"/>
          <p:cNvSpPr txBox="1">
            <a:spLocks noGrp="1"/>
          </p:cNvSpPr>
          <p:nvPr>
            <p:ph type="title" idx="2"/>
          </p:nvPr>
        </p:nvSpPr>
        <p:spPr>
          <a:xfrm rot="20447779">
            <a:off x="302771" y="546304"/>
            <a:ext cx="1275410" cy="6609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FC000"/>
                </a:solidFill>
                <a:latin typeface="#9Slide07 IcielCadena" panose="02000503000000020004" pitchFamily="2" charset="0"/>
              </a:rPr>
              <a:t>02</a:t>
            </a:r>
            <a:endParaRPr sz="5400" dirty="0">
              <a:solidFill>
                <a:srgbClr val="FFC000"/>
              </a:solidFill>
              <a:latin typeface="#9Slide07 IcielCadena" panose="02000503000000020004" pitchFamily="2" charset="0"/>
            </a:endParaRPr>
          </a:p>
        </p:txBody>
      </p:sp>
      <p:grpSp>
        <p:nvGrpSpPr>
          <p:cNvPr id="2211" name="Google Shape;2211;p54"/>
          <p:cNvGrpSpPr/>
          <p:nvPr/>
        </p:nvGrpSpPr>
        <p:grpSpPr>
          <a:xfrm>
            <a:off x="4461832" y="1024787"/>
            <a:ext cx="4391812" cy="3315859"/>
            <a:chOff x="4785725" y="3342975"/>
            <a:chExt cx="1742300" cy="1421375"/>
          </a:xfrm>
        </p:grpSpPr>
        <p:sp>
          <p:nvSpPr>
            <p:cNvPr id="2212" name="Google Shape;2212;p54"/>
            <p:cNvSpPr/>
            <p:nvPr/>
          </p:nvSpPr>
          <p:spPr>
            <a:xfrm>
              <a:off x="5692650" y="3485750"/>
              <a:ext cx="90325" cy="115725"/>
            </a:xfrm>
            <a:custGeom>
              <a:avLst/>
              <a:gdLst/>
              <a:ahLst/>
              <a:cxnLst/>
              <a:rect l="l" t="t" r="r" b="b"/>
              <a:pathLst>
                <a:path w="3613" h="4629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715" y="1"/>
                    <a:pt x="0" y="1459"/>
                    <a:pt x="308" y="4629"/>
                  </a:cubicBezTo>
                  <a:cubicBezTo>
                    <a:pt x="308" y="4629"/>
                    <a:pt x="3612" y="4161"/>
                    <a:pt x="2715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4"/>
            <p:cNvSpPr/>
            <p:nvPr/>
          </p:nvSpPr>
          <p:spPr>
            <a:xfrm>
              <a:off x="5606025" y="3576925"/>
              <a:ext cx="94325" cy="47625"/>
            </a:xfrm>
            <a:custGeom>
              <a:avLst/>
              <a:gdLst/>
              <a:ahLst/>
              <a:cxnLst/>
              <a:rect l="l" t="t" r="r" b="b"/>
              <a:pathLst>
                <a:path w="3773" h="1905" extrusionOk="0">
                  <a:moveTo>
                    <a:pt x="659" y="0"/>
                  </a:moveTo>
                  <a:cubicBezTo>
                    <a:pt x="453" y="0"/>
                    <a:pt x="234" y="11"/>
                    <a:pt x="0" y="33"/>
                  </a:cubicBezTo>
                  <a:cubicBezTo>
                    <a:pt x="0" y="33"/>
                    <a:pt x="142" y="1904"/>
                    <a:pt x="3141" y="1904"/>
                  </a:cubicBezTo>
                  <a:cubicBezTo>
                    <a:pt x="3339" y="1904"/>
                    <a:pt x="3549" y="1896"/>
                    <a:pt x="3773" y="1879"/>
                  </a:cubicBezTo>
                  <a:cubicBezTo>
                    <a:pt x="3773" y="1879"/>
                    <a:pt x="3437" y="0"/>
                    <a:pt x="659" y="0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4"/>
            <p:cNvSpPr/>
            <p:nvPr/>
          </p:nvSpPr>
          <p:spPr>
            <a:xfrm>
              <a:off x="5598675" y="3413525"/>
              <a:ext cx="96675" cy="115050"/>
            </a:xfrm>
            <a:custGeom>
              <a:avLst/>
              <a:gdLst/>
              <a:ahLst/>
              <a:cxnLst/>
              <a:rect l="l" t="t" r="r" b="b"/>
              <a:pathLst>
                <a:path w="3867" h="4602" extrusionOk="0">
                  <a:moveTo>
                    <a:pt x="508" y="1"/>
                  </a:moveTo>
                  <a:lnTo>
                    <a:pt x="508" y="1"/>
                  </a:lnTo>
                  <a:cubicBezTo>
                    <a:pt x="508" y="1"/>
                    <a:pt x="0" y="3425"/>
                    <a:pt x="3224" y="4602"/>
                  </a:cubicBezTo>
                  <a:cubicBezTo>
                    <a:pt x="3224" y="4602"/>
                    <a:pt x="3866" y="603"/>
                    <a:pt x="508" y="1"/>
                  </a:cubicBezTo>
                  <a:close/>
                </a:path>
              </a:pathLst>
            </a:custGeom>
            <a:solidFill>
              <a:srgbClr val="87AB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4"/>
            <p:cNvSpPr/>
            <p:nvPr/>
          </p:nvSpPr>
          <p:spPr>
            <a:xfrm>
              <a:off x="5662200" y="3504550"/>
              <a:ext cx="43850" cy="156550"/>
            </a:xfrm>
            <a:custGeom>
              <a:avLst/>
              <a:gdLst/>
              <a:ahLst/>
              <a:cxnLst/>
              <a:rect l="l" t="t" r="r" b="b"/>
              <a:pathLst>
                <a:path w="1754" h="6262" extrusionOk="0">
                  <a:moveTo>
                    <a:pt x="104" y="1"/>
                  </a:moveTo>
                  <a:cubicBezTo>
                    <a:pt x="91" y="1"/>
                    <a:pt x="79" y="4"/>
                    <a:pt x="68" y="12"/>
                  </a:cubicBezTo>
                  <a:cubicBezTo>
                    <a:pt x="15" y="25"/>
                    <a:pt x="1" y="92"/>
                    <a:pt x="15" y="132"/>
                  </a:cubicBezTo>
                  <a:lnTo>
                    <a:pt x="27" y="132"/>
                  </a:lnTo>
                  <a:cubicBezTo>
                    <a:pt x="27" y="132"/>
                    <a:pt x="68" y="226"/>
                    <a:pt x="134" y="386"/>
                  </a:cubicBezTo>
                  <a:cubicBezTo>
                    <a:pt x="175" y="467"/>
                    <a:pt x="215" y="560"/>
                    <a:pt x="268" y="667"/>
                  </a:cubicBezTo>
                  <a:cubicBezTo>
                    <a:pt x="322" y="774"/>
                    <a:pt x="375" y="895"/>
                    <a:pt x="429" y="1041"/>
                  </a:cubicBezTo>
                  <a:cubicBezTo>
                    <a:pt x="482" y="1175"/>
                    <a:pt x="550" y="1323"/>
                    <a:pt x="616" y="1469"/>
                  </a:cubicBezTo>
                  <a:cubicBezTo>
                    <a:pt x="683" y="1630"/>
                    <a:pt x="737" y="1804"/>
                    <a:pt x="803" y="1965"/>
                  </a:cubicBezTo>
                  <a:cubicBezTo>
                    <a:pt x="871" y="2138"/>
                    <a:pt x="924" y="2325"/>
                    <a:pt x="991" y="2513"/>
                  </a:cubicBezTo>
                  <a:cubicBezTo>
                    <a:pt x="1044" y="2687"/>
                    <a:pt x="1085" y="2874"/>
                    <a:pt x="1138" y="3074"/>
                  </a:cubicBezTo>
                  <a:cubicBezTo>
                    <a:pt x="1205" y="3262"/>
                    <a:pt x="1231" y="3449"/>
                    <a:pt x="1285" y="3636"/>
                  </a:cubicBezTo>
                  <a:cubicBezTo>
                    <a:pt x="1312" y="3823"/>
                    <a:pt x="1352" y="4011"/>
                    <a:pt x="1379" y="4185"/>
                  </a:cubicBezTo>
                  <a:cubicBezTo>
                    <a:pt x="1392" y="4372"/>
                    <a:pt x="1419" y="4546"/>
                    <a:pt x="1432" y="4720"/>
                  </a:cubicBezTo>
                  <a:cubicBezTo>
                    <a:pt x="1459" y="4881"/>
                    <a:pt x="1459" y="5041"/>
                    <a:pt x="1459" y="5188"/>
                  </a:cubicBezTo>
                  <a:lnTo>
                    <a:pt x="1459" y="5576"/>
                  </a:lnTo>
                  <a:cubicBezTo>
                    <a:pt x="1459" y="5696"/>
                    <a:pt x="1445" y="5803"/>
                    <a:pt x="1445" y="5883"/>
                  </a:cubicBezTo>
                  <a:cubicBezTo>
                    <a:pt x="1432" y="5964"/>
                    <a:pt x="1419" y="6044"/>
                    <a:pt x="1419" y="6085"/>
                  </a:cubicBezTo>
                  <a:cubicBezTo>
                    <a:pt x="1406" y="6124"/>
                    <a:pt x="1406" y="6151"/>
                    <a:pt x="1406" y="6151"/>
                  </a:cubicBezTo>
                  <a:cubicBezTo>
                    <a:pt x="1392" y="6192"/>
                    <a:pt x="1419" y="6245"/>
                    <a:pt x="1472" y="6258"/>
                  </a:cubicBezTo>
                  <a:cubicBezTo>
                    <a:pt x="1479" y="6260"/>
                    <a:pt x="1487" y="6262"/>
                    <a:pt x="1495" y="6262"/>
                  </a:cubicBezTo>
                  <a:cubicBezTo>
                    <a:pt x="1530" y="6262"/>
                    <a:pt x="1569" y="6236"/>
                    <a:pt x="1579" y="6192"/>
                  </a:cubicBezTo>
                  <a:cubicBezTo>
                    <a:pt x="1579" y="6192"/>
                    <a:pt x="1593" y="6165"/>
                    <a:pt x="1606" y="6124"/>
                  </a:cubicBezTo>
                  <a:cubicBezTo>
                    <a:pt x="1620" y="6071"/>
                    <a:pt x="1633" y="6004"/>
                    <a:pt x="1647" y="5924"/>
                  </a:cubicBezTo>
                  <a:cubicBezTo>
                    <a:pt x="1673" y="5830"/>
                    <a:pt x="1686" y="5723"/>
                    <a:pt x="1700" y="5603"/>
                  </a:cubicBezTo>
                  <a:cubicBezTo>
                    <a:pt x="1727" y="5482"/>
                    <a:pt x="1727" y="5336"/>
                    <a:pt x="1740" y="5188"/>
                  </a:cubicBezTo>
                  <a:cubicBezTo>
                    <a:pt x="1740" y="5041"/>
                    <a:pt x="1754" y="4867"/>
                    <a:pt x="1740" y="4693"/>
                  </a:cubicBezTo>
                  <a:cubicBezTo>
                    <a:pt x="1740" y="4519"/>
                    <a:pt x="1713" y="4332"/>
                    <a:pt x="1700" y="4144"/>
                  </a:cubicBezTo>
                  <a:cubicBezTo>
                    <a:pt x="1673" y="3957"/>
                    <a:pt x="1647" y="3770"/>
                    <a:pt x="1606" y="3570"/>
                  </a:cubicBezTo>
                  <a:cubicBezTo>
                    <a:pt x="1566" y="3383"/>
                    <a:pt x="1540" y="3169"/>
                    <a:pt x="1472" y="2981"/>
                  </a:cubicBezTo>
                  <a:cubicBezTo>
                    <a:pt x="1419" y="2794"/>
                    <a:pt x="1379" y="2593"/>
                    <a:pt x="1299" y="2406"/>
                  </a:cubicBezTo>
                  <a:cubicBezTo>
                    <a:pt x="1231" y="2218"/>
                    <a:pt x="1178" y="2031"/>
                    <a:pt x="1111" y="1858"/>
                  </a:cubicBezTo>
                  <a:cubicBezTo>
                    <a:pt x="1031" y="1683"/>
                    <a:pt x="964" y="1510"/>
                    <a:pt x="897" y="1349"/>
                  </a:cubicBezTo>
                  <a:cubicBezTo>
                    <a:pt x="817" y="1202"/>
                    <a:pt x="750" y="1055"/>
                    <a:pt x="683" y="921"/>
                  </a:cubicBezTo>
                  <a:cubicBezTo>
                    <a:pt x="616" y="788"/>
                    <a:pt x="550" y="667"/>
                    <a:pt x="482" y="560"/>
                  </a:cubicBezTo>
                  <a:cubicBezTo>
                    <a:pt x="416" y="453"/>
                    <a:pt x="362" y="360"/>
                    <a:pt x="322" y="279"/>
                  </a:cubicBezTo>
                  <a:cubicBezTo>
                    <a:pt x="229" y="132"/>
                    <a:pt x="188" y="51"/>
                    <a:pt x="188" y="51"/>
                  </a:cubicBezTo>
                  <a:cubicBezTo>
                    <a:pt x="169" y="23"/>
                    <a:pt x="136" y="1"/>
                    <a:pt x="104" y="1"/>
                  </a:cubicBezTo>
                  <a:close/>
                </a:path>
              </a:pathLst>
            </a:custGeom>
            <a:solidFill>
              <a:srgbClr val="241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4"/>
            <p:cNvSpPr/>
            <p:nvPr/>
          </p:nvSpPr>
          <p:spPr>
            <a:xfrm>
              <a:off x="4976350" y="3519200"/>
              <a:ext cx="464850" cy="409725"/>
            </a:xfrm>
            <a:custGeom>
              <a:avLst/>
              <a:gdLst/>
              <a:ahLst/>
              <a:cxnLst/>
              <a:rect l="l" t="t" r="r" b="b"/>
              <a:pathLst>
                <a:path w="18594" h="16389" extrusionOk="0">
                  <a:moveTo>
                    <a:pt x="10487" y="0"/>
                  </a:moveTo>
                  <a:lnTo>
                    <a:pt x="10487" y="0"/>
                  </a:lnTo>
                  <a:cubicBezTo>
                    <a:pt x="10875" y="589"/>
                    <a:pt x="11745" y="2729"/>
                    <a:pt x="11344" y="3371"/>
                  </a:cubicBezTo>
                  <a:cubicBezTo>
                    <a:pt x="10942" y="4013"/>
                    <a:pt x="6969" y="5044"/>
                    <a:pt x="6969" y="5044"/>
                  </a:cubicBezTo>
                  <a:cubicBezTo>
                    <a:pt x="6996" y="4388"/>
                    <a:pt x="6327" y="3130"/>
                    <a:pt x="5993" y="2556"/>
                  </a:cubicBezTo>
                  <a:lnTo>
                    <a:pt x="5993" y="2556"/>
                  </a:lnTo>
                  <a:cubicBezTo>
                    <a:pt x="6368" y="3371"/>
                    <a:pt x="6514" y="4883"/>
                    <a:pt x="6475" y="5110"/>
                  </a:cubicBezTo>
                  <a:cubicBezTo>
                    <a:pt x="6449" y="5354"/>
                    <a:pt x="3851" y="6589"/>
                    <a:pt x="2912" y="6589"/>
                  </a:cubicBezTo>
                  <a:cubicBezTo>
                    <a:pt x="2870" y="6589"/>
                    <a:pt x="2831" y="6587"/>
                    <a:pt x="2796" y="6582"/>
                  </a:cubicBezTo>
                  <a:cubicBezTo>
                    <a:pt x="2153" y="6488"/>
                    <a:pt x="629" y="3679"/>
                    <a:pt x="0" y="2462"/>
                  </a:cubicBezTo>
                  <a:lnTo>
                    <a:pt x="0" y="2462"/>
                  </a:lnTo>
                  <a:cubicBezTo>
                    <a:pt x="161" y="3425"/>
                    <a:pt x="803" y="6836"/>
                    <a:pt x="1859" y="10314"/>
                  </a:cubicBezTo>
                  <a:cubicBezTo>
                    <a:pt x="2595" y="12788"/>
                    <a:pt x="3678" y="14500"/>
                    <a:pt x="4615" y="15611"/>
                  </a:cubicBezTo>
                  <a:lnTo>
                    <a:pt x="4641" y="15584"/>
                  </a:lnTo>
                  <a:cubicBezTo>
                    <a:pt x="4641" y="15584"/>
                    <a:pt x="5793" y="16388"/>
                    <a:pt x="7396" y="16388"/>
                  </a:cubicBezTo>
                  <a:cubicBezTo>
                    <a:pt x="7653" y="16388"/>
                    <a:pt x="7922" y="16368"/>
                    <a:pt x="8200" y="16319"/>
                  </a:cubicBezTo>
                  <a:cubicBezTo>
                    <a:pt x="10527" y="11999"/>
                    <a:pt x="13711" y="9364"/>
                    <a:pt x="16948" y="7746"/>
                  </a:cubicBezTo>
                  <a:cubicBezTo>
                    <a:pt x="17497" y="7464"/>
                    <a:pt x="18045" y="7224"/>
                    <a:pt x="18593" y="7010"/>
                  </a:cubicBezTo>
                  <a:cubicBezTo>
                    <a:pt x="18312" y="6060"/>
                    <a:pt x="17536" y="5900"/>
                    <a:pt x="17536" y="5900"/>
                  </a:cubicBezTo>
                  <a:cubicBezTo>
                    <a:pt x="17055" y="4776"/>
                    <a:pt x="15918" y="1338"/>
                    <a:pt x="15918" y="1338"/>
                  </a:cubicBezTo>
                  <a:lnTo>
                    <a:pt x="15918" y="1325"/>
                  </a:lnTo>
                  <a:cubicBezTo>
                    <a:pt x="14686" y="2172"/>
                    <a:pt x="13092" y="3001"/>
                    <a:pt x="12476" y="3001"/>
                  </a:cubicBezTo>
                  <a:cubicBezTo>
                    <a:pt x="12342" y="3001"/>
                    <a:pt x="12255" y="2962"/>
                    <a:pt x="12226" y="2877"/>
                  </a:cubicBezTo>
                  <a:cubicBezTo>
                    <a:pt x="11772" y="1525"/>
                    <a:pt x="10554" y="81"/>
                    <a:pt x="10487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4"/>
            <p:cNvSpPr/>
            <p:nvPr/>
          </p:nvSpPr>
          <p:spPr>
            <a:xfrm>
              <a:off x="5347850" y="3680375"/>
              <a:ext cx="86975" cy="61250"/>
            </a:xfrm>
            <a:custGeom>
              <a:avLst/>
              <a:gdLst/>
              <a:ahLst/>
              <a:cxnLst/>
              <a:rect l="l" t="t" r="r" b="b"/>
              <a:pathLst>
                <a:path w="3479" h="2450" extrusionOk="0">
                  <a:moveTo>
                    <a:pt x="1995" y="1"/>
                  </a:moveTo>
                  <a:cubicBezTo>
                    <a:pt x="1018" y="1"/>
                    <a:pt x="175" y="710"/>
                    <a:pt x="42" y="1686"/>
                  </a:cubicBezTo>
                  <a:cubicBezTo>
                    <a:pt x="1" y="1954"/>
                    <a:pt x="15" y="2208"/>
                    <a:pt x="68" y="2449"/>
                  </a:cubicBezTo>
                  <a:cubicBezTo>
                    <a:pt x="737" y="2021"/>
                    <a:pt x="1406" y="1633"/>
                    <a:pt x="2088" y="1299"/>
                  </a:cubicBezTo>
                  <a:cubicBezTo>
                    <a:pt x="2556" y="1071"/>
                    <a:pt x="3011" y="857"/>
                    <a:pt x="3479" y="670"/>
                  </a:cubicBezTo>
                  <a:cubicBezTo>
                    <a:pt x="3172" y="336"/>
                    <a:pt x="2756" y="95"/>
                    <a:pt x="2275" y="15"/>
                  </a:cubicBezTo>
                  <a:cubicBezTo>
                    <a:pt x="2182" y="1"/>
                    <a:pt x="2088" y="1"/>
                    <a:pt x="1995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4"/>
            <p:cNvSpPr/>
            <p:nvPr/>
          </p:nvSpPr>
          <p:spPr>
            <a:xfrm>
              <a:off x="4938550" y="3908800"/>
              <a:ext cx="389950" cy="406825"/>
            </a:xfrm>
            <a:custGeom>
              <a:avLst/>
              <a:gdLst/>
              <a:ahLst/>
              <a:cxnLst/>
              <a:rect l="l" t="t" r="r" b="b"/>
              <a:pathLst>
                <a:path w="15598" h="16273" extrusionOk="0">
                  <a:moveTo>
                    <a:pt x="6153" y="0"/>
                  </a:moveTo>
                  <a:lnTo>
                    <a:pt x="6127" y="27"/>
                  </a:lnTo>
                  <a:cubicBezTo>
                    <a:pt x="7157" y="1284"/>
                    <a:pt x="7999" y="1793"/>
                    <a:pt x="7999" y="1793"/>
                  </a:cubicBezTo>
                  <a:cubicBezTo>
                    <a:pt x="7999" y="1793"/>
                    <a:pt x="3867" y="3291"/>
                    <a:pt x="3037" y="3344"/>
                  </a:cubicBezTo>
                  <a:cubicBezTo>
                    <a:pt x="3020" y="3346"/>
                    <a:pt x="3003" y="3346"/>
                    <a:pt x="2986" y="3346"/>
                  </a:cubicBezTo>
                  <a:cubicBezTo>
                    <a:pt x="2662" y="3346"/>
                    <a:pt x="2283" y="3115"/>
                    <a:pt x="1940" y="2836"/>
                  </a:cubicBezTo>
                  <a:lnTo>
                    <a:pt x="1940" y="2836"/>
                  </a:lnTo>
                  <a:cubicBezTo>
                    <a:pt x="1739" y="3544"/>
                    <a:pt x="0" y="10434"/>
                    <a:pt x="2556" y="13805"/>
                  </a:cubicBezTo>
                  <a:cubicBezTo>
                    <a:pt x="3585" y="15155"/>
                    <a:pt x="5030" y="15918"/>
                    <a:pt x="6595" y="16172"/>
                  </a:cubicBezTo>
                  <a:cubicBezTo>
                    <a:pt x="7012" y="16240"/>
                    <a:pt x="7436" y="16273"/>
                    <a:pt x="7864" y="16273"/>
                  </a:cubicBezTo>
                  <a:cubicBezTo>
                    <a:pt x="10046" y="16273"/>
                    <a:pt x="12305" y="15408"/>
                    <a:pt x="13938" y="13898"/>
                  </a:cubicBezTo>
                  <a:cubicBezTo>
                    <a:pt x="14621" y="13270"/>
                    <a:pt x="15169" y="12627"/>
                    <a:pt x="15597" y="11998"/>
                  </a:cubicBezTo>
                  <a:cubicBezTo>
                    <a:pt x="12534" y="11771"/>
                    <a:pt x="11304" y="8401"/>
                    <a:pt x="11304" y="8401"/>
                  </a:cubicBezTo>
                  <a:lnTo>
                    <a:pt x="11290" y="8374"/>
                  </a:lnTo>
                  <a:cubicBezTo>
                    <a:pt x="10584" y="8977"/>
                    <a:pt x="9238" y="9881"/>
                    <a:pt x="7608" y="9881"/>
                  </a:cubicBezTo>
                  <a:cubicBezTo>
                    <a:pt x="7323" y="9881"/>
                    <a:pt x="7029" y="9853"/>
                    <a:pt x="6729" y="9792"/>
                  </a:cubicBezTo>
                  <a:lnTo>
                    <a:pt x="6756" y="9658"/>
                  </a:lnTo>
                  <a:cubicBezTo>
                    <a:pt x="6809" y="9403"/>
                    <a:pt x="6849" y="9136"/>
                    <a:pt x="6903" y="8882"/>
                  </a:cubicBezTo>
                  <a:cubicBezTo>
                    <a:pt x="7532" y="5658"/>
                    <a:pt x="8508" y="2970"/>
                    <a:pt x="9712" y="735"/>
                  </a:cubicBezTo>
                  <a:lnTo>
                    <a:pt x="9712" y="735"/>
                  </a:lnTo>
                  <a:cubicBezTo>
                    <a:pt x="9434" y="784"/>
                    <a:pt x="9165" y="804"/>
                    <a:pt x="8908" y="804"/>
                  </a:cubicBezTo>
                  <a:cubicBezTo>
                    <a:pt x="7305" y="804"/>
                    <a:pt x="6153" y="0"/>
                    <a:pt x="6153" y="0"/>
                  </a:cubicBezTo>
                  <a:close/>
                </a:path>
              </a:pathLst>
            </a:custGeom>
            <a:solidFill>
              <a:srgbClr val="C26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4"/>
            <p:cNvSpPr/>
            <p:nvPr/>
          </p:nvSpPr>
          <p:spPr>
            <a:xfrm>
              <a:off x="5026150" y="3908800"/>
              <a:ext cx="155200" cy="233425"/>
            </a:xfrm>
            <a:custGeom>
              <a:avLst/>
              <a:gdLst/>
              <a:ahLst/>
              <a:cxnLst/>
              <a:rect l="l" t="t" r="r" b="b"/>
              <a:pathLst>
                <a:path w="6208" h="9337" extrusionOk="0">
                  <a:moveTo>
                    <a:pt x="2649" y="0"/>
                  </a:moveTo>
                  <a:lnTo>
                    <a:pt x="2623" y="27"/>
                  </a:lnTo>
                  <a:cubicBezTo>
                    <a:pt x="3345" y="910"/>
                    <a:pt x="3974" y="1418"/>
                    <a:pt x="4295" y="1645"/>
                  </a:cubicBezTo>
                  <a:cubicBezTo>
                    <a:pt x="4415" y="1739"/>
                    <a:pt x="4495" y="1793"/>
                    <a:pt x="4495" y="1793"/>
                  </a:cubicBezTo>
                  <a:cubicBezTo>
                    <a:pt x="4495" y="1793"/>
                    <a:pt x="4388" y="1832"/>
                    <a:pt x="4215" y="1886"/>
                  </a:cubicBezTo>
                  <a:cubicBezTo>
                    <a:pt x="3425" y="2180"/>
                    <a:pt x="1112" y="2983"/>
                    <a:pt x="1" y="3264"/>
                  </a:cubicBezTo>
                  <a:cubicBezTo>
                    <a:pt x="1192" y="3651"/>
                    <a:pt x="2409" y="3865"/>
                    <a:pt x="3639" y="3960"/>
                  </a:cubicBezTo>
                  <a:cubicBezTo>
                    <a:pt x="3185" y="5738"/>
                    <a:pt x="2904" y="7531"/>
                    <a:pt x="3318" y="9337"/>
                  </a:cubicBezTo>
                  <a:cubicBezTo>
                    <a:pt x="3345" y="9189"/>
                    <a:pt x="3372" y="9029"/>
                    <a:pt x="3399" y="8882"/>
                  </a:cubicBezTo>
                  <a:cubicBezTo>
                    <a:pt x="3746" y="7103"/>
                    <a:pt x="4201" y="5485"/>
                    <a:pt x="4736" y="4013"/>
                  </a:cubicBezTo>
                  <a:cubicBezTo>
                    <a:pt x="5178" y="2822"/>
                    <a:pt x="5673" y="1739"/>
                    <a:pt x="6208" y="735"/>
                  </a:cubicBezTo>
                  <a:lnTo>
                    <a:pt x="6208" y="735"/>
                  </a:lnTo>
                  <a:cubicBezTo>
                    <a:pt x="5936" y="784"/>
                    <a:pt x="5670" y="805"/>
                    <a:pt x="5415" y="805"/>
                  </a:cubicBezTo>
                  <a:cubicBezTo>
                    <a:pt x="5106" y="805"/>
                    <a:pt x="4813" y="774"/>
                    <a:pt x="4549" y="723"/>
                  </a:cubicBezTo>
                  <a:cubicBezTo>
                    <a:pt x="3412" y="521"/>
                    <a:pt x="2649" y="0"/>
                    <a:pt x="2649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4"/>
            <p:cNvSpPr/>
            <p:nvPr/>
          </p:nvSpPr>
          <p:spPr>
            <a:xfrm>
              <a:off x="4938550" y="3979700"/>
              <a:ext cx="389950" cy="335925"/>
            </a:xfrm>
            <a:custGeom>
              <a:avLst/>
              <a:gdLst/>
              <a:ahLst/>
              <a:cxnLst/>
              <a:rect l="l" t="t" r="r" b="b"/>
              <a:pathLst>
                <a:path w="15598" h="13437" extrusionOk="0">
                  <a:moveTo>
                    <a:pt x="1940" y="0"/>
                  </a:moveTo>
                  <a:cubicBezTo>
                    <a:pt x="1739" y="708"/>
                    <a:pt x="0" y="7598"/>
                    <a:pt x="2556" y="10969"/>
                  </a:cubicBezTo>
                  <a:cubicBezTo>
                    <a:pt x="3585" y="12319"/>
                    <a:pt x="5030" y="13082"/>
                    <a:pt x="6595" y="13336"/>
                  </a:cubicBezTo>
                  <a:cubicBezTo>
                    <a:pt x="7012" y="13404"/>
                    <a:pt x="7436" y="13437"/>
                    <a:pt x="7864" y="13437"/>
                  </a:cubicBezTo>
                  <a:cubicBezTo>
                    <a:pt x="10046" y="13437"/>
                    <a:pt x="12305" y="12572"/>
                    <a:pt x="13938" y="11062"/>
                  </a:cubicBezTo>
                  <a:cubicBezTo>
                    <a:pt x="14621" y="10434"/>
                    <a:pt x="15169" y="9791"/>
                    <a:pt x="15597" y="9162"/>
                  </a:cubicBezTo>
                  <a:cubicBezTo>
                    <a:pt x="12534" y="8935"/>
                    <a:pt x="11304" y="5565"/>
                    <a:pt x="11304" y="5565"/>
                  </a:cubicBezTo>
                  <a:lnTo>
                    <a:pt x="11290" y="5538"/>
                  </a:lnTo>
                  <a:cubicBezTo>
                    <a:pt x="10584" y="6141"/>
                    <a:pt x="9238" y="7045"/>
                    <a:pt x="7608" y="7045"/>
                  </a:cubicBezTo>
                  <a:cubicBezTo>
                    <a:pt x="7323" y="7045"/>
                    <a:pt x="7029" y="7017"/>
                    <a:pt x="6729" y="6956"/>
                  </a:cubicBezTo>
                  <a:lnTo>
                    <a:pt x="6756" y="6822"/>
                  </a:lnTo>
                  <a:cubicBezTo>
                    <a:pt x="6783" y="6715"/>
                    <a:pt x="6796" y="6608"/>
                    <a:pt x="6822" y="6501"/>
                  </a:cubicBezTo>
                  <a:cubicBezTo>
                    <a:pt x="6408" y="4695"/>
                    <a:pt x="6689" y="2902"/>
                    <a:pt x="7143" y="1124"/>
                  </a:cubicBezTo>
                  <a:cubicBezTo>
                    <a:pt x="5913" y="1029"/>
                    <a:pt x="4696" y="815"/>
                    <a:pt x="3505" y="428"/>
                  </a:cubicBezTo>
                  <a:cubicBezTo>
                    <a:pt x="3305" y="468"/>
                    <a:pt x="3144" y="494"/>
                    <a:pt x="3037" y="508"/>
                  </a:cubicBezTo>
                  <a:cubicBezTo>
                    <a:pt x="3020" y="510"/>
                    <a:pt x="3003" y="510"/>
                    <a:pt x="2986" y="510"/>
                  </a:cubicBezTo>
                  <a:cubicBezTo>
                    <a:pt x="2662" y="510"/>
                    <a:pt x="2283" y="279"/>
                    <a:pt x="1940" y="0"/>
                  </a:cubicBezTo>
                  <a:close/>
                </a:path>
              </a:pathLst>
            </a:custGeom>
            <a:solidFill>
              <a:srgbClr val="D3CA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4"/>
            <p:cNvSpPr/>
            <p:nvPr/>
          </p:nvSpPr>
          <p:spPr>
            <a:xfrm>
              <a:off x="5374300" y="3527575"/>
              <a:ext cx="109700" cy="166875"/>
            </a:xfrm>
            <a:custGeom>
              <a:avLst/>
              <a:gdLst/>
              <a:ahLst/>
              <a:cxnLst/>
              <a:rect l="l" t="t" r="r" b="b"/>
              <a:pathLst>
                <a:path w="4388" h="6675" extrusionOk="0">
                  <a:moveTo>
                    <a:pt x="1217" y="0"/>
                  </a:moveTo>
                  <a:cubicBezTo>
                    <a:pt x="937" y="295"/>
                    <a:pt x="495" y="642"/>
                    <a:pt x="0" y="990"/>
                  </a:cubicBezTo>
                  <a:lnTo>
                    <a:pt x="0" y="1003"/>
                  </a:lnTo>
                  <a:cubicBezTo>
                    <a:pt x="0" y="1003"/>
                    <a:pt x="1137" y="4441"/>
                    <a:pt x="1618" y="5565"/>
                  </a:cubicBezTo>
                  <a:cubicBezTo>
                    <a:pt x="1618" y="5565"/>
                    <a:pt x="2394" y="5725"/>
                    <a:pt x="2675" y="6675"/>
                  </a:cubicBezTo>
                  <a:cubicBezTo>
                    <a:pt x="3250" y="6448"/>
                    <a:pt x="3826" y="6247"/>
                    <a:pt x="4388" y="6073"/>
                  </a:cubicBezTo>
                  <a:cubicBezTo>
                    <a:pt x="2943" y="4388"/>
                    <a:pt x="1231" y="13"/>
                    <a:pt x="1231" y="13"/>
                  </a:cubicBezTo>
                  <a:lnTo>
                    <a:pt x="1217" y="0"/>
                  </a:ln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4"/>
            <p:cNvSpPr/>
            <p:nvPr/>
          </p:nvSpPr>
          <p:spPr>
            <a:xfrm>
              <a:off x="4785725" y="3354950"/>
              <a:ext cx="629700" cy="645475"/>
            </a:xfrm>
            <a:custGeom>
              <a:avLst/>
              <a:gdLst/>
              <a:ahLst/>
              <a:cxnLst/>
              <a:rect l="l" t="t" r="r" b="b"/>
              <a:pathLst>
                <a:path w="25188" h="25819" extrusionOk="0">
                  <a:moveTo>
                    <a:pt x="14552" y="0"/>
                  </a:moveTo>
                  <a:cubicBezTo>
                    <a:pt x="13525" y="0"/>
                    <a:pt x="12401" y="139"/>
                    <a:pt x="11184" y="471"/>
                  </a:cubicBezTo>
                  <a:cubicBezTo>
                    <a:pt x="7719" y="1421"/>
                    <a:pt x="6662" y="4257"/>
                    <a:pt x="6662" y="4257"/>
                  </a:cubicBezTo>
                  <a:cubicBezTo>
                    <a:pt x="6662" y="4257"/>
                    <a:pt x="3946" y="4430"/>
                    <a:pt x="2207" y="7521"/>
                  </a:cubicBezTo>
                  <a:cubicBezTo>
                    <a:pt x="456" y="10597"/>
                    <a:pt x="1018" y="23478"/>
                    <a:pt x="1" y="24856"/>
                  </a:cubicBezTo>
                  <a:cubicBezTo>
                    <a:pt x="1" y="24856"/>
                    <a:pt x="2777" y="25818"/>
                    <a:pt x="4825" y="25818"/>
                  </a:cubicBezTo>
                  <a:cubicBezTo>
                    <a:pt x="5355" y="25818"/>
                    <a:pt x="5836" y="25754"/>
                    <a:pt x="6208" y="25591"/>
                  </a:cubicBezTo>
                  <a:lnTo>
                    <a:pt x="7090" y="24027"/>
                  </a:lnTo>
                  <a:cubicBezTo>
                    <a:pt x="7090" y="24027"/>
                    <a:pt x="7518" y="24562"/>
                    <a:pt x="8053" y="24990"/>
                  </a:cubicBezTo>
                  <a:cubicBezTo>
                    <a:pt x="8396" y="25269"/>
                    <a:pt x="8775" y="25500"/>
                    <a:pt x="9099" y="25500"/>
                  </a:cubicBezTo>
                  <a:cubicBezTo>
                    <a:pt x="9116" y="25500"/>
                    <a:pt x="9133" y="25500"/>
                    <a:pt x="9150" y="25498"/>
                  </a:cubicBezTo>
                  <a:cubicBezTo>
                    <a:pt x="9980" y="25445"/>
                    <a:pt x="14888" y="23826"/>
                    <a:pt x="14888" y="23826"/>
                  </a:cubicBezTo>
                  <a:cubicBezTo>
                    <a:pt x="14888" y="23826"/>
                    <a:pt x="13725" y="23184"/>
                    <a:pt x="12695" y="21940"/>
                  </a:cubicBezTo>
                  <a:cubicBezTo>
                    <a:pt x="11758" y="20829"/>
                    <a:pt x="9163" y="15065"/>
                    <a:pt x="7625" y="9032"/>
                  </a:cubicBezTo>
                  <a:lnTo>
                    <a:pt x="7625" y="9032"/>
                  </a:lnTo>
                  <a:cubicBezTo>
                    <a:pt x="8254" y="10249"/>
                    <a:pt x="9778" y="13058"/>
                    <a:pt x="10421" y="13152"/>
                  </a:cubicBezTo>
                  <a:cubicBezTo>
                    <a:pt x="10456" y="13157"/>
                    <a:pt x="10495" y="13159"/>
                    <a:pt x="10537" y="13159"/>
                  </a:cubicBezTo>
                  <a:cubicBezTo>
                    <a:pt x="11476" y="13159"/>
                    <a:pt x="14074" y="11924"/>
                    <a:pt x="14100" y="11680"/>
                  </a:cubicBezTo>
                  <a:cubicBezTo>
                    <a:pt x="14139" y="11453"/>
                    <a:pt x="13993" y="9941"/>
                    <a:pt x="13618" y="9126"/>
                  </a:cubicBezTo>
                  <a:lnTo>
                    <a:pt x="13618" y="9126"/>
                  </a:lnTo>
                  <a:cubicBezTo>
                    <a:pt x="13952" y="9700"/>
                    <a:pt x="14621" y="10958"/>
                    <a:pt x="14594" y="11614"/>
                  </a:cubicBezTo>
                  <a:cubicBezTo>
                    <a:pt x="14594" y="11614"/>
                    <a:pt x="18567" y="10583"/>
                    <a:pt x="18969" y="9941"/>
                  </a:cubicBezTo>
                  <a:cubicBezTo>
                    <a:pt x="19370" y="9299"/>
                    <a:pt x="18500" y="7159"/>
                    <a:pt x="18112" y="6570"/>
                  </a:cubicBezTo>
                  <a:lnTo>
                    <a:pt x="18112" y="6570"/>
                  </a:lnTo>
                  <a:cubicBezTo>
                    <a:pt x="18179" y="6651"/>
                    <a:pt x="19397" y="8095"/>
                    <a:pt x="19851" y="9447"/>
                  </a:cubicBezTo>
                  <a:cubicBezTo>
                    <a:pt x="19880" y="9532"/>
                    <a:pt x="19967" y="9571"/>
                    <a:pt x="20101" y="9571"/>
                  </a:cubicBezTo>
                  <a:cubicBezTo>
                    <a:pt x="20717" y="9571"/>
                    <a:pt x="22311" y="8742"/>
                    <a:pt x="23543" y="7895"/>
                  </a:cubicBezTo>
                  <a:cubicBezTo>
                    <a:pt x="24038" y="7547"/>
                    <a:pt x="24480" y="7200"/>
                    <a:pt x="24760" y="6905"/>
                  </a:cubicBezTo>
                  <a:cubicBezTo>
                    <a:pt x="25054" y="6597"/>
                    <a:pt x="25188" y="6344"/>
                    <a:pt x="25095" y="6183"/>
                  </a:cubicBezTo>
                  <a:cubicBezTo>
                    <a:pt x="24908" y="5902"/>
                    <a:pt x="23957" y="4644"/>
                    <a:pt x="22406" y="3440"/>
                  </a:cubicBezTo>
                  <a:lnTo>
                    <a:pt x="22393" y="3440"/>
                  </a:lnTo>
                  <a:cubicBezTo>
                    <a:pt x="22138" y="3131"/>
                    <a:pt x="19437" y="0"/>
                    <a:pt x="14552" y="0"/>
                  </a:cubicBezTo>
                  <a:close/>
                </a:path>
              </a:pathLst>
            </a:custGeom>
            <a:solidFill>
              <a:srgbClr val="5E3E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4"/>
            <p:cNvSpPr/>
            <p:nvPr/>
          </p:nvSpPr>
          <p:spPr>
            <a:xfrm>
              <a:off x="6181550" y="3897075"/>
              <a:ext cx="207025" cy="232475"/>
            </a:xfrm>
            <a:custGeom>
              <a:avLst/>
              <a:gdLst/>
              <a:ahLst/>
              <a:cxnLst/>
              <a:rect l="l" t="t" r="r" b="b"/>
              <a:pathLst>
                <a:path w="8281" h="9299" extrusionOk="0">
                  <a:moveTo>
                    <a:pt x="5217" y="1"/>
                  </a:moveTo>
                  <a:cubicBezTo>
                    <a:pt x="5217" y="1"/>
                    <a:pt x="3776" y="975"/>
                    <a:pt x="1831" y="975"/>
                  </a:cubicBezTo>
                  <a:cubicBezTo>
                    <a:pt x="1269" y="975"/>
                    <a:pt x="664" y="893"/>
                    <a:pt x="40" y="683"/>
                  </a:cubicBezTo>
                  <a:lnTo>
                    <a:pt x="1" y="696"/>
                  </a:lnTo>
                  <a:cubicBezTo>
                    <a:pt x="509" y="1593"/>
                    <a:pt x="990" y="2556"/>
                    <a:pt x="1431" y="3599"/>
                  </a:cubicBezTo>
                  <a:lnTo>
                    <a:pt x="1499" y="3612"/>
                  </a:lnTo>
                  <a:cubicBezTo>
                    <a:pt x="1151" y="4843"/>
                    <a:pt x="120" y="6997"/>
                    <a:pt x="335" y="7452"/>
                  </a:cubicBezTo>
                  <a:cubicBezTo>
                    <a:pt x="375" y="7545"/>
                    <a:pt x="575" y="7679"/>
                    <a:pt x="883" y="7826"/>
                  </a:cubicBezTo>
                  <a:cubicBezTo>
                    <a:pt x="2128" y="8424"/>
                    <a:pt x="5133" y="9299"/>
                    <a:pt x="6309" y="9299"/>
                  </a:cubicBezTo>
                  <a:cubicBezTo>
                    <a:pt x="6397" y="9299"/>
                    <a:pt x="6475" y="9294"/>
                    <a:pt x="6541" y="9284"/>
                  </a:cubicBezTo>
                  <a:cubicBezTo>
                    <a:pt x="6621" y="9271"/>
                    <a:pt x="6702" y="9244"/>
                    <a:pt x="6742" y="9203"/>
                  </a:cubicBezTo>
                  <a:cubicBezTo>
                    <a:pt x="7344" y="8709"/>
                    <a:pt x="8280" y="5793"/>
                    <a:pt x="7384" y="3225"/>
                  </a:cubicBezTo>
                  <a:cubicBezTo>
                    <a:pt x="6969" y="2048"/>
                    <a:pt x="6568" y="1539"/>
                    <a:pt x="6300" y="1311"/>
                  </a:cubicBezTo>
                  <a:lnTo>
                    <a:pt x="6060" y="1151"/>
                  </a:lnTo>
                  <a:cubicBezTo>
                    <a:pt x="5257" y="589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EEC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4"/>
            <p:cNvSpPr/>
            <p:nvPr/>
          </p:nvSpPr>
          <p:spPr>
            <a:xfrm>
              <a:off x="6181550" y="3897075"/>
              <a:ext cx="158525" cy="87650"/>
            </a:xfrm>
            <a:custGeom>
              <a:avLst/>
              <a:gdLst/>
              <a:ahLst/>
              <a:cxnLst/>
              <a:rect l="l" t="t" r="r" b="b"/>
              <a:pathLst>
                <a:path w="6341" h="3506" extrusionOk="0">
                  <a:moveTo>
                    <a:pt x="5217" y="1"/>
                  </a:moveTo>
                  <a:cubicBezTo>
                    <a:pt x="5217" y="1"/>
                    <a:pt x="4936" y="202"/>
                    <a:pt x="4454" y="402"/>
                  </a:cubicBezTo>
                  <a:cubicBezTo>
                    <a:pt x="3848" y="675"/>
                    <a:pt x="2924" y="976"/>
                    <a:pt x="1841" y="976"/>
                  </a:cubicBezTo>
                  <a:cubicBezTo>
                    <a:pt x="1276" y="976"/>
                    <a:pt x="669" y="894"/>
                    <a:pt x="40" y="683"/>
                  </a:cubicBezTo>
                  <a:lnTo>
                    <a:pt x="1" y="696"/>
                  </a:lnTo>
                  <a:cubicBezTo>
                    <a:pt x="495" y="1566"/>
                    <a:pt x="964" y="2502"/>
                    <a:pt x="1392" y="3505"/>
                  </a:cubicBezTo>
                  <a:cubicBezTo>
                    <a:pt x="2180" y="2194"/>
                    <a:pt x="3291" y="1178"/>
                    <a:pt x="4629" y="509"/>
                  </a:cubicBezTo>
                  <a:cubicBezTo>
                    <a:pt x="5191" y="803"/>
                    <a:pt x="5806" y="1031"/>
                    <a:pt x="6341" y="1352"/>
                  </a:cubicBezTo>
                  <a:lnTo>
                    <a:pt x="6300" y="1311"/>
                  </a:lnTo>
                  <a:lnTo>
                    <a:pt x="6060" y="1151"/>
                  </a:lnTo>
                  <a:cubicBezTo>
                    <a:pt x="5551" y="790"/>
                    <a:pt x="5351" y="429"/>
                    <a:pt x="5271" y="215"/>
                  </a:cubicBezTo>
                  <a:cubicBezTo>
                    <a:pt x="5230" y="81"/>
                    <a:pt x="5217" y="1"/>
                    <a:pt x="5217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4"/>
            <p:cNvSpPr/>
            <p:nvPr/>
          </p:nvSpPr>
          <p:spPr>
            <a:xfrm>
              <a:off x="6184550" y="3909775"/>
              <a:ext cx="204025" cy="219775"/>
            </a:xfrm>
            <a:custGeom>
              <a:avLst/>
              <a:gdLst/>
              <a:ahLst/>
              <a:cxnLst/>
              <a:rect l="l" t="t" r="r" b="b"/>
              <a:pathLst>
                <a:path w="8161" h="8791" extrusionOk="0">
                  <a:moveTo>
                    <a:pt x="4509" y="1"/>
                  </a:moveTo>
                  <a:cubicBezTo>
                    <a:pt x="3171" y="670"/>
                    <a:pt x="2060" y="1686"/>
                    <a:pt x="1272" y="2997"/>
                  </a:cubicBezTo>
                  <a:cubicBezTo>
                    <a:pt x="1285" y="3024"/>
                    <a:pt x="1299" y="3065"/>
                    <a:pt x="1311" y="3091"/>
                  </a:cubicBezTo>
                  <a:lnTo>
                    <a:pt x="1379" y="3104"/>
                  </a:lnTo>
                  <a:cubicBezTo>
                    <a:pt x="1031" y="4335"/>
                    <a:pt x="0" y="6489"/>
                    <a:pt x="215" y="6944"/>
                  </a:cubicBezTo>
                  <a:cubicBezTo>
                    <a:pt x="255" y="7037"/>
                    <a:pt x="455" y="7171"/>
                    <a:pt x="763" y="7318"/>
                  </a:cubicBezTo>
                  <a:cubicBezTo>
                    <a:pt x="2008" y="7916"/>
                    <a:pt x="5013" y="8791"/>
                    <a:pt x="6189" y="8791"/>
                  </a:cubicBezTo>
                  <a:cubicBezTo>
                    <a:pt x="6277" y="8791"/>
                    <a:pt x="6355" y="8786"/>
                    <a:pt x="6421" y="8776"/>
                  </a:cubicBezTo>
                  <a:cubicBezTo>
                    <a:pt x="6501" y="8763"/>
                    <a:pt x="6582" y="8736"/>
                    <a:pt x="6622" y="8695"/>
                  </a:cubicBezTo>
                  <a:cubicBezTo>
                    <a:pt x="7224" y="8201"/>
                    <a:pt x="8160" y="5285"/>
                    <a:pt x="7264" y="2717"/>
                  </a:cubicBezTo>
                  <a:cubicBezTo>
                    <a:pt x="6876" y="1606"/>
                    <a:pt x="6489" y="1085"/>
                    <a:pt x="6221" y="844"/>
                  </a:cubicBezTo>
                  <a:cubicBezTo>
                    <a:pt x="5686" y="523"/>
                    <a:pt x="5071" y="295"/>
                    <a:pt x="4509" y="1"/>
                  </a:cubicBezTo>
                  <a:close/>
                </a:path>
              </a:pathLst>
            </a:custGeom>
            <a:solidFill>
              <a:srgbClr val="FCDA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4"/>
            <p:cNvSpPr/>
            <p:nvPr/>
          </p:nvSpPr>
          <p:spPr>
            <a:xfrm>
              <a:off x="6481275" y="3605400"/>
              <a:ext cx="46750" cy="20600"/>
            </a:xfrm>
            <a:custGeom>
              <a:avLst/>
              <a:gdLst/>
              <a:ahLst/>
              <a:cxnLst/>
              <a:rect l="l" t="t" r="r" b="b"/>
              <a:pathLst>
                <a:path w="1870" h="824" extrusionOk="0">
                  <a:moveTo>
                    <a:pt x="441" y="0"/>
                  </a:moveTo>
                  <a:cubicBezTo>
                    <a:pt x="319" y="0"/>
                    <a:pt x="215" y="18"/>
                    <a:pt x="143" y="57"/>
                  </a:cubicBezTo>
                  <a:cubicBezTo>
                    <a:pt x="1" y="138"/>
                    <a:pt x="802" y="823"/>
                    <a:pt x="1347" y="823"/>
                  </a:cubicBezTo>
                  <a:cubicBezTo>
                    <a:pt x="1519" y="823"/>
                    <a:pt x="1665" y="755"/>
                    <a:pt x="1749" y="579"/>
                  </a:cubicBezTo>
                  <a:cubicBezTo>
                    <a:pt x="1869" y="339"/>
                    <a:pt x="982" y="0"/>
                    <a:pt x="441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4"/>
            <p:cNvSpPr/>
            <p:nvPr/>
          </p:nvSpPr>
          <p:spPr>
            <a:xfrm>
              <a:off x="6479200" y="3568575"/>
              <a:ext cx="47325" cy="29750"/>
            </a:xfrm>
            <a:custGeom>
              <a:avLst/>
              <a:gdLst/>
              <a:ahLst/>
              <a:cxnLst/>
              <a:rect l="l" t="t" r="r" b="b"/>
              <a:pathLst>
                <a:path w="1893" h="1190" extrusionOk="0">
                  <a:moveTo>
                    <a:pt x="1327" y="0"/>
                  </a:moveTo>
                  <a:cubicBezTo>
                    <a:pt x="800" y="0"/>
                    <a:pt x="1" y="1133"/>
                    <a:pt x="119" y="1169"/>
                  </a:cubicBezTo>
                  <a:cubicBezTo>
                    <a:pt x="165" y="1183"/>
                    <a:pt x="215" y="1190"/>
                    <a:pt x="268" y="1190"/>
                  </a:cubicBezTo>
                  <a:cubicBezTo>
                    <a:pt x="881" y="1190"/>
                    <a:pt x="1893" y="329"/>
                    <a:pt x="1511" y="59"/>
                  </a:cubicBezTo>
                  <a:cubicBezTo>
                    <a:pt x="1455" y="18"/>
                    <a:pt x="1393" y="0"/>
                    <a:pt x="1327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4"/>
            <p:cNvSpPr/>
            <p:nvPr/>
          </p:nvSpPr>
          <p:spPr>
            <a:xfrm>
              <a:off x="6042100" y="3342975"/>
              <a:ext cx="468175" cy="482575"/>
            </a:xfrm>
            <a:custGeom>
              <a:avLst/>
              <a:gdLst/>
              <a:ahLst/>
              <a:cxnLst/>
              <a:rect l="l" t="t" r="r" b="b"/>
              <a:pathLst>
                <a:path w="18727" h="19303" extrusionOk="0">
                  <a:moveTo>
                    <a:pt x="6416" y="0"/>
                  </a:moveTo>
                  <a:cubicBezTo>
                    <a:pt x="4312" y="0"/>
                    <a:pt x="4548" y="1431"/>
                    <a:pt x="4548" y="1431"/>
                  </a:cubicBezTo>
                  <a:cubicBezTo>
                    <a:pt x="4548" y="1431"/>
                    <a:pt x="3625" y="755"/>
                    <a:pt x="2652" y="755"/>
                  </a:cubicBezTo>
                  <a:cubicBezTo>
                    <a:pt x="2320" y="755"/>
                    <a:pt x="1982" y="833"/>
                    <a:pt x="1673" y="1044"/>
                  </a:cubicBezTo>
                  <a:cubicBezTo>
                    <a:pt x="41" y="2154"/>
                    <a:pt x="1659" y="3197"/>
                    <a:pt x="1659" y="3197"/>
                  </a:cubicBezTo>
                  <a:cubicBezTo>
                    <a:pt x="1659" y="3197"/>
                    <a:pt x="0" y="3438"/>
                    <a:pt x="335" y="4709"/>
                  </a:cubicBezTo>
                  <a:cubicBezTo>
                    <a:pt x="455" y="5123"/>
                    <a:pt x="669" y="5418"/>
                    <a:pt x="963" y="5645"/>
                  </a:cubicBezTo>
                  <a:cubicBezTo>
                    <a:pt x="1509" y="6061"/>
                    <a:pt x="2298" y="6182"/>
                    <a:pt x="3029" y="6182"/>
                  </a:cubicBezTo>
                  <a:cubicBezTo>
                    <a:pt x="4037" y="6182"/>
                    <a:pt x="4936" y="5953"/>
                    <a:pt x="4937" y="5953"/>
                  </a:cubicBezTo>
                  <a:lnTo>
                    <a:pt x="4937" y="5953"/>
                  </a:lnTo>
                  <a:cubicBezTo>
                    <a:pt x="4937" y="5953"/>
                    <a:pt x="4830" y="7037"/>
                    <a:pt x="5886" y="7584"/>
                  </a:cubicBezTo>
                  <a:cubicBezTo>
                    <a:pt x="6256" y="7777"/>
                    <a:pt x="6657" y="7839"/>
                    <a:pt x="7020" y="7839"/>
                  </a:cubicBezTo>
                  <a:cubicBezTo>
                    <a:pt x="7693" y="7839"/>
                    <a:pt x="8240" y="7625"/>
                    <a:pt x="8240" y="7625"/>
                  </a:cubicBezTo>
                  <a:lnTo>
                    <a:pt x="8240" y="7625"/>
                  </a:lnTo>
                  <a:cubicBezTo>
                    <a:pt x="8240" y="7625"/>
                    <a:pt x="7826" y="8976"/>
                    <a:pt x="8602" y="9350"/>
                  </a:cubicBezTo>
                  <a:cubicBezTo>
                    <a:pt x="8827" y="9457"/>
                    <a:pt x="9065" y="9495"/>
                    <a:pt x="9289" y="9495"/>
                  </a:cubicBezTo>
                  <a:cubicBezTo>
                    <a:pt x="9849" y="9495"/>
                    <a:pt x="10327" y="9257"/>
                    <a:pt x="10327" y="9257"/>
                  </a:cubicBezTo>
                  <a:lnTo>
                    <a:pt x="10327" y="9257"/>
                  </a:lnTo>
                  <a:cubicBezTo>
                    <a:pt x="10327" y="9257"/>
                    <a:pt x="10006" y="9953"/>
                    <a:pt x="10876" y="10340"/>
                  </a:cubicBezTo>
                  <a:cubicBezTo>
                    <a:pt x="11062" y="10423"/>
                    <a:pt x="11246" y="10456"/>
                    <a:pt x="11419" y="10456"/>
                  </a:cubicBezTo>
                  <a:cubicBezTo>
                    <a:pt x="12052" y="10456"/>
                    <a:pt x="12547" y="10019"/>
                    <a:pt x="12547" y="10019"/>
                  </a:cubicBezTo>
                  <a:lnTo>
                    <a:pt x="12547" y="10019"/>
                  </a:lnTo>
                  <a:cubicBezTo>
                    <a:pt x="11999" y="11959"/>
                    <a:pt x="13805" y="12480"/>
                    <a:pt x="13805" y="12480"/>
                  </a:cubicBezTo>
                  <a:cubicBezTo>
                    <a:pt x="13805" y="12480"/>
                    <a:pt x="12922" y="12976"/>
                    <a:pt x="12855" y="13925"/>
                  </a:cubicBezTo>
                  <a:cubicBezTo>
                    <a:pt x="12761" y="15089"/>
                    <a:pt x="13483" y="15464"/>
                    <a:pt x="13483" y="15464"/>
                  </a:cubicBezTo>
                  <a:cubicBezTo>
                    <a:pt x="13483" y="15464"/>
                    <a:pt x="12494" y="15838"/>
                    <a:pt x="12574" y="16855"/>
                  </a:cubicBezTo>
                  <a:cubicBezTo>
                    <a:pt x="12641" y="17524"/>
                    <a:pt x="13162" y="18192"/>
                    <a:pt x="13310" y="18380"/>
                  </a:cubicBezTo>
                  <a:cubicBezTo>
                    <a:pt x="13485" y="18315"/>
                    <a:pt x="13717" y="18269"/>
                    <a:pt x="13993" y="18269"/>
                  </a:cubicBezTo>
                  <a:cubicBezTo>
                    <a:pt x="14118" y="18269"/>
                    <a:pt x="14252" y="18278"/>
                    <a:pt x="14393" y="18299"/>
                  </a:cubicBezTo>
                  <a:cubicBezTo>
                    <a:pt x="14955" y="18380"/>
                    <a:pt x="15677" y="18714"/>
                    <a:pt x="16132" y="19302"/>
                  </a:cubicBezTo>
                  <a:lnTo>
                    <a:pt x="16199" y="19249"/>
                  </a:lnTo>
                  <a:cubicBezTo>
                    <a:pt x="18019" y="17643"/>
                    <a:pt x="17323" y="15262"/>
                    <a:pt x="17323" y="15262"/>
                  </a:cubicBezTo>
                  <a:cubicBezTo>
                    <a:pt x="17323" y="15262"/>
                    <a:pt x="18433" y="14808"/>
                    <a:pt x="18500" y="13698"/>
                  </a:cubicBezTo>
                  <a:cubicBezTo>
                    <a:pt x="18607" y="11745"/>
                    <a:pt x="16747" y="10367"/>
                    <a:pt x="16747" y="10367"/>
                  </a:cubicBezTo>
                  <a:cubicBezTo>
                    <a:pt x="16747" y="10367"/>
                    <a:pt x="18727" y="8387"/>
                    <a:pt x="17270" y="6541"/>
                  </a:cubicBezTo>
                  <a:cubicBezTo>
                    <a:pt x="16928" y="6110"/>
                    <a:pt x="16533" y="5998"/>
                    <a:pt x="16216" y="5998"/>
                  </a:cubicBezTo>
                  <a:cubicBezTo>
                    <a:pt x="15875" y="5998"/>
                    <a:pt x="15624" y="6127"/>
                    <a:pt x="15624" y="6127"/>
                  </a:cubicBezTo>
                  <a:cubicBezTo>
                    <a:pt x="15624" y="6127"/>
                    <a:pt x="15477" y="3170"/>
                    <a:pt x="13323" y="2943"/>
                  </a:cubicBezTo>
                  <a:cubicBezTo>
                    <a:pt x="13233" y="2934"/>
                    <a:pt x="13147" y="2929"/>
                    <a:pt x="13066" y="2929"/>
                  </a:cubicBezTo>
                  <a:cubicBezTo>
                    <a:pt x="11931" y="2929"/>
                    <a:pt x="11651" y="3826"/>
                    <a:pt x="11651" y="3826"/>
                  </a:cubicBezTo>
                  <a:cubicBezTo>
                    <a:pt x="11651" y="3826"/>
                    <a:pt x="9056" y="27"/>
                    <a:pt x="6474" y="1"/>
                  </a:cubicBezTo>
                  <a:cubicBezTo>
                    <a:pt x="6455" y="0"/>
                    <a:pt x="6435" y="0"/>
                    <a:pt x="6416" y="0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4"/>
            <p:cNvSpPr/>
            <p:nvPr/>
          </p:nvSpPr>
          <p:spPr>
            <a:xfrm>
              <a:off x="5948450" y="4092725"/>
              <a:ext cx="396650" cy="270100"/>
            </a:xfrm>
            <a:custGeom>
              <a:avLst/>
              <a:gdLst/>
              <a:ahLst/>
              <a:cxnLst/>
              <a:rect l="l" t="t" r="r" b="b"/>
              <a:pathLst>
                <a:path w="15866" h="10804" extrusionOk="0">
                  <a:moveTo>
                    <a:pt x="10207" y="0"/>
                  </a:moveTo>
                  <a:cubicBezTo>
                    <a:pt x="9792" y="455"/>
                    <a:pt x="6582" y="4040"/>
                    <a:pt x="4402" y="4695"/>
                  </a:cubicBezTo>
                  <a:cubicBezTo>
                    <a:pt x="2075" y="5404"/>
                    <a:pt x="1647" y="4962"/>
                    <a:pt x="1445" y="5551"/>
                  </a:cubicBezTo>
                  <a:cubicBezTo>
                    <a:pt x="1433" y="5591"/>
                    <a:pt x="1419" y="5618"/>
                    <a:pt x="1419" y="5658"/>
                  </a:cubicBezTo>
                  <a:cubicBezTo>
                    <a:pt x="1379" y="6193"/>
                    <a:pt x="2396" y="6621"/>
                    <a:pt x="2396" y="6621"/>
                  </a:cubicBezTo>
                  <a:cubicBezTo>
                    <a:pt x="2396" y="6621"/>
                    <a:pt x="1" y="7411"/>
                    <a:pt x="108" y="8039"/>
                  </a:cubicBezTo>
                  <a:cubicBezTo>
                    <a:pt x="161" y="8306"/>
                    <a:pt x="482" y="8467"/>
                    <a:pt x="910" y="8534"/>
                  </a:cubicBezTo>
                  <a:lnTo>
                    <a:pt x="910" y="8601"/>
                  </a:lnTo>
                  <a:cubicBezTo>
                    <a:pt x="910" y="8601"/>
                    <a:pt x="282" y="8855"/>
                    <a:pt x="282" y="9296"/>
                  </a:cubicBezTo>
                  <a:cubicBezTo>
                    <a:pt x="268" y="9497"/>
                    <a:pt x="684" y="9658"/>
                    <a:pt x="1205" y="9711"/>
                  </a:cubicBezTo>
                  <a:lnTo>
                    <a:pt x="1205" y="9724"/>
                  </a:lnTo>
                  <a:cubicBezTo>
                    <a:pt x="1205" y="9724"/>
                    <a:pt x="696" y="10206"/>
                    <a:pt x="1205" y="10567"/>
                  </a:cubicBezTo>
                  <a:cubicBezTo>
                    <a:pt x="1272" y="10621"/>
                    <a:pt x="1419" y="10674"/>
                    <a:pt x="1647" y="10714"/>
                  </a:cubicBezTo>
                  <a:cubicBezTo>
                    <a:pt x="1932" y="10766"/>
                    <a:pt x="2331" y="10803"/>
                    <a:pt x="2819" y="10803"/>
                  </a:cubicBezTo>
                  <a:cubicBezTo>
                    <a:pt x="4712" y="10803"/>
                    <a:pt x="7946" y="10247"/>
                    <a:pt x="11103" y="7865"/>
                  </a:cubicBezTo>
                  <a:cubicBezTo>
                    <a:pt x="11585" y="7504"/>
                    <a:pt x="12027" y="7102"/>
                    <a:pt x="12428" y="6701"/>
                  </a:cubicBezTo>
                  <a:cubicBezTo>
                    <a:pt x="14822" y="4320"/>
                    <a:pt x="15826" y="1552"/>
                    <a:pt x="15865" y="1458"/>
                  </a:cubicBezTo>
                  <a:lnTo>
                    <a:pt x="15865" y="1458"/>
                  </a:lnTo>
                  <a:cubicBezTo>
                    <a:pt x="15799" y="1468"/>
                    <a:pt x="15721" y="1473"/>
                    <a:pt x="15633" y="1473"/>
                  </a:cubicBezTo>
                  <a:cubicBezTo>
                    <a:pt x="14457" y="1473"/>
                    <a:pt x="11452" y="598"/>
                    <a:pt x="10207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4"/>
            <p:cNvSpPr/>
            <p:nvPr/>
          </p:nvSpPr>
          <p:spPr>
            <a:xfrm>
              <a:off x="5948450" y="4093700"/>
              <a:ext cx="360875" cy="269125"/>
            </a:xfrm>
            <a:custGeom>
              <a:avLst/>
              <a:gdLst/>
              <a:ahLst/>
              <a:cxnLst/>
              <a:rect l="l" t="t" r="r" b="b"/>
              <a:pathLst>
                <a:path w="14435" h="10765" extrusionOk="0">
                  <a:moveTo>
                    <a:pt x="10154" y="1"/>
                  </a:moveTo>
                  <a:cubicBezTo>
                    <a:pt x="9592" y="643"/>
                    <a:pt x="6516" y="4014"/>
                    <a:pt x="4402" y="4656"/>
                  </a:cubicBezTo>
                  <a:cubicBezTo>
                    <a:pt x="2075" y="5365"/>
                    <a:pt x="1647" y="4923"/>
                    <a:pt x="1445" y="5512"/>
                  </a:cubicBezTo>
                  <a:cubicBezTo>
                    <a:pt x="1433" y="5552"/>
                    <a:pt x="1419" y="5579"/>
                    <a:pt x="1419" y="5619"/>
                  </a:cubicBezTo>
                  <a:cubicBezTo>
                    <a:pt x="1379" y="6154"/>
                    <a:pt x="2396" y="6582"/>
                    <a:pt x="2396" y="6582"/>
                  </a:cubicBezTo>
                  <a:cubicBezTo>
                    <a:pt x="2396" y="6582"/>
                    <a:pt x="1" y="7372"/>
                    <a:pt x="108" y="8000"/>
                  </a:cubicBezTo>
                  <a:cubicBezTo>
                    <a:pt x="161" y="8267"/>
                    <a:pt x="482" y="8428"/>
                    <a:pt x="910" y="8495"/>
                  </a:cubicBezTo>
                  <a:lnTo>
                    <a:pt x="910" y="8562"/>
                  </a:lnTo>
                  <a:cubicBezTo>
                    <a:pt x="910" y="8562"/>
                    <a:pt x="282" y="8816"/>
                    <a:pt x="282" y="9257"/>
                  </a:cubicBezTo>
                  <a:cubicBezTo>
                    <a:pt x="268" y="9458"/>
                    <a:pt x="684" y="9619"/>
                    <a:pt x="1205" y="9672"/>
                  </a:cubicBezTo>
                  <a:lnTo>
                    <a:pt x="1205" y="9685"/>
                  </a:lnTo>
                  <a:cubicBezTo>
                    <a:pt x="1205" y="9685"/>
                    <a:pt x="696" y="10167"/>
                    <a:pt x="1205" y="10528"/>
                  </a:cubicBezTo>
                  <a:cubicBezTo>
                    <a:pt x="1272" y="10582"/>
                    <a:pt x="1419" y="10635"/>
                    <a:pt x="1647" y="10675"/>
                  </a:cubicBezTo>
                  <a:cubicBezTo>
                    <a:pt x="1932" y="10727"/>
                    <a:pt x="2331" y="10764"/>
                    <a:pt x="2819" y="10764"/>
                  </a:cubicBezTo>
                  <a:cubicBezTo>
                    <a:pt x="4712" y="10764"/>
                    <a:pt x="7946" y="10208"/>
                    <a:pt x="11103" y="7826"/>
                  </a:cubicBezTo>
                  <a:cubicBezTo>
                    <a:pt x="11585" y="7465"/>
                    <a:pt x="12027" y="7063"/>
                    <a:pt x="12428" y="6662"/>
                  </a:cubicBezTo>
                  <a:cubicBezTo>
                    <a:pt x="12521" y="6582"/>
                    <a:pt x="12601" y="6489"/>
                    <a:pt x="12682" y="6409"/>
                  </a:cubicBezTo>
                  <a:cubicBezTo>
                    <a:pt x="13445" y="5137"/>
                    <a:pt x="14033" y="3760"/>
                    <a:pt x="14434" y="2369"/>
                  </a:cubicBezTo>
                  <a:cubicBezTo>
                    <a:pt x="12869" y="1834"/>
                    <a:pt x="11385" y="1031"/>
                    <a:pt x="10154" y="1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4"/>
            <p:cNvSpPr/>
            <p:nvPr/>
          </p:nvSpPr>
          <p:spPr>
            <a:xfrm>
              <a:off x="6218650" y="4099050"/>
              <a:ext cx="120425" cy="30475"/>
            </a:xfrm>
            <a:custGeom>
              <a:avLst/>
              <a:gdLst/>
              <a:ahLst/>
              <a:cxnLst/>
              <a:rect l="l" t="t" r="r" b="b"/>
              <a:pathLst>
                <a:path w="4817" h="1219" extrusionOk="0">
                  <a:moveTo>
                    <a:pt x="1" y="1"/>
                  </a:moveTo>
                  <a:cubicBezTo>
                    <a:pt x="741" y="293"/>
                    <a:pt x="1736" y="610"/>
                    <a:pt x="2663" y="846"/>
                  </a:cubicBezTo>
                  <a:lnTo>
                    <a:pt x="2663" y="846"/>
                  </a:lnTo>
                  <a:cubicBezTo>
                    <a:pt x="1737" y="609"/>
                    <a:pt x="743" y="292"/>
                    <a:pt x="1" y="1"/>
                  </a:cubicBezTo>
                  <a:close/>
                  <a:moveTo>
                    <a:pt x="2663" y="846"/>
                  </a:moveTo>
                  <a:cubicBezTo>
                    <a:pt x="3524" y="1066"/>
                    <a:pt x="4327" y="1219"/>
                    <a:pt x="4816" y="1219"/>
                  </a:cubicBezTo>
                  <a:cubicBezTo>
                    <a:pt x="4576" y="1219"/>
                    <a:pt x="4255" y="1178"/>
                    <a:pt x="3880" y="1112"/>
                  </a:cubicBezTo>
                  <a:cubicBezTo>
                    <a:pt x="3511" y="1048"/>
                    <a:pt x="3094" y="956"/>
                    <a:pt x="2663" y="846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4"/>
            <p:cNvSpPr/>
            <p:nvPr/>
          </p:nvSpPr>
          <p:spPr>
            <a:xfrm>
              <a:off x="6344750" y="4129150"/>
              <a:ext cx="350" cy="1050"/>
            </a:xfrm>
            <a:custGeom>
              <a:avLst/>
              <a:gdLst/>
              <a:ahLst/>
              <a:cxnLst/>
              <a:rect l="l" t="t" r="r" b="b"/>
              <a:pathLst>
                <a:path w="14" h="42" extrusionOk="0">
                  <a:moveTo>
                    <a:pt x="13" y="1"/>
                  </a:moveTo>
                  <a:cubicBezTo>
                    <a:pt x="13" y="1"/>
                    <a:pt x="0" y="15"/>
                    <a:pt x="0" y="41"/>
                  </a:cubicBezTo>
                  <a:cubicBezTo>
                    <a:pt x="0" y="15"/>
                    <a:pt x="13" y="1"/>
                    <a:pt x="13" y="1"/>
                  </a:cubicBezTo>
                  <a:close/>
                </a:path>
              </a:pathLst>
            </a:custGeom>
            <a:solidFill>
              <a:srgbClr val="DED4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4"/>
            <p:cNvSpPr/>
            <p:nvPr/>
          </p:nvSpPr>
          <p:spPr>
            <a:xfrm>
              <a:off x="6202275" y="4092725"/>
              <a:ext cx="142825" cy="161200"/>
            </a:xfrm>
            <a:custGeom>
              <a:avLst/>
              <a:gdLst/>
              <a:ahLst/>
              <a:cxnLst/>
              <a:rect l="l" t="t" r="r" b="b"/>
              <a:pathLst>
                <a:path w="5713" h="6448" extrusionOk="0">
                  <a:moveTo>
                    <a:pt x="54" y="0"/>
                  </a:moveTo>
                  <a:cubicBezTo>
                    <a:pt x="41" y="13"/>
                    <a:pt x="28" y="27"/>
                    <a:pt x="1" y="40"/>
                  </a:cubicBezTo>
                  <a:lnTo>
                    <a:pt x="14" y="54"/>
                  </a:lnTo>
                  <a:cubicBezTo>
                    <a:pt x="1244" y="1070"/>
                    <a:pt x="2997" y="1912"/>
                    <a:pt x="4816" y="2153"/>
                  </a:cubicBezTo>
                  <a:cubicBezTo>
                    <a:pt x="4428" y="3544"/>
                    <a:pt x="3292" y="5176"/>
                    <a:pt x="2529" y="6448"/>
                  </a:cubicBezTo>
                  <a:cubicBezTo>
                    <a:pt x="3827" y="5096"/>
                    <a:pt x="4669" y="3651"/>
                    <a:pt x="5164" y="2675"/>
                  </a:cubicBezTo>
                  <a:cubicBezTo>
                    <a:pt x="5485" y="2060"/>
                    <a:pt x="5646" y="1618"/>
                    <a:pt x="5699" y="1498"/>
                  </a:cubicBezTo>
                  <a:cubicBezTo>
                    <a:pt x="5699" y="1472"/>
                    <a:pt x="5712" y="1458"/>
                    <a:pt x="5712" y="1458"/>
                  </a:cubicBezTo>
                  <a:lnTo>
                    <a:pt x="5712" y="1458"/>
                  </a:lnTo>
                  <a:cubicBezTo>
                    <a:pt x="5646" y="1472"/>
                    <a:pt x="5566" y="1472"/>
                    <a:pt x="5471" y="1472"/>
                  </a:cubicBezTo>
                  <a:cubicBezTo>
                    <a:pt x="4455" y="1472"/>
                    <a:pt x="2088" y="816"/>
                    <a:pt x="656" y="254"/>
                  </a:cubicBezTo>
                  <a:lnTo>
                    <a:pt x="643" y="254"/>
                  </a:lnTo>
                  <a:lnTo>
                    <a:pt x="643" y="241"/>
                  </a:lnTo>
                  <a:lnTo>
                    <a:pt x="616" y="241"/>
                  </a:lnTo>
                  <a:cubicBezTo>
                    <a:pt x="415" y="161"/>
                    <a:pt x="228" y="80"/>
                    <a:pt x="67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4"/>
            <p:cNvSpPr/>
            <p:nvPr/>
          </p:nvSpPr>
          <p:spPr>
            <a:xfrm>
              <a:off x="6202275" y="409370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"/>
                  </a:lnTo>
                  <a:lnTo>
                    <a:pt x="14" y="15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4"/>
            <p:cNvSpPr/>
            <p:nvPr/>
          </p:nvSpPr>
          <p:spPr>
            <a:xfrm>
              <a:off x="5912025" y="3484100"/>
              <a:ext cx="548100" cy="456900"/>
            </a:xfrm>
            <a:custGeom>
              <a:avLst/>
              <a:gdLst/>
              <a:ahLst/>
              <a:cxnLst/>
              <a:rect l="l" t="t" r="r" b="b"/>
              <a:pathLst>
                <a:path w="21924" h="18276" extrusionOk="0">
                  <a:moveTo>
                    <a:pt x="6166" y="0"/>
                  </a:moveTo>
                  <a:lnTo>
                    <a:pt x="6020" y="120"/>
                  </a:lnTo>
                  <a:cubicBezTo>
                    <a:pt x="6020" y="120"/>
                    <a:pt x="3598" y="3036"/>
                    <a:pt x="3143" y="4133"/>
                  </a:cubicBezTo>
                  <a:cubicBezTo>
                    <a:pt x="3143" y="4133"/>
                    <a:pt x="0" y="4668"/>
                    <a:pt x="348" y="8012"/>
                  </a:cubicBezTo>
                  <a:cubicBezTo>
                    <a:pt x="2836" y="8936"/>
                    <a:pt x="5190" y="10367"/>
                    <a:pt x="7304" y="12521"/>
                  </a:cubicBezTo>
                  <a:cubicBezTo>
                    <a:pt x="8574" y="13818"/>
                    <a:pt x="9738" y="15369"/>
                    <a:pt x="10782" y="17215"/>
                  </a:cubicBezTo>
                  <a:lnTo>
                    <a:pt x="10821" y="17202"/>
                  </a:lnTo>
                  <a:cubicBezTo>
                    <a:pt x="11445" y="17412"/>
                    <a:pt x="12050" y="17494"/>
                    <a:pt x="12612" y="17494"/>
                  </a:cubicBezTo>
                  <a:cubicBezTo>
                    <a:pt x="14557" y="17494"/>
                    <a:pt x="15998" y="16520"/>
                    <a:pt x="15998" y="16520"/>
                  </a:cubicBezTo>
                  <a:cubicBezTo>
                    <a:pt x="15998" y="16520"/>
                    <a:pt x="16038" y="17108"/>
                    <a:pt x="16841" y="17670"/>
                  </a:cubicBezTo>
                  <a:cubicBezTo>
                    <a:pt x="16867" y="17684"/>
                    <a:pt x="16961" y="17723"/>
                    <a:pt x="17081" y="17830"/>
                  </a:cubicBezTo>
                  <a:cubicBezTo>
                    <a:pt x="17188" y="17898"/>
                    <a:pt x="17295" y="17951"/>
                    <a:pt x="17429" y="18018"/>
                  </a:cubicBezTo>
                  <a:cubicBezTo>
                    <a:pt x="17798" y="18194"/>
                    <a:pt x="18183" y="18275"/>
                    <a:pt x="18563" y="18275"/>
                  </a:cubicBezTo>
                  <a:cubicBezTo>
                    <a:pt x="19920" y="18275"/>
                    <a:pt x="21231" y="17241"/>
                    <a:pt x="21670" y="15758"/>
                  </a:cubicBezTo>
                  <a:cubicBezTo>
                    <a:pt x="21924" y="14875"/>
                    <a:pt x="21723" y="14165"/>
                    <a:pt x="21335" y="13657"/>
                  </a:cubicBezTo>
                  <a:cubicBezTo>
                    <a:pt x="20880" y="13069"/>
                    <a:pt x="20158" y="12735"/>
                    <a:pt x="19596" y="12654"/>
                  </a:cubicBezTo>
                  <a:cubicBezTo>
                    <a:pt x="19455" y="12633"/>
                    <a:pt x="19321" y="12624"/>
                    <a:pt x="19196" y="12624"/>
                  </a:cubicBezTo>
                  <a:cubicBezTo>
                    <a:pt x="18920" y="12624"/>
                    <a:pt x="18688" y="12670"/>
                    <a:pt x="18513" y="12735"/>
                  </a:cubicBezTo>
                  <a:cubicBezTo>
                    <a:pt x="18365" y="12547"/>
                    <a:pt x="17844" y="11879"/>
                    <a:pt x="17777" y="11210"/>
                  </a:cubicBezTo>
                  <a:cubicBezTo>
                    <a:pt x="17697" y="10193"/>
                    <a:pt x="18686" y="9819"/>
                    <a:pt x="18686" y="9819"/>
                  </a:cubicBezTo>
                  <a:cubicBezTo>
                    <a:pt x="18686" y="9819"/>
                    <a:pt x="17964" y="9444"/>
                    <a:pt x="18058" y="8280"/>
                  </a:cubicBezTo>
                  <a:cubicBezTo>
                    <a:pt x="18125" y="7331"/>
                    <a:pt x="19008" y="6835"/>
                    <a:pt x="19008" y="6835"/>
                  </a:cubicBezTo>
                  <a:cubicBezTo>
                    <a:pt x="19008" y="6835"/>
                    <a:pt x="17202" y="6314"/>
                    <a:pt x="17750" y="4374"/>
                  </a:cubicBezTo>
                  <a:lnTo>
                    <a:pt x="17750" y="4374"/>
                  </a:lnTo>
                  <a:cubicBezTo>
                    <a:pt x="17750" y="4374"/>
                    <a:pt x="17255" y="4811"/>
                    <a:pt x="16622" y="4811"/>
                  </a:cubicBezTo>
                  <a:cubicBezTo>
                    <a:pt x="16449" y="4811"/>
                    <a:pt x="16265" y="4778"/>
                    <a:pt x="16079" y="4695"/>
                  </a:cubicBezTo>
                  <a:cubicBezTo>
                    <a:pt x="15209" y="4308"/>
                    <a:pt x="15530" y="3612"/>
                    <a:pt x="15530" y="3612"/>
                  </a:cubicBezTo>
                  <a:lnTo>
                    <a:pt x="15530" y="3612"/>
                  </a:lnTo>
                  <a:cubicBezTo>
                    <a:pt x="15530" y="3612"/>
                    <a:pt x="15052" y="3850"/>
                    <a:pt x="14492" y="3850"/>
                  </a:cubicBezTo>
                  <a:cubicBezTo>
                    <a:pt x="14268" y="3850"/>
                    <a:pt x="14030" y="3812"/>
                    <a:pt x="13805" y="3705"/>
                  </a:cubicBezTo>
                  <a:cubicBezTo>
                    <a:pt x="13029" y="3331"/>
                    <a:pt x="13443" y="1980"/>
                    <a:pt x="13443" y="1980"/>
                  </a:cubicBezTo>
                  <a:lnTo>
                    <a:pt x="13443" y="1980"/>
                  </a:lnTo>
                  <a:cubicBezTo>
                    <a:pt x="13443" y="1980"/>
                    <a:pt x="12896" y="2194"/>
                    <a:pt x="12223" y="2194"/>
                  </a:cubicBezTo>
                  <a:cubicBezTo>
                    <a:pt x="11860" y="2194"/>
                    <a:pt x="11459" y="2132"/>
                    <a:pt x="11089" y="1939"/>
                  </a:cubicBezTo>
                  <a:cubicBezTo>
                    <a:pt x="10033" y="1392"/>
                    <a:pt x="10140" y="308"/>
                    <a:pt x="10140" y="308"/>
                  </a:cubicBezTo>
                  <a:lnTo>
                    <a:pt x="10140" y="308"/>
                  </a:lnTo>
                  <a:cubicBezTo>
                    <a:pt x="10139" y="308"/>
                    <a:pt x="9240" y="537"/>
                    <a:pt x="8232" y="537"/>
                  </a:cubicBezTo>
                  <a:cubicBezTo>
                    <a:pt x="7501" y="537"/>
                    <a:pt x="6712" y="416"/>
                    <a:pt x="6166" y="0"/>
                  </a:cubicBezTo>
                  <a:close/>
                </a:path>
              </a:pathLst>
            </a:custGeom>
            <a:solidFill>
              <a:srgbClr val="B57F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4"/>
            <p:cNvSpPr/>
            <p:nvPr/>
          </p:nvSpPr>
          <p:spPr>
            <a:xfrm>
              <a:off x="4883450" y="3749475"/>
              <a:ext cx="124675" cy="121725"/>
            </a:xfrm>
            <a:custGeom>
              <a:avLst/>
              <a:gdLst/>
              <a:ahLst/>
              <a:cxnLst/>
              <a:rect l="l" t="t" r="r" b="b"/>
              <a:pathLst>
                <a:path w="4987" h="4869" extrusionOk="0">
                  <a:moveTo>
                    <a:pt x="2455" y="1"/>
                  </a:moveTo>
                  <a:cubicBezTo>
                    <a:pt x="2038" y="1"/>
                    <a:pt x="1449" y="155"/>
                    <a:pt x="974" y="875"/>
                  </a:cubicBezTo>
                  <a:cubicBezTo>
                    <a:pt x="0" y="2330"/>
                    <a:pt x="942" y="4868"/>
                    <a:pt x="2956" y="4868"/>
                  </a:cubicBezTo>
                  <a:cubicBezTo>
                    <a:pt x="3017" y="4868"/>
                    <a:pt x="3078" y="4866"/>
                    <a:pt x="3141" y="4861"/>
                  </a:cubicBezTo>
                  <a:cubicBezTo>
                    <a:pt x="4519" y="4768"/>
                    <a:pt x="4947" y="4139"/>
                    <a:pt x="4947" y="4139"/>
                  </a:cubicBezTo>
                  <a:lnTo>
                    <a:pt x="4987" y="4099"/>
                  </a:lnTo>
                  <a:cubicBezTo>
                    <a:pt x="3970" y="2775"/>
                    <a:pt x="3355" y="1371"/>
                    <a:pt x="2980" y="86"/>
                  </a:cubicBezTo>
                  <a:cubicBezTo>
                    <a:pt x="2980" y="86"/>
                    <a:pt x="2765" y="1"/>
                    <a:pt x="2455" y="1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4"/>
            <p:cNvSpPr/>
            <p:nvPr/>
          </p:nvSpPr>
          <p:spPr>
            <a:xfrm>
              <a:off x="5220775" y="4040375"/>
              <a:ext cx="150525" cy="168400"/>
            </a:xfrm>
            <a:custGeom>
              <a:avLst/>
              <a:gdLst/>
              <a:ahLst/>
              <a:cxnLst/>
              <a:rect l="l" t="t" r="r" b="b"/>
              <a:pathLst>
                <a:path w="6021" h="6736" extrusionOk="0">
                  <a:moveTo>
                    <a:pt x="3920" y="0"/>
                  </a:moveTo>
                  <a:cubicBezTo>
                    <a:pt x="3518" y="0"/>
                    <a:pt x="2075" y="1679"/>
                    <a:pt x="2075" y="1679"/>
                  </a:cubicBezTo>
                  <a:cubicBezTo>
                    <a:pt x="2075" y="1679"/>
                    <a:pt x="2248" y="409"/>
                    <a:pt x="1700" y="368"/>
                  </a:cubicBezTo>
                  <a:cubicBezTo>
                    <a:pt x="1697" y="368"/>
                    <a:pt x="1693" y="368"/>
                    <a:pt x="1689" y="368"/>
                  </a:cubicBezTo>
                  <a:cubicBezTo>
                    <a:pt x="1260" y="368"/>
                    <a:pt x="536" y="2615"/>
                    <a:pt x="536" y="2615"/>
                  </a:cubicBezTo>
                  <a:cubicBezTo>
                    <a:pt x="536" y="2615"/>
                    <a:pt x="336" y="2829"/>
                    <a:pt x="1" y="3111"/>
                  </a:cubicBezTo>
                  <a:lnTo>
                    <a:pt x="15" y="3138"/>
                  </a:lnTo>
                  <a:cubicBezTo>
                    <a:pt x="15" y="3138"/>
                    <a:pt x="1245" y="6508"/>
                    <a:pt x="4308" y="6735"/>
                  </a:cubicBezTo>
                  <a:cubicBezTo>
                    <a:pt x="5913" y="4408"/>
                    <a:pt x="6020" y="2294"/>
                    <a:pt x="5860" y="2121"/>
                  </a:cubicBezTo>
                  <a:cubicBezTo>
                    <a:pt x="5826" y="2081"/>
                    <a:pt x="5786" y="2064"/>
                    <a:pt x="5743" y="2064"/>
                  </a:cubicBezTo>
                  <a:cubicBezTo>
                    <a:pt x="5525" y="2064"/>
                    <a:pt x="5218" y="2482"/>
                    <a:pt x="5218" y="2482"/>
                  </a:cubicBezTo>
                  <a:lnTo>
                    <a:pt x="5191" y="2469"/>
                  </a:lnTo>
                  <a:cubicBezTo>
                    <a:pt x="5579" y="1559"/>
                    <a:pt x="5539" y="850"/>
                    <a:pt x="5365" y="703"/>
                  </a:cubicBezTo>
                  <a:cubicBezTo>
                    <a:pt x="5339" y="679"/>
                    <a:pt x="5307" y="668"/>
                    <a:pt x="5270" y="668"/>
                  </a:cubicBezTo>
                  <a:cubicBezTo>
                    <a:pt x="4850" y="668"/>
                    <a:pt x="3794" y="2079"/>
                    <a:pt x="3573" y="2362"/>
                  </a:cubicBezTo>
                  <a:cubicBezTo>
                    <a:pt x="4322" y="1117"/>
                    <a:pt x="4269" y="141"/>
                    <a:pt x="3960" y="8"/>
                  </a:cubicBezTo>
                  <a:cubicBezTo>
                    <a:pt x="3948" y="3"/>
                    <a:pt x="3935" y="0"/>
                    <a:pt x="3920" y="0"/>
                  </a:cubicBezTo>
                  <a:close/>
                </a:path>
              </a:pathLst>
            </a:custGeom>
            <a:solidFill>
              <a:srgbClr val="E6C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4"/>
            <p:cNvSpPr/>
            <p:nvPr/>
          </p:nvSpPr>
          <p:spPr>
            <a:xfrm>
              <a:off x="5103425" y="3704950"/>
              <a:ext cx="676200" cy="1058600"/>
            </a:xfrm>
            <a:custGeom>
              <a:avLst/>
              <a:gdLst/>
              <a:ahLst/>
              <a:cxnLst/>
              <a:rect l="l" t="t" r="r" b="b"/>
              <a:pathLst>
                <a:path w="27048" h="42344" extrusionOk="0">
                  <a:moveTo>
                    <a:pt x="13791" y="1"/>
                  </a:moveTo>
                  <a:cubicBezTo>
                    <a:pt x="13002" y="1"/>
                    <a:pt x="12186" y="220"/>
                    <a:pt x="11865" y="316"/>
                  </a:cubicBezTo>
                  <a:cubicBezTo>
                    <a:pt x="8628" y="1934"/>
                    <a:pt x="5444" y="4569"/>
                    <a:pt x="3117" y="8889"/>
                  </a:cubicBezTo>
                  <a:cubicBezTo>
                    <a:pt x="1913" y="11124"/>
                    <a:pt x="937" y="13812"/>
                    <a:pt x="308" y="17036"/>
                  </a:cubicBezTo>
                  <a:cubicBezTo>
                    <a:pt x="254" y="17290"/>
                    <a:pt x="214" y="17557"/>
                    <a:pt x="161" y="17812"/>
                  </a:cubicBezTo>
                  <a:lnTo>
                    <a:pt x="134" y="17946"/>
                  </a:lnTo>
                  <a:cubicBezTo>
                    <a:pt x="434" y="18007"/>
                    <a:pt x="728" y="18035"/>
                    <a:pt x="1013" y="18035"/>
                  </a:cubicBezTo>
                  <a:cubicBezTo>
                    <a:pt x="2643" y="18035"/>
                    <a:pt x="3989" y="17131"/>
                    <a:pt x="4695" y="16528"/>
                  </a:cubicBezTo>
                  <a:cubicBezTo>
                    <a:pt x="5030" y="16246"/>
                    <a:pt x="5230" y="16032"/>
                    <a:pt x="5230" y="16032"/>
                  </a:cubicBezTo>
                  <a:cubicBezTo>
                    <a:pt x="5230" y="16032"/>
                    <a:pt x="5954" y="13785"/>
                    <a:pt x="6383" y="13785"/>
                  </a:cubicBezTo>
                  <a:cubicBezTo>
                    <a:pt x="6387" y="13785"/>
                    <a:pt x="6391" y="13785"/>
                    <a:pt x="6394" y="13785"/>
                  </a:cubicBezTo>
                  <a:cubicBezTo>
                    <a:pt x="6942" y="13826"/>
                    <a:pt x="6769" y="15096"/>
                    <a:pt x="6769" y="15096"/>
                  </a:cubicBezTo>
                  <a:cubicBezTo>
                    <a:pt x="6769" y="15096"/>
                    <a:pt x="8212" y="13417"/>
                    <a:pt x="8614" y="13417"/>
                  </a:cubicBezTo>
                  <a:cubicBezTo>
                    <a:pt x="8629" y="13417"/>
                    <a:pt x="8642" y="13420"/>
                    <a:pt x="8654" y="13425"/>
                  </a:cubicBezTo>
                  <a:cubicBezTo>
                    <a:pt x="8963" y="13558"/>
                    <a:pt x="9016" y="14534"/>
                    <a:pt x="8267" y="15779"/>
                  </a:cubicBezTo>
                  <a:cubicBezTo>
                    <a:pt x="8488" y="15496"/>
                    <a:pt x="9544" y="14085"/>
                    <a:pt x="9964" y="14085"/>
                  </a:cubicBezTo>
                  <a:cubicBezTo>
                    <a:pt x="10001" y="14085"/>
                    <a:pt x="10033" y="14096"/>
                    <a:pt x="10059" y="14120"/>
                  </a:cubicBezTo>
                  <a:cubicBezTo>
                    <a:pt x="10233" y="14267"/>
                    <a:pt x="10273" y="14976"/>
                    <a:pt x="9885" y="15886"/>
                  </a:cubicBezTo>
                  <a:lnTo>
                    <a:pt x="9912" y="15899"/>
                  </a:lnTo>
                  <a:cubicBezTo>
                    <a:pt x="9912" y="15899"/>
                    <a:pt x="10219" y="15481"/>
                    <a:pt x="10437" y="15481"/>
                  </a:cubicBezTo>
                  <a:cubicBezTo>
                    <a:pt x="10480" y="15481"/>
                    <a:pt x="10520" y="15498"/>
                    <a:pt x="10554" y="15538"/>
                  </a:cubicBezTo>
                  <a:cubicBezTo>
                    <a:pt x="10714" y="15711"/>
                    <a:pt x="10607" y="17825"/>
                    <a:pt x="9002" y="20152"/>
                  </a:cubicBezTo>
                  <a:cubicBezTo>
                    <a:pt x="8574" y="20781"/>
                    <a:pt x="8026" y="21424"/>
                    <a:pt x="7343" y="22052"/>
                  </a:cubicBezTo>
                  <a:cubicBezTo>
                    <a:pt x="5710" y="23562"/>
                    <a:pt x="3451" y="24427"/>
                    <a:pt x="1269" y="24427"/>
                  </a:cubicBezTo>
                  <a:cubicBezTo>
                    <a:pt x="841" y="24427"/>
                    <a:pt x="417" y="24394"/>
                    <a:pt x="0" y="24326"/>
                  </a:cubicBezTo>
                  <a:lnTo>
                    <a:pt x="0" y="24326"/>
                  </a:lnTo>
                  <a:cubicBezTo>
                    <a:pt x="147" y="25422"/>
                    <a:pt x="375" y="26493"/>
                    <a:pt x="682" y="27509"/>
                  </a:cubicBezTo>
                  <a:cubicBezTo>
                    <a:pt x="1162" y="27771"/>
                    <a:pt x="2747" y="28585"/>
                    <a:pt x="3852" y="28585"/>
                  </a:cubicBezTo>
                  <a:cubicBezTo>
                    <a:pt x="4101" y="28585"/>
                    <a:pt x="4326" y="28544"/>
                    <a:pt x="4508" y="28446"/>
                  </a:cubicBezTo>
                  <a:cubicBezTo>
                    <a:pt x="5023" y="28161"/>
                    <a:pt x="5478" y="28068"/>
                    <a:pt x="5876" y="28068"/>
                  </a:cubicBezTo>
                  <a:cubicBezTo>
                    <a:pt x="6356" y="28068"/>
                    <a:pt x="6754" y="28204"/>
                    <a:pt x="7076" y="28299"/>
                  </a:cubicBezTo>
                  <a:cubicBezTo>
                    <a:pt x="7665" y="28472"/>
                    <a:pt x="9364" y="28285"/>
                    <a:pt x="8975" y="29717"/>
                  </a:cubicBezTo>
                  <a:cubicBezTo>
                    <a:pt x="8401" y="31777"/>
                    <a:pt x="6969" y="31616"/>
                    <a:pt x="6648" y="32927"/>
                  </a:cubicBezTo>
                  <a:cubicBezTo>
                    <a:pt x="6261" y="34532"/>
                    <a:pt x="7571" y="36940"/>
                    <a:pt x="7879" y="37475"/>
                  </a:cubicBezTo>
                  <a:cubicBezTo>
                    <a:pt x="11879" y="40391"/>
                    <a:pt x="17108" y="42130"/>
                    <a:pt x="23021" y="42344"/>
                  </a:cubicBezTo>
                  <a:cubicBezTo>
                    <a:pt x="22780" y="41862"/>
                    <a:pt x="21763" y="39601"/>
                    <a:pt x="22057" y="37381"/>
                  </a:cubicBezTo>
                  <a:cubicBezTo>
                    <a:pt x="22164" y="36512"/>
                    <a:pt x="23689" y="35174"/>
                    <a:pt x="24679" y="33823"/>
                  </a:cubicBezTo>
                  <a:cubicBezTo>
                    <a:pt x="25669" y="32472"/>
                    <a:pt x="23796" y="28513"/>
                    <a:pt x="23409" y="27884"/>
                  </a:cubicBezTo>
                  <a:cubicBezTo>
                    <a:pt x="23021" y="27256"/>
                    <a:pt x="20987" y="27001"/>
                    <a:pt x="20452" y="26801"/>
                  </a:cubicBezTo>
                  <a:cubicBezTo>
                    <a:pt x="19917" y="26587"/>
                    <a:pt x="20345" y="25770"/>
                    <a:pt x="20211" y="25490"/>
                  </a:cubicBezTo>
                  <a:cubicBezTo>
                    <a:pt x="20111" y="25298"/>
                    <a:pt x="19373" y="25193"/>
                    <a:pt x="18570" y="25193"/>
                  </a:cubicBezTo>
                  <a:cubicBezTo>
                    <a:pt x="18198" y="25193"/>
                    <a:pt x="17813" y="25216"/>
                    <a:pt x="17470" y="25262"/>
                  </a:cubicBezTo>
                  <a:cubicBezTo>
                    <a:pt x="16633" y="25377"/>
                    <a:pt x="15568" y="25917"/>
                    <a:pt x="14721" y="25917"/>
                  </a:cubicBezTo>
                  <a:cubicBezTo>
                    <a:pt x="14484" y="25917"/>
                    <a:pt x="14265" y="25875"/>
                    <a:pt x="14072" y="25770"/>
                  </a:cubicBezTo>
                  <a:cubicBezTo>
                    <a:pt x="13176" y="25289"/>
                    <a:pt x="14995" y="21303"/>
                    <a:pt x="15797" y="20580"/>
                  </a:cubicBezTo>
                  <a:cubicBezTo>
                    <a:pt x="16100" y="20313"/>
                    <a:pt x="16614" y="20225"/>
                    <a:pt x="17196" y="20225"/>
                  </a:cubicBezTo>
                  <a:cubicBezTo>
                    <a:pt x="18155" y="20225"/>
                    <a:pt x="19296" y="20465"/>
                    <a:pt x="19971" y="20541"/>
                  </a:cubicBezTo>
                  <a:cubicBezTo>
                    <a:pt x="20070" y="20552"/>
                    <a:pt x="20174" y="20557"/>
                    <a:pt x="20281" y="20557"/>
                  </a:cubicBezTo>
                  <a:cubicBezTo>
                    <a:pt x="21347" y="20557"/>
                    <a:pt x="22748" y="20060"/>
                    <a:pt x="23088" y="19938"/>
                  </a:cubicBezTo>
                  <a:cubicBezTo>
                    <a:pt x="23449" y="19818"/>
                    <a:pt x="23864" y="19096"/>
                    <a:pt x="23998" y="18240"/>
                  </a:cubicBezTo>
                  <a:cubicBezTo>
                    <a:pt x="24117" y="17384"/>
                    <a:pt x="25656" y="17611"/>
                    <a:pt x="26352" y="16474"/>
                  </a:cubicBezTo>
                  <a:cubicBezTo>
                    <a:pt x="27047" y="15351"/>
                    <a:pt x="26031" y="13277"/>
                    <a:pt x="24613" y="11659"/>
                  </a:cubicBezTo>
                  <a:cubicBezTo>
                    <a:pt x="23181" y="10054"/>
                    <a:pt x="23529" y="7646"/>
                    <a:pt x="23757" y="6094"/>
                  </a:cubicBezTo>
                  <a:cubicBezTo>
                    <a:pt x="23984" y="4556"/>
                    <a:pt x="23222" y="3205"/>
                    <a:pt x="21924" y="2496"/>
                  </a:cubicBezTo>
                  <a:cubicBezTo>
                    <a:pt x="20627" y="1773"/>
                    <a:pt x="18526" y="1734"/>
                    <a:pt x="17295" y="1720"/>
                  </a:cubicBezTo>
                  <a:cubicBezTo>
                    <a:pt x="16065" y="1720"/>
                    <a:pt x="15517" y="543"/>
                    <a:pt x="14968" y="248"/>
                  </a:cubicBezTo>
                  <a:cubicBezTo>
                    <a:pt x="14639" y="65"/>
                    <a:pt x="14219" y="1"/>
                    <a:pt x="13791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4"/>
            <p:cNvSpPr/>
            <p:nvPr/>
          </p:nvSpPr>
          <p:spPr>
            <a:xfrm>
              <a:off x="5103425" y="4208750"/>
              <a:ext cx="225075" cy="107025"/>
            </a:xfrm>
            <a:custGeom>
              <a:avLst/>
              <a:gdLst/>
              <a:ahLst/>
              <a:cxnLst/>
              <a:rect l="l" t="t" r="r" b="b"/>
              <a:pathLst>
                <a:path w="9003" h="4281" extrusionOk="0">
                  <a:moveTo>
                    <a:pt x="1258" y="4281"/>
                  </a:moveTo>
                  <a:lnTo>
                    <a:pt x="1258" y="4281"/>
                  </a:lnTo>
                  <a:lnTo>
                    <a:pt x="1258" y="4281"/>
                  </a:lnTo>
                  <a:lnTo>
                    <a:pt x="1258" y="4281"/>
                  </a:lnTo>
                  <a:close/>
                  <a:moveTo>
                    <a:pt x="0" y="4174"/>
                  </a:moveTo>
                  <a:lnTo>
                    <a:pt x="0" y="4174"/>
                  </a:lnTo>
                  <a:cubicBezTo>
                    <a:pt x="13" y="4174"/>
                    <a:pt x="13" y="4188"/>
                    <a:pt x="27" y="4188"/>
                  </a:cubicBezTo>
                  <a:cubicBezTo>
                    <a:pt x="13" y="4188"/>
                    <a:pt x="13" y="4174"/>
                    <a:pt x="0" y="4174"/>
                  </a:cubicBezTo>
                  <a:close/>
                  <a:moveTo>
                    <a:pt x="7304" y="1940"/>
                  </a:moveTo>
                  <a:cubicBezTo>
                    <a:pt x="5658" y="3425"/>
                    <a:pt x="3425" y="4281"/>
                    <a:pt x="1258" y="4281"/>
                  </a:cubicBezTo>
                  <a:cubicBezTo>
                    <a:pt x="3425" y="4281"/>
                    <a:pt x="5658" y="3425"/>
                    <a:pt x="7304" y="1940"/>
                  </a:cubicBezTo>
                  <a:close/>
                  <a:moveTo>
                    <a:pt x="7317" y="1926"/>
                  </a:moveTo>
                  <a:lnTo>
                    <a:pt x="7317" y="1926"/>
                  </a:lnTo>
                  <a:lnTo>
                    <a:pt x="7317" y="1926"/>
                  </a:lnTo>
                  <a:close/>
                  <a:moveTo>
                    <a:pt x="9002" y="0"/>
                  </a:moveTo>
                  <a:cubicBezTo>
                    <a:pt x="8574" y="629"/>
                    <a:pt x="8026" y="1272"/>
                    <a:pt x="7343" y="1900"/>
                  </a:cubicBezTo>
                  <a:lnTo>
                    <a:pt x="7343" y="1900"/>
                  </a:lnTo>
                  <a:lnTo>
                    <a:pt x="7343" y="1900"/>
                  </a:lnTo>
                  <a:cubicBezTo>
                    <a:pt x="8026" y="1272"/>
                    <a:pt x="8574" y="629"/>
                    <a:pt x="9002" y="0"/>
                  </a:cubicBezTo>
                  <a:close/>
                </a:path>
              </a:pathLst>
            </a:custGeom>
            <a:solidFill>
              <a:srgbClr val="B8A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4"/>
            <p:cNvSpPr/>
            <p:nvPr/>
          </p:nvSpPr>
          <p:spPr>
            <a:xfrm>
              <a:off x="5355575" y="4105750"/>
              <a:ext cx="13050" cy="52850"/>
            </a:xfrm>
            <a:custGeom>
              <a:avLst/>
              <a:gdLst/>
              <a:ahLst/>
              <a:cxnLst/>
              <a:rect l="l" t="t" r="r" b="b"/>
              <a:pathLst>
                <a:path w="522" h="2114" extrusionOk="0">
                  <a:moveTo>
                    <a:pt x="521" y="0"/>
                  </a:moveTo>
                  <a:cubicBezTo>
                    <a:pt x="520" y="19"/>
                    <a:pt x="519" y="39"/>
                    <a:pt x="517" y="59"/>
                  </a:cubicBezTo>
                  <a:lnTo>
                    <a:pt x="517" y="59"/>
                  </a:lnTo>
                  <a:cubicBezTo>
                    <a:pt x="519" y="43"/>
                    <a:pt x="520" y="29"/>
                    <a:pt x="521" y="14"/>
                  </a:cubicBezTo>
                  <a:lnTo>
                    <a:pt x="521" y="0"/>
                  </a:lnTo>
                  <a:close/>
                  <a:moveTo>
                    <a:pt x="517" y="59"/>
                  </a:moveTo>
                  <a:cubicBezTo>
                    <a:pt x="492" y="333"/>
                    <a:pt x="434" y="696"/>
                    <a:pt x="324" y="1122"/>
                  </a:cubicBezTo>
                  <a:lnTo>
                    <a:pt x="324" y="1122"/>
                  </a:lnTo>
                  <a:cubicBezTo>
                    <a:pt x="437" y="693"/>
                    <a:pt x="497" y="328"/>
                    <a:pt x="517" y="59"/>
                  </a:cubicBezTo>
                  <a:close/>
                  <a:moveTo>
                    <a:pt x="324" y="1122"/>
                  </a:moveTo>
                  <a:cubicBezTo>
                    <a:pt x="244" y="1424"/>
                    <a:pt x="138" y="1759"/>
                    <a:pt x="0" y="2114"/>
                  </a:cubicBezTo>
                  <a:cubicBezTo>
                    <a:pt x="140" y="1758"/>
                    <a:pt x="246" y="1424"/>
                    <a:pt x="324" y="1122"/>
                  </a:cubicBezTo>
                  <a:close/>
                </a:path>
              </a:pathLst>
            </a:custGeom>
            <a:solidFill>
              <a:srgbClr val="C8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4"/>
            <p:cNvSpPr/>
            <p:nvPr/>
          </p:nvSpPr>
          <p:spPr>
            <a:xfrm>
              <a:off x="5103425" y="4106100"/>
              <a:ext cx="265200" cy="229425"/>
            </a:xfrm>
            <a:custGeom>
              <a:avLst/>
              <a:gdLst/>
              <a:ahLst/>
              <a:cxnLst/>
              <a:rect l="l" t="t" r="r" b="b"/>
              <a:pathLst>
                <a:path w="10608" h="9177" extrusionOk="0">
                  <a:moveTo>
                    <a:pt x="10607" y="0"/>
                  </a:moveTo>
                  <a:cubicBezTo>
                    <a:pt x="10568" y="468"/>
                    <a:pt x="10434" y="1217"/>
                    <a:pt x="10086" y="2100"/>
                  </a:cubicBezTo>
                  <a:cubicBezTo>
                    <a:pt x="10086" y="2114"/>
                    <a:pt x="10072" y="2114"/>
                    <a:pt x="10072" y="2114"/>
                  </a:cubicBezTo>
                  <a:lnTo>
                    <a:pt x="10072" y="2127"/>
                  </a:lnTo>
                  <a:lnTo>
                    <a:pt x="10072" y="2140"/>
                  </a:lnTo>
                  <a:cubicBezTo>
                    <a:pt x="9885" y="2595"/>
                    <a:pt x="9644" y="3077"/>
                    <a:pt x="9350" y="3571"/>
                  </a:cubicBezTo>
                  <a:cubicBezTo>
                    <a:pt x="9337" y="3585"/>
                    <a:pt x="9337" y="3585"/>
                    <a:pt x="9337" y="3598"/>
                  </a:cubicBezTo>
                  <a:lnTo>
                    <a:pt x="9323" y="3612"/>
                  </a:lnTo>
                  <a:cubicBezTo>
                    <a:pt x="9323" y="3625"/>
                    <a:pt x="9310" y="3625"/>
                    <a:pt x="9310" y="3639"/>
                  </a:cubicBezTo>
                  <a:lnTo>
                    <a:pt x="9310" y="3651"/>
                  </a:lnTo>
                  <a:lnTo>
                    <a:pt x="9296" y="3651"/>
                  </a:lnTo>
                  <a:lnTo>
                    <a:pt x="9296" y="3665"/>
                  </a:lnTo>
                  <a:lnTo>
                    <a:pt x="9284" y="3665"/>
                  </a:lnTo>
                  <a:lnTo>
                    <a:pt x="9284" y="3678"/>
                  </a:lnTo>
                  <a:lnTo>
                    <a:pt x="9284" y="3692"/>
                  </a:lnTo>
                  <a:lnTo>
                    <a:pt x="9270" y="3692"/>
                  </a:lnTo>
                  <a:lnTo>
                    <a:pt x="9270" y="3705"/>
                  </a:lnTo>
                  <a:lnTo>
                    <a:pt x="9257" y="3719"/>
                  </a:lnTo>
                  <a:lnTo>
                    <a:pt x="9257" y="3732"/>
                  </a:lnTo>
                  <a:lnTo>
                    <a:pt x="9243" y="3732"/>
                  </a:lnTo>
                  <a:lnTo>
                    <a:pt x="9243" y="3746"/>
                  </a:lnTo>
                  <a:cubicBezTo>
                    <a:pt x="9243" y="3758"/>
                    <a:pt x="9230" y="3758"/>
                    <a:pt x="9230" y="3758"/>
                  </a:cubicBezTo>
                  <a:lnTo>
                    <a:pt x="9230" y="3772"/>
                  </a:lnTo>
                  <a:cubicBezTo>
                    <a:pt x="9230" y="3772"/>
                    <a:pt x="9216" y="3772"/>
                    <a:pt x="9216" y="3785"/>
                  </a:cubicBezTo>
                  <a:cubicBezTo>
                    <a:pt x="9216" y="3799"/>
                    <a:pt x="9203" y="3799"/>
                    <a:pt x="9203" y="3799"/>
                  </a:cubicBezTo>
                  <a:lnTo>
                    <a:pt x="9203" y="3812"/>
                  </a:lnTo>
                  <a:lnTo>
                    <a:pt x="9189" y="3826"/>
                  </a:lnTo>
                  <a:cubicBezTo>
                    <a:pt x="9189" y="3839"/>
                    <a:pt x="9189" y="3839"/>
                    <a:pt x="9177" y="3839"/>
                  </a:cubicBezTo>
                  <a:lnTo>
                    <a:pt x="9177" y="3853"/>
                  </a:lnTo>
                  <a:lnTo>
                    <a:pt x="9163" y="3865"/>
                  </a:lnTo>
                  <a:cubicBezTo>
                    <a:pt x="9163" y="3879"/>
                    <a:pt x="9163" y="3879"/>
                    <a:pt x="9150" y="3879"/>
                  </a:cubicBezTo>
                  <a:cubicBezTo>
                    <a:pt x="9150" y="3892"/>
                    <a:pt x="9150" y="3892"/>
                    <a:pt x="9136" y="3906"/>
                  </a:cubicBezTo>
                  <a:cubicBezTo>
                    <a:pt x="9136" y="3919"/>
                    <a:pt x="9136" y="3919"/>
                    <a:pt x="9123" y="3919"/>
                  </a:cubicBezTo>
                  <a:lnTo>
                    <a:pt x="9123" y="3933"/>
                  </a:lnTo>
                  <a:lnTo>
                    <a:pt x="9109" y="3946"/>
                  </a:lnTo>
                  <a:cubicBezTo>
                    <a:pt x="9109" y="3960"/>
                    <a:pt x="9109" y="3960"/>
                    <a:pt x="9096" y="3960"/>
                  </a:cubicBezTo>
                  <a:lnTo>
                    <a:pt x="9096" y="3972"/>
                  </a:lnTo>
                  <a:lnTo>
                    <a:pt x="9082" y="3986"/>
                  </a:lnTo>
                  <a:cubicBezTo>
                    <a:pt x="9082" y="3999"/>
                    <a:pt x="9082" y="3999"/>
                    <a:pt x="9070" y="3999"/>
                  </a:cubicBezTo>
                  <a:lnTo>
                    <a:pt x="9070" y="4013"/>
                  </a:lnTo>
                  <a:lnTo>
                    <a:pt x="9056" y="4026"/>
                  </a:lnTo>
                  <a:cubicBezTo>
                    <a:pt x="9056" y="4040"/>
                    <a:pt x="9056" y="4040"/>
                    <a:pt x="9043" y="4040"/>
                  </a:cubicBezTo>
                  <a:lnTo>
                    <a:pt x="9043" y="4053"/>
                  </a:lnTo>
                  <a:lnTo>
                    <a:pt x="9029" y="4067"/>
                  </a:lnTo>
                  <a:cubicBezTo>
                    <a:pt x="9029" y="4079"/>
                    <a:pt x="9016" y="4079"/>
                    <a:pt x="9016" y="4093"/>
                  </a:cubicBezTo>
                  <a:cubicBezTo>
                    <a:pt x="9016" y="4093"/>
                    <a:pt x="9002" y="4093"/>
                    <a:pt x="9002" y="4106"/>
                  </a:cubicBezTo>
                  <a:cubicBezTo>
                    <a:pt x="8574" y="4735"/>
                    <a:pt x="8026" y="5378"/>
                    <a:pt x="7343" y="6006"/>
                  </a:cubicBezTo>
                  <a:lnTo>
                    <a:pt x="7317" y="6032"/>
                  </a:lnTo>
                  <a:cubicBezTo>
                    <a:pt x="7304" y="6032"/>
                    <a:pt x="7304" y="6032"/>
                    <a:pt x="7304" y="6046"/>
                  </a:cubicBezTo>
                  <a:cubicBezTo>
                    <a:pt x="5658" y="7531"/>
                    <a:pt x="3425" y="8387"/>
                    <a:pt x="1258" y="8387"/>
                  </a:cubicBezTo>
                  <a:cubicBezTo>
                    <a:pt x="843" y="8387"/>
                    <a:pt x="428" y="8360"/>
                    <a:pt x="27" y="8294"/>
                  </a:cubicBezTo>
                  <a:cubicBezTo>
                    <a:pt x="13" y="8294"/>
                    <a:pt x="13" y="8280"/>
                    <a:pt x="0" y="8280"/>
                  </a:cubicBezTo>
                  <a:cubicBezTo>
                    <a:pt x="40" y="8547"/>
                    <a:pt x="81" y="8802"/>
                    <a:pt x="120" y="9069"/>
                  </a:cubicBezTo>
                  <a:cubicBezTo>
                    <a:pt x="602" y="9136"/>
                    <a:pt x="1083" y="9176"/>
                    <a:pt x="1565" y="9176"/>
                  </a:cubicBezTo>
                  <a:cubicBezTo>
                    <a:pt x="3666" y="9176"/>
                    <a:pt x="5765" y="8508"/>
                    <a:pt x="7424" y="7343"/>
                  </a:cubicBezTo>
                  <a:cubicBezTo>
                    <a:pt x="9243" y="5832"/>
                    <a:pt x="10434" y="3398"/>
                    <a:pt x="1060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4"/>
            <p:cNvSpPr/>
            <p:nvPr/>
          </p:nvSpPr>
          <p:spPr>
            <a:xfrm>
              <a:off x="5106425" y="3704950"/>
              <a:ext cx="673200" cy="1058600"/>
            </a:xfrm>
            <a:custGeom>
              <a:avLst/>
              <a:gdLst/>
              <a:ahLst/>
              <a:cxnLst/>
              <a:rect l="l" t="t" r="r" b="b"/>
              <a:pathLst>
                <a:path w="26928" h="42344" extrusionOk="0">
                  <a:moveTo>
                    <a:pt x="13671" y="1"/>
                  </a:moveTo>
                  <a:cubicBezTo>
                    <a:pt x="12882" y="1"/>
                    <a:pt x="12066" y="220"/>
                    <a:pt x="11745" y="316"/>
                  </a:cubicBezTo>
                  <a:cubicBezTo>
                    <a:pt x="8508" y="1934"/>
                    <a:pt x="5324" y="4569"/>
                    <a:pt x="2997" y="8889"/>
                  </a:cubicBezTo>
                  <a:cubicBezTo>
                    <a:pt x="1793" y="11124"/>
                    <a:pt x="817" y="13812"/>
                    <a:pt x="188" y="17036"/>
                  </a:cubicBezTo>
                  <a:cubicBezTo>
                    <a:pt x="134" y="17290"/>
                    <a:pt x="94" y="17557"/>
                    <a:pt x="41" y="17812"/>
                  </a:cubicBezTo>
                  <a:lnTo>
                    <a:pt x="14" y="17946"/>
                  </a:lnTo>
                  <a:cubicBezTo>
                    <a:pt x="314" y="18007"/>
                    <a:pt x="608" y="18035"/>
                    <a:pt x="893" y="18035"/>
                  </a:cubicBezTo>
                  <a:cubicBezTo>
                    <a:pt x="2523" y="18035"/>
                    <a:pt x="3869" y="17131"/>
                    <a:pt x="4575" y="16528"/>
                  </a:cubicBezTo>
                  <a:cubicBezTo>
                    <a:pt x="4910" y="16246"/>
                    <a:pt x="5110" y="16032"/>
                    <a:pt x="5110" y="16032"/>
                  </a:cubicBezTo>
                  <a:cubicBezTo>
                    <a:pt x="5110" y="16032"/>
                    <a:pt x="5834" y="13785"/>
                    <a:pt x="6263" y="13785"/>
                  </a:cubicBezTo>
                  <a:cubicBezTo>
                    <a:pt x="6267" y="13785"/>
                    <a:pt x="6271" y="13785"/>
                    <a:pt x="6274" y="13785"/>
                  </a:cubicBezTo>
                  <a:cubicBezTo>
                    <a:pt x="6822" y="13826"/>
                    <a:pt x="6649" y="15096"/>
                    <a:pt x="6649" y="15096"/>
                  </a:cubicBezTo>
                  <a:cubicBezTo>
                    <a:pt x="6649" y="15096"/>
                    <a:pt x="8092" y="13417"/>
                    <a:pt x="8494" y="13417"/>
                  </a:cubicBezTo>
                  <a:cubicBezTo>
                    <a:pt x="8509" y="13417"/>
                    <a:pt x="8522" y="13420"/>
                    <a:pt x="8534" y="13425"/>
                  </a:cubicBezTo>
                  <a:cubicBezTo>
                    <a:pt x="8843" y="13558"/>
                    <a:pt x="8896" y="14534"/>
                    <a:pt x="8147" y="15779"/>
                  </a:cubicBezTo>
                  <a:cubicBezTo>
                    <a:pt x="8368" y="15496"/>
                    <a:pt x="9424" y="14085"/>
                    <a:pt x="9844" y="14085"/>
                  </a:cubicBezTo>
                  <a:cubicBezTo>
                    <a:pt x="9881" y="14085"/>
                    <a:pt x="9913" y="14096"/>
                    <a:pt x="9939" y="14120"/>
                  </a:cubicBezTo>
                  <a:cubicBezTo>
                    <a:pt x="10113" y="14267"/>
                    <a:pt x="10153" y="14976"/>
                    <a:pt x="9765" y="15886"/>
                  </a:cubicBezTo>
                  <a:lnTo>
                    <a:pt x="9792" y="15899"/>
                  </a:lnTo>
                  <a:cubicBezTo>
                    <a:pt x="9792" y="15899"/>
                    <a:pt x="10099" y="15481"/>
                    <a:pt x="10317" y="15481"/>
                  </a:cubicBezTo>
                  <a:cubicBezTo>
                    <a:pt x="10360" y="15481"/>
                    <a:pt x="10400" y="15498"/>
                    <a:pt x="10434" y="15538"/>
                  </a:cubicBezTo>
                  <a:cubicBezTo>
                    <a:pt x="10474" y="15578"/>
                    <a:pt x="10501" y="15752"/>
                    <a:pt x="10487" y="16032"/>
                  </a:cubicBezTo>
                  <a:cubicBezTo>
                    <a:pt x="11537" y="21369"/>
                    <a:pt x="6501" y="25223"/>
                    <a:pt x="1444" y="25223"/>
                  </a:cubicBezTo>
                  <a:cubicBezTo>
                    <a:pt x="961" y="25223"/>
                    <a:pt x="478" y="25188"/>
                    <a:pt x="0" y="25115"/>
                  </a:cubicBezTo>
                  <a:lnTo>
                    <a:pt x="0" y="25115"/>
                  </a:lnTo>
                  <a:cubicBezTo>
                    <a:pt x="134" y="25931"/>
                    <a:pt x="321" y="26733"/>
                    <a:pt x="562" y="27509"/>
                  </a:cubicBezTo>
                  <a:cubicBezTo>
                    <a:pt x="1042" y="27771"/>
                    <a:pt x="2627" y="28585"/>
                    <a:pt x="3732" y="28585"/>
                  </a:cubicBezTo>
                  <a:cubicBezTo>
                    <a:pt x="3981" y="28585"/>
                    <a:pt x="4206" y="28544"/>
                    <a:pt x="4388" y="28446"/>
                  </a:cubicBezTo>
                  <a:cubicBezTo>
                    <a:pt x="4903" y="28161"/>
                    <a:pt x="5358" y="28068"/>
                    <a:pt x="5756" y="28068"/>
                  </a:cubicBezTo>
                  <a:cubicBezTo>
                    <a:pt x="6236" y="28068"/>
                    <a:pt x="6634" y="28204"/>
                    <a:pt x="6956" y="28299"/>
                  </a:cubicBezTo>
                  <a:cubicBezTo>
                    <a:pt x="7545" y="28472"/>
                    <a:pt x="9244" y="28285"/>
                    <a:pt x="8855" y="29717"/>
                  </a:cubicBezTo>
                  <a:cubicBezTo>
                    <a:pt x="8281" y="31777"/>
                    <a:pt x="6849" y="31616"/>
                    <a:pt x="6528" y="32927"/>
                  </a:cubicBezTo>
                  <a:cubicBezTo>
                    <a:pt x="6141" y="34532"/>
                    <a:pt x="7451" y="36940"/>
                    <a:pt x="7759" y="37475"/>
                  </a:cubicBezTo>
                  <a:cubicBezTo>
                    <a:pt x="11759" y="40391"/>
                    <a:pt x="16988" y="42130"/>
                    <a:pt x="22901" y="42344"/>
                  </a:cubicBezTo>
                  <a:cubicBezTo>
                    <a:pt x="22660" y="41862"/>
                    <a:pt x="21643" y="39601"/>
                    <a:pt x="21937" y="37381"/>
                  </a:cubicBezTo>
                  <a:cubicBezTo>
                    <a:pt x="22044" y="36512"/>
                    <a:pt x="23569" y="35174"/>
                    <a:pt x="24559" y="33823"/>
                  </a:cubicBezTo>
                  <a:cubicBezTo>
                    <a:pt x="25549" y="32472"/>
                    <a:pt x="23676" y="28513"/>
                    <a:pt x="23289" y="27884"/>
                  </a:cubicBezTo>
                  <a:cubicBezTo>
                    <a:pt x="22901" y="27256"/>
                    <a:pt x="20867" y="27001"/>
                    <a:pt x="20332" y="26801"/>
                  </a:cubicBezTo>
                  <a:cubicBezTo>
                    <a:pt x="19797" y="26587"/>
                    <a:pt x="20225" y="25770"/>
                    <a:pt x="20091" y="25490"/>
                  </a:cubicBezTo>
                  <a:cubicBezTo>
                    <a:pt x="19991" y="25298"/>
                    <a:pt x="19253" y="25193"/>
                    <a:pt x="18450" y="25193"/>
                  </a:cubicBezTo>
                  <a:cubicBezTo>
                    <a:pt x="18078" y="25193"/>
                    <a:pt x="17693" y="25216"/>
                    <a:pt x="17350" y="25262"/>
                  </a:cubicBezTo>
                  <a:cubicBezTo>
                    <a:pt x="16513" y="25377"/>
                    <a:pt x="15448" y="25917"/>
                    <a:pt x="14601" y="25917"/>
                  </a:cubicBezTo>
                  <a:cubicBezTo>
                    <a:pt x="14364" y="25917"/>
                    <a:pt x="14145" y="25875"/>
                    <a:pt x="13952" y="25770"/>
                  </a:cubicBezTo>
                  <a:cubicBezTo>
                    <a:pt x="13056" y="25289"/>
                    <a:pt x="14875" y="21303"/>
                    <a:pt x="15677" y="20580"/>
                  </a:cubicBezTo>
                  <a:cubicBezTo>
                    <a:pt x="15980" y="20313"/>
                    <a:pt x="16494" y="20225"/>
                    <a:pt x="17076" y="20225"/>
                  </a:cubicBezTo>
                  <a:cubicBezTo>
                    <a:pt x="18035" y="20225"/>
                    <a:pt x="19176" y="20465"/>
                    <a:pt x="19851" y="20541"/>
                  </a:cubicBezTo>
                  <a:cubicBezTo>
                    <a:pt x="19950" y="20552"/>
                    <a:pt x="20054" y="20557"/>
                    <a:pt x="20161" y="20557"/>
                  </a:cubicBezTo>
                  <a:cubicBezTo>
                    <a:pt x="21227" y="20557"/>
                    <a:pt x="22628" y="20060"/>
                    <a:pt x="22968" y="19938"/>
                  </a:cubicBezTo>
                  <a:cubicBezTo>
                    <a:pt x="23329" y="19818"/>
                    <a:pt x="23744" y="19096"/>
                    <a:pt x="23878" y="18240"/>
                  </a:cubicBezTo>
                  <a:cubicBezTo>
                    <a:pt x="23997" y="17384"/>
                    <a:pt x="25536" y="17611"/>
                    <a:pt x="26232" y="16474"/>
                  </a:cubicBezTo>
                  <a:cubicBezTo>
                    <a:pt x="26927" y="15351"/>
                    <a:pt x="25911" y="13277"/>
                    <a:pt x="24493" y="11659"/>
                  </a:cubicBezTo>
                  <a:cubicBezTo>
                    <a:pt x="23061" y="10054"/>
                    <a:pt x="23409" y="7646"/>
                    <a:pt x="23637" y="6094"/>
                  </a:cubicBezTo>
                  <a:cubicBezTo>
                    <a:pt x="23864" y="4556"/>
                    <a:pt x="23102" y="3205"/>
                    <a:pt x="21804" y="2496"/>
                  </a:cubicBezTo>
                  <a:cubicBezTo>
                    <a:pt x="20507" y="1773"/>
                    <a:pt x="18406" y="1734"/>
                    <a:pt x="17175" y="1720"/>
                  </a:cubicBezTo>
                  <a:cubicBezTo>
                    <a:pt x="15945" y="1720"/>
                    <a:pt x="15397" y="543"/>
                    <a:pt x="14848" y="248"/>
                  </a:cubicBezTo>
                  <a:cubicBezTo>
                    <a:pt x="14519" y="65"/>
                    <a:pt x="14099" y="1"/>
                    <a:pt x="13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4"/>
            <p:cNvSpPr/>
            <p:nvPr/>
          </p:nvSpPr>
          <p:spPr>
            <a:xfrm>
              <a:off x="5879250" y="4260250"/>
              <a:ext cx="380225" cy="425050"/>
            </a:xfrm>
            <a:custGeom>
              <a:avLst/>
              <a:gdLst/>
              <a:ahLst/>
              <a:cxnLst/>
              <a:rect l="l" t="t" r="r" b="b"/>
              <a:pathLst>
                <a:path w="15209" h="17002" extrusionOk="0">
                  <a:moveTo>
                    <a:pt x="15196" y="0"/>
                  </a:moveTo>
                  <a:cubicBezTo>
                    <a:pt x="14795" y="401"/>
                    <a:pt x="14353" y="803"/>
                    <a:pt x="13871" y="1164"/>
                  </a:cubicBezTo>
                  <a:cubicBezTo>
                    <a:pt x="10714" y="3546"/>
                    <a:pt x="7480" y="4102"/>
                    <a:pt x="5587" y="4102"/>
                  </a:cubicBezTo>
                  <a:cubicBezTo>
                    <a:pt x="5099" y="4102"/>
                    <a:pt x="4700" y="4065"/>
                    <a:pt x="4415" y="4013"/>
                  </a:cubicBezTo>
                  <a:lnTo>
                    <a:pt x="4415" y="4027"/>
                  </a:lnTo>
                  <a:cubicBezTo>
                    <a:pt x="4415" y="4027"/>
                    <a:pt x="2167" y="4976"/>
                    <a:pt x="1645" y="5779"/>
                  </a:cubicBezTo>
                  <a:cubicBezTo>
                    <a:pt x="1110" y="6581"/>
                    <a:pt x="107" y="7077"/>
                    <a:pt x="54" y="7826"/>
                  </a:cubicBezTo>
                  <a:cubicBezTo>
                    <a:pt x="0" y="8575"/>
                    <a:pt x="950" y="9658"/>
                    <a:pt x="709" y="10555"/>
                  </a:cubicBezTo>
                  <a:cubicBezTo>
                    <a:pt x="455" y="11450"/>
                    <a:pt x="602" y="13283"/>
                    <a:pt x="1178" y="14072"/>
                  </a:cubicBezTo>
                  <a:cubicBezTo>
                    <a:pt x="1699" y="14768"/>
                    <a:pt x="4561" y="16587"/>
                    <a:pt x="5217" y="17002"/>
                  </a:cubicBezTo>
                  <a:cubicBezTo>
                    <a:pt x="11116" y="13230"/>
                    <a:pt x="14527" y="6581"/>
                    <a:pt x="15209" y="27"/>
                  </a:cubicBezTo>
                  <a:lnTo>
                    <a:pt x="15196" y="0"/>
                  </a:ln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4"/>
            <p:cNvSpPr/>
            <p:nvPr/>
          </p:nvSpPr>
          <p:spPr>
            <a:xfrm>
              <a:off x="5879250" y="4295375"/>
              <a:ext cx="375550" cy="389925"/>
            </a:xfrm>
            <a:custGeom>
              <a:avLst/>
              <a:gdLst/>
              <a:ahLst/>
              <a:cxnLst/>
              <a:rect l="l" t="t" r="r" b="b"/>
              <a:pathLst>
                <a:path w="15022" h="15597" extrusionOk="0">
                  <a:moveTo>
                    <a:pt x="15022" y="0"/>
                  </a:moveTo>
                  <a:lnTo>
                    <a:pt x="15022" y="0"/>
                  </a:lnTo>
                  <a:cubicBezTo>
                    <a:pt x="12875" y="1739"/>
                    <a:pt x="10038" y="2994"/>
                    <a:pt x="7284" y="2994"/>
                  </a:cubicBezTo>
                  <a:cubicBezTo>
                    <a:pt x="6521" y="2994"/>
                    <a:pt x="5764" y="2897"/>
                    <a:pt x="5030" y="2688"/>
                  </a:cubicBezTo>
                  <a:cubicBezTo>
                    <a:pt x="4789" y="2662"/>
                    <a:pt x="4588" y="2635"/>
                    <a:pt x="4415" y="2608"/>
                  </a:cubicBezTo>
                  <a:lnTo>
                    <a:pt x="4415" y="2622"/>
                  </a:lnTo>
                  <a:cubicBezTo>
                    <a:pt x="4415" y="2622"/>
                    <a:pt x="2167" y="3571"/>
                    <a:pt x="1645" y="4374"/>
                  </a:cubicBezTo>
                  <a:cubicBezTo>
                    <a:pt x="1110" y="5176"/>
                    <a:pt x="107" y="5672"/>
                    <a:pt x="54" y="6421"/>
                  </a:cubicBezTo>
                  <a:cubicBezTo>
                    <a:pt x="0" y="7170"/>
                    <a:pt x="950" y="8253"/>
                    <a:pt x="709" y="9150"/>
                  </a:cubicBezTo>
                  <a:cubicBezTo>
                    <a:pt x="455" y="10045"/>
                    <a:pt x="602" y="11878"/>
                    <a:pt x="1178" y="12667"/>
                  </a:cubicBezTo>
                  <a:cubicBezTo>
                    <a:pt x="1699" y="13363"/>
                    <a:pt x="4561" y="15182"/>
                    <a:pt x="5217" y="15597"/>
                  </a:cubicBezTo>
                  <a:cubicBezTo>
                    <a:pt x="10701" y="12092"/>
                    <a:pt x="14032" y="6100"/>
                    <a:pt x="15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4"/>
            <p:cNvSpPr/>
            <p:nvPr/>
          </p:nvSpPr>
          <p:spPr>
            <a:xfrm>
              <a:off x="6004975" y="4260250"/>
              <a:ext cx="254175" cy="102700"/>
            </a:xfrm>
            <a:custGeom>
              <a:avLst/>
              <a:gdLst/>
              <a:ahLst/>
              <a:cxnLst/>
              <a:rect l="l" t="t" r="r" b="b"/>
              <a:pathLst>
                <a:path w="10167" h="4108" extrusionOk="0"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49" y="4107"/>
                    <a:pt x="174" y="4093"/>
                    <a:pt x="1" y="4093"/>
                  </a:cubicBezTo>
                  <a:lnTo>
                    <a:pt x="1" y="4093"/>
                  </a:lnTo>
                  <a:cubicBezTo>
                    <a:pt x="174" y="4093"/>
                    <a:pt x="349" y="4107"/>
                    <a:pt x="549" y="4107"/>
                  </a:cubicBezTo>
                  <a:cubicBezTo>
                    <a:pt x="2448" y="4107"/>
                    <a:pt x="5685" y="3545"/>
                    <a:pt x="8842" y="1164"/>
                  </a:cubicBezTo>
                  <a:cubicBezTo>
                    <a:pt x="9324" y="803"/>
                    <a:pt x="9766" y="401"/>
                    <a:pt x="10167" y="0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4"/>
            <p:cNvSpPr/>
            <p:nvPr/>
          </p:nvSpPr>
          <p:spPr>
            <a:xfrm>
              <a:off x="6004975" y="4260250"/>
              <a:ext cx="254500" cy="110050"/>
            </a:xfrm>
            <a:custGeom>
              <a:avLst/>
              <a:gdLst/>
              <a:ahLst/>
              <a:cxnLst/>
              <a:rect l="l" t="t" r="r" b="b"/>
              <a:pathLst>
                <a:path w="10180" h="4402" extrusionOk="0">
                  <a:moveTo>
                    <a:pt x="1" y="4093"/>
                  </a:moveTo>
                  <a:cubicBezTo>
                    <a:pt x="10" y="4093"/>
                    <a:pt x="19" y="4093"/>
                    <a:pt x="28" y="4093"/>
                  </a:cubicBezTo>
                  <a:lnTo>
                    <a:pt x="28" y="4093"/>
                  </a:lnTo>
                  <a:cubicBezTo>
                    <a:pt x="28" y="4093"/>
                    <a:pt x="28" y="4093"/>
                    <a:pt x="28" y="4093"/>
                  </a:cubicBezTo>
                  <a:close/>
                  <a:moveTo>
                    <a:pt x="10167" y="0"/>
                  </a:moveTo>
                  <a:cubicBezTo>
                    <a:pt x="9766" y="401"/>
                    <a:pt x="9324" y="803"/>
                    <a:pt x="8842" y="1164"/>
                  </a:cubicBezTo>
                  <a:cubicBezTo>
                    <a:pt x="5685" y="3545"/>
                    <a:pt x="2448" y="4107"/>
                    <a:pt x="549" y="4107"/>
                  </a:cubicBezTo>
                  <a:cubicBezTo>
                    <a:pt x="359" y="4107"/>
                    <a:pt x="193" y="4095"/>
                    <a:pt x="28" y="4093"/>
                  </a:cubicBezTo>
                  <a:lnTo>
                    <a:pt x="28" y="4093"/>
                  </a:lnTo>
                  <a:cubicBezTo>
                    <a:pt x="763" y="4307"/>
                    <a:pt x="1512" y="4402"/>
                    <a:pt x="2261" y="4402"/>
                  </a:cubicBezTo>
                  <a:cubicBezTo>
                    <a:pt x="5004" y="4402"/>
                    <a:pt x="7813" y="3157"/>
                    <a:pt x="9953" y="1445"/>
                  </a:cubicBezTo>
                  <a:cubicBezTo>
                    <a:pt x="9966" y="1432"/>
                    <a:pt x="9966" y="1432"/>
                    <a:pt x="9980" y="1432"/>
                  </a:cubicBezTo>
                  <a:cubicBezTo>
                    <a:pt x="9980" y="1418"/>
                    <a:pt x="9993" y="1418"/>
                    <a:pt x="9993" y="1405"/>
                  </a:cubicBezTo>
                  <a:cubicBezTo>
                    <a:pt x="10073" y="950"/>
                    <a:pt x="10126" y="482"/>
                    <a:pt x="10180" y="27"/>
                  </a:cubicBezTo>
                  <a:lnTo>
                    <a:pt x="10167" y="0"/>
                  </a:ln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4"/>
            <p:cNvSpPr/>
            <p:nvPr/>
          </p:nvSpPr>
          <p:spPr>
            <a:xfrm>
              <a:off x="6005300" y="4296025"/>
              <a:ext cx="249175" cy="74275"/>
            </a:xfrm>
            <a:custGeom>
              <a:avLst/>
              <a:gdLst/>
              <a:ahLst/>
              <a:cxnLst/>
              <a:rect l="l" t="t" r="r" b="b"/>
              <a:pathLst>
                <a:path w="9967" h="2971" extrusionOk="0">
                  <a:moveTo>
                    <a:pt x="2248" y="2971"/>
                  </a:moveTo>
                  <a:lnTo>
                    <a:pt x="2248" y="2971"/>
                  </a:lnTo>
                  <a:lnTo>
                    <a:pt x="2248" y="2971"/>
                  </a:lnTo>
                  <a:lnTo>
                    <a:pt x="2248" y="2971"/>
                  </a:lnTo>
                  <a:close/>
                  <a:moveTo>
                    <a:pt x="1" y="2662"/>
                  </a:moveTo>
                  <a:lnTo>
                    <a:pt x="15" y="2662"/>
                  </a:lnTo>
                  <a:lnTo>
                    <a:pt x="1" y="2662"/>
                  </a:lnTo>
                  <a:close/>
                  <a:moveTo>
                    <a:pt x="9940" y="14"/>
                  </a:moveTo>
                  <a:cubicBezTo>
                    <a:pt x="7800" y="1726"/>
                    <a:pt x="4991" y="2971"/>
                    <a:pt x="2248" y="2971"/>
                  </a:cubicBezTo>
                  <a:cubicBezTo>
                    <a:pt x="4991" y="2971"/>
                    <a:pt x="7800" y="1726"/>
                    <a:pt x="9940" y="14"/>
                  </a:cubicBezTo>
                  <a:close/>
                  <a:moveTo>
                    <a:pt x="9967" y="1"/>
                  </a:moveTo>
                  <a:cubicBezTo>
                    <a:pt x="9953" y="1"/>
                    <a:pt x="9953" y="1"/>
                    <a:pt x="9940" y="14"/>
                  </a:cubicBezTo>
                  <a:cubicBezTo>
                    <a:pt x="9953" y="1"/>
                    <a:pt x="9953" y="1"/>
                    <a:pt x="996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4"/>
            <p:cNvSpPr/>
            <p:nvPr/>
          </p:nvSpPr>
          <p:spPr>
            <a:xfrm>
              <a:off x="5876225" y="3797100"/>
              <a:ext cx="342800" cy="437075"/>
            </a:xfrm>
            <a:custGeom>
              <a:avLst/>
              <a:gdLst/>
              <a:ahLst/>
              <a:cxnLst/>
              <a:rect l="l" t="t" r="r" b="b"/>
              <a:pathLst>
                <a:path w="13712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471" y="15865"/>
                    <a:pt x="12681" y="12280"/>
                    <a:pt x="13096" y="11825"/>
                  </a:cubicBezTo>
                  <a:cubicBezTo>
                    <a:pt x="12788" y="11678"/>
                    <a:pt x="12588" y="11544"/>
                    <a:pt x="12548" y="11451"/>
                  </a:cubicBezTo>
                  <a:cubicBezTo>
                    <a:pt x="12333" y="10996"/>
                    <a:pt x="13364" y="8842"/>
                    <a:pt x="13712" y="7611"/>
                  </a:cubicBezTo>
                  <a:lnTo>
                    <a:pt x="13644" y="7598"/>
                  </a:lnTo>
                  <a:cubicBezTo>
                    <a:pt x="13203" y="6555"/>
                    <a:pt x="12722" y="5592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rgbClr val="59A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4"/>
            <p:cNvSpPr/>
            <p:nvPr/>
          </p:nvSpPr>
          <p:spPr>
            <a:xfrm>
              <a:off x="6191900" y="4085675"/>
              <a:ext cx="10975" cy="6650"/>
            </a:xfrm>
            <a:custGeom>
              <a:avLst/>
              <a:gdLst/>
              <a:ahLst/>
              <a:cxnLst/>
              <a:rect l="l" t="t" r="r" b="b"/>
              <a:pathLst>
                <a:path w="439" h="266" extrusionOk="0">
                  <a:moveTo>
                    <a:pt x="1" y="1"/>
                  </a:moveTo>
                  <a:lnTo>
                    <a:pt x="1" y="15"/>
                  </a:lnTo>
                  <a:cubicBezTo>
                    <a:pt x="94" y="80"/>
                    <a:pt x="253" y="174"/>
                    <a:pt x="438" y="266"/>
                  </a:cubicBezTo>
                  <a:lnTo>
                    <a:pt x="438" y="266"/>
                  </a:lnTo>
                  <a:cubicBezTo>
                    <a:pt x="253" y="174"/>
                    <a:pt x="94" y="80"/>
                    <a:pt x="1" y="1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4"/>
            <p:cNvSpPr/>
            <p:nvPr/>
          </p:nvSpPr>
          <p:spPr>
            <a:xfrm>
              <a:off x="6200600" y="4093050"/>
              <a:ext cx="2700" cy="270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108" y="0"/>
                  </a:moveTo>
                  <a:cubicBezTo>
                    <a:pt x="95" y="0"/>
                    <a:pt x="81" y="14"/>
                    <a:pt x="68" y="27"/>
                  </a:cubicBezTo>
                  <a:cubicBezTo>
                    <a:pt x="54" y="54"/>
                    <a:pt x="27" y="80"/>
                    <a:pt x="1" y="107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4"/>
            <p:cNvSpPr/>
            <p:nvPr/>
          </p:nvSpPr>
          <p:spPr>
            <a:xfrm>
              <a:off x="6200600" y="4093700"/>
              <a:ext cx="1700" cy="2050"/>
            </a:xfrm>
            <a:custGeom>
              <a:avLst/>
              <a:gdLst/>
              <a:ahLst/>
              <a:cxnLst/>
              <a:rect l="l" t="t" r="r" b="b"/>
              <a:pathLst>
                <a:path w="68" h="82" extrusionOk="0">
                  <a:moveTo>
                    <a:pt x="68" y="1"/>
                  </a:moveTo>
                  <a:cubicBezTo>
                    <a:pt x="54" y="28"/>
                    <a:pt x="27" y="54"/>
                    <a:pt x="1" y="81"/>
                  </a:cubicBezTo>
                  <a:lnTo>
                    <a:pt x="1" y="81"/>
                  </a:lnTo>
                  <a:lnTo>
                    <a:pt x="1" y="81"/>
                  </a:lnTo>
                  <a:lnTo>
                    <a:pt x="1" y="81"/>
                  </a:lnTo>
                  <a:cubicBezTo>
                    <a:pt x="27" y="54"/>
                    <a:pt x="54" y="28"/>
                    <a:pt x="68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4"/>
            <p:cNvSpPr/>
            <p:nvPr/>
          </p:nvSpPr>
          <p:spPr>
            <a:xfrm>
              <a:off x="6202275" y="4092725"/>
              <a:ext cx="1375" cy="10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54" y="0"/>
                  </a:moveTo>
                  <a:lnTo>
                    <a:pt x="54" y="0"/>
                  </a:lnTo>
                  <a:cubicBezTo>
                    <a:pt x="54" y="0"/>
                    <a:pt x="41" y="0"/>
                    <a:pt x="41" y="13"/>
                  </a:cubicBezTo>
                  <a:cubicBezTo>
                    <a:pt x="28" y="13"/>
                    <a:pt x="14" y="27"/>
                    <a:pt x="1" y="40"/>
                  </a:cubicBezTo>
                  <a:cubicBezTo>
                    <a:pt x="28" y="27"/>
                    <a:pt x="41" y="13"/>
                    <a:pt x="54" y="0"/>
                  </a:cubicBezTo>
                  <a:close/>
                </a:path>
              </a:pathLst>
            </a:custGeom>
            <a:solidFill>
              <a:srgbClr val="8A58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4"/>
            <p:cNvSpPr/>
            <p:nvPr/>
          </p:nvSpPr>
          <p:spPr>
            <a:xfrm>
              <a:off x="6191900" y="4086025"/>
              <a:ext cx="11750" cy="9725"/>
            </a:xfrm>
            <a:custGeom>
              <a:avLst/>
              <a:gdLst/>
              <a:ahLst/>
              <a:cxnLst/>
              <a:rect l="l" t="t" r="r" b="b"/>
              <a:pathLst>
                <a:path w="470" h="389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134"/>
                    <a:pt x="215" y="268"/>
                    <a:pt x="349" y="388"/>
                  </a:cubicBezTo>
                  <a:lnTo>
                    <a:pt x="469" y="268"/>
                  </a:lnTo>
                  <a:lnTo>
                    <a:pt x="469" y="254"/>
                  </a:lnTo>
                  <a:lnTo>
                    <a:pt x="443" y="254"/>
                  </a:lnTo>
                  <a:cubicBezTo>
                    <a:pt x="255" y="161"/>
                    <a:pt x="95" y="67"/>
                    <a:pt x="1" y="1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4"/>
            <p:cNvSpPr/>
            <p:nvPr/>
          </p:nvSpPr>
          <p:spPr>
            <a:xfrm>
              <a:off x="6218650" y="3987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4"/>
            <p:cNvSpPr/>
            <p:nvPr/>
          </p:nvSpPr>
          <p:spPr>
            <a:xfrm>
              <a:off x="6218650" y="398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4"/>
            <p:cNvSpPr/>
            <p:nvPr/>
          </p:nvSpPr>
          <p:spPr>
            <a:xfrm>
              <a:off x="6188950" y="3987725"/>
              <a:ext cx="29725" cy="92300"/>
            </a:xfrm>
            <a:custGeom>
              <a:avLst/>
              <a:gdLst/>
              <a:ahLst/>
              <a:cxnLst/>
              <a:rect l="l" t="t" r="r" b="b"/>
              <a:pathLst>
                <a:path w="1189" h="3692" extrusionOk="0">
                  <a:moveTo>
                    <a:pt x="1189" y="0"/>
                  </a:moveTo>
                  <a:cubicBezTo>
                    <a:pt x="968" y="810"/>
                    <a:pt x="454" y="2001"/>
                    <a:pt x="184" y="2853"/>
                  </a:cubicBezTo>
                  <a:lnTo>
                    <a:pt x="184" y="2853"/>
                  </a:lnTo>
                  <a:cubicBezTo>
                    <a:pt x="456" y="2001"/>
                    <a:pt x="972" y="811"/>
                    <a:pt x="1189" y="0"/>
                  </a:cubicBezTo>
                  <a:close/>
                  <a:moveTo>
                    <a:pt x="184" y="2853"/>
                  </a:moveTo>
                  <a:cubicBezTo>
                    <a:pt x="71" y="3209"/>
                    <a:pt x="0" y="3506"/>
                    <a:pt x="12" y="3692"/>
                  </a:cubicBezTo>
                  <a:lnTo>
                    <a:pt x="12" y="3651"/>
                  </a:lnTo>
                  <a:cubicBezTo>
                    <a:pt x="12" y="3464"/>
                    <a:pt x="80" y="3184"/>
                    <a:pt x="184" y="2853"/>
                  </a:cubicBezTo>
                  <a:close/>
                </a:path>
              </a:pathLst>
            </a:custGeom>
            <a:solidFill>
              <a:srgbClr val="DBB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4"/>
            <p:cNvSpPr/>
            <p:nvPr/>
          </p:nvSpPr>
          <p:spPr>
            <a:xfrm>
              <a:off x="6185575" y="3971675"/>
              <a:ext cx="33450" cy="108350"/>
            </a:xfrm>
            <a:custGeom>
              <a:avLst/>
              <a:gdLst/>
              <a:ahLst/>
              <a:cxnLst/>
              <a:rect l="l" t="t" r="r" b="b"/>
              <a:pathLst>
                <a:path w="1338" h="4334" extrusionOk="0">
                  <a:moveTo>
                    <a:pt x="1003" y="0"/>
                  </a:moveTo>
                  <a:cubicBezTo>
                    <a:pt x="615" y="1110"/>
                    <a:pt x="0" y="2447"/>
                    <a:pt x="0" y="3544"/>
                  </a:cubicBezTo>
                  <a:cubicBezTo>
                    <a:pt x="0" y="3826"/>
                    <a:pt x="40" y="4093"/>
                    <a:pt x="147" y="4334"/>
                  </a:cubicBezTo>
                  <a:lnTo>
                    <a:pt x="147" y="4293"/>
                  </a:lnTo>
                  <a:cubicBezTo>
                    <a:pt x="147" y="3624"/>
                    <a:pt x="1017" y="1766"/>
                    <a:pt x="1324" y="642"/>
                  </a:cubicBezTo>
                  <a:lnTo>
                    <a:pt x="1324" y="628"/>
                  </a:lnTo>
                  <a:lnTo>
                    <a:pt x="1338" y="628"/>
                  </a:lnTo>
                  <a:lnTo>
                    <a:pt x="1270" y="615"/>
                  </a:lnTo>
                  <a:cubicBezTo>
                    <a:pt x="1190" y="401"/>
                    <a:pt x="1097" y="200"/>
                    <a:pt x="1003" y="0"/>
                  </a:cubicBezTo>
                  <a:close/>
                </a:path>
              </a:pathLst>
            </a:custGeom>
            <a:solidFill>
              <a:srgbClr val="4D88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4"/>
            <p:cNvSpPr/>
            <p:nvPr/>
          </p:nvSpPr>
          <p:spPr>
            <a:xfrm>
              <a:off x="5876225" y="3797100"/>
              <a:ext cx="334425" cy="437075"/>
            </a:xfrm>
            <a:custGeom>
              <a:avLst/>
              <a:gdLst/>
              <a:ahLst/>
              <a:cxnLst/>
              <a:rect l="l" t="t" r="r" b="b"/>
              <a:pathLst>
                <a:path w="13377" h="17483" extrusionOk="0">
                  <a:moveTo>
                    <a:pt x="8736" y="1"/>
                  </a:moveTo>
                  <a:cubicBezTo>
                    <a:pt x="8201" y="415"/>
                    <a:pt x="5445" y="2515"/>
                    <a:pt x="4816" y="3585"/>
                  </a:cubicBezTo>
                  <a:cubicBezTo>
                    <a:pt x="4388" y="4294"/>
                    <a:pt x="4188" y="7063"/>
                    <a:pt x="3653" y="7504"/>
                  </a:cubicBezTo>
                  <a:cubicBezTo>
                    <a:pt x="3118" y="7959"/>
                    <a:pt x="1552" y="8922"/>
                    <a:pt x="1311" y="9685"/>
                  </a:cubicBezTo>
                  <a:cubicBezTo>
                    <a:pt x="723" y="11464"/>
                    <a:pt x="1432" y="12320"/>
                    <a:pt x="1258" y="12801"/>
                  </a:cubicBezTo>
                  <a:cubicBezTo>
                    <a:pt x="1058" y="13390"/>
                    <a:pt x="1" y="14367"/>
                    <a:pt x="362" y="15357"/>
                  </a:cubicBezTo>
                  <a:cubicBezTo>
                    <a:pt x="696" y="16293"/>
                    <a:pt x="3840" y="17429"/>
                    <a:pt x="4308" y="17483"/>
                  </a:cubicBezTo>
                  <a:cubicBezTo>
                    <a:pt x="4308" y="17443"/>
                    <a:pt x="4322" y="17416"/>
                    <a:pt x="4334" y="17376"/>
                  </a:cubicBezTo>
                  <a:cubicBezTo>
                    <a:pt x="4536" y="16787"/>
                    <a:pt x="4964" y="17229"/>
                    <a:pt x="7291" y="16520"/>
                  </a:cubicBezTo>
                  <a:cubicBezTo>
                    <a:pt x="9324" y="15904"/>
                    <a:pt x="12267" y="12735"/>
                    <a:pt x="12976" y="11945"/>
                  </a:cubicBezTo>
                  <a:cubicBezTo>
                    <a:pt x="12842" y="11825"/>
                    <a:pt x="12722" y="11691"/>
                    <a:pt x="12628" y="11544"/>
                  </a:cubicBezTo>
                  <a:cubicBezTo>
                    <a:pt x="12588" y="11517"/>
                    <a:pt x="12561" y="11477"/>
                    <a:pt x="12548" y="11451"/>
                  </a:cubicBezTo>
                  <a:cubicBezTo>
                    <a:pt x="12521" y="11410"/>
                    <a:pt x="12521" y="11370"/>
                    <a:pt x="12521" y="11317"/>
                  </a:cubicBezTo>
                  <a:cubicBezTo>
                    <a:pt x="12039" y="10153"/>
                    <a:pt x="12882" y="8374"/>
                    <a:pt x="13377" y="6983"/>
                  </a:cubicBezTo>
                  <a:cubicBezTo>
                    <a:pt x="13002" y="6167"/>
                    <a:pt x="12628" y="5417"/>
                    <a:pt x="12214" y="4695"/>
                  </a:cubicBezTo>
                  <a:cubicBezTo>
                    <a:pt x="11170" y="2849"/>
                    <a:pt x="10006" y="1298"/>
                    <a:pt x="8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4"/>
            <p:cNvSpPr/>
            <p:nvPr/>
          </p:nvSpPr>
          <p:spPr>
            <a:xfrm>
              <a:off x="5400025" y="3649100"/>
              <a:ext cx="694600" cy="1115250"/>
            </a:xfrm>
            <a:custGeom>
              <a:avLst/>
              <a:gdLst/>
              <a:ahLst/>
              <a:cxnLst/>
              <a:rect l="l" t="t" r="r" b="b"/>
              <a:pathLst>
                <a:path w="27784" h="44610" extrusionOk="0">
                  <a:moveTo>
                    <a:pt x="12105" y="0"/>
                  </a:moveTo>
                  <a:cubicBezTo>
                    <a:pt x="11856" y="0"/>
                    <a:pt x="11607" y="3"/>
                    <a:pt x="11358" y="8"/>
                  </a:cubicBezTo>
                  <a:cubicBezTo>
                    <a:pt x="9418" y="48"/>
                    <a:pt x="6489" y="249"/>
                    <a:pt x="3359" y="1212"/>
                  </a:cubicBezTo>
                  <a:cubicBezTo>
                    <a:pt x="2797" y="1386"/>
                    <a:pt x="2221" y="1587"/>
                    <a:pt x="1646" y="1814"/>
                  </a:cubicBezTo>
                  <a:cubicBezTo>
                    <a:pt x="1098" y="2028"/>
                    <a:pt x="550" y="2268"/>
                    <a:pt x="1" y="2550"/>
                  </a:cubicBezTo>
                  <a:cubicBezTo>
                    <a:pt x="322" y="2454"/>
                    <a:pt x="1138" y="2235"/>
                    <a:pt x="1927" y="2235"/>
                  </a:cubicBezTo>
                  <a:cubicBezTo>
                    <a:pt x="2355" y="2235"/>
                    <a:pt x="2775" y="2299"/>
                    <a:pt x="3104" y="2482"/>
                  </a:cubicBezTo>
                  <a:cubicBezTo>
                    <a:pt x="3653" y="2777"/>
                    <a:pt x="4201" y="3954"/>
                    <a:pt x="5431" y="3954"/>
                  </a:cubicBezTo>
                  <a:cubicBezTo>
                    <a:pt x="6662" y="3968"/>
                    <a:pt x="8763" y="4007"/>
                    <a:pt x="10060" y="4730"/>
                  </a:cubicBezTo>
                  <a:cubicBezTo>
                    <a:pt x="11358" y="5439"/>
                    <a:pt x="12120" y="6790"/>
                    <a:pt x="11893" y="8328"/>
                  </a:cubicBezTo>
                  <a:cubicBezTo>
                    <a:pt x="11665" y="9880"/>
                    <a:pt x="11317" y="12288"/>
                    <a:pt x="12749" y="13893"/>
                  </a:cubicBezTo>
                  <a:cubicBezTo>
                    <a:pt x="14167" y="15511"/>
                    <a:pt x="15183" y="17585"/>
                    <a:pt x="14488" y="18708"/>
                  </a:cubicBezTo>
                  <a:cubicBezTo>
                    <a:pt x="13792" y="19845"/>
                    <a:pt x="12253" y="19618"/>
                    <a:pt x="12134" y="20474"/>
                  </a:cubicBezTo>
                  <a:cubicBezTo>
                    <a:pt x="12000" y="21330"/>
                    <a:pt x="11585" y="22052"/>
                    <a:pt x="11224" y="22172"/>
                  </a:cubicBezTo>
                  <a:cubicBezTo>
                    <a:pt x="10884" y="22294"/>
                    <a:pt x="9483" y="22791"/>
                    <a:pt x="8417" y="22791"/>
                  </a:cubicBezTo>
                  <a:cubicBezTo>
                    <a:pt x="8310" y="22791"/>
                    <a:pt x="8206" y="22786"/>
                    <a:pt x="8107" y="22775"/>
                  </a:cubicBezTo>
                  <a:cubicBezTo>
                    <a:pt x="7432" y="22699"/>
                    <a:pt x="6291" y="22459"/>
                    <a:pt x="5332" y="22459"/>
                  </a:cubicBezTo>
                  <a:cubicBezTo>
                    <a:pt x="4750" y="22459"/>
                    <a:pt x="4236" y="22547"/>
                    <a:pt x="3933" y="22814"/>
                  </a:cubicBezTo>
                  <a:cubicBezTo>
                    <a:pt x="3131" y="23537"/>
                    <a:pt x="1312" y="27523"/>
                    <a:pt x="2208" y="28004"/>
                  </a:cubicBezTo>
                  <a:cubicBezTo>
                    <a:pt x="2401" y="28109"/>
                    <a:pt x="2620" y="28151"/>
                    <a:pt x="2857" y="28151"/>
                  </a:cubicBezTo>
                  <a:cubicBezTo>
                    <a:pt x="3704" y="28151"/>
                    <a:pt x="4769" y="27611"/>
                    <a:pt x="5606" y="27496"/>
                  </a:cubicBezTo>
                  <a:cubicBezTo>
                    <a:pt x="5949" y="27450"/>
                    <a:pt x="6334" y="27427"/>
                    <a:pt x="6706" y="27427"/>
                  </a:cubicBezTo>
                  <a:cubicBezTo>
                    <a:pt x="7509" y="27427"/>
                    <a:pt x="8247" y="27532"/>
                    <a:pt x="8347" y="27724"/>
                  </a:cubicBezTo>
                  <a:cubicBezTo>
                    <a:pt x="8481" y="28004"/>
                    <a:pt x="8053" y="28821"/>
                    <a:pt x="8588" y="29035"/>
                  </a:cubicBezTo>
                  <a:cubicBezTo>
                    <a:pt x="9123" y="29235"/>
                    <a:pt x="11157" y="29490"/>
                    <a:pt x="11545" y="30118"/>
                  </a:cubicBezTo>
                  <a:cubicBezTo>
                    <a:pt x="11932" y="30747"/>
                    <a:pt x="13805" y="34706"/>
                    <a:pt x="12815" y="36057"/>
                  </a:cubicBezTo>
                  <a:cubicBezTo>
                    <a:pt x="11825" y="37408"/>
                    <a:pt x="10300" y="38746"/>
                    <a:pt x="10193" y="39615"/>
                  </a:cubicBezTo>
                  <a:cubicBezTo>
                    <a:pt x="9899" y="41835"/>
                    <a:pt x="10916" y="44096"/>
                    <a:pt x="11157" y="44578"/>
                  </a:cubicBezTo>
                  <a:cubicBezTo>
                    <a:pt x="11620" y="44599"/>
                    <a:pt x="12088" y="44610"/>
                    <a:pt x="12559" y="44610"/>
                  </a:cubicBezTo>
                  <a:cubicBezTo>
                    <a:pt x="13273" y="44610"/>
                    <a:pt x="13996" y="44586"/>
                    <a:pt x="14729" y="44537"/>
                  </a:cubicBezTo>
                  <a:cubicBezTo>
                    <a:pt x="18460" y="44310"/>
                    <a:pt x="21684" y="43187"/>
                    <a:pt x="24386" y="41448"/>
                  </a:cubicBezTo>
                  <a:cubicBezTo>
                    <a:pt x="23730" y="41033"/>
                    <a:pt x="20868" y="39214"/>
                    <a:pt x="20347" y="38518"/>
                  </a:cubicBezTo>
                  <a:cubicBezTo>
                    <a:pt x="19771" y="37729"/>
                    <a:pt x="19624" y="35896"/>
                    <a:pt x="19878" y="35001"/>
                  </a:cubicBezTo>
                  <a:cubicBezTo>
                    <a:pt x="20119" y="34104"/>
                    <a:pt x="19169" y="33021"/>
                    <a:pt x="19223" y="32272"/>
                  </a:cubicBezTo>
                  <a:cubicBezTo>
                    <a:pt x="19276" y="31523"/>
                    <a:pt x="20279" y="31027"/>
                    <a:pt x="20814" y="30225"/>
                  </a:cubicBezTo>
                  <a:cubicBezTo>
                    <a:pt x="21336" y="29422"/>
                    <a:pt x="23584" y="28473"/>
                    <a:pt x="23584" y="28473"/>
                  </a:cubicBezTo>
                  <a:lnTo>
                    <a:pt x="23584" y="28459"/>
                  </a:lnTo>
                  <a:cubicBezTo>
                    <a:pt x="23356" y="28419"/>
                    <a:pt x="23209" y="28366"/>
                    <a:pt x="23142" y="28312"/>
                  </a:cubicBezTo>
                  <a:cubicBezTo>
                    <a:pt x="22633" y="27951"/>
                    <a:pt x="23142" y="27469"/>
                    <a:pt x="23142" y="27469"/>
                  </a:cubicBezTo>
                  <a:lnTo>
                    <a:pt x="23142" y="27456"/>
                  </a:lnTo>
                  <a:cubicBezTo>
                    <a:pt x="22621" y="27403"/>
                    <a:pt x="22205" y="27242"/>
                    <a:pt x="22219" y="27041"/>
                  </a:cubicBezTo>
                  <a:cubicBezTo>
                    <a:pt x="22219" y="26600"/>
                    <a:pt x="22847" y="26346"/>
                    <a:pt x="22847" y="26346"/>
                  </a:cubicBezTo>
                  <a:lnTo>
                    <a:pt x="22847" y="26279"/>
                  </a:lnTo>
                  <a:cubicBezTo>
                    <a:pt x="22419" y="26212"/>
                    <a:pt x="22098" y="26051"/>
                    <a:pt x="22045" y="25784"/>
                  </a:cubicBezTo>
                  <a:cubicBezTo>
                    <a:pt x="21938" y="25156"/>
                    <a:pt x="24333" y="24366"/>
                    <a:pt x="24333" y="24366"/>
                  </a:cubicBezTo>
                  <a:cubicBezTo>
                    <a:pt x="24333" y="24366"/>
                    <a:pt x="23316" y="23938"/>
                    <a:pt x="23356" y="23403"/>
                  </a:cubicBezTo>
                  <a:cubicBezTo>
                    <a:pt x="22888" y="23349"/>
                    <a:pt x="19744" y="22213"/>
                    <a:pt x="19410" y="21277"/>
                  </a:cubicBezTo>
                  <a:cubicBezTo>
                    <a:pt x="19049" y="20287"/>
                    <a:pt x="20106" y="19310"/>
                    <a:pt x="20306" y="18721"/>
                  </a:cubicBezTo>
                  <a:cubicBezTo>
                    <a:pt x="20480" y="18240"/>
                    <a:pt x="19771" y="17384"/>
                    <a:pt x="20359" y="15605"/>
                  </a:cubicBezTo>
                  <a:cubicBezTo>
                    <a:pt x="20600" y="14842"/>
                    <a:pt x="22166" y="13879"/>
                    <a:pt x="22701" y="13424"/>
                  </a:cubicBezTo>
                  <a:cubicBezTo>
                    <a:pt x="23236" y="12983"/>
                    <a:pt x="23436" y="10214"/>
                    <a:pt x="23864" y="9505"/>
                  </a:cubicBezTo>
                  <a:cubicBezTo>
                    <a:pt x="24493" y="8435"/>
                    <a:pt x="27249" y="6335"/>
                    <a:pt x="27784" y="5921"/>
                  </a:cubicBezTo>
                  <a:cubicBezTo>
                    <a:pt x="25670" y="3767"/>
                    <a:pt x="23316" y="2336"/>
                    <a:pt x="20828" y="1412"/>
                  </a:cubicBezTo>
                  <a:cubicBezTo>
                    <a:pt x="18005" y="377"/>
                    <a:pt x="15035" y="0"/>
                    <a:pt x="12105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4"/>
            <p:cNvSpPr/>
            <p:nvPr/>
          </p:nvSpPr>
          <p:spPr>
            <a:xfrm>
              <a:off x="5120475" y="4392675"/>
              <a:ext cx="217050" cy="249175"/>
            </a:xfrm>
            <a:custGeom>
              <a:avLst/>
              <a:gdLst/>
              <a:ahLst/>
              <a:cxnLst/>
              <a:rect l="l" t="t" r="r" b="b"/>
              <a:pathLst>
                <a:path w="8682" h="9967" extrusionOk="0">
                  <a:moveTo>
                    <a:pt x="0" y="0"/>
                  </a:moveTo>
                  <a:lnTo>
                    <a:pt x="0" y="0"/>
                  </a:lnTo>
                  <a:cubicBezTo>
                    <a:pt x="1218" y="4067"/>
                    <a:pt x="3745" y="7464"/>
                    <a:pt x="7197" y="9966"/>
                  </a:cubicBezTo>
                  <a:cubicBezTo>
                    <a:pt x="6889" y="9431"/>
                    <a:pt x="5579" y="7023"/>
                    <a:pt x="5966" y="5418"/>
                  </a:cubicBezTo>
                  <a:cubicBezTo>
                    <a:pt x="6287" y="4107"/>
                    <a:pt x="7719" y="4268"/>
                    <a:pt x="8293" y="2208"/>
                  </a:cubicBezTo>
                  <a:cubicBezTo>
                    <a:pt x="8682" y="776"/>
                    <a:pt x="6983" y="963"/>
                    <a:pt x="6394" y="790"/>
                  </a:cubicBezTo>
                  <a:cubicBezTo>
                    <a:pt x="6072" y="695"/>
                    <a:pt x="5674" y="559"/>
                    <a:pt x="5194" y="559"/>
                  </a:cubicBezTo>
                  <a:cubicBezTo>
                    <a:pt x="4796" y="559"/>
                    <a:pt x="4341" y="652"/>
                    <a:pt x="3826" y="937"/>
                  </a:cubicBezTo>
                  <a:cubicBezTo>
                    <a:pt x="3644" y="1035"/>
                    <a:pt x="3419" y="1076"/>
                    <a:pt x="3170" y="1076"/>
                  </a:cubicBezTo>
                  <a:cubicBezTo>
                    <a:pt x="2065" y="1076"/>
                    <a:pt x="480" y="262"/>
                    <a:pt x="0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4"/>
            <p:cNvSpPr/>
            <p:nvPr/>
          </p:nvSpPr>
          <p:spPr>
            <a:xfrm>
              <a:off x="5341850" y="3437700"/>
              <a:ext cx="8400" cy="7625"/>
            </a:xfrm>
            <a:custGeom>
              <a:avLst/>
              <a:gdLst/>
              <a:ahLst/>
              <a:cxnLst/>
              <a:rect l="l" t="t" r="r" b="b"/>
              <a:pathLst>
                <a:path w="336" h="305" extrusionOk="0">
                  <a:moveTo>
                    <a:pt x="150" y="0"/>
                  </a:moveTo>
                  <a:cubicBezTo>
                    <a:pt x="122" y="0"/>
                    <a:pt x="94" y="8"/>
                    <a:pt x="68" y="23"/>
                  </a:cubicBezTo>
                  <a:cubicBezTo>
                    <a:pt x="14" y="77"/>
                    <a:pt x="0" y="157"/>
                    <a:pt x="41" y="225"/>
                  </a:cubicBezTo>
                  <a:lnTo>
                    <a:pt x="68" y="237"/>
                  </a:lnTo>
                  <a:cubicBezTo>
                    <a:pt x="94" y="278"/>
                    <a:pt x="134" y="305"/>
                    <a:pt x="175" y="305"/>
                  </a:cubicBezTo>
                  <a:cubicBezTo>
                    <a:pt x="201" y="305"/>
                    <a:pt x="228" y="291"/>
                    <a:pt x="255" y="278"/>
                  </a:cubicBezTo>
                  <a:cubicBezTo>
                    <a:pt x="321" y="225"/>
                    <a:pt x="335" y="144"/>
                    <a:pt x="282" y="77"/>
                  </a:cubicBezTo>
                  <a:lnTo>
                    <a:pt x="268" y="50"/>
                  </a:lnTo>
                  <a:cubicBezTo>
                    <a:pt x="235" y="18"/>
                    <a:pt x="193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4"/>
            <p:cNvSpPr/>
            <p:nvPr/>
          </p:nvSpPr>
          <p:spPr>
            <a:xfrm>
              <a:off x="5106775" y="3379100"/>
              <a:ext cx="310000" cy="216250"/>
            </a:xfrm>
            <a:custGeom>
              <a:avLst/>
              <a:gdLst/>
              <a:ahLst/>
              <a:cxnLst/>
              <a:rect l="l" t="t" r="r" b="b"/>
              <a:pathLst>
                <a:path w="12400" h="8650" extrusionOk="0">
                  <a:moveTo>
                    <a:pt x="9456" y="2572"/>
                  </a:moveTo>
                  <a:cubicBezTo>
                    <a:pt x="9457" y="2575"/>
                    <a:pt x="9457" y="2577"/>
                    <a:pt x="9457" y="2581"/>
                  </a:cubicBezTo>
                  <a:lnTo>
                    <a:pt x="9466" y="2581"/>
                  </a:lnTo>
                  <a:cubicBezTo>
                    <a:pt x="9463" y="2578"/>
                    <a:pt x="9460" y="2575"/>
                    <a:pt x="9456" y="2572"/>
                  </a:cubicBezTo>
                  <a:close/>
                  <a:moveTo>
                    <a:pt x="9466" y="2581"/>
                  </a:moveTo>
                  <a:cubicBezTo>
                    <a:pt x="9469" y="2586"/>
                    <a:pt x="9471" y="2590"/>
                    <a:pt x="9471" y="2595"/>
                  </a:cubicBezTo>
                  <a:lnTo>
                    <a:pt x="9471" y="2581"/>
                  </a:lnTo>
                  <a:close/>
                  <a:moveTo>
                    <a:pt x="3157" y="0"/>
                  </a:moveTo>
                  <a:cubicBezTo>
                    <a:pt x="2943" y="0"/>
                    <a:pt x="2729" y="13"/>
                    <a:pt x="2515" y="27"/>
                  </a:cubicBezTo>
                  <a:cubicBezTo>
                    <a:pt x="2408" y="40"/>
                    <a:pt x="2301" y="40"/>
                    <a:pt x="2194" y="54"/>
                  </a:cubicBezTo>
                  <a:lnTo>
                    <a:pt x="1886" y="93"/>
                  </a:lnTo>
                  <a:lnTo>
                    <a:pt x="1565" y="134"/>
                  </a:lnTo>
                  <a:cubicBezTo>
                    <a:pt x="1458" y="147"/>
                    <a:pt x="1351" y="174"/>
                    <a:pt x="1258" y="200"/>
                  </a:cubicBezTo>
                  <a:lnTo>
                    <a:pt x="937" y="268"/>
                  </a:lnTo>
                  <a:cubicBezTo>
                    <a:pt x="842" y="281"/>
                    <a:pt x="735" y="307"/>
                    <a:pt x="628" y="334"/>
                  </a:cubicBezTo>
                  <a:lnTo>
                    <a:pt x="27" y="521"/>
                  </a:lnTo>
                  <a:cubicBezTo>
                    <a:pt x="13" y="521"/>
                    <a:pt x="0" y="548"/>
                    <a:pt x="0" y="562"/>
                  </a:cubicBezTo>
                  <a:cubicBezTo>
                    <a:pt x="0" y="575"/>
                    <a:pt x="27" y="589"/>
                    <a:pt x="40" y="589"/>
                  </a:cubicBezTo>
                  <a:lnTo>
                    <a:pt x="655" y="441"/>
                  </a:lnTo>
                  <a:cubicBezTo>
                    <a:pt x="762" y="414"/>
                    <a:pt x="856" y="388"/>
                    <a:pt x="963" y="375"/>
                  </a:cubicBezTo>
                  <a:lnTo>
                    <a:pt x="1270" y="321"/>
                  </a:lnTo>
                  <a:cubicBezTo>
                    <a:pt x="1377" y="307"/>
                    <a:pt x="1484" y="281"/>
                    <a:pt x="1579" y="268"/>
                  </a:cubicBezTo>
                  <a:lnTo>
                    <a:pt x="1900" y="241"/>
                  </a:lnTo>
                  <a:lnTo>
                    <a:pt x="2207" y="200"/>
                  </a:lnTo>
                  <a:cubicBezTo>
                    <a:pt x="2314" y="200"/>
                    <a:pt x="2421" y="200"/>
                    <a:pt x="2528" y="188"/>
                  </a:cubicBezTo>
                  <a:cubicBezTo>
                    <a:pt x="2662" y="188"/>
                    <a:pt x="2802" y="181"/>
                    <a:pt x="2939" y="181"/>
                  </a:cubicBezTo>
                  <a:cubicBezTo>
                    <a:pt x="3008" y="181"/>
                    <a:pt x="3076" y="183"/>
                    <a:pt x="3143" y="188"/>
                  </a:cubicBezTo>
                  <a:cubicBezTo>
                    <a:pt x="3357" y="200"/>
                    <a:pt x="3571" y="200"/>
                    <a:pt x="3772" y="227"/>
                  </a:cubicBezTo>
                  <a:cubicBezTo>
                    <a:pt x="3986" y="254"/>
                    <a:pt x="4186" y="254"/>
                    <a:pt x="4388" y="307"/>
                  </a:cubicBezTo>
                  <a:cubicBezTo>
                    <a:pt x="4602" y="348"/>
                    <a:pt x="4802" y="361"/>
                    <a:pt x="5003" y="414"/>
                  </a:cubicBezTo>
                  <a:cubicBezTo>
                    <a:pt x="5203" y="468"/>
                    <a:pt x="5417" y="509"/>
                    <a:pt x="5618" y="575"/>
                  </a:cubicBezTo>
                  <a:cubicBezTo>
                    <a:pt x="5805" y="642"/>
                    <a:pt x="6006" y="696"/>
                    <a:pt x="6207" y="776"/>
                  </a:cubicBezTo>
                  <a:cubicBezTo>
                    <a:pt x="6394" y="842"/>
                    <a:pt x="6594" y="910"/>
                    <a:pt x="6781" y="1003"/>
                  </a:cubicBezTo>
                  <a:cubicBezTo>
                    <a:pt x="6983" y="1083"/>
                    <a:pt x="7170" y="1163"/>
                    <a:pt x="7357" y="1258"/>
                  </a:cubicBezTo>
                  <a:cubicBezTo>
                    <a:pt x="7544" y="1351"/>
                    <a:pt x="7732" y="1445"/>
                    <a:pt x="7905" y="1552"/>
                  </a:cubicBezTo>
                  <a:lnTo>
                    <a:pt x="8186" y="1699"/>
                  </a:lnTo>
                  <a:lnTo>
                    <a:pt x="8440" y="1873"/>
                  </a:lnTo>
                  <a:cubicBezTo>
                    <a:pt x="8627" y="1980"/>
                    <a:pt x="8788" y="2100"/>
                    <a:pt x="8962" y="2221"/>
                  </a:cubicBezTo>
                  <a:cubicBezTo>
                    <a:pt x="9127" y="2322"/>
                    <a:pt x="9280" y="2448"/>
                    <a:pt x="9444" y="2563"/>
                  </a:cubicBezTo>
                  <a:lnTo>
                    <a:pt x="9444" y="2563"/>
                  </a:lnTo>
                  <a:lnTo>
                    <a:pt x="9444" y="2555"/>
                  </a:lnTo>
                  <a:cubicBezTo>
                    <a:pt x="9452" y="2564"/>
                    <a:pt x="9455" y="2567"/>
                    <a:pt x="9456" y="2571"/>
                  </a:cubicBezTo>
                  <a:lnTo>
                    <a:pt x="9456" y="2571"/>
                  </a:lnTo>
                  <a:cubicBezTo>
                    <a:pt x="9452" y="2569"/>
                    <a:pt x="9448" y="2566"/>
                    <a:pt x="9444" y="2563"/>
                  </a:cubicBezTo>
                  <a:lnTo>
                    <a:pt x="9444" y="2563"/>
                  </a:lnTo>
                  <a:lnTo>
                    <a:pt x="9444" y="2569"/>
                  </a:lnTo>
                  <a:cubicBezTo>
                    <a:pt x="9448" y="2569"/>
                    <a:pt x="9452" y="2570"/>
                    <a:pt x="9456" y="2572"/>
                  </a:cubicBezTo>
                  <a:lnTo>
                    <a:pt x="9456" y="2572"/>
                  </a:lnTo>
                  <a:cubicBezTo>
                    <a:pt x="9456" y="2572"/>
                    <a:pt x="9456" y="2572"/>
                    <a:pt x="9456" y="2571"/>
                  </a:cubicBezTo>
                  <a:lnTo>
                    <a:pt x="9456" y="2571"/>
                  </a:lnTo>
                  <a:cubicBezTo>
                    <a:pt x="9461" y="2575"/>
                    <a:pt x="9466" y="2578"/>
                    <a:pt x="9471" y="2581"/>
                  </a:cubicBezTo>
                  <a:lnTo>
                    <a:pt x="9551" y="2622"/>
                  </a:lnTo>
                  <a:cubicBezTo>
                    <a:pt x="9537" y="2622"/>
                    <a:pt x="9497" y="2608"/>
                    <a:pt x="9471" y="2595"/>
                  </a:cubicBezTo>
                  <a:lnTo>
                    <a:pt x="9471" y="2595"/>
                  </a:lnTo>
                  <a:lnTo>
                    <a:pt x="9965" y="2983"/>
                  </a:lnTo>
                  <a:cubicBezTo>
                    <a:pt x="10126" y="3116"/>
                    <a:pt x="10286" y="3264"/>
                    <a:pt x="10447" y="3411"/>
                  </a:cubicBezTo>
                  <a:cubicBezTo>
                    <a:pt x="10594" y="3544"/>
                    <a:pt x="10741" y="3692"/>
                    <a:pt x="10901" y="3839"/>
                  </a:cubicBezTo>
                  <a:cubicBezTo>
                    <a:pt x="11049" y="3999"/>
                    <a:pt x="11196" y="4147"/>
                    <a:pt x="11343" y="4307"/>
                  </a:cubicBezTo>
                  <a:cubicBezTo>
                    <a:pt x="11477" y="4454"/>
                    <a:pt x="11624" y="4615"/>
                    <a:pt x="11745" y="4775"/>
                  </a:cubicBezTo>
                  <a:cubicBezTo>
                    <a:pt x="11891" y="4950"/>
                    <a:pt x="12012" y="5096"/>
                    <a:pt x="12132" y="5283"/>
                  </a:cubicBezTo>
                  <a:cubicBezTo>
                    <a:pt x="12146" y="5297"/>
                    <a:pt x="12132" y="5297"/>
                    <a:pt x="12146" y="5310"/>
                  </a:cubicBezTo>
                  <a:lnTo>
                    <a:pt x="12146" y="5351"/>
                  </a:lnTo>
                  <a:lnTo>
                    <a:pt x="12146" y="5404"/>
                  </a:lnTo>
                  <a:lnTo>
                    <a:pt x="12119" y="5458"/>
                  </a:lnTo>
                  <a:cubicBezTo>
                    <a:pt x="12078" y="5538"/>
                    <a:pt x="12025" y="5618"/>
                    <a:pt x="11959" y="5699"/>
                  </a:cubicBezTo>
                  <a:cubicBezTo>
                    <a:pt x="11825" y="5859"/>
                    <a:pt x="11677" y="5993"/>
                    <a:pt x="11531" y="6139"/>
                  </a:cubicBezTo>
                  <a:lnTo>
                    <a:pt x="11049" y="6541"/>
                  </a:lnTo>
                  <a:cubicBezTo>
                    <a:pt x="10875" y="6662"/>
                    <a:pt x="10701" y="6795"/>
                    <a:pt x="10527" y="6915"/>
                  </a:cubicBezTo>
                  <a:cubicBezTo>
                    <a:pt x="10179" y="7156"/>
                    <a:pt x="9831" y="7384"/>
                    <a:pt x="9457" y="7598"/>
                  </a:cubicBezTo>
                  <a:cubicBezTo>
                    <a:pt x="9096" y="7812"/>
                    <a:pt x="8722" y="8012"/>
                    <a:pt x="8347" y="8199"/>
                  </a:cubicBezTo>
                  <a:cubicBezTo>
                    <a:pt x="8146" y="8280"/>
                    <a:pt x="7959" y="8374"/>
                    <a:pt x="7758" y="8440"/>
                  </a:cubicBezTo>
                  <a:cubicBezTo>
                    <a:pt x="7651" y="8467"/>
                    <a:pt x="7557" y="8508"/>
                    <a:pt x="7450" y="8520"/>
                  </a:cubicBezTo>
                  <a:cubicBezTo>
                    <a:pt x="7382" y="8540"/>
                    <a:pt x="7314" y="8553"/>
                    <a:pt x="7240" y="8553"/>
                  </a:cubicBezTo>
                  <a:cubicBezTo>
                    <a:pt x="7213" y="8553"/>
                    <a:pt x="7185" y="8551"/>
                    <a:pt x="7156" y="8547"/>
                  </a:cubicBezTo>
                  <a:cubicBezTo>
                    <a:pt x="7129" y="8547"/>
                    <a:pt x="7102" y="8561"/>
                    <a:pt x="7102" y="8588"/>
                  </a:cubicBezTo>
                  <a:cubicBezTo>
                    <a:pt x="7102" y="8615"/>
                    <a:pt x="7116" y="8627"/>
                    <a:pt x="7143" y="8641"/>
                  </a:cubicBezTo>
                  <a:cubicBezTo>
                    <a:pt x="7181" y="8647"/>
                    <a:pt x="7226" y="8650"/>
                    <a:pt x="7273" y="8650"/>
                  </a:cubicBezTo>
                  <a:cubicBezTo>
                    <a:pt x="7341" y="8650"/>
                    <a:pt x="7414" y="8643"/>
                    <a:pt x="7477" y="8627"/>
                  </a:cubicBezTo>
                  <a:cubicBezTo>
                    <a:pt x="7584" y="8615"/>
                    <a:pt x="7691" y="8588"/>
                    <a:pt x="7798" y="8547"/>
                  </a:cubicBezTo>
                  <a:cubicBezTo>
                    <a:pt x="7999" y="8494"/>
                    <a:pt x="8199" y="8413"/>
                    <a:pt x="8401" y="8333"/>
                  </a:cubicBezTo>
                  <a:cubicBezTo>
                    <a:pt x="8788" y="8160"/>
                    <a:pt x="9176" y="7973"/>
                    <a:pt x="9551" y="7759"/>
                  </a:cubicBezTo>
                  <a:cubicBezTo>
                    <a:pt x="9925" y="7557"/>
                    <a:pt x="10300" y="7330"/>
                    <a:pt x="10648" y="7090"/>
                  </a:cubicBezTo>
                  <a:cubicBezTo>
                    <a:pt x="10835" y="6969"/>
                    <a:pt x="11008" y="6849"/>
                    <a:pt x="11183" y="6728"/>
                  </a:cubicBezTo>
                  <a:cubicBezTo>
                    <a:pt x="11356" y="6594"/>
                    <a:pt x="11517" y="6460"/>
                    <a:pt x="11691" y="6314"/>
                  </a:cubicBezTo>
                  <a:cubicBezTo>
                    <a:pt x="11771" y="6246"/>
                    <a:pt x="11852" y="6166"/>
                    <a:pt x="11932" y="6100"/>
                  </a:cubicBezTo>
                  <a:lnTo>
                    <a:pt x="12052" y="5979"/>
                  </a:lnTo>
                  <a:cubicBezTo>
                    <a:pt x="12078" y="5939"/>
                    <a:pt x="12119" y="5899"/>
                    <a:pt x="12159" y="5859"/>
                  </a:cubicBezTo>
                  <a:cubicBezTo>
                    <a:pt x="12226" y="5765"/>
                    <a:pt x="12292" y="5672"/>
                    <a:pt x="12346" y="5565"/>
                  </a:cubicBezTo>
                  <a:lnTo>
                    <a:pt x="12387" y="5471"/>
                  </a:lnTo>
                  <a:cubicBezTo>
                    <a:pt x="12399" y="5444"/>
                    <a:pt x="12399" y="5404"/>
                    <a:pt x="12399" y="5364"/>
                  </a:cubicBezTo>
                  <a:lnTo>
                    <a:pt x="12399" y="5244"/>
                  </a:lnTo>
                  <a:cubicBezTo>
                    <a:pt x="12387" y="5203"/>
                    <a:pt x="12360" y="5150"/>
                    <a:pt x="12346" y="5137"/>
                  </a:cubicBezTo>
                  <a:cubicBezTo>
                    <a:pt x="12226" y="4962"/>
                    <a:pt x="12092" y="4775"/>
                    <a:pt x="11959" y="4615"/>
                  </a:cubicBezTo>
                  <a:cubicBezTo>
                    <a:pt x="11825" y="4441"/>
                    <a:pt x="11677" y="4281"/>
                    <a:pt x="11531" y="4120"/>
                  </a:cubicBezTo>
                  <a:cubicBezTo>
                    <a:pt x="11383" y="3973"/>
                    <a:pt x="11236" y="3812"/>
                    <a:pt x="11089" y="3651"/>
                  </a:cubicBezTo>
                  <a:cubicBezTo>
                    <a:pt x="10942" y="3505"/>
                    <a:pt x="10781" y="3344"/>
                    <a:pt x="10621" y="3211"/>
                  </a:cubicBezTo>
                  <a:cubicBezTo>
                    <a:pt x="10460" y="3063"/>
                    <a:pt x="10313" y="2916"/>
                    <a:pt x="10139" y="2783"/>
                  </a:cubicBezTo>
                  <a:lnTo>
                    <a:pt x="9644" y="2367"/>
                  </a:lnTo>
                  <a:lnTo>
                    <a:pt x="9658" y="2381"/>
                  </a:lnTo>
                  <a:lnTo>
                    <a:pt x="9671" y="2394"/>
                  </a:lnTo>
                  <a:cubicBezTo>
                    <a:pt x="9658" y="2381"/>
                    <a:pt x="9644" y="2381"/>
                    <a:pt x="9631" y="2367"/>
                  </a:cubicBezTo>
                  <a:cubicBezTo>
                    <a:pt x="9629" y="2365"/>
                    <a:pt x="9626" y="2363"/>
                    <a:pt x="9623" y="2361"/>
                  </a:cubicBezTo>
                  <a:lnTo>
                    <a:pt x="9623" y="2361"/>
                  </a:lnTo>
                  <a:lnTo>
                    <a:pt x="9644" y="2367"/>
                  </a:lnTo>
                  <a:cubicBezTo>
                    <a:pt x="9471" y="2248"/>
                    <a:pt x="9296" y="2114"/>
                    <a:pt x="9123" y="1993"/>
                  </a:cubicBezTo>
                  <a:cubicBezTo>
                    <a:pt x="8948" y="1873"/>
                    <a:pt x="8775" y="1752"/>
                    <a:pt x="8588" y="1645"/>
                  </a:cubicBezTo>
                  <a:lnTo>
                    <a:pt x="8320" y="1485"/>
                  </a:lnTo>
                  <a:lnTo>
                    <a:pt x="8039" y="1324"/>
                  </a:lnTo>
                  <a:cubicBezTo>
                    <a:pt x="7852" y="1217"/>
                    <a:pt x="7664" y="1124"/>
                    <a:pt x="7464" y="1030"/>
                  </a:cubicBezTo>
                  <a:cubicBezTo>
                    <a:pt x="7277" y="937"/>
                    <a:pt x="7076" y="856"/>
                    <a:pt x="6888" y="762"/>
                  </a:cubicBezTo>
                  <a:cubicBezTo>
                    <a:pt x="6688" y="682"/>
                    <a:pt x="6487" y="616"/>
                    <a:pt x="6287" y="535"/>
                  </a:cubicBezTo>
                  <a:cubicBezTo>
                    <a:pt x="6086" y="468"/>
                    <a:pt x="5886" y="414"/>
                    <a:pt x="5672" y="348"/>
                  </a:cubicBezTo>
                  <a:cubicBezTo>
                    <a:pt x="5471" y="295"/>
                    <a:pt x="5257" y="254"/>
                    <a:pt x="5056" y="200"/>
                  </a:cubicBezTo>
                  <a:cubicBezTo>
                    <a:pt x="4842" y="147"/>
                    <a:pt x="4628" y="134"/>
                    <a:pt x="4427" y="93"/>
                  </a:cubicBezTo>
                  <a:cubicBezTo>
                    <a:pt x="4213" y="54"/>
                    <a:pt x="3999" y="54"/>
                    <a:pt x="3785" y="27"/>
                  </a:cubicBezTo>
                  <a:cubicBezTo>
                    <a:pt x="3571" y="0"/>
                    <a:pt x="3357" y="13"/>
                    <a:pt x="3157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4"/>
            <p:cNvSpPr/>
            <p:nvPr/>
          </p:nvSpPr>
          <p:spPr>
            <a:xfrm>
              <a:off x="5237500" y="3518200"/>
              <a:ext cx="27125" cy="84975"/>
            </a:xfrm>
            <a:custGeom>
              <a:avLst/>
              <a:gdLst/>
              <a:ahLst/>
              <a:cxnLst/>
              <a:rect l="l" t="t" r="r" b="b"/>
              <a:pathLst>
                <a:path w="1085" h="3399" extrusionOk="0">
                  <a:moveTo>
                    <a:pt x="28" y="1"/>
                  </a:moveTo>
                  <a:cubicBezTo>
                    <a:pt x="15" y="1"/>
                    <a:pt x="1" y="14"/>
                    <a:pt x="1" y="28"/>
                  </a:cubicBezTo>
                  <a:lnTo>
                    <a:pt x="1" y="54"/>
                  </a:lnTo>
                  <a:cubicBezTo>
                    <a:pt x="1" y="54"/>
                    <a:pt x="1" y="54"/>
                    <a:pt x="1" y="54"/>
                  </a:cubicBezTo>
                  <a:lnTo>
                    <a:pt x="1" y="54"/>
                  </a:lnTo>
                  <a:cubicBezTo>
                    <a:pt x="1" y="60"/>
                    <a:pt x="3" y="63"/>
                    <a:pt x="6" y="65"/>
                  </a:cubicBezTo>
                  <a:lnTo>
                    <a:pt x="6" y="65"/>
                  </a:lnTo>
                  <a:cubicBezTo>
                    <a:pt x="71" y="195"/>
                    <a:pt x="123" y="326"/>
                    <a:pt x="175" y="468"/>
                  </a:cubicBezTo>
                  <a:cubicBezTo>
                    <a:pt x="229" y="602"/>
                    <a:pt x="282" y="736"/>
                    <a:pt x="322" y="870"/>
                  </a:cubicBezTo>
                  <a:cubicBezTo>
                    <a:pt x="375" y="1003"/>
                    <a:pt x="429" y="1151"/>
                    <a:pt x="482" y="1285"/>
                  </a:cubicBezTo>
                  <a:cubicBezTo>
                    <a:pt x="523" y="1419"/>
                    <a:pt x="576" y="1552"/>
                    <a:pt x="616" y="1699"/>
                  </a:cubicBezTo>
                  <a:cubicBezTo>
                    <a:pt x="657" y="1833"/>
                    <a:pt x="710" y="1967"/>
                    <a:pt x="750" y="2114"/>
                  </a:cubicBezTo>
                  <a:cubicBezTo>
                    <a:pt x="791" y="2248"/>
                    <a:pt x="817" y="2395"/>
                    <a:pt x="857" y="2528"/>
                  </a:cubicBezTo>
                  <a:cubicBezTo>
                    <a:pt x="871" y="2596"/>
                    <a:pt x="884" y="2676"/>
                    <a:pt x="898" y="2742"/>
                  </a:cubicBezTo>
                  <a:cubicBezTo>
                    <a:pt x="910" y="2810"/>
                    <a:pt x="924" y="2890"/>
                    <a:pt x="924" y="2956"/>
                  </a:cubicBezTo>
                  <a:lnTo>
                    <a:pt x="937" y="3063"/>
                  </a:lnTo>
                  <a:lnTo>
                    <a:pt x="937" y="3158"/>
                  </a:lnTo>
                  <a:cubicBezTo>
                    <a:pt x="937" y="3238"/>
                    <a:pt x="910" y="3304"/>
                    <a:pt x="898" y="3384"/>
                  </a:cubicBezTo>
                  <a:lnTo>
                    <a:pt x="910" y="3398"/>
                  </a:lnTo>
                  <a:lnTo>
                    <a:pt x="910" y="3384"/>
                  </a:lnTo>
                  <a:cubicBezTo>
                    <a:pt x="951" y="3318"/>
                    <a:pt x="1005" y="3265"/>
                    <a:pt x="1017" y="3184"/>
                  </a:cubicBezTo>
                  <a:cubicBezTo>
                    <a:pt x="1031" y="3144"/>
                    <a:pt x="1044" y="3104"/>
                    <a:pt x="1044" y="3077"/>
                  </a:cubicBezTo>
                  <a:lnTo>
                    <a:pt x="1071" y="2956"/>
                  </a:lnTo>
                  <a:cubicBezTo>
                    <a:pt x="1085" y="2876"/>
                    <a:pt x="1071" y="2810"/>
                    <a:pt x="1085" y="2730"/>
                  </a:cubicBezTo>
                  <a:cubicBezTo>
                    <a:pt x="1085" y="2649"/>
                    <a:pt x="1071" y="2569"/>
                    <a:pt x="1071" y="2502"/>
                  </a:cubicBezTo>
                  <a:cubicBezTo>
                    <a:pt x="1058" y="2421"/>
                    <a:pt x="1058" y="2341"/>
                    <a:pt x="1044" y="2275"/>
                  </a:cubicBezTo>
                  <a:cubicBezTo>
                    <a:pt x="1031" y="2195"/>
                    <a:pt x="1017" y="2127"/>
                    <a:pt x="991" y="2047"/>
                  </a:cubicBezTo>
                  <a:cubicBezTo>
                    <a:pt x="978" y="1981"/>
                    <a:pt x="964" y="1900"/>
                    <a:pt x="937" y="1833"/>
                  </a:cubicBezTo>
                  <a:cubicBezTo>
                    <a:pt x="924" y="1753"/>
                    <a:pt x="910" y="1686"/>
                    <a:pt x="884" y="1606"/>
                  </a:cubicBezTo>
                  <a:cubicBezTo>
                    <a:pt x="830" y="1472"/>
                    <a:pt x="791" y="1325"/>
                    <a:pt x="723" y="1191"/>
                  </a:cubicBezTo>
                  <a:cubicBezTo>
                    <a:pt x="670" y="1044"/>
                    <a:pt x="616" y="910"/>
                    <a:pt x="550" y="777"/>
                  </a:cubicBezTo>
                  <a:cubicBezTo>
                    <a:pt x="482" y="643"/>
                    <a:pt x="402" y="509"/>
                    <a:pt x="336" y="388"/>
                  </a:cubicBezTo>
                  <a:cubicBezTo>
                    <a:pt x="255" y="254"/>
                    <a:pt x="161" y="135"/>
                    <a:pt x="68" y="14"/>
                  </a:cubicBezTo>
                  <a:lnTo>
                    <a:pt x="63" y="14"/>
                  </a:lnTo>
                  <a:cubicBezTo>
                    <a:pt x="57" y="6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4"/>
            <p:cNvSpPr/>
            <p:nvPr/>
          </p:nvSpPr>
          <p:spPr>
            <a:xfrm>
              <a:off x="4967650" y="3566025"/>
              <a:ext cx="173250" cy="121425"/>
            </a:xfrm>
            <a:custGeom>
              <a:avLst/>
              <a:gdLst/>
              <a:ahLst/>
              <a:cxnLst/>
              <a:rect l="l" t="t" r="r" b="b"/>
              <a:pathLst>
                <a:path w="6930" h="4857" extrusionOk="0">
                  <a:moveTo>
                    <a:pt x="40" y="0"/>
                  </a:moveTo>
                  <a:cubicBezTo>
                    <a:pt x="13" y="14"/>
                    <a:pt x="1" y="41"/>
                    <a:pt x="13" y="68"/>
                  </a:cubicBezTo>
                  <a:cubicBezTo>
                    <a:pt x="13" y="68"/>
                    <a:pt x="108" y="255"/>
                    <a:pt x="254" y="562"/>
                  </a:cubicBezTo>
                  <a:cubicBezTo>
                    <a:pt x="402" y="870"/>
                    <a:pt x="616" y="1325"/>
                    <a:pt x="896" y="1846"/>
                  </a:cubicBezTo>
                  <a:cubicBezTo>
                    <a:pt x="1191" y="2368"/>
                    <a:pt x="1526" y="2984"/>
                    <a:pt x="1940" y="3612"/>
                  </a:cubicBezTo>
                  <a:cubicBezTo>
                    <a:pt x="2154" y="3920"/>
                    <a:pt x="2368" y="4241"/>
                    <a:pt x="2649" y="4535"/>
                  </a:cubicBezTo>
                  <a:cubicBezTo>
                    <a:pt x="2729" y="4615"/>
                    <a:pt x="2810" y="4682"/>
                    <a:pt x="2903" y="4749"/>
                  </a:cubicBezTo>
                  <a:cubicBezTo>
                    <a:pt x="2943" y="4776"/>
                    <a:pt x="2997" y="4816"/>
                    <a:pt x="3063" y="4829"/>
                  </a:cubicBezTo>
                  <a:cubicBezTo>
                    <a:pt x="3090" y="4829"/>
                    <a:pt x="3104" y="4842"/>
                    <a:pt x="3131" y="4842"/>
                  </a:cubicBezTo>
                  <a:lnTo>
                    <a:pt x="3157" y="4842"/>
                  </a:lnTo>
                  <a:cubicBezTo>
                    <a:pt x="3197" y="4856"/>
                    <a:pt x="3224" y="4856"/>
                    <a:pt x="3251" y="4856"/>
                  </a:cubicBezTo>
                  <a:cubicBezTo>
                    <a:pt x="3478" y="4856"/>
                    <a:pt x="3679" y="4803"/>
                    <a:pt x="3880" y="4749"/>
                  </a:cubicBezTo>
                  <a:cubicBezTo>
                    <a:pt x="4267" y="4655"/>
                    <a:pt x="4642" y="4508"/>
                    <a:pt x="5003" y="4361"/>
                  </a:cubicBezTo>
                  <a:cubicBezTo>
                    <a:pt x="5378" y="4214"/>
                    <a:pt x="5726" y="4054"/>
                    <a:pt x="6060" y="3879"/>
                  </a:cubicBezTo>
                  <a:cubicBezTo>
                    <a:pt x="6234" y="3786"/>
                    <a:pt x="6395" y="3706"/>
                    <a:pt x="6541" y="3599"/>
                  </a:cubicBezTo>
                  <a:cubicBezTo>
                    <a:pt x="6621" y="3558"/>
                    <a:pt x="6702" y="3505"/>
                    <a:pt x="6782" y="3451"/>
                  </a:cubicBezTo>
                  <a:cubicBezTo>
                    <a:pt x="6809" y="3412"/>
                    <a:pt x="6849" y="3385"/>
                    <a:pt x="6889" y="3344"/>
                  </a:cubicBezTo>
                  <a:cubicBezTo>
                    <a:pt x="6903" y="3331"/>
                    <a:pt x="6916" y="3305"/>
                    <a:pt x="6916" y="3291"/>
                  </a:cubicBezTo>
                  <a:cubicBezTo>
                    <a:pt x="6930" y="3264"/>
                    <a:pt x="6930" y="3251"/>
                    <a:pt x="6930" y="3237"/>
                  </a:cubicBezTo>
                  <a:lnTo>
                    <a:pt x="6930" y="3224"/>
                  </a:lnTo>
                  <a:lnTo>
                    <a:pt x="6930" y="3157"/>
                  </a:lnTo>
                  <a:cubicBezTo>
                    <a:pt x="6916" y="2957"/>
                    <a:pt x="6903" y="2809"/>
                    <a:pt x="6876" y="2649"/>
                  </a:cubicBezTo>
                  <a:cubicBezTo>
                    <a:pt x="6849" y="2488"/>
                    <a:pt x="6823" y="2328"/>
                    <a:pt x="6796" y="2181"/>
                  </a:cubicBezTo>
                  <a:cubicBezTo>
                    <a:pt x="6689" y="1592"/>
                    <a:pt x="6555" y="1111"/>
                    <a:pt x="6448" y="776"/>
                  </a:cubicBezTo>
                  <a:cubicBezTo>
                    <a:pt x="6395" y="615"/>
                    <a:pt x="6341" y="482"/>
                    <a:pt x="6300" y="401"/>
                  </a:cubicBezTo>
                  <a:cubicBezTo>
                    <a:pt x="6261" y="308"/>
                    <a:pt x="6247" y="268"/>
                    <a:pt x="6247" y="268"/>
                  </a:cubicBezTo>
                  <a:cubicBezTo>
                    <a:pt x="6234" y="255"/>
                    <a:pt x="6220" y="241"/>
                    <a:pt x="6207" y="241"/>
                  </a:cubicBezTo>
                  <a:cubicBezTo>
                    <a:pt x="6180" y="255"/>
                    <a:pt x="6180" y="268"/>
                    <a:pt x="6180" y="294"/>
                  </a:cubicBezTo>
                  <a:cubicBezTo>
                    <a:pt x="6180" y="294"/>
                    <a:pt x="6193" y="335"/>
                    <a:pt x="6234" y="428"/>
                  </a:cubicBezTo>
                  <a:cubicBezTo>
                    <a:pt x="6261" y="508"/>
                    <a:pt x="6300" y="642"/>
                    <a:pt x="6354" y="803"/>
                  </a:cubicBezTo>
                  <a:cubicBezTo>
                    <a:pt x="6448" y="1138"/>
                    <a:pt x="6541" y="1619"/>
                    <a:pt x="6621" y="2208"/>
                  </a:cubicBezTo>
                  <a:cubicBezTo>
                    <a:pt x="6648" y="2354"/>
                    <a:pt x="6675" y="2515"/>
                    <a:pt x="6689" y="2662"/>
                  </a:cubicBezTo>
                  <a:cubicBezTo>
                    <a:pt x="6702" y="2823"/>
                    <a:pt x="6728" y="2996"/>
                    <a:pt x="6728" y="3144"/>
                  </a:cubicBezTo>
                  <a:lnTo>
                    <a:pt x="6728" y="3210"/>
                  </a:lnTo>
                  <a:cubicBezTo>
                    <a:pt x="6716" y="3224"/>
                    <a:pt x="6675" y="3251"/>
                    <a:pt x="6648" y="3278"/>
                  </a:cubicBezTo>
                  <a:cubicBezTo>
                    <a:pt x="6582" y="3331"/>
                    <a:pt x="6502" y="3371"/>
                    <a:pt x="6434" y="3412"/>
                  </a:cubicBezTo>
                  <a:cubicBezTo>
                    <a:pt x="6288" y="3505"/>
                    <a:pt x="6113" y="3585"/>
                    <a:pt x="5953" y="3665"/>
                  </a:cubicBezTo>
                  <a:cubicBezTo>
                    <a:pt x="5619" y="3826"/>
                    <a:pt x="5271" y="3986"/>
                    <a:pt x="4909" y="4120"/>
                  </a:cubicBezTo>
                  <a:cubicBezTo>
                    <a:pt x="4549" y="4268"/>
                    <a:pt x="4187" y="4401"/>
                    <a:pt x="3812" y="4495"/>
                  </a:cubicBezTo>
                  <a:cubicBezTo>
                    <a:pt x="3625" y="4535"/>
                    <a:pt x="3425" y="4575"/>
                    <a:pt x="3251" y="4575"/>
                  </a:cubicBezTo>
                  <a:lnTo>
                    <a:pt x="3157" y="4575"/>
                  </a:lnTo>
                  <a:lnTo>
                    <a:pt x="3144" y="4562"/>
                  </a:lnTo>
                  <a:cubicBezTo>
                    <a:pt x="3117" y="4562"/>
                    <a:pt x="3077" y="4548"/>
                    <a:pt x="3050" y="4521"/>
                  </a:cubicBezTo>
                  <a:cubicBezTo>
                    <a:pt x="2983" y="4482"/>
                    <a:pt x="2903" y="4414"/>
                    <a:pt x="2849" y="4348"/>
                  </a:cubicBezTo>
                  <a:cubicBezTo>
                    <a:pt x="2582" y="4080"/>
                    <a:pt x="2355" y="3772"/>
                    <a:pt x="2154" y="3465"/>
                  </a:cubicBezTo>
                  <a:cubicBezTo>
                    <a:pt x="1940" y="3171"/>
                    <a:pt x="1752" y="2863"/>
                    <a:pt x="1579" y="2568"/>
                  </a:cubicBezTo>
                  <a:cubicBezTo>
                    <a:pt x="1392" y="2288"/>
                    <a:pt x="1231" y="2007"/>
                    <a:pt x="1084" y="1753"/>
                  </a:cubicBezTo>
                  <a:cubicBezTo>
                    <a:pt x="789" y="1231"/>
                    <a:pt x="536" y="803"/>
                    <a:pt x="375" y="508"/>
                  </a:cubicBezTo>
                  <a:cubicBezTo>
                    <a:pt x="201" y="201"/>
                    <a:pt x="94" y="27"/>
                    <a:pt x="94" y="27"/>
                  </a:cubicBezTo>
                  <a:cubicBezTo>
                    <a:pt x="94" y="0"/>
                    <a:pt x="67" y="0"/>
                    <a:pt x="40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4"/>
            <p:cNvSpPr/>
            <p:nvPr/>
          </p:nvSpPr>
          <p:spPr>
            <a:xfrm>
              <a:off x="4941900" y="3638250"/>
              <a:ext cx="86950" cy="237275"/>
            </a:xfrm>
            <a:custGeom>
              <a:avLst/>
              <a:gdLst/>
              <a:ahLst/>
              <a:cxnLst/>
              <a:rect l="l" t="t" r="r" b="b"/>
              <a:pathLst>
                <a:path w="3478" h="9491" extrusionOk="0">
                  <a:moveTo>
                    <a:pt x="134" y="0"/>
                  </a:moveTo>
                  <a:cubicBezTo>
                    <a:pt x="94" y="0"/>
                    <a:pt x="54" y="27"/>
                    <a:pt x="54" y="68"/>
                  </a:cubicBezTo>
                  <a:cubicBezTo>
                    <a:pt x="54" y="68"/>
                    <a:pt x="41" y="107"/>
                    <a:pt x="41" y="188"/>
                  </a:cubicBezTo>
                  <a:cubicBezTo>
                    <a:pt x="41" y="255"/>
                    <a:pt x="14" y="375"/>
                    <a:pt x="14" y="509"/>
                  </a:cubicBezTo>
                  <a:cubicBezTo>
                    <a:pt x="14" y="656"/>
                    <a:pt x="0" y="817"/>
                    <a:pt x="0" y="1017"/>
                  </a:cubicBezTo>
                  <a:cubicBezTo>
                    <a:pt x="0" y="1218"/>
                    <a:pt x="0" y="1432"/>
                    <a:pt x="27" y="1673"/>
                  </a:cubicBezTo>
                  <a:cubicBezTo>
                    <a:pt x="27" y="1793"/>
                    <a:pt x="41" y="1914"/>
                    <a:pt x="41" y="2047"/>
                  </a:cubicBezTo>
                  <a:cubicBezTo>
                    <a:pt x="54" y="2181"/>
                    <a:pt x="80" y="2315"/>
                    <a:pt x="94" y="2449"/>
                  </a:cubicBezTo>
                  <a:cubicBezTo>
                    <a:pt x="107" y="2583"/>
                    <a:pt x="121" y="2729"/>
                    <a:pt x="134" y="2863"/>
                  </a:cubicBezTo>
                  <a:lnTo>
                    <a:pt x="214" y="3305"/>
                  </a:lnTo>
                  <a:cubicBezTo>
                    <a:pt x="241" y="3451"/>
                    <a:pt x="268" y="3599"/>
                    <a:pt x="308" y="3760"/>
                  </a:cubicBezTo>
                  <a:cubicBezTo>
                    <a:pt x="335" y="3906"/>
                    <a:pt x="375" y="4054"/>
                    <a:pt x="415" y="4214"/>
                  </a:cubicBezTo>
                  <a:cubicBezTo>
                    <a:pt x="455" y="4361"/>
                    <a:pt x="482" y="4522"/>
                    <a:pt x="535" y="4669"/>
                  </a:cubicBezTo>
                  <a:cubicBezTo>
                    <a:pt x="589" y="4830"/>
                    <a:pt x="629" y="4976"/>
                    <a:pt x="683" y="5124"/>
                  </a:cubicBezTo>
                  <a:cubicBezTo>
                    <a:pt x="736" y="5285"/>
                    <a:pt x="790" y="5431"/>
                    <a:pt x="843" y="5579"/>
                  </a:cubicBezTo>
                  <a:cubicBezTo>
                    <a:pt x="910" y="5725"/>
                    <a:pt x="963" y="5873"/>
                    <a:pt x="1031" y="6020"/>
                  </a:cubicBezTo>
                  <a:cubicBezTo>
                    <a:pt x="1150" y="6314"/>
                    <a:pt x="1284" y="6595"/>
                    <a:pt x="1432" y="6863"/>
                  </a:cubicBezTo>
                  <a:cubicBezTo>
                    <a:pt x="1566" y="7130"/>
                    <a:pt x="1726" y="7371"/>
                    <a:pt x="1860" y="7612"/>
                  </a:cubicBezTo>
                  <a:cubicBezTo>
                    <a:pt x="2020" y="7839"/>
                    <a:pt x="2154" y="8067"/>
                    <a:pt x="2301" y="8254"/>
                  </a:cubicBezTo>
                  <a:cubicBezTo>
                    <a:pt x="2449" y="8441"/>
                    <a:pt x="2582" y="8629"/>
                    <a:pt x="2716" y="8775"/>
                  </a:cubicBezTo>
                  <a:cubicBezTo>
                    <a:pt x="2836" y="8923"/>
                    <a:pt x="2943" y="9057"/>
                    <a:pt x="3037" y="9150"/>
                  </a:cubicBezTo>
                  <a:cubicBezTo>
                    <a:pt x="3237" y="9351"/>
                    <a:pt x="3344" y="9471"/>
                    <a:pt x="3344" y="9471"/>
                  </a:cubicBezTo>
                  <a:cubicBezTo>
                    <a:pt x="3358" y="9484"/>
                    <a:pt x="3374" y="9491"/>
                    <a:pt x="3393" y="9491"/>
                  </a:cubicBezTo>
                  <a:cubicBezTo>
                    <a:pt x="3411" y="9491"/>
                    <a:pt x="3431" y="9484"/>
                    <a:pt x="3451" y="9471"/>
                  </a:cubicBezTo>
                  <a:cubicBezTo>
                    <a:pt x="3478" y="9444"/>
                    <a:pt x="3478" y="9404"/>
                    <a:pt x="3451" y="9378"/>
                  </a:cubicBezTo>
                  <a:lnTo>
                    <a:pt x="3451" y="9364"/>
                  </a:lnTo>
                  <a:cubicBezTo>
                    <a:pt x="3451" y="9364"/>
                    <a:pt x="3344" y="9244"/>
                    <a:pt x="3171" y="9043"/>
                  </a:cubicBezTo>
                  <a:cubicBezTo>
                    <a:pt x="3077" y="8936"/>
                    <a:pt x="2984" y="8802"/>
                    <a:pt x="2863" y="8655"/>
                  </a:cubicBezTo>
                  <a:cubicBezTo>
                    <a:pt x="2743" y="8495"/>
                    <a:pt x="2622" y="8320"/>
                    <a:pt x="2475" y="8133"/>
                  </a:cubicBezTo>
                  <a:cubicBezTo>
                    <a:pt x="2342" y="7933"/>
                    <a:pt x="2221" y="7719"/>
                    <a:pt x="2060" y="7491"/>
                  </a:cubicBezTo>
                  <a:cubicBezTo>
                    <a:pt x="1940" y="7250"/>
                    <a:pt x="1793" y="7010"/>
                    <a:pt x="1659" y="6742"/>
                  </a:cubicBezTo>
                  <a:cubicBezTo>
                    <a:pt x="1525" y="6488"/>
                    <a:pt x="1391" y="6207"/>
                    <a:pt x="1271" y="5927"/>
                  </a:cubicBezTo>
                  <a:cubicBezTo>
                    <a:pt x="1218" y="5779"/>
                    <a:pt x="1164" y="5632"/>
                    <a:pt x="1097" y="5485"/>
                  </a:cubicBezTo>
                  <a:cubicBezTo>
                    <a:pt x="1043" y="5338"/>
                    <a:pt x="990" y="5190"/>
                    <a:pt x="950" y="5044"/>
                  </a:cubicBezTo>
                  <a:cubicBezTo>
                    <a:pt x="897" y="4896"/>
                    <a:pt x="843" y="4736"/>
                    <a:pt x="803" y="4589"/>
                  </a:cubicBezTo>
                  <a:cubicBezTo>
                    <a:pt x="749" y="4441"/>
                    <a:pt x="722" y="4295"/>
                    <a:pt x="683" y="4147"/>
                  </a:cubicBezTo>
                  <a:cubicBezTo>
                    <a:pt x="642" y="3986"/>
                    <a:pt x="603" y="3840"/>
                    <a:pt x="562" y="3692"/>
                  </a:cubicBezTo>
                  <a:cubicBezTo>
                    <a:pt x="522" y="3546"/>
                    <a:pt x="508" y="3398"/>
                    <a:pt x="469" y="3251"/>
                  </a:cubicBezTo>
                  <a:cubicBezTo>
                    <a:pt x="442" y="3118"/>
                    <a:pt x="415" y="2970"/>
                    <a:pt x="389" y="2823"/>
                  </a:cubicBezTo>
                  <a:cubicBezTo>
                    <a:pt x="362" y="2690"/>
                    <a:pt x="348" y="2556"/>
                    <a:pt x="335" y="2422"/>
                  </a:cubicBezTo>
                  <a:cubicBezTo>
                    <a:pt x="308" y="2288"/>
                    <a:pt x="294" y="2154"/>
                    <a:pt x="282" y="2021"/>
                  </a:cubicBezTo>
                  <a:lnTo>
                    <a:pt x="241" y="1659"/>
                  </a:lnTo>
                  <a:cubicBezTo>
                    <a:pt x="214" y="1418"/>
                    <a:pt x="214" y="1204"/>
                    <a:pt x="201" y="1017"/>
                  </a:cubicBezTo>
                  <a:cubicBezTo>
                    <a:pt x="187" y="817"/>
                    <a:pt x="187" y="656"/>
                    <a:pt x="187" y="523"/>
                  </a:cubicBezTo>
                  <a:cubicBezTo>
                    <a:pt x="187" y="241"/>
                    <a:pt x="201" y="81"/>
                    <a:pt x="201" y="81"/>
                  </a:cubicBezTo>
                  <a:cubicBezTo>
                    <a:pt x="201" y="41"/>
                    <a:pt x="175" y="14"/>
                    <a:pt x="134" y="0"/>
                  </a:cubicBezTo>
                  <a:close/>
                </a:path>
              </a:pathLst>
            </a:custGeom>
            <a:solidFill>
              <a:srgbClr val="452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4"/>
            <p:cNvSpPr/>
            <p:nvPr/>
          </p:nvSpPr>
          <p:spPr>
            <a:xfrm>
              <a:off x="5336850" y="4056050"/>
              <a:ext cx="24100" cy="69150"/>
            </a:xfrm>
            <a:custGeom>
              <a:avLst/>
              <a:gdLst/>
              <a:ahLst/>
              <a:cxnLst/>
              <a:rect l="l" t="t" r="r" b="b"/>
              <a:pathLst>
                <a:path w="964" h="2766" extrusionOk="0">
                  <a:moveTo>
                    <a:pt x="732" y="0"/>
                  </a:moveTo>
                  <a:cubicBezTo>
                    <a:pt x="720" y="0"/>
                    <a:pt x="707" y="3"/>
                    <a:pt x="696" y="9"/>
                  </a:cubicBezTo>
                  <a:cubicBezTo>
                    <a:pt x="655" y="35"/>
                    <a:pt x="642" y="89"/>
                    <a:pt x="669" y="116"/>
                  </a:cubicBezTo>
                  <a:lnTo>
                    <a:pt x="696" y="142"/>
                  </a:lnTo>
                  <a:cubicBezTo>
                    <a:pt x="708" y="169"/>
                    <a:pt x="696" y="169"/>
                    <a:pt x="708" y="210"/>
                  </a:cubicBezTo>
                  <a:cubicBezTo>
                    <a:pt x="735" y="263"/>
                    <a:pt x="735" y="370"/>
                    <a:pt x="735" y="490"/>
                  </a:cubicBezTo>
                  <a:cubicBezTo>
                    <a:pt x="735" y="611"/>
                    <a:pt x="708" y="758"/>
                    <a:pt x="682" y="905"/>
                  </a:cubicBezTo>
                  <a:cubicBezTo>
                    <a:pt x="655" y="1066"/>
                    <a:pt x="615" y="1226"/>
                    <a:pt x="562" y="1387"/>
                  </a:cubicBezTo>
                  <a:cubicBezTo>
                    <a:pt x="535" y="1480"/>
                    <a:pt x="508" y="1560"/>
                    <a:pt x="482" y="1628"/>
                  </a:cubicBezTo>
                  <a:lnTo>
                    <a:pt x="441" y="1748"/>
                  </a:lnTo>
                  <a:cubicBezTo>
                    <a:pt x="428" y="1762"/>
                    <a:pt x="428" y="1788"/>
                    <a:pt x="414" y="1801"/>
                  </a:cubicBezTo>
                  <a:lnTo>
                    <a:pt x="387" y="1855"/>
                  </a:lnTo>
                  <a:cubicBezTo>
                    <a:pt x="361" y="1935"/>
                    <a:pt x="321" y="2002"/>
                    <a:pt x="294" y="2083"/>
                  </a:cubicBezTo>
                  <a:cubicBezTo>
                    <a:pt x="268" y="2149"/>
                    <a:pt x="241" y="2216"/>
                    <a:pt x="214" y="2270"/>
                  </a:cubicBezTo>
                  <a:cubicBezTo>
                    <a:pt x="147" y="2377"/>
                    <a:pt x="107" y="2484"/>
                    <a:pt x="66" y="2550"/>
                  </a:cubicBezTo>
                  <a:cubicBezTo>
                    <a:pt x="40" y="2618"/>
                    <a:pt x="13" y="2657"/>
                    <a:pt x="13" y="2657"/>
                  </a:cubicBezTo>
                  <a:cubicBezTo>
                    <a:pt x="0" y="2684"/>
                    <a:pt x="13" y="2725"/>
                    <a:pt x="40" y="2751"/>
                  </a:cubicBezTo>
                  <a:cubicBezTo>
                    <a:pt x="50" y="2761"/>
                    <a:pt x="64" y="2766"/>
                    <a:pt x="78" y="2766"/>
                  </a:cubicBezTo>
                  <a:cubicBezTo>
                    <a:pt x="101" y="2766"/>
                    <a:pt x="125" y="2754"/>
                    <a:pt x="134" y="2737"/>
                  </a:cubicBezTo>
                  <a:cubicBezTo>
                    <a:pt x="134" y="2737"/>
                    <a:pt x="161" y="2698"/>
                    <a:pt x="214" y="2630"/>
                  </a:cubicBezTo>
                  <a:cubicBezTo>
                    <a:pt x="254" y="2577"/>
                    <a:pt x="334" y="2484"/>
                    <a:pt x="401" y="2363"/>
                  </a:cubicBezTo>
                  <a:cubicBezTo>
                    <a:pt x="441" y="2309"/>
                    <a:pt x="482" y="2243"/>
                    <a:pt x="508" y="2176"/>
                  </a:cubicBezTo>
                  <a:lnTo>
                    <a:pt x="628" y="1976"/>
                  </a:lnTo>
                  <a:lnTo>
                    <a:pt x="655" y="1922"/>
                  </a:lnTo>
                  <a:cubicBezTo>
                    <a:pt x="669" y="1881"/>
                    <a:pt x="669" y="1869"/>
                    <a:pt x="682" y="1855"/>
                  </a:cubicBezTo>
                  <a:cubicBezTo>
                    <a:pt x="696" y="1815"/>
                    <a:pt x="722" y="1774"/>
                    <a:pt x="735" y="1735"/>
                  </a:cubicBezTo>
                  <a:cubicBezTo>
                    <a:pt x="762" y="1641"/>
                    <a:pt x="803" y="1560"/>
                    <a:pt x="829" y="1480"/>
                  </a:cubicBezTo>
                  <a:cubicBezTo>
                    <a:pt x="883" y="1307"/>
                    <a:pt x="923" y="1119"/>
                    <a:pt x="949" y="959"/>
                  </a:cubicBezTo>
                  <a:cubicBezTo>
                    <a:pt x="963" y="784"/>
                    <a:pt x="963" y="624"/>
                    <a:pt x="949" y="477"/>
                  </a:cubicBezTo>
                  <a:cubicBezTo>
                    <a:pt x="949" y="344"/>
                    <a:pt x="910" y="223"/>
                    <a:pt x="869" y="142"/>
                  </a:cubicBezTo>
                  <a:cubicBezTo>
                    <a:pt x="856" y="103"/>
                    <a:pt x="816" y="49"/>
                    <a:pt x="803" y="49"/>
                  </a:cubicBezTo>
                  <a:cubicBezTo>
                    <a:pt x="789" y="23"/>
                    <a:pt x="776" y="23"/>
                    <a:pt x="776" y="23"/>
                  </a:cubicBezTo>
                  <a:cubicBezTo>
                    <a:pt x="768" y="7"/>
                    <a:pt x="751" y="0"/>
                    <a:pt x="732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4"/>
            <p:cNvSpPr/>
            <p:nvPr/>
          </p:nvSpPr>
          <p:spPr>
            <a:xfrm>
              <a:off x="5305400" y="4038750"/>
              <a:ext cx="22775" cy="67050"/>
            </a:xfrm>
            <a:custGeom>
              <a:avLst/>
              <a:gdLst/>
              <a:ahLst/>
              <a:cxnLst/>
              <a:rect l="l" t="t" r="r" b="b"/>
              <a:pathLst>
                <a:path w="911" h="2682" extrusionOk="0">
                  <a:moveTo>
                    <a:pt x="586" y="0"/>
                  </a:moveTo>
                  <a:cubicBezTo>
                    <a:pt x="561" y="0"/>
                    <a:pt x="541" y="12"/>
                    <a:pt x="522" y="32"/>
                  </a:cubicBezTo>
                  <a:cubicBezTo>
                    <a:pt x="495" y="73"/>
                    <a:pt x="509" y="112"/>
                    <a:pt x="536" y="139"/>
                  </a:cubicBezTo>
                  <a:cubicBezTo>
                    <a:pt x="536" y="139"/>
                    <a:pt x="549" y="139"/>
                    <a:pt x="563" y="153"/>
                  </a:cubicBezTo>
                  <a:cubicBezTo>
                    <a:pt x="563" y="166"/>
                    <a:pt x="575" y="166"/>
                    <a:pt x="589" y="180"/>
                  </a:cubicBezTo>
                  <a:cubicBezTo>
                    <a:pt x="589" y="192"/>
                    <a:pt x="589" y="192"/>
                    <a:pt x="602" y="206"/>
                  </a:cubicBezTo>
                  <a:cubicBezTo>
                    <a:pt x="602" y="206"/>
                    <a:pt x="616" y="233"/>
                    <a:pt x="616" y="246"/>
                  </a:cubicBezTo>
                  <a:cubicBezTo>
                    <a:pt x="629" y="260"/>
                    <a:pt x="629" y="273"/>
                    <a:pt x="643" y="299"/>
                  </a:cubicBezTo>
                  <a:cubicBezTo>
                    <a:pt x="656" y="340"/>
                    <a:pt x="656" y="394"/>
                    <a:pt x="670" y="460"/>
                  </a:cubicBezTo>
                  <a:cubicBezTo>
                    <a:pt x="682" y="688"/>
                    <a:pt x="629" y="1022"/>
                    <a:pt x="536" y="1330"/>
                  </a:cubicBezTo>
                  <a:cubicBezTo>
                    <a:pt x="509" y="1410"/>
                    <a:pt x="495" y="1490"/>
                    <a:pt x="456" y="1571"/>
                  </a:cubicBezTo>
                  <a:cubicBezTo>
                    <a:pt x="429" y="1651"/>
                    <a:pt x="402" y="1717"/>
                    <a:pt x="375" y="1798"/>
                  </a:cubicBezTo>
                  <a:cubicBezTo>
                    <a:pt x="348" y="1865"/>
                    <a:pt x="322" y="1945"/>
                    <a:pt x="281" y="2012"/>
                  </a:cubicBezTo>
                  <a:cubicBezTo>
                    <a:pt x="254" y="2079"/>
                    <a:pt x="228" y="2132"/>
                    <a:pt x="201" y="2186"/>
                  </a:cubicBezTo>
                  <a:cubicBezTo>
                    <a:pt x="174" y="2252"/>
                    <a:pt x="147" y="2306"/>
                    <a:pt x="121" y="2346"/>
                  </a:cubicBezTo>
                  <a:cubicBezTo>
                    <a:pt x="108" y="2400"/>
                    <a:pt x="81" y="2440"/>
                    <a:pt x="67" y="2466"/>
                  </a:cubicBezTo>
                  <a:cubicBezTo>
                    <a:pt x="27" y="2534"/>
                    <a:pt x="14" y="2573"/>
                    <a:pt x="14" y="2573"/>
                  </a:cubicBezTo>
                  <a:cubicBezTo>
                    <a:pt x="1" y="2614"/>
                    <a:pt x="1" y="2641"/>
                    <a:pt x="40" y="2668"/>
                  </a:cubicBezTo>
                  <a:cubicBezTo>
                    <a:pt x="50" y="2678"/>
                    <a:pt x="62" y="2682"/>
                    <a:pt x="75" y="2682"/>
                  </a:cubicBezTo>
                  <a:cubicBezTo>
                    <a:pt x="96" y="2682"/>
                    <a:pt x="118" y="2670"/>
                    <a:pt x="134" y="2654"/>
                  </a:cubicBezTo>
                  <a:cubicBezTo>
                    <a:pt x="134" y="2654"/>
                    <a:pt x="161" y="2627"/>
                    <a:pt x="215" y="2561"/>
                  </a:cubicBezTo>
                  <a:cubicBezTo>
                    <a:pt x="228" y="2534"/>
                    <a:pt x="254" y="2493"/>
                    <a:pt x="295" y="2454"/>
                  </a:cubicBezTo>
                  <a:cubicBezTo>
                    <a:pt x="322" y="2400"/>
                    <a:pt x="361" y="2359"/>
                    <a:pt x="388" y="2293"/>
                  </a:cubicBezTo>
                  <a:cubicBezTo>
                    <a:pt x="429" y="2239"/>
                    <a:pt x="456" y="2172"/>
                    <a:pt x="495" y="2119"/>
                  </a:cubicBezTo>
                  <a:cubicBezTo>
                    <a:pt x="536" y="2052"/>
                    <a:pt x="575" y="1972"/>
                    <a:pt x="616" y="1905"/>
                  </a:cubicBezTo>
                  <a:cubicBezTo>
                    <a:pt x="643" y="1824"/>
                    <a:pt x="682" y="1744"/>
                    <a:pt x="709" y="1664"/>
                  </a:cubicBezTo>
                  <a:cubicBezTo>
                    <a:pt x="750" y="1584"/>
                    <a:pt x="777" y="1503"/>
                    <a:pt x="803" y="1410"/>
                  </a:cubicBezTo>
                  <a:cubicBezTo>
                    <a:pt x="830" y="1330"/>
                    <a:pt x="843" y="1236"/>
                    <a:pt x="870" y="1155"/>
                  </a:cubicBezTo>
                  <a:cubicBezTo>
                    <a:pt x="884" y="1062"/>
                    <a:pt x="896" y="982"/>
                    <a:pt x="910" y="888"/>
                  </a:cubicBezTo>
                  <a:lnTo>
                    <a:pt x="910" y="647"/>
                  </a:lnTo>
                  <a:cubicBezTo>
                    <a:pt x="910" y="567"/>
                    <a:pt x="896" y="487"/>
                    <a:pt x="884" y="420"/>
                  </a:cubicBezTo>
                  <a:cubicBezTo>
                    <a:pt x="870" y="353"/>
                    <a:pt x="857" y="287"/>
                    <a:pt x="816" y="233"/>
                  </a:cubicBezTo>
                  <a:cubicBezTo>
                    <a:pt x="816" y="206"/>
                    <a:pt x="789" y="180"/>
                    <a:pt x="777" y="153"/>
                  </a:cubicBezTo>
                  <a:cubicBezTo>
                    <a:pt x="763" y="126"/>
                    <a:pt x="750" y="112"/>
                    <a:pt x="736" y="85"/>
                  </a:cubicBezTo>
                  <a:cubicBezTo>
                    <a:pt x="709" y="73"/>
                    <a:pt x="696" y="59"/>
                    <a:pt x="670" y="46"/>
                  </a:cubicBezTo>
                  <a:lnTo>
                    <a:pt x="643" y="19"/>
                  </a:lnTo>
                  <a:cubicBezTo>
                    <a:pt x="616" y="19"/>
                    <a:pt x="616" y="5"/>
                    <a:pt x="616" y="5"/>
                  </a:cubicBezTo>
                  <a:cubicBezTo>
                    <a:pt x="605" y="2"/>
                    <a:pt x="595" y="0"/>
                    <a:pt x="586" y="0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4"/>
            <p:cNvSpPr/>
            <p:nvPr/>
          </p:nvSpPr>
          <p:spPr>
            <a:xfrm>
              <a:off x="5090375" y="4116425"/>
              <a:ext cx="132125" cy="42450"/>
            </a:xfrm>
            <a:custGeom>
              <a:avLst/>
              <a:gdLst/>
              <a:ahLst/>
              <a:cxnLst/>
              <a:rect l="l" t="t" r="r" b="b"/>
              <a:pathLst>
                <a:path w="5285" h="1698" extrusionOk="0">
                  <a:moveTo>
                    <a:pt x="5209" y="1"/>
                  </a:moveTo>
                  <a:cubicBezTo>
                    <a:pt x="5195" y="1"/>
                    <a:pt x="5179" y="5"/>
                    <a:pt x="5163" y="15"/>
                  </a:cubicBezTo>
                  <a:cubicBezTo>
                    <a:pt x="5163" y="15"/>
                    <a:pt x="5097" y="69"/>
                    <a:pt x="4976" y="162"/>
                  </a:cubicBezTo>
                  <a:cubicBezTo>
                    <a:pt x="4856" y="242"/>
                    <a:pt x="4682" y="363"/>
                    <a:pt x="4455" y="497"/>
                  </a:cubicBezTo>
                  <a:cubicBezTo>
                    <a:pt x="4348" y="563"/>
                    <a:pt x="4227" y="631"/>
                    <a:pt x="4107" y="711"/>
                  </a:cubicBezTo>
                  <a:cubicBezTo>
                    <a:pt x="3974" y="777"/>
                    <a:pt x="3840" y="845"/>
                    <a:pt x="3692" y="911"/>
                  </a:cubicBezTo>
                  <a:cubicBezTo>
                    <a:pt x="3545" y="978"/>
                    <a:pt x="3398" y="1045"/>
                    <a:pt x="3251" y="1098"/>
                  </a:cubicBezTo>
                  <a:cubicBezTo>
                    <a:pt x="3171" y="1139"/>
                    <a:pt x="3091" y="1166"/>
                    <a:pt x="3010" y="1192"/>
                  </a:cubicBezTo>
                  <a:lnTo>
                    <a:pt x="2770" y="1259"/>
                  </a:lnTo>
                  <a:cubicBezTo>
                    <a:pt x="2609" y="1299"/>
                    <a:pt x="2449" y="1353"/>
                    <a:pt x="2274" y="1380"/>
                  </a:cubicBezTo>
                  <a:cubicBezTo>
                    <a:pt x="2114" y="1406"/>
                    <a:pt x="1953" y="1419"/>
                    <a:pt x="1793" y="1433"/>
                  </a:cubicBezTo>
                  <a:cubicBezTo>
                    <a:pt x="1646" y="1446"/>
                    <a:pt x="1486" y="1446"/>
                    <a:pt x="1338" y="1446"/>
                  </a:cubicBezTo>
                  <a:cubicBezTo>
                    <a:pt x="1204" y="1433"/>
                    <a:pt x="1057" y="1433"/>
                    <a:pt x="937" y="1419"/>
                  </a:cubicBezTo>
                  <a:cubicBezTo>
                    <a:pt x="870" y="1406"/>
                    <a:pt x="817" y="1406"/>
                    <a:pt x="763" y="1393"/>
                  </a:cubicBezTo>
                  <a:cubicBezTo>
                    <a:pt x="736" y="1393"/>
                    <a:pt x="710" y="1393"/>
                    <a:pt x="683" y="1380"/>
                  </a:cubicBezTo>
                  <a:cubicBezTo>
                    <a:pt x="656" y="1380"/>
                    <a:pt x="629" y="1366"/>
                    <a:pt x="603" y="1366"/>
                  </a:cubicBezTo>
                  <a:cubicBezTo>
                    <a:pt x="496" y="1339"/>
                    <a:pt x="415" y="1326"/>
                    <a:pt x="335" y="1299"/>
                  </a:cubicBezTo>
                  <a:cubicBezTo>
                    <a:pt x="187" y="1273"/>
                    <a:pt x="107" y="1246"/>
                    <a:pt x="107" y="1246"/>
                  </a:cubicBezTo>
                  <a:cubicBezTo>
                    <a:pt x="68" y="1246"/>
                    <a:pt x="27" y="1259"/>
                    <a:pt x="14" y="1299"/>
                  </a:cubicBezTo>
                  <a:cubicBezTo>
                    <a:pt x="0" y="1339"/>
                    <a:pt x="27" y="1380"/>
                    <a:pt x="68" y="1393"/>
                  </a:cubicBezTo>
                  <a:cubicBezTo>
                    <a:pt x="68" y="1393"/>
                    <a:pt x="148" y="1419"/>
                    <a:pt x="294" y="1473"/>
                  </a:cubicBezTo>
                  <a:cubicBezTo>
                    <a:pt x="362" y="1487"/>
                    <a:pt x="455" y="1513"/>
                    <a:pt x="549" y="1553"/>
                  </a:cubicBezTo>
                  <a:cubicBezTo>
                    <a:pt x="576" y="1567"/>
                    <a:pt x="603" y="1567"/>
                    <a:pt x="629" y="1580"/>
                  </a:cubicBezTo>
                  <a:cubicBezTo>
                    <a:pt x="669" y="1594"/>
                    <a:pt x="683" y="1594"/>
                    <a:pt x="723" y="1594"/>
                  </a:cubicBezTo>
                  <a:cubicBezTo>
                    <a:pt x="776" y="1607"/>
                    <a:pt x="843" y="1620"/>
                    <a:pt x="910" y="1633"/>
                  </a:cubicBezTo>
                  <a:cubicBezTo>
                    <a:pt x="1031" y="1660"/>
                    <a:pt x="1177" y="1674"/>
                    <a:pt x="1338" y="1687"/>
                  </a:cubicBezTo>
                  <a:cubicBezTo>
                    <a:pt x="1412" y="1694"/>
                    <a:pt x="1489" y="1697"/>
                    <a:pt x="1569" y="1697"/>
                  </a:cubicBezTo>
                  <a:cubicBezTo>
                    <a:pt x="1649" y="1697"/>
                    <a:pt x="1733" y="1694"/>
                    <a:pt x="1819" y="1687"/>
                  </a:cubicBezTo>
                  <a:cubicBezTo>
                    <a:pt x="1980" y="1687"/>
                    <a:pt x="2154" y="1674"/>
                    <a:pt x="2328" y="1633"/>
                  </a:cubicBezTo>
                  <a:cubicBezTo>
                    <a:pt x="2502" y="1620"/>
                    <a:pt x="2675" y="1567"/>
                    <a:pt x="2836" y="1526"/>
                  </a:cubicBezTo>
                  <a:cubicBezTo>
                    <a:pt x="3010" y="1473"/>
                    <a:pt x="3184" y="1419"/>
                    <a:pt x="3344" y="1353"/>
                  </a:cubicBezTo>
                  <a:cubicBezTo>
                    <a:pt x="3505" y="1299"/>
                    <a:pt x="3665" y="1219"/>
                    <a:pt x="3813" y="1152"/>
                  </a:cubicBezTo>
                  <a:cubicBezTo>
                    <a:pt x="3960" y="1072"/>
                    <a:pt x="4093" y="991"/>
                    <a:pt x="4227" y="925"/>
                  </a:cubicBezTo>
                  <a:cubicBezTo>
                    <a:pt x="4348" y="831"/>
                    <a:pt x="4468" y="764"/>
                    <a:pt x="4575" y="684"/>
                  </a:cubicBezTo>
                  <a:cubicBezTo>
                    <a:pt x="4803" y="536"/>
                    <a:pt x="4963" y="390"/>
                    <a:pt x="5083" y="296"/>
                  </a:cubicBezTo>
                  <a:cubicBezTo>
                    <a:pt x="5190" y="189"/>
                    <a:pt x="5258" y="135"/>
                    <a:pt x="5258" y="135"/>
                  </a:cubicBezTo>
                  <a:cubicBezTo>
                    <a:pt x="5284" y="108"/>
                    <a:pt x="5284" y="69"/>
                    <a:pt x="5270" y="28"/>
                  </a:cubicBezTo>
                  <a:cubicBezTo>
                    <a:pt x="5254" y="12"/>
                    <a:pt x="5233" y="1"/>
                    <a:pt x="5209" y="1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4"/>
            <p:cNvSpPr/>
            <p:nvPr/>
          </p:nvSpPr>
          <p:spPr>
            <a:xfrm>
              <a:off x="6186225" y="3966975"/>
              <a:ext cx="37800" cy="118500"/>
            </a:xfrm>
            <a:custGeom>
              <a:avLst/>
              <a:gdLst/>
              <a:ahLst/>
              <a:cxnLst/>
              <a:rect l="l" t="t" r="r" b="b"/>
              <a:pathLst>
                <a:path w="1512" h="4740" extrusionOk="0">
                  <a:moveTo>
                    <a:pt x="1392" y="1"/>
                  </a:moveTo>
                  <a:cubicBezTo>
                    <a:pt x="1351" y="1"/>
                    <a:pt x="1312" y="40"/>
                    <a:pt x="1312" y="94"/>
                  </a:cubicBezTo>
                  <a:lnTo>
                    <a:pt x="1312" y="121"/>
                  </a:lnTo>
                  <a:lnTo>
                    <a:pt x="1312" y="161"/>
                  </a:lnTo>
                  <a:cubicBezTo>
                    <a:pt x="1312" y="201"/>
                    <a:pt x="1312" y="242"/>
                    <a:pt x="1298" y="295"/>
                  </a:cubicBezTo>
                  <a:cubicBezTo>
                    <a:pt x="1298" y="349"/>
                    <a:pt x="1271" y="429"/>
                    <a:pt x="1258" y="509"/>
                  </a:cubicBezTo>
                  <a:cubicBezTo>
                    <a:pt x="1232" y="589"/>
                    <a:pt x="1191" y="696"/>
                    <a:pt x="1164" y="789"/>
                  </a:cubicBezTo>
                  <a:cubicBezTo>
                    <a:pt x="1111" y="1003"/>
                    <a:pt x="1017" y="1244"/>
                    <a:pt x="910" y="1499"/>
                  </a:cubicBezTo>
                  <a:cubicBezTo>
                    <a:pt x="816" y="1766"/>
                    <a:pt x="709" y="2034"/>
                    <a:pt x="602" y="2314"/>
                  </a:cubicBezTo>
                  <a:cubicBezTo>
                    <a:pt x="495" y="2596"/>
                    <a:pt x="388" y="2876"/>
                    <a:pt x="295" y="3144"/>
                  </a:cubicBezTo>
                  <a:cubicBezTo>
                    <a:pt x="215" y="3411"/>
                    <a:pt x="135" y="3666"/>
                    <a:pt x="81" y="3880"/>
                  </a:cubicBezTo>
                  <a:cubicBezTo>
                    <a:pt x="28" y="4107"/>
                    <a:pt x="1" y="4308"/>
                    <a:pt x="14" y="4442"/>
                  </a:cubicBezTo>
                  <a:cubicBezTo>
                    <a:pt x="14" y="4522"/>
                    <a:pt x="14" y="4575"/>
                    <a:pt x="40" y="4629"/>
                  </a:cubicBezTo>
                  <a:cubicBezTo>
                    <a:pt x="54" y="4669"/>
                    <a:pt x="54" y="4682"/>
                    <a:pt x="54" y="4682"/>
                  </a:cubicBezTo>
                  <a:cubicBezTo>
                    <a:pt x="77" y="4715"/>
                    <a:pt x="107" y="4739"/>
                    <a:pt x="141" y="4739"/>
                  </a:cubicBezTo>
                  <a:cubicBezTo>
                    <a:pt x="147" y="4739"/>
                    <a:pt x="154" y="4738"/>
                    <a:pt x="161" y="4736"/>
                  </a:cubicBezTo>
                  <a:cubicBezTo>
                    <a:pt x="215" y="4722"/>
                    <a:pt x="242" y="4669"/>
                    <a:pt x="228" y="4629"/>
                  </a:cubicBezTo>
                  <a:lnTo>
                    <a:pt x="228" y="4615"/>
                  </a:lnTo>
                  <a:cubicBezTo>
                    <a:pt x="228" y="4615"/>
                    <a:pt x="228" y="4602"/>
                    <a:pt x="215" y="4575"/>
                  </a:cubicBezTo>
                  <a:lnTo>
                    <a:pt x="215" y="4535"/>
                  </a:lnTo>
                  <a:cubicBezTo>
                    <a:pt x="215" y="4508"/>
                    <a:pt x="215" y="4481"/>
                    <a:pt x="228" y="4455"/>
                  </a:cubicBezTo>
                  <a:cubicBezTo>
                    <a:pt x="228" y="4335"/>
                    <a:pt x="281" y="4160"/>
                    <a:pt x="349" y="3960"/>
                  </a:cubicBezTo>
                  <a:cubicBezTo>
                    <a:pt x="415" y="3746"/>
                    <a:pt x="509" y="3518"/>
                    <a:pt x="616" y="3251"/>
                  </a:cubicBezTo>
                  <a:cubicBezTo>
                    <a:pt x="709" y="2997"/>
                    <a:pt x="816" y="2716"/>
                    <a:pt x="923" y="2435"/>
                  </a:cubicBezTo>
                  <a:cubicBezTo>
                    <a:pt x="1030" y="2154"/>
                    <a:pt x="1137" y="1873"/>
                    <a:pt x="1218" y="1606"/>
                  </a:cubicBezTo>
                  <a:cubicBezTo>
                    <a:pt x="1312" y="1338"/>
                    <a:pt x="1378" y="1084"/>
                    <a:pt x="1432" y="870"/>
                  </a:cubicBezTo>
                  <a:cubicBezTo>
                    <a:pt x="1458" y="750"/>
                    <a:pt x="1485" y="656"/>
                    <a:pt x="1485" y="563"/>
                  </a:cubicBezTo>
                  <a:cubicBezTo>
                    <a:pt x="1499" y="468"/>
                    <a:pt x="1512" y="375"/>
                    <a:pt x="1512" y="308"/>
                  </a:cubicBezTo>
                  <a:cubicBezTo>
                    <a:pt x="1512" y="242"/>
                    <a:pt x="1499" y="174"/>
                    <a:pt x="1499" y="135"/>
                  </a:cubicBezTo>
                  <a:cubicBezTo>
                    <a:pt x="1485" y="94"/>
                    <a:pt x="1485" y="81"/>
                    <a:pt x="1485" y="81"/>
                  </a:cubicBezTo>
                  <a:cubicBezTo>
                    <a:pt x="1472" y="40"/>
                    <a:pt x="1446" y="1"/>
                    <a:pt x="1392" y="1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4"/>
            <p:cNvSpPr/>
            <p:nvPr/>
          </p:nvSpPr>
          <p:spPr>
            <a:xfrm>
              <a:off x="5949475" y="4292250"/>
              <a:ext cx="73600" cy="17850"/>
            </a:xfrm>
            <a:custGeom>
              <a:avLst/>
              <a:gdLst/>
              <a:ahLst/>
              <a:cxnLst/>
              <a:rect l="l" t="t" r="r" b="b"/>
              <a:pathLst>
                <a:path w="2944" h="714" extrusionOk="0">
                  <a:moveTo>
                    <a:pt x="74" y="1"/>
                  </a:moveTo>
                  <a:cubicBezTo>
                    <a:pt x="68" y="1"/>
                    <a:pt x="61" y="2"/>
                    <a:pt x="54" y="4"/>
                  </a:cubicBezTo>
                  <a:cubicBezTo>
                    <a:pt x="13" y="4"/>
                    <a:pt x="0" y="45"/>
                    <a:pt x="0" y="85"/>
                  </a:cubicBezTo>
                  <a:cubicBezTo>
                    <a:pt x="0" y="85"/>
                    <a:pt x="0" y="98"/>
                    <a:pt x="13" y="111"/>
                  </a:cubicBezTo>
                  <a:cubicBezTo>
                    <a:pt x="13" y="138"/>
                    <a:pt x="13" y="165"/>
                    <a:pt x="40" y="218"/>
                  </a:cubicBezTo>
                  <a:lnTo>
                    <a:pt x="81" y="299"/>
                  </a:lnTo>
                  <a:cubicBezTo>
                    <a:pt x="107" y="313"/>
                    <a:pt x="120" y="339"/>
                    <a:pt x="147" y="366"/>
                  </a:cubicBezTo>
                  <a:cubicBezTo>
                    <a:pt x="201" y="420"/>
                    <a:pt x="254" y="459"/>
                    <a:pt x="322" y="500"/>
                  </a:cubicBezTo>
                  <a:cubicBezTo>
                    <a:pt x="388" y="539"/>
                    <a:pt x="468" y="566"/>
                    <a:pt x="548" y="593"/>
                  </a:cubicBezTo>
                  <a:cubicBezTo>
                    <a:pt x="643" y="634"/>
                    <a:pt x="723" y="646"/>
                    <a:pt x="816" y="660"/>
                  </a:cubicBezTo>
                  <a:cubicBezTo>
                    <a:pt x="923" y="687"/>
                    <a:pt x="1003" y="687"/>
                    <a:pt x="1097" y="700"/>
                  </a:cubicBezTo>
                  <a:cubicBezTo>
                    <a:pt x="1190" y="700"/>
                    <a:pt x="1297" y="714"/>
                    <a:pt x="1392" y="714"/>
                  </a:cubicBezTo>
                  <a:cubicBezTo>
                    <a:pt x="1499" y="700"/>
                    <a:pt x="1592" y="700"/>
                    <a:pt x="1686" y="687"/>
                  </a:cubicBezTo>
                  <a:cubicBezTo>
                    <a:pt x="1779" y="673"/>
                    <a:pt x="1886" y="673"/>
                    <a:pt x="1966" y="646"/>
                  </a:cubicBezTo>
                  <a:cubicBezTo>
                    <a:pt x="2060" y="634"/>
                    <a:pt x="2154" y="620"/>
                    <a:pt x="2234" y="593"/>
                  </a:cubicBezTo>
                  <a:cubicBezTo>
                    <a:pt x="2314" y="566"/>
                    <a:pt x="2381" y="553"/>
                    <a:pt x="2462" y="527"/>
                  </a:cubicBezTo>
                  <a:cubicBezTo>
                    <a:pt x="2595" y="486"/>
                    <a:pt x="2702" y="432"/>
                    <a:pt x="2783" y="393"/>
                  </a:cubicBezTo>
                  <a:cubicBezTo>
                    <a:pt x="2863" y="352"/>
                    <a:pt x="2903" y="339"/>
                    <a:pt x="2903" y="339"/>
                  </a:cubicBezTo>
                  <a:cubicBezTo>
                    <a:pt x="2929" y="313"/>
                    <a:pt x="2943" y="286"/>
                    <a:pt x="2943" y="259"/>
                  </a:cubicBezTo>
                  <a:cubicBezTo>
                    <a:pt x="2932" y="226"/>
                    <a:pt x="2903" y="202"/>
                    <a:pt x="2871" y="202"/>
                  </a:cubicBezTo>
                  <a:cubicBezTo>
                    <a:pt x="2864" y="202"/>
                    <a:pt x="2856" y="203"/>
                    <a:pt x="2849" y="205"/>
                  </a:cubicBezTo>
                  <a:lnTo>
                    <a:pt x="2729" y="245"/>
                  </a:lnTo>
                  <a:cubicBezTo>
                    <a:pt x="2689" y="259"/>
                    <a:pt x="2635" y="272"/>
                    <a:pt x="2582" y="286"/>
                  </a:cubicBezTo>
                  <a:cubicBezTo>
                    <a:pt x="2528" y="299"/>
                    <a:pt x="2462" y="313"/>
                    <a:pt x="2394" y="325"/>
                  </a:cubicBezTo>
                  <a:cubicBezTo>
                    <a:pt x="2328" y="352"/>
                    <a:pt x="2261" y="352"/>
                    <a:pt x="2180" y="379"/>
                  </a:cubicBezTo>
                  <a:cubicBezTo>
                    <a:pt x="2100" y="393"/>
                    <a:pt x="2020" y="393"/>
                    <a:pt x="1927" y="406"/>
                  </a:cubicBezTo>
                  <a:cubicBezTo>
                    <a:pt x="1846" y="420"/>
                    <a:pt x="1752" y="432"/>
                    <a:pt x="1672" y="432"/>
                  </a:cubicBezTo>
                  <a:cubicBezTo>
                    <a:pt x="1579" y="446"/>
                    <a:pt x="1485" y="446"/>
                    <a:pt x="1392" y="446"/>
                  </a:cubicBezTo>
                  <a:lnTo>
                    <a:pt x="1124" y="446"/>
                  </a:lnTo>
                  <a:cubicBezTo>
                    <a:pt x="1030" y="432"/>
                    <a:pt x="937" y="432"/>
                    <a:pt x="857" y="420"/>
                  </a:cubicBezTo>
                  <a:lnTo>
                    <a:pt x="616" y="379"/>
                  </a:lnTo>
                  <a:cubicBezTo>
                    <a:pt x="548" y="366"/>
                    <a:pt x="482" y="339"/>
                    <a:pt x="415" y="313"/>
                  </a:cubicBezTo>
                  <a:lnTo>
                    <a:pt x="334" y="272"/>
                  </a:lnTo>
                  <a:cubicBezTo>
                    <a:pt x="322" y="259"/>
                    <a:pt x="295" y="245"/>
                    <a:pt x="268" y="232"/>
                  </a:cubicBezTo>
                  <a:cubicBezTo>
                    <a:pt x="254" y="218"/>
                    <a:pt x="241" y="205"/>
                    <a:pt x="214" y="192"/>
                  </a:cubicBezTo>
                  <a:cubicBezTo>
                    <a:pt x="214" y="179"/>
                    <a:pt x="201" y="165"/>
                    <a:pt x="188" y="152"/>
                  </a:cubicBezTo>
                  <a:cubicBezTo>
                    <a:pt x="161" y="138"/>
                    <a:pt x="161" y="85"/>
                    <a:pt x="147" y="72"/>
                  </a:cubicBezTo>
                  <a:cubicBezTo>
                    <a:pt x="134" y="58"/>
                    <a:pt x="134" y="45"/>
                    <a:pt x="134" y="45"/>
                  </a:cubicBezTo>
                  <a:cubicBezTo>
                    <a:pt x="123" y="23"/>
                    <a:pt x="103" y="1"/>
                    <a:pt x="74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4"/>
            <p:cNvSpPr/>
            <p:nvPr/>
          </p:nvSpPr>
          <p:spPr>
            <a:xfrm>
              <a:off x="5952475" y="4305975"/>
              <a:ext cx="74250" cy="33125"/>
            </a:xfrm>
            <a:custGeom>
              <a:avLst/>
              <a:gdLst/>
              <a:ahLst/>
              <a:cxnLst/>
              <a:rect l="l" t="t" r="r" b="b"/>
              <a:pathLst>
                <a:path w="2970" h="1325" extrusionOk="0">
                  <a:moveTo>
                    <a:pt x="744" y="0"/>
                  </a:moveTo>
                  <a:cubicBezTo>
                    <a:pt x="738" y="0"/>
                    <a:pt x="730" y="2"/>
                    <a:pt x="723" y="4"/>
                  </a:cubicBezTo>
                  <a:cubicBezTo>
                    <a:pt x="723" y="4"/>
                    <a:pt x="656" y="31"/>
                    <a:pt x="549" y="71"/>
                  </a:cubicBezTo>
                  <a:cubicBezTo>
                    <a:pt x="455" y="124"/>
                    <a:pt x="309" y="204"/>
                    <a:pt x="175" y="365"/>
                  </a:cubicBezTo>
                  <a:cubicBezTo>
                    <a:pt x="107" y="445"/>
                    <a:pt x="41" y="539"/>
                    <a:pt x="14" y="673"/>
                  </a:cubicBezTo>
                  <a:lnTo>
                    <a:pt x="0" y="727"/>
                  </a:lnTo>
                  <a:lnTo>
                    <a:pt x="0" y="753"/>
                  </a:lnTo>
                  <a:lnTo>
                    <a:pt x="0" y="766"/>
                  </a:lnTo>
                  <a:lnTo>
                    <a:pt x="0" y="793"/>
                  </a:lnTo>
                  <a:cubicBezTo>
                    <a:pt x="0" y="807"/>
                    <a:pt x="0" y="807"/>
                    <a:pt x="14" y="846"/>
                  </a:cubicBezTo>
                  <a:cubicBezTo>
                    <a:pt x="14" y="873"/>
                    <a:pt x="27" y="900"/>
                    <a:pt x="41" y="914"/>
                  </a:cubicBezTo>
                  <a:cubicBezTo>
                    <a:pt x="81" y="994"/>
                    <a:pt x="148" y="1034"/>
                    <a:pt x="202" y="1074"/>
                  </a:cubicBezTo>
                  <a:cubicBezTo>
                    <a:pt x="321" y="1141"/>
                    <a:pt x="442" y="1194"/>
                    <a:pt x="562" y="1221"/>
                  </a:cubicBezTo>
                  <a:cubicBezTo>
                    <a:pt x="683" y="1262"/>
                    <a:pt x="817" y="1274"/>
                    <a:pt x="937" y="1288"/>
                  </a:cubicBezTo>
                  <a:cubicBezTo>
                    <a:pt x="1084" y="1315"/>
                    <a:pt x="1191" y="1315"/>
                    <a:pt x="1311" y="1315"/>
                  </a:cubicBezTo>
                  <a:cubicBezTo>
                    <a:pt x="1378" y="1322"/>
                    <a:pt x="1442" y="1325"/>
                    <a:pt x="1504" y="1325"/>
                  </a:cubicBezTo>
                  <a:cubicBezTo>
                    <a:pt x="1566" y="1325"/>
                    <a:pt x="1626" y="1322"/>
                    <a:pt x="1686" y="1315"/>
                  </a:cubicBezTo>
                  <a:cubicBezTo>
                    <a:pt x="1807" y="1315"/>
                    <a:pt x="1914" y="1288"/>
                    <a:pt x="2034" y="1274"/>
                  </a:cubicBezTo>
                  <a:cubicBezTo>
                    <a:pt x="2141" y="1262"/>
                    <a:pt x="2235" y="1248"/>
                    <a:pt x="2328" y="1221"/>
                  </a:cubicBezTo>
                  <a:cubicBezTo>
                    <a:pt x="2422" y="1194"/>
                    <a:pt x="2502" y="1181"/>
                    <a:pt x="2582" y="1155"/>
                  </a:cubicBezTo>
                  <a:cubicBezTo>
                    <a:pt x="2649" y="1128"/>
                    <a:pt x="2716" y="1101"/>
                    <a:pt x="2770" y="1074"/>
                  </a:cubicBezTo>
                  <a:cubicBezTo>
                    <a:pt x="2877" y="1034"/>
                    <a:pt x="2930" y="1007"/>
                    <a:pt x="2930" y="1007"/>
                  </a:cubicBezTo>
                  <a:cubicBezTo>
                    <a:pt x="2957" y="994"/>
                    <a:pt x="2970" y="953"/>
                    <a:pt x="2957" y="927"/>
                  </a:cubicBezTo>
                  <a:cubicBezTo>
                    <a:pt x="2957" y="894"/>
                    <a:pt x="2929" y="870"/>
                    <a:pt x="2897" y="870"/>
                  </a:cubicBezTo>
                  <a:cubicBezTo>
                    <a:pt x="2890" y="870"/>
                    <a:pt x="2884" y="871"/>
                    <a:pt x="2877" y="873"/>
                  </a:cubicBezTo>
                  <a:lnTo>
                    <a:pt x="2863" y="873"/>
                  </a:lnTo>
                  <a:cubicBezTo>
                    <a:pt x="2863" y="873"/>
                    <a:pt x="2809" y="900"/>
                    <a:pt x="2716" y="927"/>
                  </a:cubicBezTo>
                  <a:cubicBezTo>
                    <a:pt x="2663" y="953"/>
                    <a:pt x="2595" y="953"/>
                    <a:pt x="2529" y="980"/>
                  </a:cubicBezTo>
                  <a:cubicBezTo>
                    <a:pt x="2462" y="994"/>
                    <a:pt x="2381" y="1007"/>
                    <a:pt x="2288" y="1021"/>
                  </a:cubicBezTo>
                  <a:cubicBezTo>
                    <a:pt x="2208" y="1034"/>
                    <a:pt x="2101" y="1048"/>
                    <a:pt x="2007" y="1060"/>
                  </a:cubicBezTo>
                  <a:cubicBezTo>
                    <a:pt x="1900" y="1060"/>
                    <a:pt x="1793" y="1074"/>
                    <a:pt x="1673" y="1074"/>
                  </a:cubicBezTo>
                  <a:cubicBezTo>
                    <a:pt x="1566" y="1074"/>
                    <a:pt x="1445" y="1074"/>
                    <a:pt x="1338" y="1060"/>
                  </a:cubicBezTo>
                  <a:cubicBezTo>
                    <a:pt x="1218" y="1060"/>
                    <a:pt x="1084" y="1048"/>
                    <a:pt x="977" y="1034"/>
                  </a:cubicBezTo>
                  <a:cubicBezTo>
                    <a:pt x="856" y="1021"/>
                    <a:pt x="737" y="1007"/>
                    <a:pt x="630" y="967"/>
                  </a:cubicBezTo>
                  <a:cubicBezTo>
                    <a:pt x="523" y="941"/>
                    <a:pt x="416" y="914"/>
                    <a:pt x="335" y="860"/>
                  </a:cubicBezTo>
                  <a:cubicBezTo>
                    <a:pt x="295" y="846"/>
                    <a:pt x="255" y="807"/>
                    <a:pt x="241" y="793"/>
                  </a:cubicBezTo>
                  <a:cubicBezTo>
                    <a:pt x="241" y="793"/>
                    <a:pt x="241" y="766"/>
                    <a:pt x="228" y="766"/>
                  </a:cubicBezTo>
                  <a:lnTo>
                    <a:pt x="241" y="713"/>
                  </a:lnTo>
                  <a:cubicBezTo>
                    <a:pt x="241" y="632"/>
                    <a:pt x="282" y="552"/>
                    <a:pt x="335" y="499"/>
                  </a:cubicBezTo>
                  <a:cubicBezTo>
                    <a:pt x="428" y="365"/>
                    <a:pt x="549" y="272"/>
                    <a:pt x="630" y="218"/>
                  </a:cubicBezTo>
                  <a:cubicBezTo>
                    <a:pt x="723" y="165"/>
                    <a:pt x="776" y="138"/>
                    <a:pt x="776" y="138"/>
                  </a:cubicBezTo>
                  <a:cubicBezTo>
                    <a:pt x="803" y="111"/>
                    <a:pt x="817" y="85"/>
                    <a:pt x="803" y="44"/>
                  </a:cubicBezTo>
                  <a:cubicBezTo>
                    <a:pt x="792" y="22"/>
                    <a:pt x="773" y="0"/>
                    <a:pt x="744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4"/>
            <p:cNvSpPr/>
            <p:nvPr/>
          </p:nvSpPr>
          <p:spPr>
            <a:xfrm>
              <a:off x="5553200" y="3832000"/>
              <a:ext cx="57525" cy="44775"/>
            </a:xfrm>
            <a:custGeom>
              <a:avLst/>
              <a:gdLst/>
              <a:ahLst/>
              <a:cxnLst/>
              <a:rect l="l" t="t" r="r" b="b"/>
              <a:pathLst>
                <a:path w="2301" h="1791" extrusionOk="0">
                  <a:moveTo>
                    <a:pt x="2157" y="0"/>
                  </a:moveTo>
                  <a:cubicBezTo>
                    <a:pt x="2096" y="0"/>
                    <a:pt x="2044" y="37"/>
                    <a:pt x="2033" y="89"/>
                  </a:cubicBezTo>
                  <a:lnTo>
                    <a:pt x="2020" y="103"/>
                  </a:lnTo>
                  <a:cubicBezTo>
                    <a:pt x="2020" y="103"/>
                    <a:pt x="2006" y="156"/>
                    <a:pt x="1980" y="249"/>
                  </a:cubicBezTo>
                  <a:cubicBezTo>
                    <a:pt x="1940" y="330"/>
                    <a:pt x="1899" y="463"/>
                    <a:pt x="1833" y="611"/>
                  </a:cubicBezTo>
                  <a:cubicBezTo>
                    <a:pt x="1766" y="745"/>
                    <a:pt x="1685" y="918"/>
                    <a:pt x="1578" y="1052"/>
                  </a:cubicBezTo>
                  <a:cubicBezTo>
                    <a:pt x="1525" y="1119"/>
                    <a:pt x="1459" y="1173"/>
                    <a:pt x="1405" y="1212"/>
                  </a:cubicBezTo>
                  <a:cubicBezTo>
                    <a:pt x="1378" y="1226"/>
                    <a:pt x="1338" y="1239"/>
                    <a:pt x="1311" y="1253"/>
                  </a:cubicBezTo>
                  <a:cubicBezTo>
                    <a:pt x="1298" y="1253"/>
                    <a:pt x="1298" y="1253"/>
                    <a:pt x="1271" y="1266"/>
                  </a:cubicBezTo>
                  <a:lnTo>
                    <a:pt x="1218" y="1266"/>
                  </a:lnTo>
                  <a:cubicBezTo>
                    <a:pt x="1138" y="1266"/>
                    <a:pt x="1070" y="1253"/>
                    <a:pt x="1004" y="1226"/>
                  </a:cubicBezTo>
                  <a:cubicBezTo>
                    <a:pt x="936" y="1200"/>
                    <a:pt x="870" y="1159"/>
                    <a:pt x="803" y="1105"/>
                  </a:cubicBezTo>
                  <a:cubicBezTo>
                    <a:pt x="683" y="998"/>
                    <a:pt x="576" y="852"/>
                    <a:pt x="508" y="718"/>
                  </a:cubicBezTo>
                  <a:cubicBezTo>
                    <a:pt x="428" y="584"/>
                    <a:pt x="375" y="463"/>
                    <a:pt x="335" y="370"/>
                  </a:cubicBezTo>
                  <a:lnTo>
                    <a:pt x="268" y="237"/>
                  </a:lnTo>
                  <a:cubicBezTo>
                    <a:pt x="241" y="183"/>
                    <a:pt x="201" y="142"/>
                    <a:pt x="134" y="142"/>
                  </a:cubicBezTo>
                  <a:cubicBezTo>
                    <a:pt x="67" y="156"/>
                    <a:pt x="0" y="210"/>
                    <a:pt x="0" y="290"/>
                  </a:cubicBezTo>
                  <a:cubicBezTo>
                    <a:pt x="0" y="290"/>
                    <a:pt x="0" y="356"/>
                    <a:pt x="14" y="463"/>
                  </a:cubicBezTo>
                  <a:cubicBezTo>
                    <a:pt x="27" y="558"/>
                    <a:pt x="54" y="718"/>
                    <a:pt x="121" y="891"/>
                  </a:cubicBezTo>
                  <a:cubicBezTo>
                    <a:pt x="187" y="1066"/>
                    <a:pt x="281" y="1266"/>
                    <a:pt x="455" y="1453"/>
                  </a:cubicBezTo>
                  <a:cubicBezTo>
                    <a:pt x="549" y="1547"/>
                    <a:pt x="656" y="1640"/>
                    <a:pt x="803" y="1708"/>
                  </a:cubicBezTo>
                  <a:cubicBezTo>
                    <a:pt x="919" y="1755"/>
                    <a:pt x="1056" y="1791"/>
                    <a:pt x="1187" y="1791"/>
                  </a:cubicBezTo>
                  <a:cubicBezTo>
                    <a:pt x="1206" y="1791"/>
                    <a:pt x="1226" y="1790"/>
                    <a:pt x="1245" y="1788"/>
                  </a:cubicBezTo>
                  <a:lnTo>
                    <a:pt x="1271" y="1788"/>
                  </a:lnTo>
                  <a:lnTo>
                    <a:pt x="1298" y="1774"/>
                  </a:lnTo>
                  <a:lnTo>
                    <a:pt x="1352" y="1774"/>
                  </a:lnTo>
                  <a:cubicBezTo>
                    <a:pt x="1378" y="1774"/>
                    <a:pt x="1445" y="1747"/>
                    <a:pt x="1471" y="1735"/>
                  </a:cubicBezTo>
                  <a:cubicBezTo>
                    <a:pt x="1552" y="1708"/>
                    <a:pt x="1619" y="1681"/>
                    <a:pt x="1685" y="1640"/>
                  </a:cubicBezTo>
                  <a:cubicBezTo>
                    <a:pt x="1819" y="1547"/>
                    <a:pt x="1899" y="1440"/>
                    <a:pt x="1980" y="1333"/>
                  </a:cubicBezTo>
                  <a:cubicBezTo>
                    <a:pt x="2047" y="1226"/>
                    <a:pt x="2087" y="1119"/>
                    <a:pt x="2140" y="1025"/>
                  </a:cubicBezTo>
                  <a:cubicBezTo>
                    <a:pt x="2181" y="918"/>
                    <a:pt x="2208" y="825"/>
                    <a:pt x="2220" y="745"/>
                  </a:cubicBezTo>
                  <a:cubicBezTo>
                    <a:pt x="2261" y="558"/>
                    <a:pt x="2288" y="410"/>
                    <a:pt x="2288" y="303"/>
                  </a:cubicBezTo>
                  <a:cubicBezTo>
                    <a:pt x="2301" y="249"/>
                    <a:pt x="2301" y="210"/>
                    <a:pt x="2301" y="183"/>
                  </a:cubicBezTo>
                  <a:lnTo>
                    <a:pt x="2301" y="142"/>
                  </a:lnTo>
                  <a:cubicBezTo>
                    <a:pt x="2301" y="89"/>
                    <a:pt x="2261" y="35"/>
                    <a:pt x="2208" y="9"/>
                  </a:cubicBezTo>
                  <a:cubicBezTo>
                    <a:pt x="2191" y="3"/>
                    <a:pt x="2174" y="0"/>
                    <a:pt x="21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4"/>
            <p:cNvSpPr/>
            <p:nvPr/>
          </p:nvSpPr>
          <p:spPr>
            <a:xfrm>
              <a:off x="5817050" y="3816750"/>
              <a:ext cx="58200" cy="41250"/>
            </a:xfrm>
            <a:custGeom>
              <a:avLst/>
              <a:gdLst/>
              <a:ahLst/>
              <a:cxnLst/>
              <a:rect l="l" t="t" r="r" b="b"/>
              <a:pathLst>
                <a:path w="2328" h="1650" extrusionOk="0">
                  <a:moveTo>
                    <a:pt x="2177" y="1"/>
                  </a:moveTo>
                  <a:cubicBezTo>
                    <a:pt x="2108" y="1"/>
                    <a:pt x="2045" y="40"/>
                    <a:pt x="2034" y="110"/>
                  </a:cubicBezTo>
                  <a:cubicBezTo>
                    <a:pt x="2034" y="110"/>
                    <a:pt x="2020" y="164"/>
                    <a:pt x="1993" y="244"/>
                  </a:cubicBezTo>
                  <a:cubicBezTo>
                    <a:pt x="1980" y="338"/>
                    <a:pt x="1939" y="458"/>
                    <a:pt x="1886" y="592"/>
                  </a:cubicBezTo>
                  <a:cubicBezTo>
                    <a:pt x="1832" y="713"/>
                    <a:pt x="1752" y="859"/>
                    <a:pt x="1645" y="966"/>
                  </a:cubicBezTo>
                  <a:cubicBezTo>
                    <a:pt x="1592" y="1007"/>
                    <a:pt x="1538" y="1047"/>
                    <a:pt x="1472" y="1087"/>
                  </a:cubicBezTo>
                  <a:cubicBezTo>
                    <a:pt x="1418" y="1114"/>
                    <a:pt x="1338" y="1127"/>
                    <a:pt x="1271" y="1127"/>
                  </a:cubicBezTo>
                  <a:cubicBezTo>
                    <a:pt x="1258" y="1127"/>
                    <a:pt x="1231" y="1141"/>
                    <a:pt x="1231" y="1141"/>
                  </a:cubicBezTo>
                  <a:lnTo>
                    <a:pt x="1217" y="1127"/>
                  </a:lnTo>
                  <a:cubicBezTo>
                    <a:pt x="1213" y="1132"/>
                    <a:pt x="1208" y="1133"/>
                    <a:pt x="1204" y="1133"/>
                  </a:cubicBezTo>
                  <a:cubicBezTo>
                    <a:pt x="1195" y="1133"/>
                    <a:pt x="1186" y="1127"/>
                    <a:pt x="1178" y="1127"/>
                  </a:cubicBezTo>
                  <a:cubicBezTo>
                    <a:pt x="1137" y="1114"/>
                    <a:pt x="1110" y="1114"/>
                    <a:pt x="1071" y="1100"/>
                  </a:cubicBezTo>
                  <a:cubicBezTo>
                    <a:pt x="1003" y="1073"/>
                    <a:pt x="937" y="1020"/>
                    <a:pt x="883" y="966"/>
                  </a:cubicBezTo>
                  <a:cubicBezTo>
                    <a:pt x="750" y="859"/>
                    <a:pt x="643" y="726"/>
                    <a:pt x="548" y="606"/>
                  </a:cubicBezTo>
                  <a:cubicBezTo>
                    <a:pt x="468" y="485"/>
                    <a:pt x="388" y="378"/>
                    <a:pt x="348" y="298"/>
                  </a:cubicBezTo>
                  <a:cubicBezTo>
                    <a:pt x="295" y="231"/>
                    <a:pt x="268" y="191"/>
                    <a:pt x="268" y="191"/>
                  </a:cubicBezTo>
                  <a:lnTo>
                    <a:pt x="268" y="178"/>
                  </a:lnTo>
                  <a:cubicBezTo>
                    <a:pt x="246" y="133"/>
                    <a:pt x="195" y="107"/>
                    <a:pt x="148" y="107"/>
                  </a:cubicBezTo>
                  <a:cubicBezTo>
                    <a:pt x="139" y="107"/>
                    <a:pt x="129" y="108"/>
                    <a:pt x="120" y="110"/>
                  </a:cubicBezTo>
                  <a:cubicBezTo>
                    <a:pt x="40" y="124"/>
                    <a:pt x="0" y="204"/>
                    <a:pt x="13" y="285"/>
                  </a:cubicBezTo>
                  <a:cubicBezTo>
                    <a:pt x="13" y="285"/>
                    <a:pt x="13" y="298"/>
                    <a:pt x="27" y="324"/>
                  </a:cubicBezTo>
                  <a:cubicBezTo>
                    <a:pt x="27" y="351"/>
                    <a:pt x="40" y="392"/>
                    <a:pt x="54" y="431"/>
                  </a:cubicBezTo>
                  <a:cubicBezTo>
                    <a:pt x="81" y="525"/>
                    <a:pt x="120" y="659"/>
                    <a:pt x="201" y="820"/>
                  </a:cubicBezTo>
                  <a:cubicBezTo>
                    <a:pt x="281" y="980"/>
                    <a:pt x="388" y="1154"/>
                    <a:pt x="548" y="1328"/>
                  </a:cubicBezTo>
                  <a:cubicBezTo>
                    <a:pt x="629" y="1408"/>
                    <a:pt x="736" y="1489"/>
                    <a:pt x="857" y="1555"/>
                  </a:cubicBezTo>
                  <a:lnTo>
                    <a:pt x="1057" y="1635"/>
                  </a:lnTo>
                  <a:cubicBezTo>
                    <a:pt x="1097" y="1635"/>
                    <a:pt x="1137" y="1649"/>
                    <a:pt x="1178" y="1649"/>
                  </a:cubicBezTo>
                  <a:lnTo>
                    <a:pt x="1285" y="1649"/>
                  </a:lnTo>
                  <a:cubicBezTo>
                    <a:pt x="1431" y="1649"/>
                    <a:pt x="1565" y="1608"/>
                    <a:pt x="1699" y="1542"/>
                  </a:cubicBezTo>
                  <a:cubicBezTo>
                    <a:pt x="1820" y="1489"/>
                    <a:pt x="1939" y="1394"/>
                    <a:pt x="2020" y="1301"/>
                  </a:cubicBezTo>
                  <a:cubicBezTo>
                    <a:pt x="2180" y="1100"/>
                    <a:pt x="2261" y="886"/>
                    <a:pt x="2287" y="699"/>
                  </a:cubicBezTo>
                  <a:cubicBezTo>
                    <a:pt x="2328" y="525"/>
                    <a:pt x="2328" y="378"/>
                    <a:pt x="2328" y="285"/>
                  </a:cubicBezTo>
                  <a:cubicBezTo>
                    <a:pt x="2314" y="178"/>
                    <a:pt x="2301" y="110"/>
                    <a:pt x="2301" y="110"/>
                  </a:cubicBezTo>
                  <a:cubicBezTo>
                    <a:pt x="2301" y="71"/>
                    <a:pt x="2261" y="17"/>
                    <a:pt x="2207" y="3"/>
                  </a:cubicBezTo>
                  <a:cubicBezTo>
                    <a:pt x="2197" y="2"/>
                    <a:pt x="2187" y="1"/>
                    <a:pt x="21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4"/>
            <p:cNvSpPr/>
            <p:nvPr/>
          </p:nvSpPr>
          <p:spPr>
            <a:xfrm>
              <a:off x="5622425" y="3863200"/>
              <a:ext cx="193975" cy="70375"/>
            </a:xfrm>
            <a:custGeom>
              <a:avLst/>
              <a:gdLst/>
              <a:ahLst/>
              <a:cxnLst/>
              <a:rect l="l" t="t" r="r" b="b"/>
              <a:pathLst>
                <a:path w="7759" h="2815" extrusionOk="0">
                  <a:moveTo>
                    <a:pt x="7551" y="0"/>
                  </a:moveTo>
                  <a:cubicBezTo>
                    <a:pt x="7495" y="0"/>
                    <a:pt x="7438" y="28"/>
                    <a:pt x="7397" y="85"/>
                  </a:cubicBezTo>
                  <a:lnTo>
                    <a:pt x="7397" y="98"/>
                  </a:lnTo>
                  <a:cubicBezTo>
                    <a:pt x="7397" y="98"/>
                    <a:pt x="7370" y="125"/>
                    <a:pt x="7344" y="166"/>
                  </a:cubicBezTo>
                  <a:cubicBezTo>
                    <a:pt x="7304" y="219"/>
                    <a:pt x="7250" y="299"/>
                    <a:pt x="7183" y="392"/>
                  </a:cubicBezTo>
                  <a:cubicBezTo>
                    <a:pt x="7117" y="487"/>
                    <a:pt x="7022" y="594"/>
                    <a:pt x="6915" y="714"/>
                  </a:cubicBezTo>
                  <a:cubicBezTo>
                    <a:pt x="6808" y="834"/>
                    <a:pt x="6689" y="968"/>
                    <a:pt x="6541" y="1102"/>
                  </a:cubicBezTo>
                  <a:lnTo>
                    <a:pt x="6300" y="1302"/>
                  </a:lnTo>
                  <a:cubicBezTo>
                    <a:pt x="6220" y="1369"/>
                    <a:pt x="6140" y="1436"/>
                    <a:pt x="6047" y="1503"/>
                  </a:cubicBezTo>
                  <a:cubicBezTo>
                    <a:pt x="5952" y="1557"/>
                    <a:pt x="5859" y="1623"/>
                    <a:pt x="5765" y="1677"/>
                  </a:cubicBezTo>
                  <a:cubicBezTo>
                    <a:pt x="5658" y="1730"/>
                    <a:pt x="5551" y="1798"/>
                    <a:pt x="5444" y="1837"/>
                  </a:cubicBezTo>
                  <a:cubicBezTo>
                    <a:pt x="5337" y="1878"/>
                    <a:pt x="5230" y="1931"/>
                    <a:pt x="5110" y="1971"/>
                  </a:cubicBezTo>
                  <a:cubicBezTo>
                    <a:pt x="4989" y="1998"/>
                    <a:pt x="4869" y="2038"/>
                    <a:pt x="4762" y="2065"/>
                  </a:cubicBezTo>
                  <a:lnTo>
                    <a:pt x="4588" y="2092"/>
                  </a:lnTo>
                  <a:lnTo>
                    <a:pt x="4508" y="2105"/>
                  </a:lnTo>
                  <a:lnTo>
                    <a:pt x="4401" y="2105"/>
                  </a:lnTo>
                  <a:lnTo>
                    <a:pt x="4187" y="2119"/>
                  </a:lnTo>
                  <a:lnTo>
                    <a:pt x="4080" y="2131"/>
                  </a:lnTo>
                  <a:lnTo>
                    <a:pt x="4053" y="2119"/>
                  </a:lnTo>
                  <a:lnTo>
                    <a:pt x="4013" y="2119"/>
                  </a:lnTo>
                  <a:cubicBezTo>
                    <a:pt x="3880" y="2119"/>
                    <a:pt x="3746" y="2105"/>
                    <a:pt x="3612" y="2105"/>
                  </a:cubicBezTo>
                  <a:cubicBezTo>
                    <a:pt x="3491" y="2078"/>
                    <a:pt x="3357" y="2065"/>
                    <a:pt x="3238" y="2051"/>
                  </a:cubicBezTo>
                  <a:cubicBezTo>
                    <a:pt x="3104" y="2024"/>
                    <a:pt x="2983" y="1985"/>
                    <a:pt x="2863" y="1971"/>
                  </a:cubicBezTo>
                  <a:cubicBezTo>
                    <a:pt x="2742" y="1944"/>
                    <a:pt x="2622" y="1891"/>
                    <a:pt x="2515" y="1864"/>
                  </a:cubicBezTo>
                  <a:cubicBezTo>
                    <a:pt x="2274" y="1784"/>
                    <a:pt x="2060" y="1691"/>
                    <a:pt x="1859" y="1584"/>
                  </a:cubicBezTo>
                  <a:cubicBezTo>
                    <a:pt x="1659" y="1489"/>
                    <a:pt x="1485" y="1369"/>
                    <a:pt x="1324" y="1262"/>
                  </a:cubicBezTo>
                  <a:cubicBezTo>
                    <a:pt x="1164" y="1155"/>
                    <a:pt x="1017" y="1035"/>
                    <a:pt x="896" y="928"/>
                  </a:cubicBezTo>
                  <a:cubicBezTo>
                    <a:pt x="776" y="821"/>
                    <a:pt x="682" y="727"/>
                    <a:pt x="602" y="647"/>
                  </a:cubicBezTo>
                  <a:cubicBezTo>
                    <a:pt x="522" y="553"/>
                    <a:pt x="455" y="487"/>
                    <a:pt x="415" y="446"/>
                  </a:cubicBezTo>
                  <a:cubicBezTo>
                    <a:pt x="402" y="419"/>
                    <a:pt x="388" y="406"/>
                    <a:pt x="375" y="392"/>
                  </a:cubicBezTo>
                  <a:lnTo>
                    <a:pt x="361" y="380"/>
                  </a:lnTo>
                  <a:lnTo>
                    <a:pt x="361" y="366"/>
                  </a:lnTo>
                  <a:cubicBezTo>
                    <a:pt x="325" y="321"/>
                    <a:pt x="270" y="294"/>
                    <a:pt x="213" y="294"/>
                  </a:cubicBezTo>
                  <a:cubicBezTo>
                    <a:pt x="187" y="294"/>
                    <a:pt x="160" y="300"/>
                    <a:pt x="134" y="312"/>
                  </a:cubicBezTo>
                  <a:cubicBezTo>
                    <a:pt x="40" y="366"/>
                    <a:pt x="0" y="473"/>
                    <a:pt x="54" y="567"/>
                  </a:cubicBezTo>
                  <a:lnTo>
                    <a:pt x="54" y="580"/>
                  </a:lnTo>
                  <a:cubicBezTo>
                    <a:pt x="67" y="607"/>
                    <a:pt x="81" y="620"/>
                    <a:pt x="94" y="660"/>
                  </a:cubicBezTo>
                  <a:cubicBezTo>
                    <a:pt x="134" y="714"/>
                    <a:pt x="188" y="808"/>
                    <a:pt x="254" y="915"/>
                  </a:cubicBezTo>
                  <a:cubicBezTo>
                    <a:pt x="334" y="1022"/>
                    <a:pt x="428" y="1142"/>
                    <a:pt x="548" y="1275"/>
                  </a:cubicBezTo>
                  <a:cubicBezTo>
                    <a:pt x="602" y="1343"/>
                    <a:pt x="669" y="1423"/>
                    <a:pt x="750" y="1489"/>
                  </a:cubicBezTo>
                  <a:cubicBezTo>
                    <a:pt x="816" y="1557"/>
                    <a:pt x="896" y="1637"/>
                    <a:pt x="976" y="1703"/>
                  </a:cubicBezTo>
                  <a:cubicBezTo>
                    <a:pt x="1071" y="1771"/>
                    <a:pt x="1151" y="1851"/>
                    <a:pt x="1244" y="1917"/>
                  </a:cubicBezTo>
                  <a:cubicBezTo>
                    <a:pt x="1351" y="1985"/>
                    <a:pt x="1445" y="2065"/>
                    <a:pt x="1565" y="2119"/>
                  </a:cubicBezTo>
                  <a:cubicBezTo>
                    <a:pt x="1779" y="2252"/>
                    <a:pt x="2020" y="2386"/>
                    <a:pt x="2287" y="2479"/>
                  </a:cubicBezTo>
                  <a:cubicBezTo>
                    <a:pt x="2421" y="2520"/>
                    <a:pt x="2542" y="2586"/>
                    <a:pt x="2689" y="2613"/>
                  </a:cubicBezTo>
                  <a:cubicBezTo>
                    <a:pt x="2822" y="2654"/>
                    <a:pt x="2970" y="2693"/>
                    <a:pt x="3117" y="2720"/>
                  </a:cubicBezTo>
                  <a:cubicBezTo>
                    <a:pt x="3250" y="2747"/>
                    <a:pt x="3398" y="2761"/>
                    <a:pt x="3545" y="2787"/>
                  </a:cubicBezTo>
                  <a:cubicBezTo>
                    <a:pt x="3692" y="2800"/>
                    <a:pt x="3839" y="2800"/>
                    <a:pt x="3987" y="2814"/>
                  </a:cubicBezTo>
                  <a:lnTo>
                    <a:pt x="4227" y="2814"/>
                  </a:lnTo>
                  <a:lnTo>
                    <a:pt x="4441" y="2800"/>
                  </a:lnTo>
                  <a:lnTo>
                    <a:pt x="4534" y="2787"/>
                  </a:lnTo>
                  <a:lnTo>
                    <a:pt x="4655" y="2773"/>
                  </a:lnTo>
                  <a:lnTo>
                    <a:pt x="4896" y="2734"/>
                  </a:lnTo>
                  <a:cubicBezTo>
                    <a:pt x="4976" y="2720"/>
                    <a:pt x="5043" y="2693"/>
                    <a:pt x="5123" y="2666"/>
                  </a:cubicBezTo>
                  <a:cubicBezTo>
                    <a:pt x="5190" y="2654"/>
                    <a:pt x="5257" y="2627"/>
                    <a:pt x="5324" y="2600"/>
                  </a:cubicBezTo>
                  <a:cubicBezTo>
                    <a:pt x="5471" y="2559"/>
                    <a:pt x="5605" y="2479"/>
                    <a:pt x="5726" y="2426"/>
                  </a:cubicBezTo>
                  <a:cubicBezTo>
                    <a:pt x="5859" y="2359"/>
                    <a:pt x="5979" y="2292"/>
                    <a:pt x="6086" y="2226"/>
                  </a:cubicBezTo>
                  <a:cubicBezTo>
                    <a:pt x="6207" y="2145"/>
                    <a:pt x="6314" y="2065"/>
                    <a:pt x="6407" y="1985"/>
                  </a:cubicBezTo>
                  <a:cubicBezTo>
                    <a:pt x="6514" y="1905"/>
                    <a:pt x="6608" y="1824"/>
                    <a:pt x="6689" y="1730"/>
                  </a:cubicBezTo>
                  <a:cubicBezTo>
                    <a:pt x="6782" y="1650"/>
                    <a:pt x="6862" y="1570"/>
                    <a:pt x="6929" y="1489"/>
                  </a:cubicBezTo>
                  <a:cubicBezTo>
                    <a:pt x="7224" y="1155"/>
                    <a:pt x="7424" y="847"/>
                    <a:pt x="7545" y="620"/>
                  </a:cubicBezTo>
                  <a:cubicBezTo>
                    <a:pt x="7611" y="513"/>
                    <a:pt x="7652" y="419"/>
                    <a:pt x="7678" y="353"/>
                  </a:cubicBezTo>
                  <a:cubicBezTo>
                    <a:pt x="7705" y="285"/>
                    <a:pt x="7718" y="259"/>
                    <a:pt x="7718" y="259"/>
                  </a:cubicBezTo>
                  <a:cubicBezTo>
                    <a:pt x="7759" y="178"/>
                    <a:pt x="7732" y="85"/>
                    <a:pt x="7652" y="32"/>
                  </a:cubicBezTo>
                  <a:cubicBezTo>
                    <a:pt x="7621" y="11"/>
                    <a:pt x="7586" y="0"/>
                    <a:pt x="75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4"/>
            <p:cNvSpPr/>
            <p:nvPr/>
          </p:nvSpPr>
          <p:spPr>
            <a:xfrm>
              <a:off x="5466600" y="3876075"/>
              <a:ext cx="125400" cy="117275"/>
            </a:xfrm>
            <a:custGeom>
              <a:avLst/>
              <a:gdLst/>
              <a:ahLst/>
              <a:cxnLst/>
              <a:rect l="l" t="t" r="r" b="b"/>
              <a:pathLst>
                <a:path w="5016" h="4691" extrusionOk="0">
                  <a:moveTo>
                    <a:pt x="2505" y="0"/>
                  </a:moveTo>
                  <a:cubicBezTo>
                    <a:pt x="1358" y="0"/>
                    <a:pt x="358" y="836"/>
                    <a:pt x="187" y="2005"/>
                  </a:cubicBezTo>
                  <a:cubicBezTo>
                    <a:pt x="0" y="3289"/>
                    <a:pt x="883" y="4479"/>
                    <a:pt x="2167" y="4666"/>
                  </a:cubicBezTo>
                  <a:cubicBezTo>
                    <a:pt x="2280" y="4683"/>
                    <a:pt x="2393" y="4691"/>
                    <a:pt x="2504" y="4691"/>
                  </a:cubicBezTo>
                  <a:cubicBezTo>
                    <a:pt x="3642" y="4691"/>
                    <a:pt x="4646" y="3845"/>
                    <a:pt x="4828" y="2687"/>
                  </a:cubicBezTo>
                  <a:cubicBezTo>
                    <a:pt x="5016" y="1402"/>
                    <a:pt x="4120" y="212"/>
                    <a:pt x="2849" y="25"/>
                  </a:cubicBezTo>
                  <a:cubicBezTo>
                    <a:pt x="2733" y="8"/>
                    <a:pt x="2618" y="0"/>
                    <a:pt x="2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4"/>
            <p:cNvSpPr/>
            <p:nvPr/>
          </p:nvSpPr>
          <p:spPr>
            <a:xfrm>
              <a:off x="5842125" y="3857650"/>
              <a:ext cx="125425" cy="117350"/>
            </a:xfrm>
            <a:custGeom>
              <a:avLst/>
              <a:gdLst/>
              <a:ahLst/>
              <a:cxnLst/>
              <a:rect l="l" t="t" r="r" b="b"/>
              <a:pathLst>
                <a:path w="5017" h="4694" extrusionOk="0">
                  <a:moveTo>
                    <a:pt x="2506" y="1"/>
                  </a:moveTo>
                  <a:cubicBezTo>
                    <a:pt x="1359" y="1"/>
                    <a:pt x="358" y="837"/>
                    <a:pt x="187" y="2006"/>
                  </a:cubicBezTo>
                  <a:cubicBezTo>
                    <a:pt x="0" y="3290"/>
                    <a:pt x="883" y="4481"/>
                    <a:pt x="2167" y="4668"/>
                  </a:cubicBezTo>
                  <a:cubicBezTo>
                    <a:pt x="2282" y="4685"/>
                    <a:pt x="2395" y="4693"/>
                    <a:pt x="2508" y="4693"/>
                  </a:cubicBezTo>
                  <a:cubicBezTo>
                    <a:pt x="3645" y="4693"/>
                    <a:pt x="4646" y="3857"/>
                    <a:pt x="4830" y="2688"/>
                  </a:cubicBezTo>
                  <a:cubicBezTo>
                    <a:pt x="5017" y="1404"/>
                    <a:pt x="4120" y="213"/>
                    <a:pt x="2850" y="26"/>
                  </a:cubicBezTo>
                  <a:cubicBezTo>
                    <a:pt x="2734" y="9"/>
                    <a:pt x="2619" y="1"/>
                    <a:pt x="2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4"/>
            <p:cNvSpPr/>
            <p:nvPr/>
          </p:nvSpPr>
          <p:spPr>
            <a:xfrm>
              <a:off x="4917150" y="3780950"/>
              <a:ext cx="45500" cy="38325"/>
            </a:xfrm>
            <a:custGeom>
              <a:avLst/>
              <a:gdLst/>
              <a:ahLst/>
              <a:cxnLst/>
              <a:rect l="l" t="t" r="r" b="b"/>
              <a:pathLst>
                <a:path w="1820" h="1533" extrusionOk="0">
                  <a:moveTo>
                    <a:pt x="1210" y="1"/>
                  </a:moveTo>
                  <a:cubicBezTo>
                    <a:pt x="1196" y="1"/>
                    <a:pt x="1180" y="2"/>
                    <a:pt x="1165" y="5"/>
                  </a:cubicBezTo>
                  <a:cubicBezTo>
                    <a:pt x="1130" y="5"/>
                    <a:pt x="1092" y="1"/>
                    <a:pt x="1053" y="1"/>
                  </a:cubicBezTo>
                  <a:cubicBezTo>
                    <a:pt x="1015" y="1"/>
                    <a:pt x="976" y="4"/>
                    <a:pt x="937" y="17"/>
                  </a:cubicBezTo>
                  <a:cubicBezTo>
                    <a:pt x="856" y="31"/>
                    <a:pt x="763" y="44"/>
                    <a:pt x="683" y="85"/>
                  </a:cubicBezTo>
                  <a:cubicBezTo>
                    <a:pt x="642" y="112"/>
                    <a:pt x="603" y="124"/>
                    <a:pt x="562" y="151"/>
                  </a:cubicBezTo>
                  <a:lnTo>
                    <a:pt x="455" y="231"/>
                  </a:lnTo>
                  <a:cubicBezTo>
                    <a:pt x="415" y="258"/>
                    <a:pt x="389" y="285"/>
                    <a:pt x="362" y="326"/>
                  </a:cubicBezTo>
                  <a:cubicBezTo>
                    <a:pt x="335" y="365"/>
                    <a:pt x="308" y="392"/>
                    <a:pt x="282" y="433"/>
                  </a:cubicBezTo>
                  <a:cubicBezTo>
                    <a:pt x="228" y="499"/>
                    <a:pt x="188" y="566"/>
                    <a:pt x="161" y="647"/>
                  </a:cubicBezTo>
                  <a:cubicBezTo>
                    <a:pt x="121" y="713"/>
                    <a:pt x="94" y="780"/>
                    <a:pt x="81" y="847"/>
                  </a:cubicBezTo>
                  <a:cubicBezTo>
                    <a:pt x="54" y="914"/>
                    <a:pt x="41" y="980"/>
                    <a:pt x="27" y="1048"/>
                  </a:cubicBezTo>
                  <a:cubicBezTo>
                    <a:pt x="14" y="1168"/>
                    <a:pt x="0" y="1262"/>
                    <a:pt x="14" y="1328"/>
                  </a:cubicBezTo>
                  <a:cubicBezTo>
                    <a:pt x="0" y="1369"/>
                    <a:pt x="14" y="1396"/>
                    <a:pt x="14" y="1422"/>
                  </a:cubicBezTo>
                  <a:lnTo>
                    <a:pt x="14" y="1449"/>
                  </a:lnTo>
                  <a:cubicBezTo>
                    <a:pt x="14" y="1489"/>
                    <a:pt x="41" y="1516"/>
                    <a:pt x="81" y="1529"/>
                  </a:cubicBezTo>
                  <a:cubicBezTo>
                    <a:pt x="89" y="1532"/>
                    <a:pt x="98" y="1533"/>
                    <a:pt x="107" y="1533"/>
                  </a:cubicBezTo>
                  <a:cubicBezTo>
                    <a:pt x="151" y="1533"/>
                    <a:pt x="190" y="1507"/>
                    <a:pt x="201" y="1462"/>
                  </a:cubicBezTo>
                  <a:lnTo>
                    <a:pt x="201" y="1435"/>
                  </a:lnTo>
                  <a:cubicBezTo>
                    <a:pt x="201" y="1409"/>
                    <a:pt x="214" y="1396"/>
                    <a:pt x="228" y="1355"/>
                  </a:cubicBezTo>
                  <a:cubicBezTo>
                    <a:pt x="241" y="1302"/>
                    <a:pt x="268" y="1208"/>
                    <a:pt x="295" y="1114"/>
                  </a:cubicBezTo>
                  <a:cubicBezTo>
                    <a:pt x="335" y="1007"/>
                    <a:pt x="389" y="900"/>
                    <a:pt x="455" y="793"/>
                  </a:cubicBezTo>
                  <a:cubicBezTo>
                    <a:pt x="482" y="727"/>
                    <a:pt x="522" y="686"/>
                    <a:pt x="549" y="633"/>
                  </a:cubicBezTo>
                  <a:cubicBezTo>
                    <a:pt x="589" y="579"/>
                    <a:pt x="630" y="526"/>
                    <a:pt x="683" y="499"/>
                  </a:cubicBezTo>
                  <a:lnTo>
                    <a:pt x="749" y="433"/>
                  </a:lnTo>
                  <a:lnTo>
                    <a:pt x="830" y="392"/>
                  </a:lnTo>
                  <a:cubicBezTo>
                    <a:pt x="883" y="365"/>
                    <a:pt x="951" y="352"/>
                    <a:pt x="1004" y="326"/>
                  </a:cubicBezTo>
                  <a:cubicBezTo>
                    <a:pt x="1058" y="312"/>
                    <a:pt x="1111" y="312"/>
                    <a:pt x="1177" y="299"/>
                  </a:cubicBezTo>
                  <a:cubicBezTo>
                    <a:pt x="1195" y="294"/>
                    <a:pt x="1213" y="293"/>
                    <a:pt x="1231" y="293"/>
                  </a:cubicBezTo>
                  <a:cubicBezTo>
                    <a:pt x="1267" y="293"/>
                    <a:pt x="1302" y="299"/>
                    <a:pt x="1338" y="299"/>
                  </a:cubicBezTo>
                  <a:cubicBezTo>
                    <a:pt x="1391" y="299"/>
                    <a:pt x="1432" y="299"/>
                    <a:pt x="1486" y="312"/>
                  </a:cubicBezTo>
                  <a:cubicBezTo>
                    <a:pt x="1525" y="312"/>
                    <a:pt x="1566" y="326"/>
                    <a:pt x="1593" y="326"/>
                  </a:cubicBezTo>
                  <a:cubicBezTo>
                    <a:pt x="1659" y="338"/>
                    <a:pt x="1686" y="338"/>
                    <a:pt x="1686" y="338"/>
                  </a:cubicBezTo>
                  <a:lnTo>
                    <a:pt x="1700" y="338"/>
                  </a:lnTo>
                  <a:cubicBezTo>
                    <a:pt x="1739" y="338"/>
                    <a:pt x="1780" y="326"/>
                    <a:pt x="1793" y="285"/>
                  </a:cubicBezTo>
                  <a:cubicBezTo>
                    <a:pt x="1819" y="231"/>
                    <a:pt x="1793" y="178"/>
                    <a:pt x="1753" y="165"/>
                  </a:cubicBezTo>
                  <a:cubicBezTo>
                    <a:pt x="1753" y="165"/>
                    <a:pt x="1712" y="151"/>
                    <a:pt x="1646" y="124"/>
                  </a:cubicBezTo>
                  <a:cubicBezTo>
                    <a:pt x="1619" y="112"/>
                    <a:pt x="1579" y="85"/>
                    <a:pt x="1539" y="71"/>
                  </a:cubicBezTo>
                  <a:cubicBezTo>
                    <a:pt x="1486" y="44"/>
                    <a:pt x="1432" y="44"/>
                    <a:pt x="1365" y="31"/>
                  </a:cubicBezTo>
                  <a:cubicBezTo>
                    <a:pt x="1322" y="20"/>
                    <a:pt x="1270" y="1"/>
                    <a:pt x="1210" y="1"/>
                  </a:cubicBezTo>
                  <a:close/>
                </a:path>
              </a:pathLst>
            </a:custGeom>
            <a:solidFill>
              <a:srgbClr val="BC8B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4"/>
            <p:cNvSpPr/>
            <p:nvPr/>
          </p:nvSpPr>
          <p:spPr>
            <a:xfrm>
              <a:off x="5193050" y="3773325"/>
              <a:ext cx="85625" cy="33975"/>
            </a:xfrm>
            <a:custGeom>
              <a:avLst/>
              <a:gdLst/>
              <a:ahLst/>
              <a:cxnLst/>
              <a:rect l="l" t="t" r="r" b="b"/>
              <a:pathLst>
                <a:path w="3425" h="1359" extrusionOk="0">
                  <a:moveTo>
                    <a:pt x="104" y="1"/>
                  </a:moveTo>
                  <a:cubicBezTo>
                    <a:pt x="86" y="1"/>
                    <a:pt x="69" y="5"/>
                    <a:pt x="54" y="15"/>
                  </a:cubicBezTo>
                  <a:cubicBezTo>
                    <a:pt x="13" y="42"/>
                    <a:pt x="0" y="96"/>
                    <a:pt x="27" y="135"/>
                  </a:cubicBezTo>
                  <a:cubicBezTo>
                    <a:pt x="27" y="135"/>
                    <a:pt x="27" y="149"/>
                    <a:pt x="40" y="176"/>
                  </a:cubicBezTo>
                  <a:cubicBezTo>
                    <a:pt x="54" y="203"/>
                    <a:pt x="81" y="242"/>
                    <a:pt x="107" y="283"/>
                  </a:cubicBezTo>
                  <a:cubicBezTo>
                    <a:pt x="174" y="376"/>
                    <a:pt x="254" y="497"/>
                    <a:pt x="388" y="631"/>
                  </a:cubicBezTo>
                  <a:cubicBezTo>
                    <a:pt x="509" y="764"/>
                    <a:pt x="669" y="911"/>
                    <a:pt x="856" y="1032"/>
                  </a:cubicBezTo>
                  <a:cubicBezTo>
                    <a:pt x="910" y="1059"/>
                    <a:pt x="963" y="1098"/>
                    <a:pt x="1017" y="1125"/>
                  </a:cubicBezTo>
                  <a:lnTo>
                    <a:pt x="1177" y="1205"/>
                  </a:lnTo>
                  <a:cubicBezTo>
                    <a:pt x="1244" y="1232"/>
                    <a:pt x="1297" y="1246"/>
                    <a:pt x="1351" y="1273"/>
                  </a:cubicBezTo>
                  <a:cubicBezTo>
                    <a:pt x="1418" y="1285"/>
                    <a:pt x="1485" y="1299"/>
                    <a:pt x="1538" y="1326"/>
                  </a:cubicBezTo>
                  <a:cubicBezTo>
                    <a:pt x="1605" y="1339"/>
                    <a:pt x="1672" y="1339"/>
                    <a:pt x="1725" y="1353"/>
                  </a:cubicBezTo>
                  <a:lnTo>
                    <a:pt x="1913" y="1353"/>
                  </a:lnTo>
                  <a:cubicBezTo>
                    <a:pt x="1993" y="1353"/>
                    <a:pt x="2068" y="1359"/>
                    <a:pt x="2144" y="1359"/>
                  </a:cubicBezTo>
                  <a:cubicBezTo>
                    <a:pt x="2182" y="1359"/>
                    <a:pt x="2220" y="1357"/>
                    <a:pt x="2260" y="1353"/>
                  </a:cubicBezTo>
                  <a:cubicBezTo>
                    <a:pt x="2328" y="1339"/>
                    <a:pt x="2381" y="1339"/>
                    <a:pt x="2435" y="1326"/>
                  </a:cubicBezTo>
                  <a:cubicBezTo>
                    <a:pt x="2488" y="1326"/>
                    <a:pt x="2555" y="1312"/>
                    <a:pt x="2595" y="1299"/>
                  </a:cubicBezTo>
                  <a:cubicBezTo>
                    <a:pt x="2702" y="1259"/>
                    <a:pt x="2795" y="1246"/>
                    <a:pt x="2890" y="1205"/>
                  </a:cubicBezTo>
                  <a:cubicBezTo>
                    <a:pt x="2970" y="1166"/>
                    <a:pt x="3050" y="1125"/>
                    <a:pt x="3116" y="1085"/>
                  </a:cubicBezTo>
                  <a:cubicBezTo>
                    <a:pt x="3184" y="1045"/>
                    <a:pt x="3237" y="991"/>
                    <a:pt x="3277" y="964"/>
                  </a:cubicBezTo>
                  <a:cubicBezTo>
                    <a:pt x="3318" y="925"/>
                    <a:pt x="3344" y="884"/>
                    <a:pt x="3371" y="871"/>
                  </a:cubicBezTo>
                  <a:cubicBezTo>
                    <a:pt x="3384" y="845"/>
                    <a:pt x="3398" y="831"/>
                    <a:pt x="3398" y="831"/>
                  </a:cubicBezTo>
                  <a:cubicBezTo>
                    <a:pt x="3425" y="791"/>
                    <a:pt x="3425" y="750"/>
                    <a:pt x="3398" y="724"/>
                  </a:cubicBezTo>
                  <a:cubicBezTo>
                    <a:pt x="3381" y="698"/>
                    <a:pt x="3352" y="683"/>
                    <a:pt x="3323" y="683"/>
                  </a:cubicBezTo>
                  <a:cubicBezTo>
                    <a:pt x="3307" y="683"/>
                    <a:pt x="3291" y="688"/>
                    <a:pt x="3277" y="697"/>
                  </a:cubicBezTo>
                  <a:lnTo>
                    <a:pt x="3264" y="711"/>
                  </a:lnTo>
                  <a:lnTo>
                    <a:pt x="3237" y="738"/>
                  </a:lnTo>
                  <a:cubicBezTo>
                    <a:pt x="3211" y="750"/>
                    <a:pt x="3184" y="764"/>
                    <a:pt x="3143" y="791"/>
                  </a:cubicBezTo>
                  <a:cubicBezTo>
                    <a:pt x="3104" y="818"/>
                    <a:pt x="3063" y="845"/>
                    <a:pt x="2997" y="871"/>
                  </a:cubicBezTo>
                  <a:cubicBezTo>
                    <a:pt x="2943" y="898"/>
                    <a:pt x="2863" y="911"/>
                    <a:pt x="2795" y="938"/>
                  </a:cubicBezTo>
                  <a:cubicBezTo>
                    <a:pt x="2715" y="978"/>
                    <a:pt x="2622" y="978"/>
                    <a:pt x="2542" y="1005"/>
                  </a:cubicBezTo>
                  <a:cubicBezTo>
                    <a:pt x="2448" y="1018"/>
                    <a:pt x="2354" y="1018"/>
                    <a:pt x="2247" y="1032"/>
                  </a:cubicBezTo>
                  <a:cubicBezTo>
                    <a:pt x="2232" y="1034"/>
                    <a:pt x="2214" y="1035"/>
                    <a:pt x="2195" y="1035"/>
                  </a:cubicBezTo>
                  <a:cubicBezTo>
                    <a:pt x="2116" y="1035"/>
                    <a:pt x="2013" y="1018"/>
                    <a:pt x="1926" y="1018"/>
                  </a:cubicBezTo>
                  <a:lnTo>
                    <a:pt x="1793" y="1018"/>
                  </a:lnTo>
                  <a:lnTo>
                    <a:pt x="1766" y="1005"/>
                  </a:lnTo>
                  <a:cubicBezTo>
                    <a:pt x="1712" y="1005"/>
                    <a:pt x="1659" y="991"/>
                    <a:pt x="1618" y="978"/>
                  </a:cubicBezTo>
                  <a:lnTo>
                    <a:pt x="1458" y="938"/>
                  </a:lnTo>
                  <a:cubicBezTo>
                    <a:pt x="1418" y="925"/>
                    <a:pt x="1365" y="911"/>
                    <a:pt x="1311" y="884"/>
                  </a:cubicBezTo>
                  <a:cubicBezTo>
                    <a:pt x="1270" y="871"/>
                    <a:pt x="1217" y="845"/>
                    <a:pt x="1177" y="831"/>
                  </a:cubicBezTo>
                  <a:cubicBezTo>
                    <a:pt x="1124" y="804"/>
                    <a:pt x="1083" y="777"/>
                    <a:pt x="1030" y="750"/>
                  </a:cubicBezTo>
                  <a:lnTo>
                    <a:pt x="789" y="590"/>
                  </a:lnTo>
                  <a:cubicBezTo>
                    <a:pt x="709" y="536"/>
                    <a:pt x="642" y="483"/>
                    <a:pt x="575" y="429"/>
                  </a:cubicBezTo>
                  <a:cubicBezTo>
                    <a:pt x="455" y="322"/>
                    <a:pt x="348" y="215"/>
                    <a:pt x="281" y="149"/>
                  </a:cubicBezTo>
                  <a:lnTo>
                    <a:pt x="174" y="42"/>
                  </a:lnTo>
                  <a:lnTo>
                    <a:pt x="174" y="28"/>
                  </a:lnTo>
                  <a:cubicBezTo>
                    <a:pt x="157" y="12"/>
                    <a:pt x="131" y="1"/>
                    <a:pt x="10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5084350" y="3777350"/>
              <a:ext cx="105700" cy="98700"/>
            </a:xfrm>
            <a:custGeom>
              <a:avLst/>
              <a:gdLst/>
              <a:ahLst/>
              <a:cxnLst/>
              <a:rect l="l" t="t" r="r" b="b"/>
              <a:pathLst>
                <a:path w="4228" h="3948" extrusionOk="0">
                  <a:moveTo>
                    <a:pt x="2114" y="1"/>
                  </a:moveTo>
                  <a:cubicBezTo>
                    <a:pt x="1151" y="1"/>
                    <a:pt x="309" y="696"/>
                    <a:pt x="161" y="1686"/>
                  </a:cubicBezTo>
                  <a:cubicBezTo>
                    <a:pt x="0" y="2770"/>
                    <a:pt x="750" y="3773"/>
                    <a:pt x="1834" y="3933"/>
                  </a:cubicBezTo>
                  <a:cubicBezTo>
                    <a:pt x="1927" y="3947"/>
                    <a:pt x="2021" y="3947"/>
                    <a:pt x="2114" y="3947"/>
                  </a:cubicBezTo>
                  <a:cubicBezTo>
                    <a:pt x="3077" y="3947"/>
                    <a:pt x="3933" y="3238"/>
                    <a:pt x="4067" y="2262"/>
                  </a:cubicBezTo>
                  <a:cubicBezTo>
                    <a:pt x="4227" y="1178"/>
                    <a:pt x="3478" y="175"/>
                    <a:pt x="2408" y="15"/>
                  </a:cubicBezTo>
                  <a:cubicBezTo>
                    <a:pt x="2301" y="1"/>
                    <a:pt x="2208" y="1"/>
                    <a:pt x="2114" y="1"/>
                  </a:cubicBezTo>
                  <a:close/>
                </a:path>
              </a:pathLst>
            </a:custGeom>
            <a:solidFill>
              <a:srgbClr val="D09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5129825" y="3699775"/>
              <a:ext cx="62900" cy="51200"/>
            </a:xfrm>
            <a:custGeom>
              <a:avLst/>
              <a:gdLst/>
              <a:ahLst/>
              <a:cxnLst/>
              <a:rect l="l" t="t" r="r" b="b"/>
              <a:pathLst>
                <a:path w="2516" h="2048" extrusionOk="0">
                  <a:moveTo>
                    <a:pt x="2288" y="1"/>
                  </a:moveTo>
                  <a:cubicBezTo>
                    <a:pt x="2221" y="1"/>
                    <a:pt x="2181" y="54"/>
                    <a:pt x="2181" y="122"/>
                  </a:cubicBezTo>
                  <a:lnTo>
                    <a:pt x="2181" y="134"/>
                  </a:lnTo>
                  <a:lnTo>
                    <a:pt x="2181" y="175"/>
                  </a:lnTo>
                  <a:cubicBezTo>
                    <a:pt x="2194" y="202"/>
                    <a:pt x="2194" y="241"/>
                    <a:pt x="2194" y="295"/>
                  </a:cubicBezTo>
                  <a:cubicBezTo>
                    <a:pt x="2194" y="389"/>
                    <a:pt x="2194" y="550"/>
                    <a:pt x="2181" y="710"/>
                  </a:cubicBezTo>
                  <a:cubicBezTo>
                    <a:pt x="2168" y="883"/>
                    <a:pt x="2128" y="1085"/>
                    <a:pt x="2034" y="1245"/>
                  </a:cubicBezTo>
                  <a:lnTo>
                    <a:pt x="1994" y="1311"/>
                  </a:lnTo>
                  <a:lnTo>
                    <a:pt x="1954" y="1365"/>
                  </a:lnTo>
                  <a:cubicBezTo>
                    <a:pt x="1927" y="1406"/>
                    <a:pt x="1887" y="1432"/>
                    <a:pt x="1847" y="1459"/>
                  </a:cubicBezTo>
                  <a:cubicBezTo>
                    <a:pt x="1820" y="1499"/>
                    <a:pt x="1780" y="1499"/>
                    <a:pt x="1740" y="1525"/>
                  </a:cubicBezTo>
                  <a:cubicBezTo>
                    <a:pt x="1727" y="1539"/>
                    <a:pt x="1700" y="1552"/>
                    <a:pt x="1673" y="1566"/>
                  </a:cubicBezTo>
                  <a:lnTo>
                    <a:pt x="1579" y="1593"/>
                  </a:lnTo>
                  <a:lnTo>
                    <a:pt x="1552" y="1606"/>
                  </a:lnTo>
                  <a:cubicBezTo>
                    <a:pt x="1552" y="1606"/>
                    <a:pt x="1564" y="1600"/>
                    <a:pt x="1568" y="1600"/>
                  </a:cubicBezTo>
                  <a:cubicBezTo>
                    <a:pt x="1570" y="1600"/>
                    <a:pt x="1570" y="1601"/>
                    <a:pt x="1566" y="1606"/>
                  </a:cubicBezTo>
                  <a:lnTo>
                    <a:pt x="1513" y="1606"/>
                  </a:lnTo>
                  <a:lnTo>
                    <a:pt x="1445" y="1620"/>
                  </a:lnTo>
                  <a:cubicBezTo>
                    <a:pt x="1392" y="1632"/>
                    <a:pt x="1352" y="1632"/>
                    <a:pt x="1299" y="1632"/>
                  </a:cubicBezTo>
                  <a:cubicBezTo>
                    <a:pt x="1245" y="1632"/>
                    <a:pt x="1204" y="1620"/>
                    <a:pt x="1151" y="1620"/>
                  </a:cubicBezTo>
                  <a:cubicBezTo>
                    <a:pt x="1111" y="1593"/>
                    <a:pt x="1058" y="1593"/>
                    <a:pt x="1017" y="1566"/>
                  </a:cubicBezTo>
                  <a:cubicBezTo>
                    <a:pt x="937" y="1525"/>
                    <a:pt x="844" y="1486"/>
                    <a:pt x="776" y="1418"/>
                  </a:cubicBezTo>
                  <a:cubicBezTo>
                    <a:pt x="737" y="1392"/>
                    <a:pt x="696" y="1365"/>
                    <a:pt x="669" y="1338"/>
                  </a:cubicBezTo>
                  <a:cubicBezTo>
                    <a:pt x="630" y="1311"/>
                    <a:pt x="603" y="1272"/>
                    <a:pt x="576" y="1245"/>
                  </a:cubicBezTo>
                  <a:cubicBezTo>
                    <a:pt x="455" y="1111"/>
                    <a:pt x="375" y="990"/>
                    <a:pt x="309" y="910"/>
                  </a:cubicBezTo>
                  <a:cubicBezTo>
                    <a:pt x="282" y="871"/>
                    <a:pt x="255" y="830"/>
                    <a:pt x="241" y="803"/>
                  </a:cubicBezTo>
                  <a:cubicBezTo>
                    <a:pt x="229" y="790"/>
                    <a:pt x="229" y="776"/>
                    <a:pt x="229" y="776"/>
                  </a:cubicBezTo>
                  <a:lnTo>
                    <a:pt x="229" y="764"/>
                  </a:lnTo>
                  <a:cubicBezTo>
                    <a:pt x="209" y="734"/>
                    <a:pt x="176" y="712"/>
                    <a:pt x="139" y="712"/>
                  </a:cubicBezTo>
                  <a:cubicBezTo>
                    <a:pt x="125" y="712"/>
                    <a:pt x="110" y="715"/>
                    <a:pt x="95" y="723"/>
                  </a:cubicBezTo>
                  <a:cubicBezTo>
                    <a:pt x="41" y="737"/>
                    <a:pt x="1" y="790"/>
                    <a:pt x="27" y="857"/>
                  </a:cubicBezTo>
                  <a:cubicBezTo>
                    <a:pt x="27" y="857"/>
                    <a:pt x="27" y="871"/>
                    <a:pt x="41" y="897"/>
                  </a:cubicBezTo>
                  <a:cubicBezTo>
                    <a:pt x="41" y="937"/>
                    <a:pt x="54" y="978"/>
                    <a:pt x="81" y="1031"/>
                  </a:cubicBezTo>
                  <a:cubicBezTo>
                    <a:pt x="122" y="1138"/>
                    <a:pt x="202" y="1285"/>
                    <a:pt x="309" y="1459"/>
                  </a:cubicBezTo>
                  <a:cubicBezTo>
                    <a:pt x="375" y="1539"/>
                    <a:pt x="443" y="1620"/>
                    <a:pt x="536" y="1700"/>
                  </a:cubicBezTo>
                  <a:cubicBezTo>
                    <a:pt x="616" y="1793"/>
                    <a:pt x="723" y="1860"/>
                    <a:pt x="857" y="1927"/>
                  </a:cubicBezTo>
                  <a:cubicBezTo>
                    <a:pt x="910" y="1954"/>
                    <a:pt x="990" y="1980"/>
                    <a:pt x="1058" y="2007"/>
                  </a:cubicBezTo>
                  <a:cubicBezTo>
                    <a:pt x="1124" y="2021"/>
                    <a:pt x="1192" y="2034"/>
                    <a:pt x="1272" y="2048"/>
                  </a:cubicBezTo>
                  <a:cubicBezTo>
                    <a:pt x="1305" y="2041"/>
                    <a:pt x="1342" y="2041"/>
                    <a:pt x="1380" y="2041"/>
                  </a:cubicBezTo>
                  <a:cubicBezTo>
                    <a:pt x="1419" y="2041"/>
                    <a:pt x="1459" y="2041"/>
                    <a:pt x="1499" y="2034"/>
                  </a:cubicBezTo>
                  <a:lnTo>
                    <a:pt x="1606" y="2021"/>
                  </a:lnTo>
                  <a:lnTo>
                    <a:pt x="1659" y="2007"/>
                  </a:lnTo>
                  <a:lnTo>
                    <a:pt x="1673" y="2007"/>
                  </a:lnTo>
                  <a:lnTo>
                    <a:pt x="1700" y="1994"/>
                  </a:lnTo>
                  <a:lnTo>
                    <a:pt x="1727" y="1980"/>
                  </a:lnTo>
                  <a:lnTo>
                    <a:pt x="1807" y="1954"/>
                  </a:lnTo>
                  <a:cubicBezTo>
                    <a:pt x="1847" y="1941"/>
                    <a:pt x="1860" y="1941"/>
                    <a:pt x="1900" y="1914"/>
                  </a:cubicBezTo>
                  <a:cubicBezTo>
                    <a:pt x="1980" y="1873"/>
                    <a:pt x="2061" y="1834"/>
                    <a:pt x="2114" y="1780"/>
                  </a:cubicBezTo>
                  <a:cubicBezTo>
                    <a:pt x="2168" y="1727"/>
                    <a:pt x="2221" y="1673"/>
                    <a:pt x="2262" y="1620"/>
                  </a:cubicBezTo>
                  <a:lnTo>
                    <a:pt x="2328" y="1525"/>
                  </a:lnTo>
                  <a:lnTo>
                    <a:pt x="2382" y="1432"/>
                  </a:lnTo>
                  <a:cubicBezTo>
                    <a:pt x="2435" y="1311"/>
                    <a:pt x="2476" y="1178"/>
                    <a:pt x="2489" y="1058"/>
                  </a:cubicBezTo>
                  <a:cubicBezTo>
                    <a:pt x="2515" y="937"/>
                    <a:pt x="2515" y="830"/>
                    <a:pt x="2515" y="723"/>
                  </a:cubicBezTo>
                  <a:cubicBezTo>
                    <a:pt x="2515" y="523"/>
                    <a:pt x="2476" y="362"/>
                    <a:pt x="2449" y="255"/>
                  </a:cubicBezTo>
                  <a:cubicBezTo>
                    <a:pt x="2435" y="188"/>
                    <a:pt x="2422" y="148"/>
                    <a:pt x="2408" y="122"/>
                  </a:cubicBezTo>
                  <a:cubicBezTo>
                    <a:pt x="2396" y="95"/>
                    <a:pt x="2396" y="81"/>
                    <a:pt x="2396" y="81"/>
                  </a:cubicBezTo>
                  <a:cubicBezTo>
                    <a:pt x="2382" y="27"/>
                    <a:pt x="2328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4"/>
            <p:cNvSpPr/>
            <p:nvPr/>
          </p:nvSpPr>
          <p:spPr>
            <a:xfrm>
              <a:off x="5144225" y="3739175"/>
              <a:ext cx="10050" cy="19150"/>
            </a:xfrm>
            <a:custGeom>
              <a:avLst/>
              <a:gdLst/>
              <a:ahLst/>
              <a:cxnLst/>
              <a:rect l="l" t="t" r="r" b="b"/>
              <a:pathLst>
                <a:path w="402" h="766" extrusionOk="0">
                  <a:moveTo>
                    <a:pt x="282" y="1"/>
                  </a:moveTo>
                  <a:cubicBezTo>
                    <a:pt x="225" y="1"/>
                    <a:pt x="172" y="38"/>
                    <a:pt x="161" y="97"/>
                  </a:cubicBezTo>
                  <a:lnTo>
                    <a:pt x="13" y="605"/>
                  </a:lnTo>
                  <a:cubicBezTo>
                    <a:pt x="0" y="672"/>
                    <a:pt x="40" y="739"/>
                    <a:pt x="93" y="752"/>
                  </a:cubicBezTo>
                  <a:cubicBezTo>
                    <a:pt x="107" y="766"/>
                    <a:pt x="120" y="766"/>
                    <a:pt x="134" y="766"/>
                  </a:cubicBezTo>
                  <a:cubicBezTo>
                    <a:pt x="188" y="766"/>
                    <a:pt x="227" y="725"/>
                    <a:pt x="254" y="672"/>
                  </a:cubicBezTo>
                  <a:lnTo>
                    <a:pt x="388" y="151"/>
                  </a:lnTo>
                  <a:cubicBezTo>
                    <a:pt x="402" y="97"/>
                    <a:pt x="375" y="30"/>
                    <a:pt x="307" y="3"/>
                  </a:cubicBezTo>
                  <a:cubicBezTo>
                    <a:pt x="299" y="1"/>
                    <a:pt x="291" y="1"/>
                    <a:pt x="2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4"/>
            <p:cNvSpPr/>
            <p:nvPr/>
          </p:nvSpPr>
          <p:spPr>
            <a:xfrm>
              <a:off x="5170625" y="3741525"/>
              <a:ext cx="10725" cy="20825"/>
            </a:xfrm>
            <a:custGeom>
              <a:avLst/>
              <a:gdLst/>
              <a:ahLst/>
              <a:cxnLst/>
              <a:rect l="l" t="t" r="r" b="b"/>
              <a:pathLst>
                <a:path w="429" h="833" extrusionOk="0">
                  <a:moveTo>
                    <a:pt x="130" y="0"/>
                  </a:moveTo>
                  <a:cubicBezTo>
                    <a:pt x="122" y="0"/>
                    <a:pt x="115" y="1"/>
                    <a:pt x="108" y="3"/>
                  </a:cubicBezTo>
                  <a:cubicBezTo>
                    <a:pt x="41" y="16"/>
                    <a:pt x="1" y="83"/>
                    <a:pt x="14" y="150"/>
                  </a:cubicBezTo>
                  <a:lnTo>
                    <a:pt x="188" y="752"/>
                  </a:lnTo>
                  <a:cubicBezTo>
                    <a:pt x="202" y="806"/>
                    <a:pt x="241" y="832"/>
                    <a:pt x="295" y="832"/>
                  </a:cubicBezTo>
                  <a:lnTo>
                    <a:pt x="335" y="832"/>
                  </a:lnTo>
                  <a:cubicBezTo>
                    <a:pt x="402" y="819"/>
                    <a:pt x="429" y="752"/>
                    <a:pt x="416" y="685"/>
                  </a:cubicBezTo>
                  <a:lnTo>
                    <a:pt x="255" y="83"/>
                  </a:lnTo>
                  <a:cubicBezTo>
                    <a:pt x="232" y="37"/>
                    <a:pt x="178" y="0"/>
                    <a:pt x="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4"/>
            <p:cNvSpPr/>
            <p:nvPr/>
          </p:nvSpPr>
          <p:spPr>
            <a:xfrm>
              <a:off x="5183675" y="3725875"/>
              <a:ext cx="21075" cy="14400"/>
            </a:xfrm>
            <a:custGeom>
              <a:avLst/>
              <a:gdLst/>
              <a:ahLst/>
              <a:cxnLst/>
              <a:rect l="l" t="t" r="r" b="b"/>
              <a:pathLst>
                <a:path w="843" h="576" extrusionOk="0">
                  <a:moveTo>
                    <a:pt x="141" y="0"/>
                  </a:moveTo>
                  <a:cubicBezTo>
                    <a:pt x="99" y="0"/>
                    <a:pt x="58" y="18"/>
                    <a:pt x="40" y="53"/>
                  </a:cubicBezTo>
                  <a:cubicBezTo>
                    <a:pt x="1" y="121"/>
                    <a:pt x="27" y="187"/>
                    <a:pt x="81" y="228"/>
                  </a:cubicBezTo>
                  <a:lnTo>
                    <a:pt x="643" y="562"/>
                  </a:lnTo>
                  <a:cubicBezTo>
                    <a:pt x="670" y="576"/>
                    <a:pt x="682" y="576"/>
                    <a:pt x="709" y="576"/>
                  </a:cubicBezTo>
                  <a:cubicBezTo>
                    <a:pt x="750" y="576"/>
                    <a:pt x="789" y="562"/>
                    <a:pt x="816" y="522"/>
                  </a:cubicBezTo>
                  <a:cubicBezTo>
                    <a:pt x="843" y="469"/>
                    <a:pt x="830" y="388"/>
                    <a:pt x="777" y="348"/>
                  </a:cubicBezTo>
                  <a:lnTo>
                    <a:pt x="201" y="14"/>
                  </a:lnTo>
                  <a:cubicBezTo>
                    <a:pt x="183" y="5"/>
                    <a:pt x="162" y="0"/>
                    <a:pt x="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4"/>
            <p:cNvSpPr/>
            <p:nvPr/>
          </p:nvSpPr>
          <p:spPr>
            <a:xfrm>
              <a:off x="5310750" y="3617850"/>
              <a:ext cx="76600" cy="63575"/>
            </a:xfrm>
            <a:custGeom>
              <a:avLst/>
              <a:gdLst/>
              <a:ahLst/>
              <a:cxnLst/>
              <a:rect l="l" t="t" r="r" b="b"/>
              <a:pathLst>
                <a:path w="3064" h="2543" extrusionOk="0">
                  <a:moveTo>
                    <a:pt x="2168" y="1"/>
                  </a:moveTo>
                  <a:cubicBezTo>
                    <a:pt x="2114" y="14"/>
                    <a:pt x="2074" y="81"/>
                    <a:pt x="2087" y="135"/>
                  </a:cubicBezTo>
                  <a:lnTo>
                    <a:pt x="2087" y="148"/>
                  </a:lnTo>
                  <a:cubicBezTo>
                    <a:pt x="2087" y="148"/>
                    <a:pt x="2087" y="161"/>
                    <a:pt x="2100" y="188"/>
                  </a:cubicBezTo>
                  <a:cubicBezTo>
                    <a:pt x="2100" y="215"/>
                    <a:pt x="2114" y="255"/>
                    <a:pt x="2114" y="308"/>
                  </a:cubicBezTo>
                  <a:cubicBezTo>
                    <a:pt x="2141" y="402"/>
                    <a:pt x="2154" y="563"/>
                    <a:pt x="2154" y="723"/>
                  </a:cubicBezTo>
                  <a:cubicBezTo>
                    <a:pt x="2168" y="897"/>
                    <a:pt x="2141" y="1098"/>
                    <a:pt x="2074" y="1271"/>
                  </a:cubicBezTo>
                  <a:lnTo>
                    <a:pt x="2047" y="1339"/>
                  </a:lnTo>
                  <a:lnTo>
                    <a:pt x="2007" y="1405"/>
                  </a:lnTo>
                  <a:cubicBezTo>
                    <a:pt x="1980" y="1446"/>
                    <a:pt x="1954" y="1472"/>
                    <a:pt x="1913" y="1512"/>
                  </a:cubicBezTo>
                  <a:cubicBezTo>
                    <a:pt x="1886" y="1553"/>
                    <a:pt x="1847" y="1565"/>
                    <a:pt x="1820" y="1592"/>
                  </a:cubicBezTo>
                  <a:cubicBezTo>
                    <a:pt x="1806" y="1606"/>
                    <a:pt x="1779" y="1619"/>
                    <a:pt x="1752" y="1633"/>
                  </a:cubicBezTo>
                  <a:lnTo>
                    <a:pt x="1672" y="1672"/>
                  </a:lnTo>
                  <a:lnTo>
                    <a:pt x="1659" y="1686"/>
                  </a:lnTo>
                  <a:lnTo>
                    <a:pt x="1645" y="1686"/>
                  </a:lnTo>
                  <a:lnTo>
                    <a:pt x="1606" y="1699"/>
                  </a:lnTo>
                  <a:lnTo>
                    <a:pt x="1538" y="1726"/>
                  </a:lnTo>
                  <a:cubicBezTo>
                    <a:pt x="1485" y="1740"/>
                    <a:pt x="1431" y="1740"/>
                    <a:pt x="1392" y="1740"/>
                  </a:cubicBezTo>
                  <a:cubicBezTo>
                    <a:pt x="1374" y="1744"/>
                    <a:pt x="1358" y="1746"/>
                    <a:pt x="1342" y="1746"/>
                  </a:cubicBezTo>
                  <a:cubicBezTo>
                    <a:pt x="1310" y="1746"/>
                    <a:pt x="1280" y="1740"/>
                    <a:pt x="1244" y="1740"/>
                  </a:cubicBezTo>
                  <a:cubicBezTo>
                    <a:pt x="1205" y="1726"/>
                    <a:pt x="1151" y="1726"/>
                    <a:pt x="1110" y="1713"/>
                  </a:cubicBezTo>
                  <a:cubicBezTo>
                    <a:pt x="1017" y="1686"/>
                    <a:pt x="923" y="1646"/>
                    <a:pt x="843" y="1606"/>
                  </a:cubicBezTo>
                  <a:cubicBezTo>
                    <a:pt x="803" y="1579"/>
                    <a:pt x="763" y="1553"/>
                    <a:pt x="736" y="1526"/>
                  </a:cubicBezTo>
                  <a:cubicBezTo>
                    <a:pt x="696" y="1499"/>
                    <a:pt x="656" y="1472"/>
                    <a:pt x="629" y="1446"/>
                  </a:cubicBezTo>
                  <a:cubicBezTo>
                    <a:pt x="495" y="1339"/>
                    <a:pt x="388" y="1218"/>
                    <a:pt x="322" y="1151"/>
                  </a:cubicBezTo>
                  <a:cubicBezTo>
                    <a:pt x="295" y="1111"/>
                    <a:pt x="268" y="1071"/>
                    <a:pt x="254" y="1057"/>
                  </a:cubicBezTo>
                  <a:cubicBezTo>
                    <a:pt x="228" y="1030"/>
                    <a:pt x="228" y="1018"/>
                    <a:pt x="228" y="1018"/>
                  </a:cubicBezTo>
                  <a:lnTo>
                    <a:pt x="215" y="1018"/>
                  </a:lnTo>
                  <a:cubicBezTo>
                    <a:pt x="195" y="987"/>
                    <a:pt x="159" y="972"/>
                    <a:pt x="120" y="972"/>
                  </a:cubicBezTo>
                  <a:cubicBezTo>
                    <a:pt x="107" y="972"/>
                    <a:pt x="94" y="974"/>
                    <a:pt x="81" y="977"/>
                  </a:cubicBezTo>
                  <a:cubicBezTo>
                    <a:pt x="27" y="1004"/>
                    <a:pt x="1" y="1071"/>
                    <a:pt x="27" y="1125"/>
                  </a:cubicBezTo>
                  <a:cubicBezTo>
                    <a:pt x="27" y="1125"/>
                    <a:pt x="40" y="1137"/>
                    <a:pt x="54" y="1178"/>
                  </a:cubicBezTo>
                  <a:cubicBezTo>
                    <a:pt x="67" y="1205"/>
                    <a:pt x="81" y="1244"/>
                    <a:pt x="108" y="1298"/>
                  </a:cubicBezTo>
                  <a:cubicBezTo>
                    <a:pt x="161" y="1392"/>
                    <a:pt x="254" y="1539"/>
                    <a:pt x="388" y="1686"/>
                  </a:cubicBezTo>
                  <a:cubicBezTo>
                    <a:pt x="456" y="1767"/>
                    <a:pt x="536" y="1833"/>
                    <a:pt x="643" y="1913"/>
                  </a:cubicBezTo>
                  <a:cubicBezTo>
                    <a:pt x="696" y="1940"/>
                    <a:pt x="750" y="1981"/>
                    <a:pt x="803" y="2007"/>
                  </a:cubicBezTo>
                  <a:lnTo>
                    <a:pt x="750" y="2382"/>
                  </a:lnTo>
                  <a:cubicBezTo>
                    <a:pt x="750" y="2448"/>
                    <a:pt x="789" y="2502"/>
                    <a:pt x="857" y="2516"/>
                  </a:cubicBezTo>
                  <a:lnTo>
                    <a:pt x="870" y="2516"/>
                  </a:lnTo>
                  <a:cubicBezTo>
                    <a:pt x="937" y="2516"/>
                    <a:pt x="991" y="2475"/>
                    <a:pt x="991" y="2409"/>
                  </a:cubicBezTo>
                  <a:lnTo>
                    <a:pt x="1044" y="2100"/>
                  </a:lnTo>
                  <a:cubicBezTo>
                    <a:pt x="1084" y="2127"/>
                    <a:pt x="1137" y="2127"/>
                    <a:pt x="1191" y="2141"/>
                  </a:cubicBezTo>
                  <a:cubicBezTo>
                    <a:pt x="1271" y="2154"/>
                    <a:pt x="1338" y="2154"/>
                    <a:pt x="1419" y="2154"/>
                  </a:cubicBezTo>
                  <a:cubicBezTo>
                    <a:pt x="1485" y="2141"/>
                    <a:pt x="1565" y="2141"/>
                    <a:pt x="1633" y="2127"/>
                  </a:cubicBezTo>
                  <a:lnTo>
                    <a:pt x="1740" y="2088"/>
                  </a:lnTo>
                  <a:lnTo>
                    <a:pt x="1793" y="2074"/>
                  </a:lnTo>
                  <a:lnTo>
                    <a:pt x="1806" y="2074"/>
                  </a:lnTo>
                  <a:lnTo>
                    <a:pt x="1833" y="2061"/>
                  </a:lnTo>
                  <a:lnTo>
                    <a:pt x="1993" y="2462"/>
                  </a:lnTo>
                  <a:cubicBezTo>
                    <a:pt x="2020" y="2516"/>
                    <a:pt x="2061" y="2542"/>
                    <a:pt x="2114" y="2542"/>
                  </a:cubicBezTo>
                  <a:cubicBezTo>
                    <a:pt x="2127" y="2542"/>
                    <a:pt x="2141" y="2529"/>
                    <a:pt x="2154" y="2529"/>
                  </a:cubicBezTo>
                  <a:cubicBezTo>
                    <a:pt x="2221" y="2502"/>
                    <a:pt x="2248" y="2435"/>
                    <a:pt x="2221" y="2368"/>
                  </a:cubicBezTo>
                  <a:lnTo>
                    <a:pt x="2047" y="1940"/>
                  </a:lnTo>
                  <a:cubicBezTo>
                    <a:pt x="2100" y="1886"/>
                    <a:pt x="2168" y="1847"/>
                    <a:pt x="2221" y="1793"/>
                  </a:cubicBezTo>
                  <a:cubicBezTo>
                    <a:pt x="2261" y="1740"/>
                    <a:pt x="2314" y="1672"/>
                    <a:pt x="2341" y="1606"/>
                  </a:cubicBezTo>
                  <a:lnTo>
                    <a:pt x="2395" y="1512"/>
                  </a:lnTo>
                  <a:lnTo>
                    <a:pt x="2435" y="1419"/>
                  </a:lnTo>
                  <a:cubicBezTo>
                    <a:pt x="2448" y="1392"/>
                    <a:pt x="2448" y="1378"/>
                    <a:pt x="2462" y="1351"/>
                  </a:cubicBezTo>
                  <a:lnTo>
                    <a:pt x="2876" y="1539"/>
                  </a:lnTo>
                  <a:cubicBezTo>
                    <a:pt x="2890" y="1553"/>
                    <a:pt x="2917" y="1553"/>
                    <a:pt x="2930" y="1553"/>
                  </a:cubicBezTo>
                  <a:cubicBezTo>
                    <a:pt x="2970" y="1553"/>
                    <a:pt x="3024" y="1526"/>
                    <a:pt x="3037" y="1472"/>
                  </a:cubicBezTo>
                  <a:cubicBezTo>
                    <a:pt x="3063" y="1419"/>
                    <a:pt x="3037" y="1339"/>
                    <a:pt x="2983" y="1312"/>
                  </a:cubicBezTo>
                  <a:lnTo>
                    <a:pt x="2502" y="1111"/>
                  </a:lnTo>
                  <a:lnTo>
                    <a:pt x="2502" y="1030"/>
                  </a:lnTo>
                  <a:cubicBezTo>
                    <a:pt x="2515" y="911"/>
                    <a:pt x="2502" y="804"/>
                    <a:pt x="2489" y="697"/>
                  </a:cubicBezTo>
                  <a:cubicBezTo>
                    <a:pt x="2462" y="495"/>
                    <a:pt x="2408" y="349"/>
                    <a:pt x="2368" y="242"/>
                  </a:cubicBezTo>
                  <a:cubicBezTo>
                    <a:pt x="2355" y="188"/>
                    <a:pt x="2328" y="135"/>
                    <a:pt x="2314" y="108"/>
                  </a:cubicBezTo>
                  <a:cubicBezTo>
                    <a:pt x="2301" y="81"/>
                    <a:pt x="2288" y="67"/>
                    <a:pt x="2288" y="67"/>
                  </a:cubicBezTo>
                  <a:cubicBezTo>
                    <a:pt x="2275" y="28"/>
                    <a:pt x="2221" y="1"/>
                    <a:pt x="2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4"/>
            <p:cNvSpPr/>
            <p:nvPr/>
          </p:nvSpPr>
          <p:spPr>
            <a:xfrm>
              <a:off x="5096175" y="3644550"/>
              <a:ext cx="58425" cy="48575"/>
            </a:xfrm>
            <a:custGeom>
              <a:avLst/>
              <a:gdLst/>
              <a:ahLst/>
              <a:cxnLst/>
              <a:rect l="l" t="t" r="r" b="b"/>
              <a:pathLst>
                <a:path w="2337" h="1943" extrusionOk="0">
                  <a:moveTo>
                    <a:pt x="1727" y="1"/>
                  </a:moveTo>
                  <a:cubicBezTo>
                    <a:pt x="731" y="1"/>
                    <a:pt x="1" y="1487"/>
                    <a:pt x="330" y="1769"/>
                  </a:cubicBezTo>
                  <a:cubicBezTo>
                    <a:pt x="475" y="1892"/>
                    <a:pt x="582" y="1943"/>
                    <a:pt x="671" y="1943"/>
                  </a:cubicBezTo>
                  <a:cubicBezTo>
                    <a:pt x="861" y="1943"/>
                    <a:pt x="968" y="1715"/>
                    <a:pt x="1186" y="1487"/>
                  </a:cubicBezTo>
                  <a:cubicBezTo>
                    <a:pt x="1468" y="1207"/>
                    <a:pt x="1762" y="1059"/>
                    <a:pt x="2122" y="672"/>
                  </a:cubicBezTo>
                  <a:cubicBezTo>
                    <a:pt x="2336" y="458"/>
                    <a:pt x="2310" y="137"/>
                    <a:pt x="2015" y="43"/>
                  </a:cubicBezTo>
                  <a:cubicBezTo>
                    <a:pt x="1917" y="14"/>
                    <a:pt x="1821" y="1"/>
                    <a:pt x="1727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4"/>
            <p:cNvSpPr/>
            <p:nvPr/>
          </p:nvSpPr>
          <p:spPr>
            <a:xfrm>
              <a:off x="5310400" y="3562500"/>
              <a:ext cx="50700" cy="22500"/>
            </a:xfrm>
            <a:custGeom>
              <a:avLst/>
              <a:gdLst/>
              <a:ahLst/>
              <a:cxnLst/>
              <a:rect l="l" t="t" r="r" b="b"/>
              <a:pathLst>
                <a:path w="2028" h="900" extrusionOk="0">
                  <a:moveTo>
                    <a:pt x="842" y="1"/>
                  </a:moveTo>
                  <a:cubicBezTo>
                    <a:pt x="506" y="1"/>
                    <a:pt x="197" y="115"/>
                    <a:pt x="81" y="423"/>
                  </a:cubicBezTo>
                  <a:cubicBezTo>
                    <a:pt x="1" y="663"/>
                    <a:pt x="108" y="863"/>
                    <a:pt x="322" y="877"/>
                  </a:cubicBezTo>
                  <a:cubicBezTo>
                    <a:pt x="376" y="881"/>
                    <a:pt x="427" y="883"/>
                    <a:pt x="475" y="883"/>
                  </a:cubicBezTo>
                  <a:cubicBezTo>
                    <a:pt x="735" y="883"/>
                    <a:pt x="917" y="835"/>
                    <a:pt x="1130" y="835"/>
                  </a:cubicBezTo>
                  <a:cubicBezTo>
                    <a:pt x="1150" y="835"/>
                    <a:pt x="1171" y="836"/>
                    <a:pt x="1192" y="837"/>
                  </a:cubicBezTo>
                  <a:cubicBezTo>
                    <a:pt x="1348" y="849"/>
                    <a:pt x="1521" y="900"/>
                    <a:pt x="1667" y="900"/>
                  </a:cubicBezTo>
                  <a:cubicBezTo>
                    <a:pt x="1834" y="900"/>
                    <a:pt x="1966" y="834"/>
                    <a:pt x="1994" y="569"/>
                  </a:cubicBezTo>
                  <a:cubicBezTo>
                    <a:pt x="2028" y="311"/>
                    <a:pt x="1397" y="1"/>
                    <a:pt x="842" y="1"/>
                  </a:cubicBezTo>
                  <a:close/>
                </a:path>
              </a:pathLst>
            </a:custGeom>
            <a:solidFill>
              <a:srgbClr val="402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4"/>
            <p:cNvSpPr/>
            <p:nvPr/>
          </p:nvSpPr>
          <p:spPr>
            <a:xfrm>
              <a:off x="5236850" y="3683725"/>
              <a:ext cx="73925" cy="56200"/>
            </a:xfrm>
            <a:custGeom>
              <a:avLst/>
              <a:gdLst/>
              <a:ahLst/>
              <a:cxnLst/>
              <a:rect l="l" t="t" r="r" b="b"/>
              <a:pathLst>
                <a:path w="2957" h="2248" extrusionOk="0">
                  <a:moveTo>
                    <a:pt x="1913" y="1"/>
                  </a:moveTo>
                  <a:cubicBezTo>
                    <a:pt x="1619" y="1"/>
                    <a:pt x="1298" y="95"/>
                    <a:pt x="963" y="241"/>
                  </a:cubicBezTo>
                  <a:cubicBezTo>
                    <a:pt x="241" y="576"/>
                    <a:pt x="0" y="1204"/>
                    <a:pt x="187" y="1673"/>
                  </a:cubicBezTo>
                  <a:cubicBezTo>
                    <a:pt x="294" y="1953"/>
                    <a:pt x="589" y="2248"/>
                    <a:pt x="1138" y="2248"/>
                  </a:cubicBezTo>
                  <a:cubicBezTo>
                    <a:pt x="1338" y="2248"/>
                    <a:pt x="1566" y="2208"/>
                    <a:pt x="1846" y="2114"/>
                  </a:cubicBezTo>
                  <a:cubicBezTo>
                    <a:pt x="2863" y="1739"/>
                    <a:pt x="2957" y="910"/>
                    <a:pt x="2729" y="442"/>
                  </a:cubicBezTo>
                  <a:cubicBezTo>
                    <a:pt x="2568" y="134"/>
                    <a:pt x="2274" y="1"/>
                    <a:pt x="1913" y="1"/>
                  </a:cubicBezTo>
                  <a:close/>
                </a:path>
              </a:pathLst>
            </a:custGeom>
            <a:solidFill>
              <a:srgbClr val="D3A0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4"/>
            <p:cNvSpPr/>
            <p:nvPr/>
          </p:nvSpPr>
          <p:spPr>
            <a:xfrm>
              <a:off x="5288675" y="3681725"/>
              <a:ext cx="25100" cy="53775"/>
            </a:xfrm>
            <a:custGeom>
              <a:avLst/>
              <a:gdLst/>
              <a:ahLst/>
              <a:cxnLst/>
              <a:rect l="l" t="t" r="r" b="b"/>
              <a:pathLst>
                <a:path w="1004" h="2151" extrusionOk="0">
                  <a:moveTo>
                    <a:pt x="135" y="0"/>
                  </a:moveTo>
                  <a:cubicBezTo>
                    <a:pt x="108" y="0"/>
                    <a:pt x="67" y="27"/>
                    <a:pt x="54" y="54"/>
                  </a:cubicBezTo>
                  <a:cubicBezTo>
                    <a:pt x="28" y="107"/>
                    <a:pt x="40" y="161"/>
                    <a:pt x="94" y="188"/>
                  </a:cubicBezTo>
                  <a:cubicBezTo>
                    <a:pt x="94" y="188"/>
                    <a:pt x="121" y="214"/>
                    <a:pt x="174" y="241"/>
                  </a:cubicBezTo>
                  <a:cubicBezTo>
                    <a:pt x="228" y="268"/>
                    <a:pt x="308" y="321"/>
                    <a:pt x="375" y="402"/>
                  </a:cubicBezTo>
                  <a:cubicBezTo>
                    <a:pt x="456" y="469"/>
                    <a:pt x="509" y="562"/>
                    <a:pt x="563" y="669"/>
                  </a:cubicBezTo>
                  <a:cubicBezTo>
                    <a:pt x="589" y="723"/>
                    <a:pt x="616" y="803"/>
                    <a:pt x="616" y="844"/>
                  </a:cubicBezTo>
                  <a:cubicBezTo>
                    <a:pt x="629" y="883"/>
                    <a:pt x="629" y="924"/>
                    <a:pt x="629" y="963"/>
                  </a:cubicBezTo>
                  <a:lnTo>
                    <a:pt x="629" y="1044"/>
                  </a:lnTo>
                  <a:cubicBezTo>
                    <a:pt x="629" y="1284"/>
                    <a:pt x="456" y="1539"/>
                    <a:pt x="308" y="1712"/>
                  </a:cubicBezTo>
                  <a:cubicBezTo>
                    <a:pt x="242" y="1793"/>
                    <a:pt x="174" y="1860"/>
                    <a:pt x="121" y="1900"/>
                  </a:cubicBezTo>
                  <a:cubicBezTo>
                    <a:pt x="81" y="1953"/>
                    <a:pt x="54" y="1980"/>
                    <a:pt x="54" y="1980"/>
                  </a:cubicBezTo>
                  <a:lnTo>
                    <a:pt x="40" y="1980"/>
                  </a:lnTo>
                  <a:cubicBezTo>
                    <a:pt x="14" y="2007"/>
                    <a:pt x="1" y="2047"/>
                    <a:pt x="28" y="2087"/>
                  </a:cubicBezTo>
                  <a:cubicBezTo>
                    <a:pt x="37" y="2126"/>
                    <a:pt x="68" y="2151"/>
                    <a:pt x="105" y="2151"/>
                  </a:cubicBezTo>
                  <a:cubicBezTo>
                    <a:pt x="119" y="2151"/>
                    <a:pt x="133" y="2148"/>
                    <a:pt x="147" y="2140"/>
                  </a:cubicBezTo>
                  <a:cubicBezTo>
                    <a:pt x="147" y="2140"/>
                    <a:pt x="308" y="2074"/>
                    <a:pt x="509" y="1914"/>
                  </a:cubicBezTo>
                  <a:cubicBezTo>
                    <a:pt x="602" y="1833"/>
                    <a:pt x="723" y="1726"/>
                    <a:pt x="816" y="1579"/>
                  </a:cubicBezTo>
                  <a:cubicBezTo>
                    <a:pt x="857" y="1512"/>
                    <a:pt x="897" y="1432"/>
                    <a:pt x="937" y="1338"/>
                  </a:cubicBezTo>
                  <a:cubicBezTo>
                    <a:pt x="964" y="1258"/>
                    <a:pt x="991" y="1165"/>
                    <a:pt x="1004" y="1070"/>
                  </a:cubicBezTo>
                  <a:cubicBezTo>
                    <a:pt x="1004" y="1017"/>
                    <a:pt x="1004" y="963"/>
                    <a:pt x="991" y="910"/>
                  </a:cubicBezTo>
                  <a:cubicBezTo>
                    <a:pt x="991" y="856"/>
                    <a:pt x="977" y="830"/>
                    <a:pt x="977" y="790"/>
                  </a:cubicBezTo>
                  <a:cubicBezTo>
                    <a:pt x="950" y="669"/>
                    <a:pt x="923" y="603"/>
                    <a:pt x="884" y="522"/>
                  </a:cubicBezTo>
                  <a:cubicBezTo>
                    <a:pt x="803" y="362"/>
                    <a:pt x="670" y="241"/>
                    <a:pt x="563" y="161"/>
                  </a:cubicBezTo>
                  <a:cubicBezTo>
                    <a:pt x="335" y="0"/>
                    <a:pt x="135" y="0"/>
                    <a:pt x="135" y="0"/>
                  </a:cubicBezTo>
                  <a:close/>
                </a:path>
              </a:pathLst>
            </a:custGeom>
            <a:solidFill>
              <a:srgbClr val="B4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4"/>
            <p:cNvSpPr/>
            <p:nvPr/>
          </p:nvSpPr>
          <p:spPr>
            <a:xfrm>
              <a:off x="5247725" y="3732650"/>
              <a:ext cx="22600" cy="8000"/>
            </a:xfrm>
            <a:custGeom>
              <a:avLst/>
              <a:gdLst/>
              <a:ahLst/>
              <a:cxnLst/>
              <a:rect l="l" t="t" r="r" b="b"/>
              <a:pathLst>
                <a:path w="904" h="320" extrusionOk="0">
                  <a:moveTo>
                    <a:pt x="186" y="0"/>
                  </a:moveTo>
                  <a:cubicBezTo>
                    <a:pt x="127" y="0"/>
                    <a:pt x="81" y="11"/>
                    <a:pt x="60" y="37"/>
                  </a:cubicBezTo>
                  <a:cubicBezTo>
                    <a:pt x="1" y="126"/>
                    <a:pt x="340" y="319"/>
                    <a:pt x="611" y="319"/>
                  </a:cubicBezTo>
                  <a:cubicBezTo>
                    <a:pt x="705" y="319"/>
                    <a:pt x="791" y="296"/>
                    <a:pt x="849" y="237"/>
                  </a:cubicBezTo>
                  <a:cubicBezTo>
                    <a:pt x="903" y="184"/>
                    <a:pt x="429" y="0"/>
                    <a:pt x="186" y="0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4"/>
            <p:cNvSpPr/>
            <p:nvPr/>
          </p:nvSpPr>
          <p:spPr>
            <a:xfrm>
              <a:off x="6085250" y="3639225"/>
              <a:ext cx="77600" cy="64800"/>
            </a:xfrm>
            <a:custGeom>
              <a:avLst/>
              <a:gdLst/>
              <a:ahLst/>
              <a:cxnLst/>
              <a:rect l="l" t="t" r="r" b="b"/>
              <a:pathLst>
                <a:path w="3104" h="2592" extrusionOk="0">
                  <a:moveTo>
                    <a:pt x="1235" y="1"/>
                  </a:moveTo>
                  <a:cubicBezTo>
                    <a:pt x="1014" y="1"/>
                    <a:pt x="809" y="72"/>
                    <a:pt x="642" y="229"/>
                  </a:cubicBezTo>
                  <a:cubicBezTo>
                    <a:pt x="241" y="603"/>
                    <a:pt x="0" y="1352"/>
                    <a:pt x="869" y="2102"/>
                  </a:cubicBezTo>
                  <a:cubicBezTo>
                    <a:pt x="1289" y="2463"/>
                    <a:pt x="1661" y="2592"/>
                    <a:pt x="1965" y="2592"/>
                  </a:cubicBezTo>
                  <a:cubicBezTo>
                    <a:pt x="2282" y="2592"/>
                    <a:pt x="2526" y="2452"/>
                    <a:pt x="2676" y="2289"/>
                  </a:cubicBezTo>
                  <a:cubicBezTo>
                    <a:pt x="3023" y="1888"/>
                    <a:pt x="3104" y="1259"/>
                    <a:pt x="2515" y="657"/>
                  </a:cubicBezTo>
                  <a:cubicBezTo>
                    <a:pt x="2130" y="254"/>
                    <a:pt x="1653" y="1"/>
                    <a:pt x="123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4"/>
            <p:cNvSpPr/>
            <p:nvPr/>
          </p:nvSpPr>
          <p:spPr>
            <a:xfrm>
              <a:off x="6086900" y="3636175"/>
              <a:ext cx="33475" cy="51675"/>
            </a:xfrm>
            <a:custGeom>
              <a:avLst/>
              <a:gdLst/>
              <a:ahLst/>
              <a:cxnLst/>
              <a:rect l="l" t="t" r="r" b="b"/>
              <a:pathLst>
                <a:path w="1339" h="2067" extrusionOk="0">
                  <a:moveTo>
                    <a:pt x="1036" y="0"/>
                  </a:moveTo>
                  <a:cubicBezTo>
                    <a:pt x="967" y="0"/>
                    <a:pt x="884" y="8"/>
                    <a:pt x="790" y="30"/>
                  </a:cubicBezTo>
                  <a:cubicBezTo>
                    <a:pt x="657" y="57"/>
                    <a:pt x="496" y="124"/>
                    <a:pt x="362" y="244"/>
                  </a:cubicBezTo>
                  <a:cubicBezTo>
                    <a:pt x="282" y="311"/>
                    <a:pt x="229" y="365"/>
                    <a:pt x="175" y="458"/>
                  </a:cubicBezTo>
                  <a:cubicBezTo>
                    <a:pt x="148" y="499"/>
                    <a:pt x="122" y="525"/>
                    <a:pt x="108" y="565"/>
                  </a:cubicBezTo>
                  <a:cubicBezTo>
                    <a:pt x="81" y="618"/>
                    <a:pt x="68" y="672"/>
                    <a:pt x="41" y="725"/>
                  </a:cubicBezTo>
                  <a:cubicBezTo>
                    <a:pt x="15" y="820"/>
                    <a:pt x="1" y="913"/>
                    <a:pt x="1" y="1007"/>
                  </a:cubicBezTo>
                  <a:cubicBezTo>
                    <a:pt x="1" y="1100"/>
                    <a:pt x="15" y="1194"/>
                    <a:pt x="27" y="1274"/>
                  </a:cubicBezTo>
                  <a:cubicBezTo>
                    <a:pt x="68" y="1435"/>
                    <a:pt x="148" y="1581"/>
                    <a:pt x="202" y="1689"/>
                  </a:cubicBezTo>
                  <a:cubicBezTo>
                    <a:pt x="336" y="1916"/>
                    <a:pt x="469" y="2036"/>
                    <a:pt x="469" y="2036"/>
                  </a:cubicBezTo>
                  <a:cubicBezTo>
                    <a:pt x="489" y="2057"/>
                    <a:pt x="516" y="2067"/>
                    <a:pt x="543" y="2067"/>
                  </a:cubicBezTo>
                  <a:cubicBezTo>
                    <a:pt x="569" y="2067"/>
                    <a:pt x="596" y="2057"/>
                    <a:pt x="616" y="2036"/>
                  </a:cubicBezTo>
                  <a:cubicBezTo>
                    <a:pt x="643" y="2010"/>
                    <a:pt x="643" y="1956"/>
                    <a:pt x="630" y="1929"/>
                  </a:cubicBezTo>
                  <a:lnTo>
                    <a:pt x="630" y="1916"/>
                  </a:lnTo>
                  <a:cubicBezTo>
                    <a:pt x="630" y="1916"/>
                    <a:pt x="616" y="1890"/>
                    <a:pt x="576" y="1822"/>
                  </a:cubicBezTo>
                  <a:cubicBezTo>
                    <a:pt x="550" y="1769"/>
                    <a:pt x="509" y="1676"/>
                    <a:pt x="469" y="1569"/>
                  </a:cubicBezTo>
                  <a:cubicBezTo>
                    <a:pt x="402" y="1367"/>
                    <a:pt x="322" y="1060"/>
                    <a:pt x="402" y="820"/>
                  </a:cubicBezTo>
                  <a:cubicBezTo>
                    <a:pt x="416" y="793"/>
                    <a:pt x="429" y="779"/>
                    <a:pt x="429" y="752"/>
                  </a:cubicBezTo>
                  <a:cubicBezTo>
                    <a:pt x="443" y="725"/>
                    <a:pt x="469" y="686"/>
                    <a:pt x="496" y="645"/>
                  </a:cubicBezTo>
                  <a:cubicBezTo>
                    <a:pt x="509" y="606"/>
                    <a:pt x="562" y="552"/>
                    <a:pt x="603" y="499"/>
                  </a:cubicBezTo>
                  <a:cubicBezTo>
                    <a:pt x="696" y="418"/>
                    <a:pt x="790" y="351"/>
                    <a:pt x="883" y="311"/>
                  </a:cubicBezTo>
                  <a:cubicBezTo>
                    <a:pt x="990" y="271"/>
                    <a:pt x="1071" y="244"/>
                    <a:pt x="1138" y="231"/>
                  </a:cubicBezTo>
                  <a:cubicBezTo>
                    <a:pt x="1204" y="217"/>
                    <a:pt x="1231" y="217"/>
                    <a:pt x="1231" y="217"/>
                  </a:cubicBezTo>
                  <a:lnTo>
                    <a:pt x="1245" y="217"/>
                  </a:lnTo>
                  <a:cubicBezTo>
                    <a:pt x="1299" y="217"/>
                    <a:pt x="1338" y="164"/>
                    <a:pt x="1325" y="110"/>
                  </a:cubicBezTo>
                  <a:cubicBezTo>
                    <a:pt x="1325" y="71"/>
                    <a:pt x="1299" y="44"/>
                    <a:pt x="1258" y="30"/>
                  </a:cubicBezTo>
                  <a:cubicBezTo>
                    <a:pt x="1258" y="30"/>
                    <a:pt x="1175" y="0"/>
                    <a:pt x="1036" y="0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4"/>
            <p:cNvSpPr/>
            <p:nvPr/>
          </p:nvSpPr>
          <p:spPr>
            <a:xfrm>
              <a:off x="6127750" y="3696500"/>
              <a:ext cx="23850" cy="8275"/>
            </a:xfrm>
            <a:custGeom>
              <a:avLst/>
              <a:gdLst/>
              <a:ahLst/>
              <a:cxnLst/>
              <a:rect l="l" t="t" r="r" b="b"/>
              <a:pathLst>
                <a:path w="954" h="331" extrusionOk="0">
                  <a:moveTo>
                    <a:pt x="737" y="1"/>
                  </a:moveTo>
                  <a:cubicBezTo>
                    <a:pt x="473" y="1"/>
                    <a:pt x="0" y="176"/>
                    <a:pt x="52" y="239"/>
                  </a:cubicBezTo>
                  <a:cubicBezTo>
                    <a:pt x="114" y="304"/>
                    <a:pt x="212" y="330"/>
                    <a:pt x="319" y="330"/>
                  </a:cubicBezTo>
                  <a:cubicBezTo>
                    <a:pt x="603" y="330"/>
                    <a:pt x="954" y="148"/>
                    <a:pt x="895" y="51"/>
                  </a:cubicBezTo>
                  <a:cubicBezTo>
                    <a:pt x="871" y="15"/>
                    <a:pt x="813" y="1"/>
                    <a:pt x="737" y="1"/>
                  </a:cubicBezTo>
                  <a:close/>
                </a:path>
              </a:pathLst>
            </a:custGeom>
            <a:solidFill>
              <a:srgbClr val="4A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4"/>
            <p:cNvSpPr/>
            <p:nvPr/>
          </p:nvSpPr>
          <p:spPr>
            <a:xfrm>
              <a:off x="6358125" y="3837750"/>
              <a:ext cx="72250" cy="32275"/>
            </a:xfrm>
            <a:custGeom>
              <a:avLst/>
              <a:gdLst/>
              <a:ahLst/>
              <a:cxnLst/>
              <a:rect l="l" t="t" r="r" b="b"/>
              <a:pathLst>
                <a:path w="2890" h="1291" extrusionOk="0">
                  <a:moveTo>
                    <a:pt x="1432" y="1"/>
                  </a:moveTo>
                  <a:cubicBezTo>
                    <a:pt x="1348" y="1"/>
                    <a:pt x="1266" y="10"/>
                    <a:pt x="1190" y="19"/>
                  </a:cubicBezTo>
                  <a:cubicBezTo>
                    <a:pt x="1070" y="46"/>
                    <a:pt x="963" y="73"/>
                    <a:pt x="869" y="114"/>
                  </a:cubicBezTo>
                  <a:cubicBezTo>
                    <a:pt x="762" y="153"/>
                    <a:pt x="682" y="207"/>
                    <a:pt x="589" y="260"/>
                  </a:cubicBezTo>
                  <a:cubicBezTo>
                    <a:pt x="521" y="314"/>
                    <a:pt x="441" y="354"/>
                    <a:pt x="388" y="421"/>
                  </a:cubicBezTo>
                  <a:cubicBezTo>
                    <a:pt x="321" y="461"/>
                    <a:pt x="268" y="515"/>
                    <a:pt x="227" y="568"/>
                  </a:cubicBezTo>
                  <a:cubicBezTo>
                    <a:pt x="174" y="608"/>
                    <a:pt x="134" y="661"/>
                    <a:pt x="107" y="702"/>
                  </a:cubicBezTo>
                  <a:cubicBezTo>
                    <a:pt x="81" y="742"/>
                    <a:pt x="67" y="768"/>
                    <a:pt x="54" y="795"/>
                  </a:cubicBezTo>
                  <a:cubicBezTo>
                    <a:pt x="40" y="809"/>
                    <a:pt x="40" y="822"/>
                    <a:pt x="40" y="822"/>
                  </a:cubicBezTo>
                  <a:cubicBezTo>
                    <a:pt x="0" y="875"/>
                    <a:pt x="13" y="929"/>
                    <a:pt x="40" y="982"/>
                  </a:cubicBezTo>
                  <a:cubicBezTo>
                    <a:pt x="72" y="1015"/>
                    <a:pt x="115" y="1033"/>
                    <a:pt x="158" y="1033"/>
                  </a:cubicBezTo>
                  <a:cubicBezTo>
                    <a:pt x="186" y="1033"/>
                    <a:pt x="215" y="1025"/>
                    <a:pt x="241" y="1009"/>
                  </a:cubicBezTo>
                  <a:lnTo>
                    <a:pt x="268" y="982"/>
                  </a:lnTo>
                  <a:cubicBezTo>
                    <a:pt x="281" y="970"/>
                    <a:pt x="321" y="943"/>
                    <a:pt x="348" y="929"/>
                  </a:cubicBezTo>
                  <a:cubicBezTo>
                    <a:pt x="388" y="902"/>
                    <a:pt x="414" y="875"/>
                    <a:pt x="468" y="849"/>
                  </a:cubicBezTo>
                  <a:cubicBezTo>
                    <a:pt x="509" y="822"/>
                    <a:pt x="562" y="782"/>
                    <a:pt x="628" y="756"/>
                  </a:cubicBezTo>
                  <a:cubicBezTo>
                    <a:pt x="682" y="715"/>
                    <a:pt x="749" y="688"/>
                    <a:pt x="816" y="661"/>
                  </a:cubicBezTo>
                  <a:cubicBezTo>
                    <a:pt x="883" y="635"/>
                    <a:pt x="963" y="595"/>
                    <a:pt x="1030" y="581"/>
                  </a:cubicBezTo>
                  <a:cubicBezTo>
                    <a:pt x="1110" y="554"/>
                    <a:pt x="1190" y="542"/>
                    <a:pt x="1271" y="528"/>
                  </a:cubicBezTo>
                  <a:lnTo>
                    <a:pt x="1378" y="515"/>
                  </a:lnTo>
                  <a:cubicBezTo>
                    <a:pt x="1405" y="515"/>
                    <a:pt x="1431" y="521"/>
                    <a:pt x="1458" y="521"/>
                  </a:cubicBezTo>
                  <a:cubicBezTo>
                    <a:pt x="1471" y="521"/>
                    <a:pt x="1485" y="519"/>
                    <a:pt x="1498" y="515"/>
                  </a:cubicBezTo>
                  <a:cubicBezTo>
                    <a:pt x="1538" y="515"/>
                    <a:pt x="1579" y="528"/>
                    <a:pt x="1618" y="542"/>
                  </a:cubicBezTo>
                  <a:cubicBezTo>
                    <a:pt x="1645" y="542"/>
                    <a:pt x="1686" y="542"/>
                    <a:pt x="1725" y="554"/>
                  </a:cubicBezTo>
                  <a:cubicBezTo>
                    <a:pt x="1793" y="595"/>
                    <a:pt x="1873" y="608"/>
                    <a:pt x="1939" y="649"/>
                  </a:cubicBezTo>
                  <a:cubicBezTo>
                    <a:pt x="1966" y="675"/>
                    <a:pt x="2007" y="688"/>
                    <a:pt x="2034" y="702"/>
                  </a:cubicBezTo>
                  <a:cubicBezTo>
                    <a:pt x="2073" y="729"/>
                    <a:pt x="2100" y="756"/>
                    <a:pt x="2127" y="768"/>
                  </a:cubicBezTo>
                  <a:cubicBezTo>
                    <a:pt x="2153" y="795"/>
                    <a:pt x="2194" y="822"/>
                    <a:pt x="2221" y="836"/>
                  </a:cubicBezTo>
                  <a:lnTo>
                    <a:pt x="2287" y="902"/>
                  </a:lnTo>
                  <a:cubicBezTo>
                    <a:pt x="2341" y="956"/>
                    <a:pt x="2394" y="996"/>
                    <a:pt x="2435" y="1036"/>
                  </a:cubicBezTo>
                  <a:cubicBezTo>
                    <a:pt x="2462" y="1077"/>
                    <a:pt x="2501" y="1116"/>
                    <a:pt x="2528" y="1143"/>
                  </a:cubicBezTo>
                  <a:cubicBezTo>
                    <a:pt x="2581" y="1210"/>
                    <a:pt x="2622" y="1237"/>
                    <a:pt x="2622" y="1237"/>
                  </a:cubicBezTo>
                  <a:lnTo>
                    <a:pt x="2635" y="1250"/>
                  </a:lnTo>
                  <a:cubicBezTo>
                    <a:pt x="2661" y="1276"/>
                    <a:pt x="2693" y="1291"/>
                    <a:pt x="2726" y="1291"/>
                  </a:cubicBezTo>
                  <a:cubicBezTo>
                    <a:pt x="2744" y="1291"/>
                    <a:pt x="2764" y="1286"/>
                    <a:pt x="2783" y="1277"/>
                  </a:cubicBezTo>
                  <a:cubicBezTo>
                    <a:pt x="2849" y="1250"/>
                    <a:pt x="2890" y="1170"/>
                    <a:pt x="2863" y="1103"/>
                  </a:cubicBezTo>
                  <a:lnTo>
                    <a:pt x="2795" y="970"/>
                  </a:lnTo>
                  <a:cubicBezTo>
                    <a:pt x="2783" y="929"/>
                    <a:pt x="2756" y="875"/>
                    <a:pt x="2729" y="822"/>
                  </a:cubicBezTo>
                  <a:cubicBezTo>
                    <a:pt x="2702" y="756"/>
                    <a:pt x="2649" y="702"/>
                    <a:pt x="2595" y="635"/>
                  </a:cubicBezTo>
                  <a:cubicBezTo>
                    <a:pt x="2581" y="595"/>
                    <a:pt x="2555" y="568"/>
                    <a:pt x="2528" y="528"/>
                  </a:cubicBezTo>
                  <a:lnTo>
                    <a:pt x="2435" y="435"/>
                  </a:lnTo>
                  <a:cubicBezTo>
                    <a:pt x="2394" y="394"/>
                    <a:pt x="2355" y="367"/>
                    <a:pt x="2328" y="328"/>
                  </a:cubicBezTo>
                  <a:cubicBezTo>
                    <a:pt x="2287" y="287"/>
                    <a:pt x="2234" y="260"/>
                    <a:pt x="2194" y="233"/>
                  </a:cubicBezTo>
                  <a:cubicBezTo>
                    <a:pt x="2100" y="167"/>
                    <a:pt x="1993" y="126"/>
                    <a:pt x="1886" y="73"/>
                  </a:cubicBezTo>
                  <a:cubicBezTo>
                    <a:pt x="1832" y="46"/>
                    <a:pt x="1779" y="46"/>
                    <a:pt x="1712" y="33"/>
                  </a:cubicBezTo>
                  <a:cubicBezTo>
                    <a:pt x="1659" y="19"/>
                    <a:pt x="1605" y="7"/>
                    <a:pt x="1538" y="7"/>
                  </a:cubicBezTo>
                  <a:cubicBezTo>
                    <a:pt x="1503" y="2"/>
                    <a:pt x="1467" y="1"/>
                    <a:pt x="1432" y="1"/>
                  </a:cubicBezTo>
                  <a:close/>
                </a:path>
              </a:pathLst>
            </a:custGeom>
            <a:solidFill>
              <a:srgbClr val="885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4"/>
            <p:cNvSpPr/>
            <p:nvPr/>
          </p:nvSpPr>
          <p:spPr>
            <a:xfrm>
              <a:off x="6041425" y="3591600"/>
              <a:ext cx="35150" cy="32500"/>
            </a:xfrm>
            <a:custGeom>
              <a:avLst/>
              <a:gdLst/>
              <a:ahLst/>
              <a:cxnLst/>
              <a:rect l="l" t="t" r="r" b="b"/>
              <a:pathLst>
                <a:path w="1406" h="1300" extrusionOk="0">
                  <a:moveTo>
                    <a:pt x="703" y="0"/>
                  </a:moveTo>
                  <a:cubicBezTo>
                    <a:pt x="382" y="0"/>
                    <a:pt x="102" y="229"/>
                    <a:pt x="54" y="555"/>
                  </a:cubicBezTo>
                  <a:cubicBezTo>
                    <a:pt x="0" y="917"/>
                    <a:pt x="255" y="1238"/>
                    <a:pt x="603" y="1292"/>
                  </a:cubicBezTo>
                  <a:cubicBezTo>
                    <a:pt x="637" y="1297"/>
                    <a:pt x="670" y="1299"/>
                    <a:pt x="703" y="1299"/>
                  </a:cubicBezTo>
                  <a:cubicBezTo>
                    <a:pt x="1024" y="1299"/>
                    <a:pt x="1303" y="1071"/>
                    <a:pt x="1352" y="743"/>
                  </a:cubicBezTo>
                  <a:cubicBezTo>
                    <a:pt x="1405" y="395"/>
                    <a:pt x="1151" y="61"/>
                    <a:pt x="803" y="8"/>
                  </a:cubicBezTo>
                  <a:cubicBezTo>
                    <a:pt x="769" y="3"/>
                    <a:pt x="736" y="0"/>
                    <a:pt x="703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4"/>
            <p:cNvSpPr/>
            <p:nvPr/>
          </p:nvSpPr>
          <p:spPr>
            <a:xfrm>
              <a:off x="6192250" y="3707625"/>
              <a:ext cx="34800" cy="32500"/>
            </a:xfrm>
            <a:custGeom>
              <a:avLst/>
              <a:gdLst/>
              <a:ahLst/>
              <a:cxnLst/>
              <a:rect l="l" t="t" r="r" b="b"/>
              <a:pathLst>
                <a:path w="1392" h="1300" extrusionOk="0">
                  <a:moveTo>
                    <a:pt x="696" y="1"/>
                  </a:moveTo>
                  <a:cubicBezTo>
                    <a:pt x="384" y="1"/>
                    <a:pt x="103" y="240"/>
                    <a:pt x="54" y="557"/>
                  </a:cubicBezTo>
                  <a:cubicBezTo>
                    <a:pt x="1" y="917"/>
                    <a:pt x="254" y="1252"/>
                    <a:pt x="602" y="1292"/>
                  </a:cubicBezTo>
                  <a:cubicBezTo>
                    <a:pt x="636" y="1297"/>
                    <a:pt x="669" y="1299"/>
                    <a:pt x="702" y="1299"/>
                  </a:cubicBezTo>
                  <a:cubicBezTo>
                    <a:pt x="1021" y="1299"/>
                    <a:pt x="1290" y="1071"/>
                    <a:pt x="1338" y="744"/>
                  </a:cubicBezTo>
                  <a:cubicBezTo>
                    <a:pt x="1392" y="396"/>
                    <a:pt x="1151" y="61"/>
                    <a:pt x="789" y="8"/>
                  </a:cubicBezTo>
                  <a:cubicBezTo>
                    <a:pt x="758" y="3"/>
                    <a:pt x="727" y="1"/>
                    <a:pt x="69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4"/>
            <p:cNvSpPr/>
            <p:nvPr/>
          </p:nvSpPr>
          <p:spPr>
            <a:xfrm>
              <a:off x="6067175" y="3522175"/>
              <a:ext cx="62225" cy="26825"/>
            </a:xfrm>
            <a:custGeom>
              <a:avLst/>
              <a:gdLst/>
              <a:ahLst/>
              <a:cxnLst/>
              <a:rect l="l" t="t" r="r" b="b"/>
              <a:pathLst>
                <a:path w="2489" h="1073" extrusionOk="0">
                  <a:moveTo>
                    <a:pt x="1071" y="1"/>
                  </a:moveTo>
                  <a:cubicBezTo>
                    <a:pt x="424" y="1"/>
                    <a:pt x="39" y="309"/>
                    <a:pt x="14" y="618"/>
                  </a:cubicBezTo>
                  <a:cubicBezTo>
                    <a:pt x="1" y="939"/>
                    <a:pt x="697" y="992"/>
                    <a:pt x="1137" y="1032"/>
                  </a:cubicBezTo>
                  <a:cubicBezTo>
                    <a:pt x="1341" y="1043"/>
                    <a:pt x="1586" y="1073"/>
                    <a:pt x="1807" y="1073"/>
                  </a:cubicBezTo>
                  <a:cubicBezTo>
                    <a:pt x="2096" y="1073"/>
                    <a:pt x="2342" y="1023"/>
                    <a:pt x="2395" y="818"/>
                  </a:cubicBezTo>
                  <a:cubicBezTo>
                    <a:pt x="2489" y="470"/>
                    <a:pt x="1967" y="29"/>
                    <a:pt x="1151" y="2"/>
                  </a:cubicBezTo>
                  <a:cubicBezTo>
                    <a:pt x="1124" y="1"/>
                    <a:pt x="1097" y="1"/>
                    <a:pt x="1071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4"/>
            <p:cNvSpPr/>
            <p:nvPr/>
          </p:nvSpPr>
          <p:spPr>
            <a:xfrm>
              <a:off x="6246750" y="3654975"/>
              <a:ext cx="36150" cy="52950"/>
            </a:xfrm>
            <a:custGeom>
              <a:avLst/>
              <a:gdLst/>
              <a:ahLst/>
              <a:cxnLst/>
              <a:rect l="l" t="t" r="r" b="b"/>
              <a:pathLst>
                <a:path w="1446" h="2118" extrusionOk="0">
                  <a:moveTo>
                    <a:pt x="563" y="1"/>
                  </a:moveTo>
                  <a:cubicBezTo>
                    <a:pt x="506" y="1"/>
                    <a:pt x="452" y="14"/>
                    <a:pt x="402" y="41"/>
                  </a:cubicBezTo>
                  <a:cubicBezTo>
                    <a:pt x="0" y="255"/>
                    <a:pt x="282" y="710"/>
                    <a:pt x="362" y="1164"/>
                  </a:cubicBezTo>
                  <a:cubicBezTo>
                    <a:pt x="439" y="1586"/>
                    <a:pt x="552" y="2117"/>
                    <a:pt x="830" y="2117"/>
                  </a:cubicBezTo>
                  <a:cubicBezTo>
                    <a:pt x="843" y="2117"/>
                    <a:pt x="857" y="2116"/>
                    <a:pt x="870" y="2114"/>
                  </a:cubicBezTo>
                  <a:cubicBezTo>
                    <a:pt x="1178" y="2047"/>
                    <a:pt x="1445" y="1766"/>
                    <a:pt x="1352" y="1070"/>
                  </a:cubicBezTo>
                  <a:cubicBezTo>
                    <a:pt x="1250" y="392"/>
                    <a:pt x="871" y="1"/>
                    <a:pt x="563" y="1"/>
                  </a:cubicBezTo>
                  <a:close/>
                </a:path>
              </a:pathLst>
            </a:custGeom>
            <a:solidFill>
              <a:srgbClr val="372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4"/>
            <p:cNvSpPr/>
            <p:nvPr/>
          </p:nvSpPr>
          <p:spPr>
            <a:xfrm>
              <a:off x="6046450" y="3656900"/>
              <a:ext cx="110700" cy="96700"/>
            </a:xfrm>
            <a:custGeom>
              <a:avLst/>
              <a:gdLst/>
              <a:ahLst/>
              <a:cxnLst/>
              <a:rect l="l" t="t" r="r" b="b"/>
              <a:pathLst>
                <a:path w="4428" h="3868" extrusionOk="0">
                  <a:moveTo>
                    <a:pt x="227" y="0"/>
                  </a:moveTo>
                  <a:cubicBezTo>
                    <a:pt x="183" y="0"/>
                    <a:pt x="145" y="24"/>
                    <a:pt x="134" y="57"/>
                  </a:cubicBezTo>
                  <a:cubicBezTo>
                    <a:pt x="134" y="57"/>
                    <a:pt x="134" y="84"/>
                    <a:pt x="108" y="137"/>
                  </a:cubicBezTo>
                  <a:cubicBezTo>
                    <a:pt x="94" y="191"/>
                    <a:pt x="81" y="258"/>
                    <a:pt x="67" y="351"/>
                  </a:cubicBezTo>
                  <a:cubicBezTo>
                    <a:pt x="40" y="538"/>
                    <a:pt x="1" y="806"/>
                    <a:pt x="40" y="1114"/>
                  </a:cubicBezTo>
                  <a:cubicBezTo>
                    <a:pt x="81" y="1435"/>
                    <a:pt x="161" y="1810"/>
                    <a:pt x="361" y="2170"/>
                  </a:cubicBezTo>
                  <a:cubicBezTo>
                    <a:pt x="548" y="2532"/>
                    <a:pt x="830" y="2866"/>
                    <a:pt x="1164" y="3133"/>
                  </a:cubicBezTo>
                  <a:lnTo>
                    <a:pt x="1285" y="3240"/>
                  </a:lnTo>
                  <a:lnTo>
                    <a:pt x="1405" y="3335"/>
                  </a:lnTo>
                  <a:lnTo>
                    <a:pt x="1686" y="3495"/>
                  </a:lnTo>
                  <a:cubicBezTo>
                    <a:pt x="1873" y="3602"/>
                    <a:pt x="2061" y="3682"/>
                    <a:pt x="2261" y="3736"/>
                  </a:cubicBezTo>
                  <a:cubicBezTo>
                    <a:pt x="2546" y="3834"/>
                    <a:pt x="2824" y="3867"/>
                    <a:pt x="3078" y="3867"/>
                  </a:cubicBezTo>
                  <a:cubicBezTo>
                    <a:pt x="3170" y="3867"/>
                    <a:pt x="3259" y="3863"/>
                    <a:pt x="3345" y="3856"/>
                  </a:cubicBezTo>
                  <a:cubicBezTo>
                    <a:pt x="3666" y="3843"/>
                    <a:pt x="3919" y="3763"/>
                    <a:pt x="4107" y="3695"/>
                  </a:cubicBezTo>
                  <a:cubicBezTo>
                    <a:pt x="4187" y="3669"/>
                    <a:pt x="4254" y="3642"/>
                    <a:pt x="4308" y="3615"/>
                  </a:cubicBezTo>
                  <a:cubicBezTo>
                    <a:pt x="4347" y="3602"/>
                    <a:pt x="4374" y="3588"/>
                    <a:pt x="4374" y="3588"/>
                  </a:cubicBezTo>
                  <a:cubicBezTo>
                    <a:pt x="4415" y="3562"/>
                    <a:pt x="4428" y="3522"/>
                    <a:pt x="4415" y="3468"/>
                  </a:cubicBezTo>
                  <a:cubicBezTo>
                    <a:pt x="4403" y="3435"/>
                    <a:pt x="4366" y="3411"/>
                    <a:pt x="4330" y="3411"/>
                  </a:cubicBezTo>
                  <a:cubicBezTo>
                    <a:pt x="4323" y="3411"/>
                    <a:pt x="4315" y="3412"/>
                    <a:pt x="4308" y="3415"/>
                  </a:cubicBezTo>
                  <a:lnTo>
                    <a:pt x="4294" y="3415"/>
                  </a:lnTo>
                  <a:cubicBezTo>
                    <a:pt x="4294" y="3415"/>
                    <a:pt x="4267" y="3428"/>
                    <a:pt x="4228" y="3442"/>
                  </a:cubicBezTo>
                  <a:cubicBezTo>
                    <a:pt x="4187" y="3455"/>
                    <a:pt x="4121" y="3468"/>
                    <a:pt x="4040" y="3495"/>
                  </a:cubicBezTo>
                  <a:cubicBezTo>
                    <a:pt x="3866" y="3535"/>
                    <a:pt x="3625" y="3575"/>
                    <a:pt x="3331" y="3588"/>
                  </a:cubicBezTo>
                  <a:cubicBezTo>
                    <a:pt x="3036" y="3588"/>
                    <a:pt x="2703" y="3549"/>
                    <a:pt x="2355" y="3428"/>
                  </a:cubicBezTo>
                  <a:cubicBezTo>
                    <a:pt x="2194" y="3374"/>
                    <a:pt x="2020" y="3294"/>
                    <a:pt x="1847" y="3201"/>
                  </a:cubicBezTo>
                  <a:cubicBezTo>
                    <a:pt x="1766" y="3160"/>
                    <a:pt x="1686" y="3107"/>
                    <a:pt x="1606" y="3053"/>
                  </a:cubicBezTo>
                  <a:lnTo>
                    <a:pt x="1485" y="2960"/>
                  </a:lnTo>
                  <a:lnTo>
                    <a:pt x="1378" y="2866"/>
                  </a:lnTo>
                  <a:cubicBezTo>
                    <a:pt x="1071" y="2625"/>
                    <a:pt x="816" y="2331"/>
                    <a:pt x="643" y="2010"/>
                  </a:cubicBezTo>
                  <a:cubicBezTo>
                    <a:pt x="468" y="1703"/>
                    <a:pt x="361" y="1368"/>
                    <a:pt x="308" y="1087"/>
                  </a:cubicBezTo>
                  <a:cubicBezTo>
                    <a:pt x="268" y="793"/>
                    <a:pt x="268" y="552"/>
                    <a:pt x="281" y="378"/>
                  </a:cubicBezTo>
                  <a:cubicBezTo>
                    <a:pt x="281" y="285"/>
                    <a:pt x="295" y="217"/>
                    <a:pt x="295" y="178"/>
                  </a:cubicBezTo>
                  <a:cubicBezTo>
                    <a:pt x="308" y="137"/>
                    <a:pt x="308" y="110"/>
                    <a:pt x="308" y="110"/>
                  </a:cubicBezTo>
                  <a:cubicBezTo>
                    <a:pt x="322" y="57"/>
                    <a:pt x="295" y="17"/>
                    <a:pt x="254" y="3"/>
                  </a:cubicBezTo>
                  <a:cubicBezTo>
                    <a:pt x="245" y="1"/>
                    <a:pt x="236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4"/>
            <p:cNvSpPr/>
            <p:nvPr/>
          </p:nvSpPr>
          <p:spPr>
            <a:xfrm>
              <a:off x="5931425" y="3615050"/>
              <a:ext cx="86950" cy="80875"/>
            </a:xfrm>
            <a:custGeom>
              <a:avLst/>
              <a:gdLst/>
              <a:ahLst/>
              <a:cxnLst/>
              <a:rect l="l" t="t" r="r" b="b"/>
              <a:pathLst>
                <a:path w="3478" h="3235" extrusionOk="0">
                  <a:moveTo>
                    <a:pt x="1735" y="0"/>
                  </a:moveTo>
                  <a:cubicBezTo>
                    <a:pt x="939" y="0"/>
                    <a:pt x="255" y="582"/>
                    <a:pt x="134" y="1383"/>
                  </a:cubicBezTo>
                  <a:cubicBezTo>
                    <a:pt x="0" y="2266"/>
                    <a:pt x="615" y="3095"/>
                    <a:pt x="1498" y="3216"/>
                  </a:cubicBezTo>
                  <a:cubicBezTo>
                    <a:pt x="1581" y="3229"/>
                    <a:pt x="1662" y="3235"/>
                    <a:pt x="1743" y="3235"/>
                  </a:cubicBezTo>
                  <a:cubicBezTo>
                    <a:pt x="2538" y="3235"/>
                    <a:pt x="3223" y="2653"/>
                    <a:pt x="3344" y="1852"/>
                  </a:cubicBezTo>
                  <a:cubicBezTo>
                    <a:pt x="3478" y="969"/>
                    <a:pt x="2863" y="140"/>
                    <a:pt x="1980" y="19"/>
                  </a:cubicBezTo>
                  <a:cubicBezTo>
                    <a:pt x="1897" y="6"/>
                    <a:pt x="1816" y="0"/>
                    <a:pt x="1735" y="0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4"/>
            <p:cNvSpPr/>
            <p:nvPr/>
          </p:nvSpPr>
          <p:spPr>
            <a:xfrm>
              <a:off x="6150800" y="3781450"/>
              <a:ext cx="113050" cy="105875"/>
            </a:xfrm>
            <a:custGeom>
              <a:avLst/>
              <a:gdLst/>
              <a:ahLst/>
              <a:cxnLst/>
              <a:rect l="l" t="t" r="r" b="b"/>
              <a:pathLst>
                <a:path w="4522" h="4235" extrusionOk="0">
                  <a:moveTo>
                    <a:pt x="2255" y="1"/>
                  </a:moveTo>
                  <a:cubicBezTo>
                    <a:pt x="1227" y="1"/>
                    <a:pt x="319" y="759"/>
                    <a:pt x="173" y="1804"/>
                  </a:cubicBezTo>
                  <a:cubicBezTo>
                    <a:pt x="0" y="2967"/>
                    <a:pt x="803" y="4037"/>
                    <a:pt x="1953" y="4211"/>
                  </a:cubicBezTo>
                  <a:cubicBezTo>
                    <a:pt x="2059" y="4227"/>
                    <a:pt x="2165" y="4235"/>
                    <a:pt x="2269" y="4235"/>
                  </a:cubicBezTo>
                  <a:cubicBezTo>
                    <a:pt x="3304" y="4235"/>
                    <a:pt x="4202" y="3476"/>
                    <a:pt x="4361" y="2419"/>
                  </a:cubicBezTo>
                  <a:cubicBezTo>
                    <a:pt x="4521" y="1269"/>
                    <a:pt x="3731" y="199"/>
                    <a:pt x="2568" y="24"/>
                  </a:cubicBezTo>
                  <a:cubicBezTo>
                    <a:pt x="2463" y="8"/>
                    <a:pt x="2358" y="1"/>
                    <a:pt x="2255" y="1"/>
                  </a:cubicBezTo>
                  <a:close/>
                </a:path>
              </a:pathLst>
            </a:custGeom>
            <a:solidFill>
              <a:srgbClr val="A6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4"/>
            <p:cNvSpPr/>
            <p:nvPr/>
          </p:nvSpPr>
          <p:spPr>
            <a:xfrm>
              <a:off x="5799300" y="3410225"/>
              <a:ext cx="149800" cy="106825"/>
            </a:xfrm>
            <a:custGeom>
              <a:avLst/>
              <a:gdLst/>
              <a:ahLst/>
              <a:cxnLst/>
              <a:rect l="l" t="t" r="r" b="b"/>
              <a:pathLst>
                <a:path w="5992" h="4273" extrusionOk="0">
                  <a:moveTo>
                    <a:pt x="1768" y="0"/>
                  </a:moveTo>
                  <a:cubicBezTo>
                    <a:pt x="1656" y="0"/>
                    <a:pt x="1536" y="36"/>
                    <a:pt x="1406" y="120"/>
                  </a:cubicBezTo>
                  <a:cubicBezTo>
                    <a:pt x="1" y="1015"/>
                    <a:pt x="1754" y="3945"/>
                    <a:pt x="2476" y="4252"/>
                  </a:cubicBezTo>
                  <a:cubicBezTo>
                    <a:pt x="2510" y="4266"/>
                    <a:pt x="2549" y="4273"/>
                    <a:pt x="2592" y="4273"/>
                  </a:cubicBezTo>
                  <a:cubicBezTo>
                    <a:pt x="3458" y="4273"/>
                    <a:pt x="5992" y="1550"/>
                    <a:pt x="5137" y="454"/>
                  </a:cubicBezTo>
                  <a:cubicBezTo>
                    <a:pt x="4947" y="205"/>
                    <a:pt x="4729" y="108"/>
                    <a:pt x="4505" y="108"/>
                  </a:cubicBezTo>
                  <a:cubicBezTo>
                    <a:pt x="3693" y="108"/>
                    <a:pt x="2797" y="1390"/>
                    <a:pt x="2797" y="1390"/>
                  </a:cubicBezTo>
                  <a:cubicBezTo>
                    <a:pt x="2797" y="1390"/>
                    <a:pt x="2460" y="0"/>
                    <a:pt x="1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4"/>
            <p:cNvSpPr/>
            <p:nvPr/>
          </p:nvSpPr>
          <p:spPr>
            <a:xfrm>
              <a:off x="4830200" y="3504825"/>
              <a:ext cx="104700" cy="453475"/>
            </a:xfrm>
            <a:custGeom>
              <a:avLst/>
              <a:gdLst/>
              <a:ahLst/>
              <a:cxnLst/>
              <a:rect l="l" t="t" r="r" b="b"/>
              <a:pathLst>
                <a:path w="4188" h="18139" extrusionOk="0">
                  <a:moveTo>
                    <a:pt x="4147" y="1"/>
                  </a:moveTo>
                  <a:cubicBezTo>
                    <a:pt x="776" y="242"/>
                    <a:pt x="309" y="4789"/>
                    <a:pt x="134" y="7344"/>
                  </a:cubicBezTo>
                  <a:cubicBezTo>
                    <a:pt x="0" y="9364"/>
                    <a:pt x="68" y="11397"/>
                    <a:pt x="95" y="13417"/>
                  </a:cubicBezTo>
                  <a:cubicBezTo>
                    <a:pt x="121" y="14929"/>
                    <a:pt x="255" y="16507"/>
                    <a:pt x="54" y="18005"/>
                  </a:cubicBezTo>
                  <a:cubicBezTo>
                    <a:pt x="41" y="18085"/>
                    <a:pt x="95" y="18139"/>
                    <a:pt x="161" y="18139"/>
                  </a:cubicBezTo>
                  <a:cubicBezTo>
                    <a:pt x="202" y="18139"/>
                    <a:pt x="241" y="18112"/>
                    <a:pt x="255" y="18059"/>
                  </a:cubicBezTo>
                  <a:cubicBezTo>
                    <a:pt x="683" y="16868"/>
                    <a:pt x="616" y="15503"/>
                    <a:pt x="603" y="14260"/>
                  </a:cubicBezTo>
                  <a:cubicBezTo>
                    <a:pt x="589" y="12387"/>
                    <a:pt x="496" y="10515"/>
                    <a:pt x="535" y="8642"/>
                  </a:cubicBezTo>
                  <a:cubicBezTo>
                    <a:pt x="549" y="7932"/>
                    <a:pt x="562" y="7117"/>
                    <a:pt x="630" y="6261"/>
                  </a:cubicBezTo>
                  <a:cubicBezTo>
                    <a:pt x="576" y="5899"/>
                    <a:pt x="643" y="5512"/>
                    <a:pt x="763" y="5137"/>
                  </a:cubicBezTo>
                  <a:cubicBezTo>
                    <a:pt x="1084" y="2876"/>
                    <a:pt x="1927" y="670"/>
                    <a:pt x="4161" y="67"/>
                  </a:cubicBezTo>
                  <a:cubicBezTo>
                    <a:pt x="4188" y="54"/>
                    <a:pt x="4188" y="1"/>
                    <a:pt x="4147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4"/>
            <p:cNvSpPr/>
            <p:nvPr/>
          </p:nvSpPr>
          <p:spPr>
            <a:xfrm>
              <a:off x="4867325" y="3535925"/>
              <a:ext cx="60900" cy="186300"/>
            </a:xfrm>
            <a:custGeom>
              <a:avLst/>
              <a:gdLst/>
              <a:ahLst/>
              <a:cxnLst/>
              <a:rect l="l" t="t" r="r" b="b"/>
              <a:pathLst>
                <a:path w="2436" h="7452" extrusionOk="0">
                  <a:moveTo>
                    <a:pt x="2248" y="0"/>
                  </a:moveTo>
                  <a:cubicBezTo>
                    <a:pt x="2234" y="0"/>
                    <a:pt x="2207" y="0"/>
                    <a:pt x="2194" y="14"/>
                  </a:cubicBezTo>
                  <a:cubicBezTo>
                    <a:pt x="1" y="1659"/>
                    <a:pt x="67" y="4896"/>
                    <a:pt x="135" y="7357"/>
                  </a:cubicBezTo>
                  <a:cubicBezTo>
                    <a:pt x="135" y="7425"/>
                    <a:pt x="174" y="7451"/>
                    <a:pt x="228" y="7451"/>
                  </a:cubicBezTo>
                  <a:cubicBezTo>
                    <a:pt x="268" y="7451"/>
                    <a:pt x="322" y="7411"/>
                    <a:pt x="335" y="7357"/>
                  </a:cubicBezTo>
                  <a:cubicBezTo>
                    <a:pt x="429" y="6474"/>
                    <a:pt x="456" y="5498"/>
                    <a:pt x="536" y="4535"/>
                  </a:cubicBezTo>
                  <a:cubicBezTo>
                    <a:pt x="468" y="4348"/>
                    <a:pt x="536" y="4147"/>
                    <a:pt x="563" y="3920"/>
                  </a:cubicBezTo>
                  <a:cubicBezTo>
                    <a:pt x="602" y="3626"/>
                    <a:pt x="616" y="3331"/>
                    <a:pt x="723" y="3050"/>
                  </a:cubicBezTo>
                  <a:cubicBezTo>
                    <a:pt x="736" y="3010"/>
                    <a:pt x="750" y="2984"/>
                    <a:pt x="763" y="2957"/>
                  </a:cubicBezTo>
                  <a:cubicBezTo>
                    <a:pt x="1003" y="1900"/>
                    <a:pt x="1445" y="924"/>
                    <a:pt x="2341" y="214"/>
                  </a:cubicBezTo>
                  <a:cubicBezTo>
                    <a:pt x="2435" y="134"/>
                    <a:pt x="2341" y="0"/>
                    <a:pt x="2248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4"/>
            <p:cNvSpPr/>
            <p:nvPr/>
          </p:nvSpPr>
          <p:spPr>
            <a:xfrm>
              <a:off x="4874025" y="3866975"/>
              <a:ext cx="15050" cy="92000"/>
            </a:xfrm>
            <a:custGeom>
              <a:avLst/>
              <a:gdLst/>
              <a:ahLst/>
              <a:cxnLst/>
              <a:rect l="l" t="t" r="r" b="b"/>
              <a:pathLst>
                <a:path w="602" h="3680" extrusionOk="0">
                  <a:moveTo>
                    <a:pt x="414" y="1"/>
                  </a:moveTo>
                  <a:lnTo>
                    <a:pt x="402" y="15"/>
                  </a:lnTo>
                  <a:cubicBezTo>
                    <a:pt x="388" y="27"/>
                    <a:pt x="375" y="41"/>
                    <a:pt x="375" y="68"/>
                  </a:cubicBezTo>
                  <a:lnTo>
                    <a:pt x="375" y="122"/>
                  </a:lnTo>
                  <a:cubicBezTo>
                    <a:pt x="361" y="161"/>
                    <a:pt x="361" y="202"/>
                    <a:pt x="348" y="241"/>
                  </a:cubicBezTo>
                  <a:cubicBezTo>
                    <a:pt x="348" y="255"/>
                    <a:pt x="348" y="255"/>
                    <a:pt x="361" y="255"/>
                  </a:cubicBezTo>
                  <a:cubicBezTo>
                    <a:pt x="348" y="509"/>
                    <a:pt x="321" y="750"/>
                    <a:pt x="307" y="1004"/>
                  </a:cubicBezTo>
                  <a:cubicBezTo>
                    <a:pt x="295" y="1392"/>
                    <a:pt x="281" y="1793"/>
                    <a:pt x="254" y="2182"/>
                  </a:cubicBezTo>
                  <a:cubicBezTo>
                    <a:pt x="214" y="2676"/>
                    <a:pt x="40" y="3118"/>
                    <a:pt x="0" y="3599"/>
                  </a:cubicBezTo>
                  <a:cubicBezTo>
                    <a:pt x="0" y="3653"/>
                    <a:pt x="27" y="3680"/>
                    <a:pt x="67" y="3680"/>
                  </a:cubicBezTo>
                  <a:cubicBezTo>
                    <a:pt x="107" y="3680"/>
                    <a:pt x="134" y="3666"/>
                    <a:pt x="147" y="3639"/>
                  </a:cubicBezTo>
                  <a:cubicBezTo>
                    <a:pt x="602" y="2997"/>
                    <a:pt x="562" y="1994"/>
                    <a:pt x="548" y="1231"/>
                  </a:cubicBezTo>
                  <a:cubicBezTo>
                    <a:pt x="535" y="844"/>
                    <a:pt x="575" y="429"/>
                    <a:pt x="495" y="54"/>
                  </a:cubicBezTo>
                  <a:cubicBezTo>
                    <a:pt x="482" y="27"/>
                    <a:pt x="455" y="1"/>
                    <a:pt x="428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4"/>
            <p:cNvSpPr/>
            <p:nvPr/>
          </p:nvSpPr>
          <p:spPr>
            <a:xfrm>
              <a:off x="4917825" y="3887400"/>
              <a:ext cx="23100" cy="97000"/>
            </a:xfrm>
            <a:custGeom>
              <a:avLst/>
              <a:gdLst/>
              <a:ahLst/>
              <a:cxnLst/>
              <a:rect l="l" t="t" r="r" b="b"/>
              <a:pathLst>
                <a:path w="924" h="3880" extrusionOk="0">
                  <a:moveTo>
                    <a:pt x="615" y="0"/>
                  </a:moveTo>
                  <a:cubicBezTo>
                    <a:pt x="576" y="0"/>
                    <a:pt x="535" y="27"/>
                    <a:pt x="522" y="93"/>
                  </a:cubicBezTo>
                  <a:cubicBezTo>
                    <a:pt x="428" y="749"/>
                    <a:pt x="401" y="1404"/>
                    <a:pt x="321" y="2060"/>
                  </a:cubicBezTo>
                  <a:cubicBezTo>
                    <a:pt x="241" y="2635"/>
                    <a:pt x="80" y="3197"/>
                    <a:pt x="14" y="3772"/>
                  </a:cubicBezTo>
                  <a:cubicBezTo>
                    <a:pt x="0" y="3839"/>
                    <a:pt x="54" y="3879"/>
                    <a:pt x="121" y="3879"/>
                  </a:cubicBezTo>
                  <a:cubicBezTo>
                    <a:pt x="161" y="3879"/>
                    <a:pt x="201" y="3865"/>
                    <a:pt x="214" y="3826"/>
                  </a:cubicBezTo>
                  <a:cubicBezTo>
                    <a:pt x="829" y="2822"/>
                    <a:pt x="924" y="1270"/>
                    <a:pt x="763" y="120"/>
                  </a:cubicBezTo>
                  <a:cubicBezTo>
                    <a:pt x="749" y="54"/>
                    <a:pt x="683" y="0"/>
                    <a:pt x="615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4"/>
            <p:cNvSpPr/>
            <p:nvPr/>
          </p:nvSpPr>
          <p:spPr>
            <a:xfrm>
              <a:off x="4929175" y="3538275"/>
              <a:ext cx="141150" cy="400650"/>
            </a:xfrm>
            <a:custGeom>
              <a:avLst/>
              <a:gdLst/>
              <a:ahLst/>
              <a:cxnLst/>
              <a:rect l="l" t="t" r="r" b="b"/>
              <a:pathLst>
                <a:path w="5646" h="16026" extrusionOk="0">
                  <a:moveTo>
                    <a:pt x="1165" y="0"/>
                  </a:moveTo>
                  <a:lnTo>
                    <a:pt x="1151" y="13"/>
                  </a:lnTo>
                  <a:cubicBezTo>
                    <a:pt x="550" y="1285"/>
                    <a:pt x="482" y="2649"/>
                    <a:pt x="657" y="4013"/>
                  </a:cubicBezTo>
                  <a:cubicBezTo>
                    <a:pt x="684" y="4026"/>
                    <a:pt x="710" y="4053"/>
                    <a:pt x="710" y="4080"/>
                  </a:cubicBezTo>
                  <a:cubicBezTo>
                    <a:pt x="710" y="4080"/>
                    <a:pt x="696" y="4160"/>
                    <a:pt x="696" y="4294"/>
                  </a:cubicBezTo>
                  <a:cubicBezTo>
                    <a:pt x="924" y="5738"/>
                    <a:pt x="1379" y="7197"/>
                    <a:pt x="1740" y="8561"/>
                  </a:cubicBezTo>
                  <a:cubicBezTo>
                    <a:pt x="1994" y="9537"/>
                    <a:pt x="2275" y="10568"/>
                    <a:pt x="2636" y="11570"/>
                  </a:cubicBezTo>
                  <a:cubicBezTo>
                    <a:pt x="2756" y="11771"/>
                    <a:pt x="2863" y="11959"/>
                    <a:pt x="2984" y="12132"/>
                  </a:cubicBezTo>
                  <a:cubicBezTo>
                    <a:pt x="3131" y="12319"/>
                    <a:pt x="3252" y="12494"/>
                    <a:pt x="3372" y="12654"/>
                  </a:cubicBezTo>
                  <a:cubicBezTo>
                    <a:pt x="3493" y="12801"/>
                    <a:pt x="3586" y="12935"/>
                    <a:pt x="3680" y="13042"/>
                  </a:cubicBezTo>
                  <a:lnTo>
                    <a:pt x="3693" y="13056"/>
                  </a:lnTo>
                  <a:cubicBezTo>
                    <a:pt x="3011" y="11677"/>
                    <a:pt x="2556" y="10179"/>
                    <a:pt x="2128" y="8708"/>
                  </a:cubicBezTo>
                  <a:cubicBezTo>
                    <a:pt x="1365" y="6100"/>
                    <a:pt x="1" y="2688"/>
                    <a:pt x="1192" y="40"/>
                  </a:cubicBezTo>
                  <a:cubicBezTo>
                    <a:pt x="1205" y="27"/>
                    <a:pt x="1192" y="0"/>
                    <a:pt x="1165" y="0"/>
                  </a:cubicBezTo>
                  <a:close/>
                  <a:moveTo>
                    <a:pt x="3091" y="12614"/>
                  </a:moveTo>
                  <a:lnTo>
                    <a:pt x="3051" y="12654"/>
                  </a:lnTo>
                  <a:cubicBezTo>
                    <a:pt x="3600" y="13925"/>
                    <a:pt x="4322" y="15089"/>
                    <a:pt x="5351" y="15984"/>
                  </a:cubicBezTo>
                  <a:cubicBezTo>
                    <a:pt x="5392" y="16011"/>
                    <a:pt x="5419" y="16025"/>
                    <a:pt x="5446" y="16025"/>
                  </a:cubicBezTo>
                  <a:cubicBezTo>
                    <a:pt x="5553" y="16025"/>
                    <a:pt x="5646" y="15891"/>
                    <a:pt x="5553" y="15784"/>
                  </a:cubicBezTo>
                  <a:cubicBezTo>
                    <a:pt x="4897" y="15089"/>
                    <a:pt x="4362" y="14313"/>
                    <a:pt x="3921" y="13496"/>
                  </a:cubicBezTo>
                  <a:lnTo>
                    <a:pt x="3907" y="13496"/>
                  </a:lnTo>
                  <a:cubicBezTo>
                    <a:pt x="3894" y="13496"/>
                    <a:pt x="3867" y="13484"/>
                    <a:pt x="3853" y="13470"/>
                  </a:cubicBezTo>
                  <a:cubicBezTo>
                    <a:pt x="3853" y="13470"/>
                    <a:pt x="3746" y="13350"/>
                    <a:pt x="3546" y="13149"/>
                  </a:cubicBezTo>
                  <a:cubicBezTo>
                    <a:pt x="3452" y="13056"/>
                    <a:pt x="3345" y="12922"/>
                    <a:pt x="3225" y="12774"/>
                  </a:cubicBezTo>
                  <a:cubicBezTo>
                    <a:pt x="3172" y="12721"/>
                    <a:pt x="3131" y="12667"/>
                    <a:pt x="3091" y="12614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4"/>
            <p:cNvSpPr/>
            <p:nvPr/>
          </p:nvSpPr>
          <p:spPr>
            <a:xfrm>
              <a:off x="5003775" y="3850250"/>
              <a:ext cx="2700" cy="4400"/>
            </a:xfrm>
            <a:custGeom>
              <a:avLst/>
              <a:gdLst/>
              <a:ahLst/>
              <a:cxnLst/>
              <a:rect l="l" t="t" r="r" b="b"/>
              <a:pathLst>
                <a:path w="108" h="176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54"/>
                    <a:pt x="40" y="122"/>
                    <a:pt x="67" y="175"/>
                  </a:cubicBezTo>
                  <a:lnTo>
                    <a:pt x="107" y="135"/>
                  </a:lnTo>
                  <a:cubicBezTo>
                    <a:pt x="67" y="95"/>
                    <a:pt x="27" y="42"/>
                    <a:pt x="0" y="1"/>
                  </a:cubicBezTo>
                  <a:close/>
                </a:path>
              </a:pathLst>
            </a:custGeom>
            <a:solidFill>
              <a:srgbClr val="D7B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4"/>
            <p:cNvSpPr/>
            <p:nvPr/>
          </p:nvSpPr>
          <p:spPr>
            <a:xfrm>
              <a:off x="4945575" y="3638600"/>
              <a:ext cx="81625" cy="237100"/>
            </a:xfrm>
            <a:custGeom>
              <a:avLst/>
              <a:gdLst/>
              <a:ahLst/>
              <a:cxnLst/>
              <a:rect l="l" t="t" r="r" b="b"/>
              <a:pathLst>
                <a:path w="3265" h="9484" extrusionOk="0">
                  <a:moveTo>
                    <a:pt x="1" y="0"/>
                  </a:moveTo>
                  <a:lnTo>
                    <a:pt x="40" y="281"/>
                  </a:lnTo>
                  <a:cubicBezTo>
                    <a:pt x="40" y="147"/>
                    <a:pt x="54" y="67"/>
                    <a:pt x="54" y="67"/>
                  </a:cubicBezTo>
                  <a:cubicBezTo>
                    <a:pt x="54" y="40"/>
                    <a:pt x="28" y="13"/>
                    <a:pt x="1" y="0"/>
                  </a:cubicBezTo>
                  <a:close/>
                  <a:moveTo>
                    <a:pt x="1980" y="7557"/>
                  </a:moveTo>
                  <a:cubicBezTo>
                    <a:pt x="2088" y="7866"/>
                    <a:pt x="2195" y="8160"/>
                    <a:pt x="2328" y="8467"/>
                  </a:cubicBezTo>
                  <a:cubicBezTo>
                    <a:pt x="2355" y="8508"/>
                    <a:pt x="2395" y="8561"/>
                    <a:pt x="2435" y="8601"/>
                  </a:cubicBezTo>
                  <a:cubicBezTo>
                    <a:pt x="2475" y="8654"/>
                    <a:pt x="2516" y="8708"/>
                    <a:pt x="2569" y="8761"/>
                  </a:cubicBezTo>
                  <a:cubicBezTo>
                    <a:pt x="2689" y="8909"/>
                    <a:pt x="2796" y="9043"/>
                    <a:pt x="2890" y="9136"/>
                  </a:cubicBezTo>
                  <a:cubicBezTo>
                    <a:pt x="3090" y="9337"/>
                    <a:pt x="3197" y="9457"/>
                    <a:pt x="3197" y="9457"/>
                  </a:cubicBezTo>
                  <a:cubicBezTo>
                    <a:pt x="3211" y="9471"/>
                    <a:pt x="3238" y="9483"/>
                    <a:pt x="3251" y="9483"/>
                  </a:cubicBezTo>
                  <a:lnTo>
                    <a:pt x="3265" y="9483"/>
                  </a:lnTo>
                  <a:cubicBezTo>
                    <a:pt x="3184" y="9337"/>
                    <a:pt x="3104" y="9189"/>
                    <a:pt x="3037" y="9043"/>
                  </a:cubicBezTo>
                  <a:lnTo>
                    <a:pt x="3024" y="9029"/>
                  </a:lnTo>
                  <a:cubicBezTo>
                    <a:pt x="2930" y="8922"/>
                    <a:pt x="2837" y="8788"/>
                    <a:pt x="2716" y="8641"/>
                  </a:cubicBezTo>
                  <a:cubicBezTo>
                    <a:pt x="2596" y="8481"/>
                    <a:pt x="2475" y="8306"/>
                    <a:pt x="2328" y="8119"/>
                  </a:cubicBezTo>
                  <a:cubicBezTo>
                    <a:pt x="2207" y="7946"/>
                    <a:pt x="2100" y="7758"/>
                    <a:pt x="1980" y="7557"/>
                  </a:cubicBezTo>
                  <a:close/>
                </a:path>
              </a:pathLst>
            </a:custGeom>
            <a:solidFill>
              <a:srgbClr val="402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4"/>
            <p:cNvSpPr/>
            <p:nvPr/>
          </p:nvSpPr>
          <p:spPr>
            <a:xfrm>
              <a:off x="4968325" y="3500825"/>
              <a:ext cx="120050" cy="160850"/>
            </a:xfrm>
            <a:custGeom>
              <a:avLst/>
              <a:gdLst/>
              <a:ahLst/>
              <a:cxnLst/>
              <a:rect l="l" t="t" r="r" b="b"/>
              <a:pathLst>
                <a:path w="4802" h="6434" extrusionOk="0">
                  <a:moveTo>
                    <a:pt x="682" y="0"/>
                  </a:moveTo>
                  <a:cubicBezTo>
                    <a:pt x="495" y="0"/>
                    <a:pt x="308" y="40"/>
                    <a:pt x="120" y="147"/>
                  </a:cubicBezTo>
                  <a:cubicBezTo>
                    <a:pt x="0" y="214"/>
                    <a:pt x="67" y="388"/>
                    <a:pt x="188" y="388"/>
                  </a:cubicBezTo>
                  <a:cubicBezTo>
                    <a:pt x="201" y="388"/>
                    <a:pt x="214" y="388"/>
                    <a:pt x="214" y="375"/>
                  </a:cubicBezTo>
                  <a:cubicBezTo>
                    <a:pt x="348" y="348"/>
                    <a:pt x="468" y="321"/>
                    <a:pt x="602" y="321"/>
                  </a:cubicBezTo>
                  <a:cubicBezTo>
                    <a:pt x="1793" y="321"/>
                    <a:pt x="2635" y="1900"/>
                    <a:pt x="3143" y="2809"/>
                  </a:cubicBezTo>
                  <a:cubicBezTo>
                    <a:pt x="3773" y="3933"/>
                    <a:pt x="4240" y="5137"/>
                    <a:pt x="4602" y="6353"/>
                  </a:cubicBezTo>
                  <a:cubicBezTo>
                    <a:pt x="4615" y="6407"/>
                    <a:pt x="4655" y="6434"/>
                    <a:pt x="4695" y="6434"/>
                  </a:cubicBezTo>
                  <a:cubicBezTo>
                    <a:pt x="4748" y="6434"/>
                    <a:pt x="4802" y="6394"/>
                    <a:pt x="4802" y="6327"/>
                  </a:cubicBezTo>
                  <a:cubicBezTo>
                    <a:pt x="4588" y="4842"/>
                    <a:pt x="3759" y="3277"/>
                    <a:pt x="2983" y="2007"/>
                  </a:cubicBezTo>
                  <a:cubicBezTo>
                    <a:pt x="2555" y="1297"/>
                    <a:pt x="1672" y="0"/>
                    <a:pt x="682" y="0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4"/>
            <p:cNvSpPr/>
            <p:nvPr/>
          </p:nvSpPr>
          <p:spPr>
            <a:xfrm>
              <a:off x="5013125" y="3478075"/>
              <a:ext cx="96000" cy="68925"/>
            </a:xfrm>
            <a:custGeom>
              <a:avLst/>
              <a:gdLst/>
              <a:ahLst/>
              <a:cxnLst/>
              <a:rect l="l" t="t" r="r" b="b"/>
              <a:pathLst>
                <a:path w="3840" h="2757" extrusionOk="0">
                  <a:moveTo>
                    <a:pt x="14" y="1"/>
                  </a:moveTo>
                  <a:cubicBezTo>
                    <a:pt x="1" y="1"/>
                    <a:pt x="1" y="14"/>
                    <a:pt x="14" y="14"/>
                  </a:cubicBezTo>
                  <a:cubicBezTo>
                    <a:pt x="723" y="254"/>
                    <a:pt x="1405" y="562"/>
                    <a:pt x="2034" y="977"/>
                  </a:cubicBezTo>
                  <a:cubicBezTo>
                    <a:pt x="2716" y="1431"/>
                    <a:pt x="3158" y="2073"/>
                    <a:pt x="3639" y="2716"/>
                  </a:cubicBezTo>
                  <a:cubicBezTo>
                    <a:pt x="3652" y="2742"/>
                    <a:pt x="3693" y="2756"/>
                    <a:pt x="3719" y="2756"/>
                  </a:cubicBezTo>
                  <a:cubicBezTo>
                    <a:pt x="3773" y="2756"/>
                    <a:pt x="3839" y="2716"/>
                    <a:pt x="3800" y="2649"/>
                  </a:cubicBezTo>
                  <a:cubicBezTo>
                    <a:pt x="3170" y="1084"/>
                    <a:pt x="1539" y="375"/>
                    <a:pt x="14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4"/>
            <p:cNvSpPr/>
            <p:nvPr/>
          </p:nvSpPr>
          <p:spPr>
            <a:xfrm>
              <a:off x="5007125" y="3457000"/>
              <a:ext cx="181575" cy="161875"/>
            </a:xfrm>
            <a:custGeom>
              <a:avLst/>
              <a:gdLst/>
              <a:ahLst/>
              <a:cxnLst/>
              <a:rect l="l" t="t" r="r" b="b"/>
              <a:pathLst>
                <a:path w="7263" h="6475" extrusionOk="0">
                  <a:moveTo>
                    <a:pt x="1672" y="0"/>
                  </a:moveTo>
                  <a:cubicBezTo>
                    <a:pt x="1150" y="0"/>
                    <a:pt x="628" y="54"/>
                    <a:pt x="134" y="54"/>
                  </a:cubicBezTo>
                  <a:cubicBezTo>
                    <a:pt x="27" y="54"/>
                    <a:pt x="0" y="241"/>
                    <a:pt x="107" y="255"/>
                  </a:cubicBezTo>
                  <a:cubicBezTo>
                    <a:pt x="414" y="295"/>
                    <a:pt x="735" y="309"/>
                    <a:pt x="1043" y="309"/>
                  </a:cubicBezTo>
                  <a:cubicBezTo>
                    <a:pt x="1177" y="309"/>
                    <a:pt x="1311" y="309"/>
                    <a:pt x="1445" y="295"/>
                  </a:cubicBezTo>
                  <a:lnTo>
                    <a:pt x="2153" y="295"/>
                  </a:lnTo>
                  <a:cubicBezTo>
                    <a:pt x="3264" y="335"/>
                    <a:pt x="4133" y="844"/>
                    <a:pt x="4869" y="1646"/>
                  </a:cubicBezTo>
                  <a:cubicBezTo>
                    <a:pt x="4962" y="1739"/>
                    <a:pt x="5042" y="1846"/>
                    <a:pt x="5123" y="1953"/>
                  </a:cubicBezTo>
                  <a:lnTo>
                    <a:pt x="5123" y="1579"/>
                  </a:lnTo>
                  <a:cubicBezTo>
                    <a:pt x="4521" y="883"/>
                    <a:pt x="3852" y="375"/>
                    <a:pt x="2943" y="148"/>
                  </a:cubicBezTo>
                  <a:cubicBezTo>
                    <a:pt x="2542" y="41"/>
                    <a:pt x="2100" y="0"/>
                    <a:pt x="1672" y="0"/>
                  </a:cubicBezTo>
                  <a:close/>
                  <a:moveTo>
                    <a:pt x="6153" y="3077"/>
                  </a:moveTo>
                  <a:lnTo>
                    <a:pt x="6112" y="3679"/>
                  </a:lnTo>
                  <a:cubicBezTo>
                    <a:pt x="6487" y="4562"/>
                    <a:pt x="6768" y="5511"/>
                    <a:pt x="7129" y="6421"/>
                  </a:cubicBezTo>
                  <a:cubicBezTo>
                    <a:pt x="7143" y="6448"/>
                    <a:pt x="7170" y="6475"/>
                    <a:pt x="7209" y="6475"/>
                  </a:cubicBezTo>
                  <a:cubicBezTo>
                    <a:pt x="7236" y="6475"/>
                    <a:pt x="7263" y="6448"/>
                    <a:pt x="7263" y="6408"/>
                  </a:cubicBezTo>
                  <a:cubicBezTo>
                    <a:pt x="7129" y="5324"/>
                    <a:pt x="6715" y="4134"/>
                    <a:pt x="6153" y="3077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4"/>
            <p:cNvSpPr/>
            <p:nvPr/>
          </p:nvSpPr>
          <p:spPr>
            <a:xfrm>
              <a:off x="5055275" y="3432250"/>
              <a:ext cx="186625" cy="152875"/>
            </a:xfrm>
            <a:custGeom>
              <a:avLst/>
              <a:gdLst/>
              <a:ahLst/>
              <a:cxnLst/>
              <a:rect l="l" t="t" r="r" b="b"/>
              <a:pathLst>
                <a:path w="7465" h="6115" extrusionOk="0">
                  <a:moveTo>
                    <a:pt x="1591" y="1"/>
                  </a:moveTo>
                  <a:cubicBezTo>
                    <a:pt x="1056" y="1"/>
                    <a:pt x="521" y="54"/>
                    <a:pt x="0" y="161"/>
                  </a:cubicBezTo>
                  <a:cubicBezTo>
                    <a:pt x="361" y="122"/>
                    <a:pt x="709" y="95"/>
                    <a:pt x="1056" y="95"/>
                  </a:cubicBezTo>
                  <a:cubicBezTo>
                    <a:pt x="2488" y="95"/>
                    <a:pt x="3879" y="482"/>
                    <a:pt x="5016" y="1406"/>
                  </a:cubicBezTo>
                  <a:cubicBezTo>
                    <a:pt x="5337" y="1673"/>
                    <a:pt x="5618" y="1967"/>
                    <a:pt x="5845" y="2275"/>
                  </a:cubicBezTo>
                  <a:cubicBezTo>
                    <a:pt x="6153" y="2583"/>
                    <a:pt x="6341" y="2984"/>
                    <a:pt x="6501" y="3412"/>
                  </a:cubicBezTo>
                  <a:cubicBezTo>
                    <a:pt x="6862" y="4227"/>
                    <a:pt x="7063" y="5137"/>
                    <a:pt x="7250" y="6034"/>
                  </a:cubicBezTo>
                  <a:cubicBezTo>
                    <a:pt x="7263" y="6087"/>
                    <a:pt x="7304" y="6114"/>
                    <a:pt x="7343" y="6114"/>
                  </a:cubicBezTo>
                  <a:cubicBezTo>
                    <a:pt x="7397" y="6114"/>
                    <a:pt x="7464" y="6073"/>
                    <a:pt x="7464" y="6007"/>
                  </a:cubicBezTo>
                  <a:cubicBezTo>
                    <a:pt x="7370" y="4147"/>
                    <a:pt x="6487" y="2288"/>
                    <a:pt x="5030" y="1124"/>
                  </a:cubicBezTo>
                  <a:cubicBezTo>
                    <a:pt x="4026" y="309"/>
                    <a:pt x="2822" y="1"/>
                    <a:pt x="1591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4"/>
            <p:cNvSpPr/>
            <p:nvPr/>
          </p:nvSpPr>
          <p:spPr>
            <a:xfrm>
              <a:off x="5072300" y="3409500"/>
              <a:ext cx="260550" cy="146175"/>
            </a:xfrm>
            <a:custGeom>
              <a:avLst/>
              <a:gdLst/>
              <a:ahLst/>
              <a:cxnLst/>
              <a:rect l="l" t="t" r="r" b="b"/>
              <a:pathLst>
                <a:path w="10422" h="5847" extrusionOk="0">
                  <a:moveTo>
                    <a:pt x="2355" y="1"/>
                  </a:moveTo>
                  <a:cubicBezTo>
                    <a:pt x="1553" y="1"/>
                    <a:pt x="750" y="108"/>
                    <a:pt x="15" y="309"/>
                  </a:cubicBezTo>
                  <a:cubicBezTo>
                    <a:pt x="1" y="309"/>
                    <a:pt x="1" y="336"/>
                    <a:pt x="15" y="336"/>
                  </a:cubicBezTo>
                  <a:cubicBezTo>
                    <a:pt x="657" y="256"/>
                    <a:pt x="1299" y="215"/>
                    <a:pt x="1927" y="215"/>
                  </a:cubicBezTo>
                  <a:cubicBezTo>
                    <a:pt x="3359" y="215"/>
                    <a:pt x="4763" y="429"/>
                    <a:pt x="6100" y="991"/>
                  </a:cubicBezTo>
                  <a:cubicBezTo>
                    <a:pt x="8255" y="1900"/>
                    <a:pt x="9565" y="3600"/>
                    <a:pt x="10220" y="5780"/>
                  </a:cubicBezTo>
                  <a:cubicBezTo>
                    <a:pt x="10234" y="5833"/>
                    <a:pt x="10274" y="5847"/>
                    <a:pt x="10315" y="5847"/>
                  </a:cubicBezTo>
                  <a:cubicBezTo>
                    <a:pt x="10368" y="5847"/>
                    <a:pt x="10422" y="5806"/>
                    <a:pt x="10408" y="5740"/>
                  </a:cubicBezTo>
                  <a:cubicBezTo>
                    <a:pt x="9819" y="2007"/>
                    <a:pt x="5940" y="1"/>
                    <a:pt x="2355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4"/>
            <p:cNvSpPr/>
            <p:nvPr/>
          </p:nvSpPr>
          <p:spPr>
            <a:xfrm>
              <a:off x="5280000" y="3437275"/>
              <a:ext cx="82600" cy="87300"/>
            </a:xfrm>
            <a:custGeom>
              <a:avLst/>
              <a:gdLst/>
              <a:ahLst/>
              <a:cxnLst/>
              <a:rect l="l" t="t" r="r" b="b"/>
              <a:pathLst>
                <a:path w="3304" h="3492" extrusionOk="0">
                  <a:moveTo>
                    <a:pt x="93" y="1"/>
                  </a:moveTo>
                  <a:cubicBezTo>
                    <a:pt x="13" y="1"/>
                    <a:pt x="0" y="135"/>
                    <a:pt x="80" y="147"/>
                  </a:cubicBezTo>
                  <a:cubicBezTo>
                    <a:pt x="1579" y="482"/>
                    <a:pt x="2488" y="2114"/>
                    <a:pt x="3050" y="3411"/>
                  </a:cubicBezTo>
                  <a:cubicBezTo>
                    <a:pt x="3077" y="3465"/>
                    <a:pt x="3116" y="3491"/>
                    <a:pt x="3170" y="3491"/>
                  </a:cubicBezTo>
                  <a:cubicBezTo>
                    <a:pt x="3237" y="3491"/>
                    <a:pt x="3304" y="3438"/>
                    <a:pt x="3277" y="3345"/>
                  </a:cubicBezTo>
                  <a:cubicBezTo>
                    <a:pt x="2996" y="1993"/>
                    <a:pt x="1591" y="81"/>
                    <a:pt x="93" y="1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4"/>
            <p:cNvSpPr/>
            <p:nvPr/>
          </p:nvSpPr>
          <p:spPr>
            <a:xfrm>
              <a:off x="4845925" y="3602475"/>
              <a:ext cx="27775" cy="68925"/>
            </a:xfrm>
            <a:custGeom>
              <a:avLst/>
              <a:gdLst/>
              <a:ahLst/>
              <a:cxnLst/>
              <a:rect l="l" t="t" r="r" b="b"/>
              <a:pathLst>
                <a:path w="1111" h="2757" extrusionOk="0">
                  <a:moveTo>
                    <a:pt x="776" y="1"/>
                  </a:moveTo>
                  <a:cubicBezTo>
                    <a:pt x="682" y="1"/>
                    <a:pt x="589" y="54"/>
                    <a:pt x="536" y="147"/>
                  </a:cubicBezTo>
                  <a:cubicBezTo>
                    <a:pt x="402" y="468"/>
                    <a:pt x="241" y="843"/>
                    <a:pt x="134" y="1231"/>
                  </a:cubicBezTo>
                  <a:cubicBezTo>
                    <a:pt x="67" y="1606"/>
                    <a:pt x="27" y="1980"/>
                    <a:pt x="1" y="2355"/>
                  </a:cubicBezTo>
                  <a:cubicBezTo>
                    <a:pt x="14" y="2394"/>
                    <a:pt x="14" y="2448"/>
                    <a:pt x="27" y="2489"/>
                  </a:cubicBezTo>
                  <a:cubicBezTo>
                    <a:pt x="67" y="2662"/>
                    <a:pt x="215" y="2756"/>
                    <a:pt x="375" y="2756"/>
                  </a:cubicBezTo>
                  <a:cubicBezTo>
                    <a:pt x="536" y="2756"/>
                    <a:pt x="709" y="2649"/>
                    <a:pt x="763" y="2475"/>
                  </a:cubicBezTo>
                  <a:cubicBezTo>
                    <a:pt x="857" y="2141"/>
                    <a:pt x="843" y="1779"/>
                    <a:pt x="910" y="1431"/>
                  </a:cubicBezTo>
                  <a:cubicBezTo>
                    <a:pt x="977" y="1057"/>
                    <a:pt x="1057" y="682"/>
                    <a:pt x="1098" y="295"/>
                  </a:cubicBezTo>
                  <a:cubicBezTo>
                    <a:pt x="1110" y="120"/>
                    <a:pt x="937" y="1"/>
                    <a:pt x="77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4"/>
            <p:cNvSpPr/>
            <p:nvPr/>
          </p:nvSpPr>
          <p:spPr>
            <a:xfrm>
              <a:off x="4844600" y="3633250"/>
              <a:ext cx="4700" cy="28100"/>
            </a:xfrm>
            <a:custGeom>
              <a:avLst/>
              <a:gdLst/>
              <a:ahLst/>
              <a:cxnLst/>
              <a:rect l="l" t="t" r="r" b="b"/>
              <a:pathLst>
                <a:path w="188" h="1124" extrusionOk="0">
                  <a:moveTo>
                    <a:pt x="187" y="0"/>
                  </a:moveTo>
                  <a:cubicBezTo>
                    <a:pt x="67" y="375"/>
                    <a:pt x="0" y="762"/>
                    <a:pt x="54" y="1124"/>
                  </a:cubicBezTo>
                  <a:cubicBezTo>
                    <a:pt x="80" y="749"/>
                    <a:pt x="120" y="375"/>
                    <a:pt x="187" y="0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4"/>
            <p:cNvSpPr/>
            <p:nvPr/>
          </p:nvSpPr>
          <p:spPr>
            <a:xfrm>
              <a:off x="4880700" y="3606150"/>
              <a:ext cx="22425" cy="50850"/>
            </a:xfrm>
            <a:custGeom>
              <a:avLst/>
              <a:gdLst/>
              <a:ahLst/>
              <a:cxnLst/>
              <a:rect l="l" t="t" r="r" b="b"/>
              <a:pathLst>
                <a:path w="897" h="2034" extrusionOk="0">
                  <a:moveTo>
                    <a:pt x="495" y="0"/>
                  </a:moveTo>
                  <a:cubicBezTo>
                    <a:pt x="402" y="0"/>
                    <a:pt x="295" y="41"/>
                    <a:pt x="228" y="148"/>
                  </a:cubicBezTo>
                  <a:cubicBezTo>
                    <a:pt x="108" y="656"/>
                    <a:pt x="40" y="1191"/>
                    <a:pt x="1" y="1726"/>
                  </a:cubicBezTo>
                  <a:cubicBezTo>
                    <a:pt x="28" y="1793"/>
                    <a:pt x="67" y="1860"/>
                    <a:pt x="121" y="1926"/>
                  </a:cubicBezTo>
                  <a:cubicBezTo>
                    <a:pt x="188" y="1994"/>
                    <a:pt x="295" y="2033"/>
                    <a:pt x="388" y="2033"/>
                  </a:cubicBezTo>
                  <a:cubicBezTo>
                    <a:pt x="456" y="2033"/>
                    <a:pt x="522" y="2007"/>
                    <a:pt x="589" y="1980"/>
                  </a:cubicBezTo>
                  <a:cubicBezTo>
                    <a:pt x="602" y="1967"/>
                    <a:pt x="616" y="1953"/>
                    <a:pt x="629" y="1953"/>
                  </a:cubicBezTo>
                  <a:cubicBezTo>
                    <a:pt x="763" y="1873"/>
                    <a:pt x="857" y="1712"/>
                    <a:pt x="857" y="1566"/>
                  </a:cubicBezTo>
                  <a:cubicBezTo>
                    <a:pt x="843" y="1151"/>
                    <a:pt x="896" y="736"/>
                    <a:pt x="843" y="321"/>
                  </a:cubicBezTo>
                  <a:cubicBezTo>
                    <a:pt x="816" y="107"/>
                    <a:pt x="656" y="0"/>
                    <a:pt x="495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4"/>
            <p:cNvSpPr/>
            <p:nvPr/>
          </p:nvSpPr>
          <p:spPr>
            <a:xfrm>
              <a:off x="4879025" y="3609825"/>
              <a:ext cx="7375" cy="39500"/>
            </a:xfrm>
            <a:custGeom>
              <a:avLst/>
              <a:gdLst/>
              <a:ahLst/>
              <a:cxnLst/>
              <a:rect l="l" t="t" r="r" b="b"/>
              <a:pathLst>
                <a:path w="295" h="1580" extrusionOk="0">
                  <a:moveTo>
                    <a:pt x="295" y="1"/>
                  </a:moveTo>
                  <a:cubicBezTo>
                    <a:pt x="282" y="28"/>
                    <a:pt x="268" y="54"/>
                    <a:pt x="255" y="94"/>
                  </a:cubicBezTo>
                  <a:cubicBezTo>
                    <a:pt x="148" y="375"/>
                    <a:pt x="134" y="670"/>
                    <a:pt x="95" y="964"/>
                  </a:cubicBezTo>
                  <a:cubicBezTo>
                    <a:pt x="68" y="1191"/>
                    <a:pt x="0" y="1392"/>
                    <a:pt x="68" y="1579"/>
                  </a:cubicBezTo>
                  <a:cubicBezTo>
                    <a:pt x="107" y="1044"/>
                    <a:pt x="175" y="509"/>
                    <a:pt x="295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4"/>
            <p:cNvSpPr/>
            <p:nvPr/>
          </p:nvSpPr>
          <p:spPr>
            <a:xfrm>
              <a:off x="4907450" y="3604125"/>
              <a:ext cx="20775" cy="29475"/>
            </a:xfrm>
            <a:custGeom>
              <a:avLst/>
              <a:gdLst/>
              <a:ahLst/>
              <a:cxnLst/>
              <a:rect l="l" t="t" r="r" b="b"/>
              <a:pathLst>
                <a:path w="831" h="1179" extrusionOk="0">
                  <a:moveTo>
                    <a:pt x="429" y="1"/>
                  </a:moveTo>
                  <a:cubicBezTo>
                    <a:pt x="308" y="1"/>
                    <a:pt x="188" y="81"/>
                    <a:pt x="135" y="215"/>
                  </a:cubicBezTo>
                  <a:cubicBezTo>
                    <a:pt x="108" y="309"/>
                    <a:pt x="94" y="416"/>
                    <a:pt x="81" y="509"/>
                  </a:cubicBezTo>
                  <a:cubicBezTo>
                    <a:pt x="54" y="684"/>
                    <a:pt x="1" y="857"/>
                    <a:pt x="108" y="1018"/>
                  </a:cubicBezTo>
                  <a:cubicBezTo>
                    <a:pt x="188" y="1125"/>
                    <a:pt x="308" y="1178"/>
                    <a:pt x="415" y="1178"/>
                  </a:cubicBezTo>
                  <a:cubicBezTo>
                    <a:pt x="536" y="1178"/>
                    <a:pt x="656" y="1125"/>
                    <a:pt x="736" y="1005"/>
                  </a:cubicBezTo>
                  <a:cubicBezTo>
                    <a:pt x="830" y="857"/>
                    <a:pt x="790" y="697"/>
                    <a:pt x="763" y="536"/>
                  </a:cubicBezTo>
                  <a:cubicBezTo>
                    <a:pt x="750" y="429"/>
                    <a:pt x="736" y="322"/>
                    <a:pt x="696" y="215"/>
                  </a:cubicBezTo>
                  <a:cubicBezTo>
                    <a:pt x="656" y="68"/>
                    <a:pt x="536" y="1"/>
                    <a:pt x="429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4"/>
            <p:cNvSpPr/>
            <p:nvPr/>
          </p:nvSpPr>
          <p:spPr>
            <a:xfrm>
              <a:off x="5099725" y="3478750"/>
              <a:ext cx="122100" cy="89975"/>
            </a:xfrm>
            <a:custGeom>
              <a:avLst/>
              <a:gdLst/>
              <a:ahLst/>
              <a:cxnLst/>
              <a:rect l="l" t="t" r="r" b="b"/>
              <a:pathLst>
                <a:path w="4884" h="3599" extrusionOk="0">
                  <a:moveTo>
                    <a:pt x="3359" y="0"/>
                  </a:moveTo>
                  <a:cubicBezTo>
                    <a:pt x="3145" y="0"/>
                    <a:pt x="2997" y="281"/>
                    <a:pt x="3091" y="468"/>
                  </a:cubicBezTo>
                  <a:cubicBezTo>
                    <a:pt x="2997" y="535"/>
                    <a:pt x="2931" y="616"/>
                    <a:pt x="2890" y="723"/>
                  </a:cubicBezTo>
                  <a:cubicBezTo>
                    <a:pt x="2663" y="522"/>
                    <a:pt x="2435" y="334"/>
                    <a:pt x="2182" y="174"/>
                  </a:cubicBezTo>
                  <a:cubicBezTo>
                    <a:pt x="2101" y="134"/>
                    <a:pt x="2021" y="107"/>
                    <a:pt x="1941" y="107"/>
                  </a:cubicBezTo>
                  <a:cubicBezTo>
                    <a:pt x="1673" y="107"/>
                    <a:pt x="1419" y="334"/>
                    <a:pt x="1419" y="629"/>
                  </a:cubicBezTo>
                  <a:lnTo>
                    <a:pt x="1419" y="709"/>
                  </a:lnTo>
                  <a:cubicBezTo>
                    <a:pt x="1445" y="736"/>
                    <a:pt x="1472" y="776"/>
                    <a:pt x="1499" y="803"/>
                  </a:cubicBezTo>
                  <a:cubicBezTo>
                    <a:pt x="1834" y="1217"/>
                    <a:pt x="2155" y="1699"/>
                    <a:pt x="2449" y="2207"/>
                  </a:cubicBezTo>
                  <a:lnTo>
                    <a:pt x="2449" y="1632"/>
                  </a:lnTo>
                  <a:cubicBezTo>
                    <a:pt x="2824" y="1993"/>
                    <a:pt x="3131" y="2394"/>
                    <a:pt x="3452" y="2809"/>
                  </a:cubicBezTo>
                  <a:cubicBezTo>
                    <a:pt x="3546" y="2943"/>
                    <a:pt x="3719" y="3010"/>
                    <a:pt x="3867" y="3010"/>
                  </a:cubicBezTo>
                  <a:cubicBezTo>
                    <a:pt x="4094" y="3010"/>
                    <a:pt x="4308" y="2876"/>
                    <a:pt x="4295" y="2581"/>
                  </a:cubicBezTo>
                  <a:cubicBezTo>
                    <a:pt x="4281" y="2462"/>
                    <a:pt x="4268" y="2355"/>
                    <a:pt x="4254" y="2248"/>
                  </a:cubicBezTo>
                  <a:cubicBezTo>
                    <a:pt x="4281" y="2248"/>
                    <a:pt x="4308" y="2260"/>
                    <a:pt x="4335" y="2260"/>
                  </a:cubicBezTo>
                  <a:cubicBezTo>
                    <a:pt x="4602" y="2260"/>
                    <a:pt x="4884" y="2020"/>
                    <a:pt x="4777" y="1713"/>
                  </a:cubicBezTo>
                  <a:cubicBezTo>
                    <a:pt x="4763" y="1659"/>
                    <a:pt x="4736" y="1606"/>
                    <a:pt x="4723" y="1552"/>
                  </a:cubicBezTo>
                  <a:cubicBezTo>
                    <a:pt x="4549" y="1151"/>
                    <a:pt x="4335" y="762"/>
                    <a:pt x="4067" y="415"/>
                  </a:cubicBezTo>
                  <a:cubicBezTo>
                    <a:pt x="3907" y="241"/>
                    <a:pt x="3707" y="107"/>
                    <a:pt x="3452" y="27"/>
                  </a:cubicBezTo>
                  <a:cubicBezTo>
                    <a:pt x="3425" y="13"/>
                    <a:pt x="3385" y="0"/>
                    <a:pt x="3359" y="0"/>
                  </a:cubicBezTo>
                  <a:close/>
                  <a:moveTo>
                    <a:pt x="696" y="950"/>
                  </a:moveTo>
                  <a:cubicBezTo>
                    <a:pt x="322" y="950"/>
                    <a:pt x="1" y="1378"/>
                    <a:pt x="349" y="1686"/>
                  </a:cubicBezTo>
                  <a:cubicBezTo>
                    <a:pt x="857" y="2141"/>
                    <a:pt x="1151" y="2608"/>
                    <a:pt x="1379" y="3250"/>
                  </a:cubicBezTo>
                  <a:cubicBezTo>
                    <a:pt x="1459" y="3464"/>
                    <a:pt x="1713" y="3598"/>
                    <a:pt x="1941" y="3598"/>
                  </a:cubicBezTo>
                  <a:cubicBezTo>
                    <a:pt x="2141" y="3598"/>
                    <a:pt x="2328" y="3491"/>
                    <a:pt x="2369" y="3237"/>
                  </a:cubicBezTo>
                  <a:cubicBezTo>
                    <a:pt x="2382" y="3090"/>
                    <a:pt x="2396" y="2943"/>
                    <a:pt x="2408" y="2809"/>
                  </a:cubicBezTo>
                  <a:cubicBezTo>
                    <a:pt x="2155" y="2194"/>
                    <a:pt x="1847" y="1618"/>
                    <a:pt x="1419" y="1083"/>
                  </a:cubicBezTo>
                  <a:lnTo>
                    <a:pt x="1419" y="1351"/>
                  </a:lnTo>
                  <a:cubicBezTo>
                    <a:pt x="1258" y="1204"/>
                    <a:pt x="1085" y="1083"/>
                    <a:pt x="871" y="990"/>
                  </a:cubicBezTo>
                  <a:cubicBezTo>
                    <a:pt x="817" y="964"/>
                    <a:pt x="750" y="950"/>
                    <a:pt x="696" y="95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4"/>
            <p:cNvSpPr/>
            <p:nvPr/>
          </p:nvSpPr>
          <p:spPr>
            <a:xfrm>
              <a:off x="5135175" y="3496450"/>
              <a:ext cx="25800" cy="52550"/>
            </a:xfrm>
            <a:custGeom>
              <a:avLst/>
              <a:gdLst/>
              <a:ahLst/>
              <a:cxnLst/>
              <a:rect l="l" t="t" r="r" b="b"/>
              <a:pathLst>
                <a:path w="1032" h="2102" extrusionOk="0">
                  <a:moveTo>
                    <a:pt x="1" y="1"/>
                  </a:moveTo>
                  <a:lnTo>
                    <a:pt x="1" y="375"/>
                  </a:lnTo>
                  <a:cubicBezTo>
                    <a:pt x="429" y="910"/>
                    <a:pt x="737" y="1486"/>
                    <a:pt x="990" y="2101"/>
                  </a:cubicBezTo>
                  <a:lnTo>
                    <a:pt x="1031" y="1499"/>
                  </a:lnTo>
                  <a:cubicBezTo>
                    <a:pt x="737" y="991"/>
                    <a:pt x="416" y="509"/>
                    <a:pt x="81" y="95"/>
                  </a:cubicBezTo>
                  <a:cubicBezTo>
                    <a:pt x="54" y="68"/>
                    <a:pt x="27" y="28"/>
                    <a:pt x="1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4"/>
            <p:cNvSpPr/>
            <p:nvPr/>
          </p:nvSpPr>
          <p:spPr>
            <a:xfrm>
              <a:off x="5201400" y="3489100"/>
              <a:ext cx="16425" cy="28475"/>
            </a:xfrm>
            <a:custGeom>
              <a:avLst/>
              <a:gdLst/>
              <a:ahLst/>
              <a:cxnLst/>
              <a:rect l="l" t="t" r="r" b="b"/>
              <a:pathLst>
                <a:path w="657" h="1139" extrusionOk="0">
                  <a:moveTo>
                    <a:pt x="0" y="1"/>
                  </a:moveTo>
                  <a:lnTo>
                    <a:pt x="0" y="1"/>
                  </a:lnTo>
                  <a:cubicBezTo>
                    <a:pt x="268" y="348"/>
                    <a:pt x="482" y="737"/>
                    <a:pt x="656" y="1138"/>
                  </a:cubicBezTo>
                  <a:cubicBezTo>
                    <a:pt x="496" y="710"/>
                    <a:pt x="308" y="309"/>
                    <a:pt x="0" y="1"/>
                  </a:cubicBezTo>
                  <a:close/>
                </a:path>
              </a:pathLst>
            </a:custGeom>
            <a:solidFill>
              <a:srgbClr val="624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4"/>
            <p:cNvSpPr/>
            <p:nvPr/>
          </p:nvSpPr>
          <p:spPr>
            <a:xfrm>
              <a:off x="5220125" y="3455650"/>
              <a:ext cx="67925" cy="59550"/>
            </a:xfrm>
            <a:custGeom>
              <a:avLst/>
              <a:gdLst/>
              <a:ahLst/>
              <a:cxnLst/>
              <a:rect l="l" t="t" r="r" b="b"/>
              <a:pathLst>
                <a:path w="2717" h="2382" extrusionOk="0">
                  <a:moveTo>
                    <a:pt x="603" y="1"/>
                  </a:moveTo>
                  <a:cubicBezTo>
                    <a:pt x="282" y="1"/>
                    <a:pt x="0" y="429"/>
                    <a:pt x="308" y="670"/>
                  </a:cubicBezTo>
                  <a:cubicBezTo>
                    <a:pt x="562" y="871"/>
                    <a:pt x="817" y="1058"/>
                    <a:pt x="1057" y="1285"/>
                  </a:cubicBezTo>
                  <a:cubicBezTo>
                    <a:pt x="1325" y="1540"/>
                    <a:pt x="1498" y="1847"/>
                    <a:pt x="1726" y="2141"/>
                  </a:cubicBezTo>
                  <a:cubicBezTo>
                    <a:pt x="1833" y="2275"/>
                    <a:pt x="1980" y="2382"/>
                    <a:pt x="2154" y="2382"/>
                  </a:cubicBezTo>
                  <a:cubicBezTo>
                    <a:pt x="2194" y="2382"/>
                    <a:pt x="2235" y="2369"/>
                    <a:pt x="2288" y="2355"/>
                  </a:cubicBezTo>
                  <a:cubicBezTo>
                    <a:pt x="2529" y="2289"/>
                    <a:pt x="2716" y="2007"/>
                    <a:pt x="2622" y="1754"/>
                  </a:cubicBezTo>
                  <a:cubicBezTo>
                    <a:pt x="2328" y="978"/>
                    <a:pt x="1498" y="188"/>
                    <a:pt x="683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4"/>
            <p:cNvSpPr/>
            <p:nvPr/>
          </p:nvSpPr>
          <p:spPr>
            <a:xfrm>
              <a:off x="5282000" y="3450650"/>
              <a:ext cx="37475" cy="35125"/>
            </a:xfrm>
            <a:custGeom>
              <a:avLst/>
              <a:gdLst/>
              <a:ahLst/>
              <a:cxnLst/>
              <a:rect l="l" t="t" r="r" b="b"/>
              <a:pathLst>
                <a:path w="1499" h="1405" extrusionOk="0">
                  <a:moveTo>
                    <a:pt x="642" y="1"/>
                  </a:moveTo>
                  <a:cubicBezTo>
                    <a:pt x="562" y="1"/>
                    <a:pt x="495" y="40"/>
                    <a:pt x="441" y="108"/>
                  </a:cubicBezTo>
                  <a:cubicBezTo>
                    <a:pt x="388" y="81"/>
                    <a:pt x="334" y="54"/>
                    <a:pt x="281" y="54"/>
                  </a:cubicBezTo>
                  <a:lnTo>
                    <a:pt x="254" y="54"/>
                  </a:lnTo>
                  <a:cubicBezTo>
                    <a:pt x="93" y="67"/>
                    <a:pt x="0" y="201"/>
                    <a:pt x="27" y="361"/>
                  </a:cubicBezTo>
                  <a:cubicBezTo>
                    <a:pt x="67" y="522"/>
                    <a:pt x="254" y="656"/>
                    <a:pt x="361" y="789"/>
                  </a:cubicBezTo>
                  <a:cubicBezTo>
                    <a:pt x="509" y="964"/>
                    <a:pt x="642" y="1137"/>
                    <a:pt x="789" y="1312"/>
                  </a:cubicBezTo>
                  <a:cubicBezTo>
                    <a:pt x="843" y="1378"/>
                    <a:pt x="910" y="1405"/>
                    <a:pt x="990" y="1405"/>
                  </a:cubicBezTo>
                  <a:cubicBezTo>
                    <a:pt x="1151" y="1405"/>
                    <a:pt x="1311" y="1258"/>
                    <a:pt x="1311" y="1084"/>
                  </a:cubicBezTo>
                  <a:lnTo>
                    <a:pt x="1311" y="977"/>
                  </a:lnTo>
                  <a:cubicBezTo>
                    <a:pt x="1418" y="937"/>
                    <a:pt x="1499" y="803"/>
                    <a:pt x="1458" y="670"/>
                  </a:cubicBezTo>
                  <a:cubicBezTo>
                    <a:pt x="1378" y="349"/>
                    <a:pt x="1017" y="135"/>
                    <a:pt x="736" y="28"/>
                  </a:cubicBezTo>
                  <a:cubicBezTo>
                    <a:pt x="709" y="14"/>
                    <a:pt x="669" y="1"/>
                    <a:pt x="642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4"/>
            <p:cNvSpPr/>
            <p:nvPr/>
          </p:nvSpPr>
          <p:spPr>
            <a:xfrm>
              <a:off x="5305400" y="3430600"/>
              <a:ext cx="45150" cy="37125"/>
            </a:xfrm>
            <a:custGeom>
              <a:avLst/>
              <a:gdLst/>
              <a:ahLst/>
              <a:cxnLst/>
              <a:rect l="l" t="t" r="r" b="b"/>
              <a:pathLst>
                <a:path w="1806" h="1485" extrusionOk="0">
                  <a:moveTo>
                    <a:pt x="388" y="0"/>
                  </a:moveTo>
                  <a:cubicBezTo>
                    <a:pt x="281" y="0"/>
                    <a:pt x="174" y="40"/>
                    <a:pt x="81" y="134"/>
                  </a:cubicBezTo>
                  <a:cubicBezTo>
                    <a:pt x="1" y="214"/>
                    <a:pt x="27" y="334"/>
                    <a:pt x="121" y="388"/>
                  </a:cubicBezTo>
                  <a:cubicBezTo>
                    <a:pt x="402" y="562"/>
                    <a:pt x="670" y="749"/>
                    <a:pt x="896" y="990"/>
                  </a:cubicBezTo>
                  <a:cubicBezTo>
                    <a:pt x="1017" y="1137"/>
                    <a:pt x="1110" y="1351"/>
                    <a:pt x="1271" y="1431"/>
                  </a:cubicBezTo>
                  <a:cubicBezTo>
                    <a:pt x="1338" y="1458"/>
                    <a:pt x="1405" y="1484"/>
                    <a:pt x="1458" y="1484"/>
                  </a:cubicBezTo>
                  <a:cubicBezTo>
                    <a:pt x="1565" y="1484"/>
                    <a:pt x="1672" y="1431"/>
                    <a:pt x="1699" y="1297"/>
                  </a:cubicBezTo>
                  <a:cubicBezTo>
                    <a:pt x="1806" y="896"/>
                    <a:pt x="1312" y="495"/>
                    <a:pt x="1030" y="281"/>
                  </a:cubicBezTo>
                  <a:cubicBezTo>
                    <a:pt x="870" y="147"/>
                    <a:pt x="616" y="0"/>
                    <a:pt x="38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4"/>
            <p:cNvSpPr/>
            <p:nvPr/>
          </p:nvSpPr>
          <p:spPr>
            <a:xfrm>
              <a:off x="5049925" y="3537600"/>
              <a:ext cx="51175" cy="58875"/>
            </a:xfrm>
            <a:custGeom>
              <a:avLst/>
              <a:gdLst/>
              <a:ahLst/>
              <a:cxnLst/>
              <a:rect l="l" t="t" r="r" b="b"/>
              <a:pathLst>
                <a:path w="2047" h="2355" extrusionOk="0">
                  <a:moveTo>
                    <a:pt x="268" y="1"/>
                  </a:moveTo>
                  <a:cubicBezTo>
                    <a:pt x="93" y="1"/>
                    <a:pt x="0" y="201"/>
                    <a:pt x="80" y="348"/>
                  </a:cubicBezTo>
                  <a:cubicBezTo>
                    <a:pt x="241" y="656"/>
                    <a:pt x="535" y="1110"/>
                    <a:pt x="696" y="1499"/>
                  </a:cubicBezTo>
                  <a:cubicBezTo>
                    <a:pt x="789" y="1713"/>
                    <a:pt x="803" y="2020"/>
                    <a:pt x="976" y="2194"/>
                  </a:cubicBezTo>
                  <a:cubicBezTo>
                    <a:pt x="1083" y="2287"/>
                    <a:pt x="1217" y="2355"/>
                    <a:pt x="1365" y="2355"/>
                  </a:cubicBezTo>
                  <a:cubicBezTo>
                    <a:pt x="1458" y="2355"/>
                    <a:pt x="1552" y="2328"/>
                    <a:pt x="1618" y="2261"/>
                  </a:cubicBezTo>
                  <a:cubicBezTo>
                    <a:pt x="2046" y="1873"/>
                    <a:pt x="1618" y="1244"/>
                    <a:pt x="1391" y="857"/>
                  </a:cubicBezTo>
                  <a:cubicBezTo>
                    <a:pt x="1137" y="415"/>
                    <a:pt x="803" y="13"/>
                    <a:pt x="268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4"/>
            <p:cNvSpPr/>
            <p:nvPr/>
          </p:nvSpPr>
          <p:spPr>
            <a:xfrm>
              <a:off x="5021825" y="3563025"/>
              <a:ext cx="32125" cy="45825"/>
            </a:xfrm>
            <a:custGeom>
              <a:avLst/>
              <a:gdLst/>
              <a:ahLst/>
              <a:cxnLst/>
              <a:rect l="l" t="t" r="r" b="b"/>
              <a:pathLst>
                <a:path w="1285" h="1833" extrusionOk="0">
                  <a:moveTo>
                    <a:pt x="348" y="0"/>
                  </a:moveTo>
                  <a:cubicBezTo>
                    <a:pt x="215" y="0"/>
                    <a:pt x="81" y="67"/>
                    <a:pt x="40" y="227"/>
                  </a:cubicBezTo>
                  <a:cubicBezTo>
                    <a:pt x="1" y="455"/>
                    <a:pt x="40" y="682"/>
                    <a:pt x="94" y="910"/>
                  </a:cubicBezTo>
                  <a:cubicBezTo>
                    <a:pt x="161" y="1137"/>
                    <a:pt x="241" y="1431"/>
                    <a:pt x="388" y="1632"/>
                  </a:cubicBezTo>
                  <a:cubicBezTo>
                    <a:pt x="482" y="1766"/>
                    <a:pt x="629" y="1832"/>
                    <a:pt x="763" y="1832"/>
                  </a:cubicBezTo>
                  <a:cubicBezTo>
                    <a:pt x="1030" y="1832"/>
                    <a:pt x="1285" y="1618"/>
                    <a:pt x="1191" y="1297"/>
                  </a:cubicBezTo>
                  <a:cubicBezTo>
                    <a:pt x="1124" y="1097"/>
                    <a:pt x="1003" y="910"/>
                    <a:pt x="910" y="723"/>
                  </a:cubicBezTo>
                  <a:cubicBezTo>
                    <a:pt x="816" y="535"/>
                    <a:pt x="750" y="321"/>
                    <a:pt x="643" y="147"/>
                  </a:cubicBezTo>
                  <a:cubicBezTo>
                    <a:pt x="575" y="54"/>
                    <a:pt x="455" y="0"/>
                    <a:pt x="348" y="0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4"/>
            <p:cNvSpPr/>
            <p:nvPr/>
          </p:nvSpPr>
          <p:spPr>
            <a:xfrm>
              <a:off x="5002075" y="3583750"/>
              <a:ext cx="34150" cy="39800"/>
            </a:xfrm>
            <a:custGeom>
              <a:avLst/>
              <a:gdLst/>
              <a:ahLst/>
              <a:cxnLst/>
              <a:rect l="l" t="t" r="r" b="b"/>
              <a:pathLst>
                <a:path w="1366" h="1592" extrusionOk="0">
                  <a:moveTo>
                    <a:pt x="416" y="1"/>
                  </a:moveTo>
                  <a:cubicBezTo>
                    <a:pt x="28" y="1"/>
                    <a:pt x="1" y="509"/>
                    <a:pt x="68" y="789"/>
                  </a:cubicBezTo>
                  <a:cubicBezTo>
                    <a:pt x="161" y="1178"/>
                    <a:pt x="523" y="1485"/>
                    <a:pt x="898" y="1579"/>
                  </a:cubicBezTo>
                  <a:cubicBezTo>
                    <a:pt x="924" y="1592"/>
                    <a:pt x="964" y="1592"/>
                    <a:pt x="991" y="1592"/>
                  </a:cubicBezTo>
                  <a:cubicBezTo>
                    <a:pt x="1258" y="1592"/>
                    <a:pt x="1365" y="1258"/>
                    <a:pt x="1205" y="1057"/>
                  </a:cubicBezTo>
                  <a:cubicBezTo>
                    <a:pt x="1031" y="843"/>
                    <a:pt x="844" y="669"/>
                    <a:pt x="723" y="441"/>
                  </a:cubicBezTo>
                  <a:cubicBezTo>
                    <a:pt x="643" y="308"/>
                    <a:pt x="684" y="13"/>
                    <a:pt x="456" y="1"/>
                  </a:cubicBezTo>
                  <a:close/>
                </a:path>
              </a:pathLst>
            </a:custGeom>
            <a:solidFill>
              <a:srgbClr val="684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4"/>
            <p:cNvSpPr/>
            <p:nvPr/>
          </p:nvSpPr>
          <p:spPr>
            <a:xfrm>
              <a:off x="5054250" y="4270300"/>
              <a:ext cx="20750" cy="21400"/>
            </a:xfrm>
            <a:custGeom>
              <a:avLst/>
              <a:gdLst/>
              <a:ahLst/>
              <a:cxnLst/>
              <a:rect l="l" t="t" r="r" b="b"/>
              <a:pathLst>
                <a:path w="830" h="856" extrusionOk="0">
                  <a:moveTo>
                    <a:pt x="253" y="0"/>
                  </a:moveTo>
                  <a:cubicBezTo>
                    <a:pt x="210" y="0"/>
                    <a:pt x="167" y="10"/>
                    <a:pt x="134" y="26"/>
                  </a:cubicBezTo>
                  <a:cubicBezTo>
                    <a:pt x="41" y="80"/>
                    <a:pt x="1" y="187"/>
                    <a:pt x="27" y="294"/>
                  </a:cubicBezTo>
                  <a:cubicBezTo>
                    <a:pt x="68" y="441"/>
                    <a:pt x="148" y="561"/>
                    <a:pt x="241" y="682"/>
                  </a:cubicBezTo>
                  <a:cubicBezTo>
                    <a:pt x="295" y="749"/>
                    <a:pt x="362" y="802"/>
                    <a:pt x="443" y="829"/>
                  </a:cubicBezTo>
                  <a:cubicBezTo>
                    <a:pt x="482" y="843"/>
                    <a:pt x="523" y="856"/>
                    <a:pt x="562" y="856"/>
                  </a:cubicBezTo>
                  <a:cubicBezTo>
                    <a:pt x="616" y="856"/>
                    <a:pt x="657" y="843"/>
                    <a:pt x="696" y="816"/>
                  </a:cubicBezTo>
                  <a:cubicBezTo>
                    <a:pt x="737" y="789"/>
                    <a:pt x="764" y="775"/>
                    <a:pt x="750" y="775"/>
                  </a:cubicBezTo>
                  <a:cubicBezTo>
                    <a:pt x="790" y="749"/>
                    <a:pt x="817" y="695"/>
                    <a:pt x="817" y="655"/>
                  </a:cubicBezTo>
                  <a:cubicBezTo>
                    <a:pt x="820" y="662"/>
                    <a:pt x="823" y="666"/>
                    <a:pt x="825" y="666"/>
                  </a:cubicBezTo>
                  <a:cubicBezTo>
                    <a:pt x="830" y="666"/>
                    <a:pt x="830" y="638"/>
                    <a:pt x="830" y="588"/>
                  </a:cubicBezTo>
                  <a:cubicBezTo>
                    <a:pt x="830" y="535"/>
                    <a:pt x="803" y="481"/>
                    <a:pt x="776" y="441"/>
                  </a:cubicBezTo>
                  <a:cubicBezTo>
                    <a:pt x="764" y="401"/>
                    <a:pt x="723" y="361"/>
                    <a:pt x="696" y="334"/>
                  </a:cubicBezTo>
                  <a:cubicBezTo>
                    <a:pt x="696" y="334"/>
                    <a:pt x="643" y="294"/>
                    <a:pt x="630" y="281"/>
                  </a:cubicBezTo>
                  <a:cubicBezTo>
                    <a:pt x="550" y="214"/>
                    <a:pt x="469" y="147"/>
                    <a:pt x="416" y="67"/>
                  </a:cubicBezTo>
                  <a:cubicBezTo>
                    <a:pt x="376" y="20"/>
                    <a:pt x="314" y="0"/>
                    <a:pt x="253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4"/>
            <p:cNvSpPr/>
            <p:nvPr/>
          </p:nvSpPr>
          <p:spPr>
            <a:xfrm>
              <a:off x="5076950" y="4272150"/>
              <a:ext cx="27175" cy="21400"/>
            </a:xfrm>
            <a:custGeom>
              <a:avLst/>
              <a:gdLst/>
              <a:ahLst/>
              <a:cxnLst/>
              <a:rect l="l" t="t" r="r" b="b"/>
              <a:pathLst>
                <a:path w="1087" h="856" extrusionOk="0">
                  <a:moveTo>
                    <a:pt x="204" y="0"/>
                  </a:moveTo>
                  <a:cubicBezTo>
                    <a:pt x="133" y="0"/>
                    <a:pt x="64" y="39"/>
                    <a:pt x="56" y="113"/>
                  </a:cubicBezTo>
                  <a:cubicBezTo>
                    <a:pt x="1" y="434"/>
                    <a:pt x="321" y="856"/>
                    <a:pt x="652" y="856"/>
                  </a:cubicBezTo>
                  <a:cubicBezTo>
                    <a:pt x="721" y="856"/>
                    <a:pt x="791" y="837"/>
                    <a:pt x="858" y="795"/>
                  </a:cubicBezTo>
                  <a:cubicBezTo>
                    <a:pt x="1086" y="675"/>
                    <a:pt x="792" y="434"/>
                    <a:pt x="671" y="367"/>
                  </a:cubicBezTo>
                  <a:cubicBezTo>
                    <a:pt x="605" y="314"/>
                    <a:pt x="537" y="287"/>
                    <a:pt x="484" y="234"/>
                  </a:cubicBezTo>
                  <a:cubicBezTo>
                    <a:pt x="417" y="180"/>
                    <a:pt x="377" y="100"/>
                    <a:pt x="323" y="46"/>
                  </a:cubicBezTo>
                  <a:cubicBezTo>
                    <a:pt x="292" y="16"/>
                    <a:pt x="248" y="0"/>
                    <a:pt x="204" y="0"/>
                  </a:cubicBezTo>
                  <a:close/>
                </a:path>
              </a:pathLst>
            </a:custGeom>
            <a:solidFill>
              <a:srgbClr val="C1B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4"/>
            <p:cNvSpPr/>
            <p:nvPr/>
          </p:nvSpPr>
          <p:spPr>
            <a:xfrm>
              <a:off x="6217675" y="4238525"/>
              <a:ext cx="38800" cy="34125"/>
            </a:xfrm>
            <a:custGeom>
              <a:avLst/>
              <a:gdLst/>
              <a:ahLst/>
              <a:cxnLst/>
              <a:rect l="l" t="t" r="r" b="b"/>
              <a:pathLst>
                <a:path w="1552" h="1365" extrusionOk="0">
                  <a:moveTo>
                    <a:pt x="1244" y="0"/>
                  </a:moveTo>
                  <a:cubicBezTo>
                    <a:pt x="1217" y="0"/>
                    <a:pt x="1190" y="0"/>
                    <a:pt x="1163" y="27"/>
                  </a:cubicBezTo>
                  <a:cubicBezTo>
                    <a:pt x="937" y="161"/>
                    <a:pt x="856" y="468"/>
                    <a:pt x="669" y="669"/>
                  </a:cubicBezTo>
                  <a:cubicBezTo>
                    <a:pt x="509" y="842"/>
                    <a:pt x="295" y="1017"/>
                    <a:pt x="81" y="1137"/>
                  </a:cubicBezTo>
                  <a:cubicBezTo>
                    <a:pt x="0" y="1190"/>
                    <a:pt x="13" y="1338"/>
                    <a:pt x="120" y="1351"/>
                  </a:cubicBezTo>
                  <a:cubicBezTo>
                    <a:pt x="174" y="1365"/>
                    <a:pt x="227" y="1365"/>
                    <a:pt x="281" y="1365"/>
                  </a:cubicBezTo>
                  <a:cubicBezTo>
                    <a:pt x="562" y="1365"/>
                    <a:pt x="789" y="1270"/>
                    <a:pt x="1003" y="1070"/>
                  </a:cubicBezTo>
                  <a:cubicBezTo>
                    <a:pt x="1231" y="869"/>
                    <a:pt x="1552" y="441"/>
                    <a:pt x="1431" y="134"/>
                  </a:cubicBezTo>
                  <a:cubicBezTo>
                    <a:pt x="1404" y="54"/>
                    <a:pt x="1324" y="0"/>
                    <a:pt x="1244" y="0"/>
                  </a:cubicBezTo>
                  <a:close/>
                </a:path>
              </a:pathLst>
            </a:custGeom>
            <a:solidFill>
              <a:srgbClr val="9E6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4"/>
            <p:cNvSpPr/>
            <p:nvPr/>
          </p:nvSpPr>
          <p:spPr>
            <a:xfrm>
              <a:off x="6320675" y="3950775"/>
              <a:ext cx="16725" cy="15600"/>
            </a:xfrm>
            <a:custGeom>
              <a:avLst/>
              <a:gdLst/>
              <a:ahLst/>
              <a:cxnLst/>
              <a:rect l="l" t="t" r="r" b="b"/>
              <a:pathLst>
                <a:path w="669" h="624" extrusionOk="0">
                  <a:moveTo>
                    <a:pt x="177" y="0"/>
                  </a:moveTo>
                  <a:cubicBezTo>
                    <a:pt x="153" y="0"/>
                    <a:pt x="130" y="6"/>
                    <a:pt x="107" y="20"/>
                  </a:cubicBezTo>
                  <a:cubicBezTo>
                    <a:pt x="40" y="73"/>
                    <a:pt x="0" y="180"/>
                    <a:pt x="54" y="247"/>
                  </a:cubicBezTo>
                  <a:cubicBezTo>
                    <a:pt x="155" y="387"/>
                    <a:pt x="293" y="624"/>
                    <a:pt x="490" y="624"/>
                  </a:cubicBezTo>
                  <a:cubicBezTo>
                    <a:pt x="500" y="624"/>
                    <a:pt x="511" y="623"/>
                    <a:pt x="521" y="622"/>
                  </a:cubicBezTo>
                  <a:cubicBezTo>
                    <a:pt x="602" y="608"/>
                    <a:pt x="642" y="568"/>
                    <a:pt x="642" y="501"/>
                  </a:cubicBezTo>
                  <a:cubicBezTo>
                    <a:pt x="669" y="287"/>
                    <a:pt x="441" y="153"/>
                    <a:pt x="307" y="46"/>
                  </a:cubicBezTo>
                  <a:cubicBezTo>
                    <a:pt x="264" y="20"/>
                    <a:pt x="220" y="0"/>
                    <a:pt x="177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4"/>
            <p:cNvSpPr/>
            <p:nvPr/>
          </p:nvSpPr>
          <p:spPr>
            <a:xfrm>
              <a:off x="6341725" y="3968575"/>
              <a:ext cx="12400" cy="17550"/>
            </a:xfrm>
            <a:custGeom>
              <a:avLst/>
              <a:gdLst/>
              <a:ahLst/>
              <a:cxnLst/>
              <a:rect l="l" t="t" r="r" b="b"/>
              <a:pathLst>
                <a:path w="496" h="702" extrusionOk="0">
                  <a:moveTo>
                    <a:pt x="220" y="0"/>
                  </a:moveTo>
                  <a:cubicBezTo>
                    <a:pt x="158" y="0"/>
                    <a:pt x="95" y="37"/>
                    <a:pt x="68" y="110"/>
                  </a:cubicBezTo>
                  <a:cubicBezTo>
                    <a:pt x="27" y="217"/>
                    <a:pt x="0" y="351"/>
                    <a:pt x="27" y="472"/>
                  </a:cubicBezTo>
                  <a:cubicBezTo>
                    <a:pt x="27" y="538"/>
                    <a:pt x="54" y="592"/>
                    <a:pt x="107" y="632"/>
                  </a:cubicBezTo>
                  <a:cubicBezTo>
                    <a:pt x="134" y="659"/>
                    <a:pt x="161" y="672"/>
                    <a:pt x="202" y="686"/>
                  </a:cubicBezTo>
                  <a:cubicBezTo>
                    <a:pt x="228" y="686"/>
                    <a:pt x="241" y="699"/>
                    <a:pt x="255" y="699"/>
                  </a:cubicBezTo>
                  <a:cubicBezTo>
                    <a:pt x="264" y="700"/>
                    <a:pt x="273" y="701"/>
                    <a:pt x="282" y="701"/>
                  </a:cubicBezTo>
                  <a:cubicBezTo>
                    <a:pt x="342" y="701"/>
                    <a:pt x="405" y="663"/>
                    <a:pt x="428" y="606"/>
                  </a:cubicBezTo>
                  <a:lnTo>
                    <a:pt x="428" y="592"/>
                  </a:lnTo>
                  <a:cubicBezTo>
                    <a:pt x="496" y="445"/>
                    <a:pt x="416" y="244"/>
                    <a:pt x="362" y="110"/>
                  </a:cubicBezTo>
                  <a:cubicBezTo>
                    <a:pt x="342" y="37"/>
                    <a:pt x="282" y="0"/>
                    <a:pt x="220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4"/>
            <p:cNvSpPr/>
            <p:nvPr/>
          </p:nvSpPr>
          <p:spPr>
            <a:xfrm>
              <a:off x="6310950" y="3977575"/>
              <a:ext cx="15075" cy="15050"/>
            </a:xfrm>
            <a:custGeom>
              <a:avLst/>
              <a:gdLst/>
              <a:ahLst/>
              <a:cxnLst/>
              <a:rect l="l" t="t" r="r" b="b"/>
              <a:pathLst>
                <a:path w="603" h="602" extrusionOk="0">
                  <a:moveTo>
                    <a:pt x="241" y="0"/>
                  </a:moveTo>
                  <a:cubicBezTo>
                    <a:pt x="195" y="0"/>
                    <a:pt x="146" y="31"/>
                    <a:pt x="122" y="71"/>
                  </a:cubicBezTo>
                  <a:cubicBezTo>
                    <a:pt x="1" y="219"/>
                    <a:pt x="68" y="406"/>
                    <a:pt x="175" y="540"/>
                  </a:cubicBezTo>
                  <a:cubicBezTo>
                    <a:pt x="215" y="583"/>
                    <a:pt x="262" y="601"/>
                    <a:pt x="307" y="601"/>
                  </a:cubicBezTo>
                  <a:cubicBezTo>
                    <a:pt x="460" y="601"/>
                    <a:pt x="603" y="399"/>
                    <a:pt x="469" y="246"/>
                  </a:cubicBezTo>
                  <a:lnTo>
                    <a:pt x="456" y="246"/>
                  </a:lnTo>
                  <a:cubicBezTo>
                    <a:pt x="456" y="232"/>
                    <a:pt x="443" y="232"/>
                    <a:pt x="443" y="232"/>
                  </a:cubicBezTo>
                  <a:cubicBezTo>
                    <a:pt x="429" y="205"/>
                    <a:pt x="416" y="192"/>
                    <a:pt x="402" y="165"/>
                  </a:cubicBezTo>
                  <a:cubicBezTo>
                    <a:pt x="389" y="139"/>
                    <a:pt x="362" y="85"/>
                    <a:pt x="322" y="44"/>
                  </a:cubicBezTo>
                  <a:cubicBezTo>
                    <a:pt x="301" y="13"/>
                    <a:pt x="272" y="0"/>
                    <a:pt x="241" y="0"/>
                  </a:cubicBezTo>
                  <a:close/>
                </a:path>
              </a:pathLst>
            </a:custGeom>
            <a:solidFill>
              <a:srgbClr val="F2C5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4"/>
            <p:cNvSpPr/>
            <p:nvPr/>
          </p:nvSpPr>
          <p:spPr>
            <a:xfrm>
              <a:off x="6122700" y="3415875"/>
              <a:ext cx="84625" cy="55850"/>
            </a:xfrm>
            <a:custGeom>
              <a:avLst/>
              <a:gdLst/>
              <a:ahLst/>
              <a:cxnLst/>
              <a:rect l="l" t="t" r="r" b="b"/>
              <a:pathLst>
                <a:path w="3385" h="2234" extrusionOk="0">
                  <a:moveTo>
                    <a:pt x="1164" y="1"/>
                  </a:moveTo>
                  <a:cubicBezTo>
                    <a:pt x="856" y="1"/>
                    <a:pt x="602" y="67"/>
                    <a:pt x="334" y="281"/>
                  </a:cubicBezTo>
                  <a:cubicBezTo>
                    <a:pt x="93" y="495"/>
                    <a:pt x="0" y="816"/>
                    <a:pt x="54" y="1124"/>
                  </a:cubicBezTo>
                  <a:cubicBezTo>
                    <a:pt x="93" y="1392"/>
                    <a:pt x="348" y="1606"/>
                    <a:pt x="616" y="1645"/>
                  </a:cubicBezTo>
                  <a:cubicBezTo>
                    <a:pt x="669" y="1645"/>
                    <a:pt x="709" y="1659"/>
                    <a:pt x="762" y="1659"/>
                  </a:cubicBezTo>
                  <a:cubicBezTo>
                    <a:pt x="950" y="1659"/>
                    <a:pt x="1137" y="1592"/>
                    <a:pt x="1297" y="1512"/>
                  </a:cubicBezTo>
                  <a:cubicBezTo>
                    <a:pt x="1392" y="1980"/>
                    <a:pt x="1873" y="2234"/>
                    <a:pt x="2381" y="2234"/>
                  </a:cubicBezTo>
                  <a:cubicBezTo>
                    <a:pt x="2676" y="2234"/>
                    <a:pt x="2983" y="2154"/>
                    <a:pt x="3237" y="1980"/>
                  </a:cubicBezTo>
                  <a:cubicBezTo>
                    <a:pt x="3384" y="1886"/>
                    <a:pt x="3291" y="1713"/>
                    <a:pt x="3143" y="1713"/>
                  </a:cubicBezTo>
                  <a:cubicBezTo>
                    <a:pt x="3143" y="1713"/>
                    <a:pt x="3130" y="1713"/>
                    <a:pt x="3117" y="1726"/>
                  </a:cubicBezTo>
                  <a:cubicBezTo>
                    <a:pt x="2970" y="1740"/>
                    <a:pt x="2783" y="1766"/>
                    <a:pt x="2595" y="1766"/>
                  </a:cubicBezTo>
                  <a:cubicBezTo>
                    <a:pt x="2127" y="1766"/>
                    <a:pt x="1672" y="1633"/>
                    <a:pt x="1846" y="1057"/>
                  </a:cubicBezTo>
                  <a:cubicBezTo>
                    <a:pt x="1913" y="870"/>
                    <a:pt x="1752" y="750"/>
                    <a:pt x="1606" y="750"/>
                  </a:cubicBezTo>
                  <a:cubicBezTo>
                    <a:pt x="1538" y="750"/>
                    <a:pt x="1472" y="763"/>
                    <a:pt x="1418" y="816"/>
                  </a:cubicBezTo>
                  <a:cubicBezTo>
                    <a:pt x="1285" y="923"/>
                    <a:pt x="976" y="1151"/>
                    <a:pt x="749" y="1151"/>
                  </a:cubicBezTo>
                  <a:cubicBezTo>
                    <a:pt x="642" y="1151"/>
                    <a:pt x="548" y="1098"/>
                    <a:pt x="509" y="950"/>
                  </a:cubicBezTo>
                  <a:cubicBezTo>
                    <a:pt x="375" y="468"/>
                    <a:pt x="1083" y="134"/>
                    <a:pt x="1431" y="54"/>
                  </a:cubicBezTo>
                  <a:cubicBezTo>
                    <a:pt x="1458" y="54"/>
                    <a:pt x="1445" y="14"/>
                    <a:pt x="1431" y="14"/>
                  </a:cubicBezTo>
                  <a:cubicBezTo>
                    <a:pt x="1338" y="14"/>
                    <a:pt x="1244" y="1"/>
                    <a:pt x="1164" y="1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4"/>
            <p:cNvSpPr/>
            <p:nvPr/>
          </p:nvSpPr>
          <p:spPr>
            <a:xfrm>
              <a:off x="6322325" y="3475725"/>
              <a:ext cx="58875" cy="66225"/>
            </a:xfrm>
            <a:custGeom>
              <a:avLst/>
              <a:gdLst/>
              <a:ahLst/>
              <a:cxnLst/>
              <a:rect l="l" t="t" r="r" b="b"/>
              <a:pathLst>
                <a:path w="2355" h="2649" extrusionOk="0">
                  <a:moveTo>
                    <a:pt x="1593" y="0"/>
                  </a:moveTo>
                  <a:cubicBezTo>
                    <a:pt x="1539" y="0"/>
                    <a:pt x="1499" y="0"/>
                    <a:pt x="1445" y="14"/>
                  </a:cubicBezTo>
                  <a:cubicBezTo>
                    <a:pt x="817" y="121"/>
                    <a:pt x="844" y="723"/>
                    <a:pt x="1031" y="1218"/>
                  </a:cubicBezTo>
                  <a:lnTo>
                    <a:pt x="1017" y="1218"/>
                  </a:lnTo>
                  <a:cubicBezTo>
                    <a:pt x="964" y="1218"/>
                    <a:pt x="924" y="1231"/>
                    <a:pt x="871" y="1231"/>
                  </a:cubicBezTo>
                  <a:cubicBezTo>
                    <a:pt x="669" y="1272"/>
                    <a:pt x="496" y="1392"/>
                    <a:pt x="295" y="1392"/>
                  </a:cubicBezTo>
                  <a:cubicBezTo>
                    <a:pt x="108" y="1406"/>
                    <a:pt x="1" y="1593"/>
                    <a:pt x="95" y="1753"/>
                  </a:cubicBezTo>
                  <a:cubicBezTo>
                    <a:pt x="309" y="2155"/>
                    <a:pt x="683" y="2369"/>
                    <a:pt x="1058" y="2609"/>
                  </a:cubicBezTo>
                  <a:cubicBezTo>
                    <a:pt x="1085" y="2636"/>
                    <a:pt x="1124" y="2649"/>
                    <a:pt x="1165" y="2649"/>
                  </a:cubicBezTo>
                  <a:cubicBezTo>
                    <a:pt x="1338" y="2649"/>
                    <a:pt x="1499" y="2381"/>
                    <a:pt x="1325" y="2248"/>
                  </a:cubicBezTo>
                  <a:cubicBezTo>
                    <a:pt x="1138" y="2101"/>
                    <a:pt x="910" y="1953"/>
                    <a:pt x="723" y="1780"/>
                  </a:cubicBezTo>
                  <a:cubicBezTo>
                    <a:pt x="844" y="1739"/>
                    <a:pt x="964" y="1713"/>
                    <a:pt x="1085" y="1713"/>
                  </a:cubicBezTo>
                  <a:cubicBezTo>
                    <a:pt x="1178" y="1713"/>
                    <a:pt x="1272" y="1727"/>
                    <a:pt x="1365" y="1766"/>
                  </a:cubicBezTo>
                  <a:cubicBezTo>
                    <a:pt x="1392" y="1780"/>
                    <a:pt x="1418" y="1780"/>
                    <a:pt x="1432" y="1780"/>
                  </a:cubicBezTo>
                  <a:cubicBezTo>
                    <a:pt x="1593" y="1780"/>
                    <a:pt x="1713" y="1579"/>
                    <a:pt x="1620" y="1432"/>
                  </a:cubicBezTo>
                  <a:cubicBezTo>
                    <a:pt x="1472" y="1192"/>
                    <a:pt x="1058" y="496"/>
                    <a:pt x="1552" y="389"/>
                  </a:cubicBezTo>
                  <a:cubicBezTo>
                    <a:pt x="1579" y="375"/>
                    <a:pt x="1606" y="375"/>
                    <a:pt x="1632" y="375"/>
                  </a:cubicBezTo>
                  <a:cubicBezTo>
                    <a:pt x="1873" y="375"/>
                    <a:pt x="2221" y="589"/>
                    <a:pt x="2274" y="776"/>
                  </a:cubicBezTo>
                  <a:cubicBezTo>
                    <a:pt x="2274" y="790"/>
                    <a:pt x="2288" y="790"/>
                    <a:pt x="2301" y="790"/>
                  </a:cubicBezTo>
                  <a:cubicBezTo>
                    <a:pt x="2301" y="790"/>
                    <a:pt x="2315" y="776"/>
                    <a:pt x="2315" y="763"/>
                  </a:cubicBezTo>
                  <a:cubicBezTo>
                    <a:pt x="2315" y="536"/>
                    <a:pt x="2355" y="416"/>
                    <a:pt x="2155" y="228"/>
                  </a:cubicBezTo>
                  <a:cubicBezTo>
                    <a:pt x="2007" y="81"/>
                    <a:pt x="1793" y="0"/>
                    <a:pt x="1593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4"/>
            <p:cNvSpPr/>
            <p:nvPr/>
          </p:nvSpPr>
          <p:spPr>
            <a:xfrm>
              <a:off x="6392225" y="3554325"/>
              <a:ext cx="41825" cy="50500"/>
            </a:xfrm>
            <a:custGeom>
              <a:avLst/>
              <a:gdLst/>
              <a:ahLst/>
              <a:cxnLst/>
              <a:rect l="l" t="t" r="r" b="b"/>
              <a:pathLst>
                <a:path w="1673" h="2020" extrusionOk="0">
                  <a:moveTo>
                    <a:pt x="1030" y="0"/>
                  </a:moveTo>
                  <a:cubicBezTo>
                    <a:pt x="991" y="0"/>
                    <a:pt x="937" y="0"/>
                    <a:pt x="896" y="13"/>
                  </a:cubicBezTo>
                  <a:cubicBezTo>
                    <a:pt x="549" y="67"/>
                    <a:pt x="281" y="321"/>
                    <a:pt x="134" y="629"/>
                  </a:cubicBezTo>
                  <a:cubicBezTo>
                    <a:pt x="54" y="830"/>
                    <a:pt x="1" y="1057"/>
                    <a:pt x="27" y="1285"/>
                  </a:cubicBezTo>
                  <a:cubicBezTo>
                    <a:pt x="40" y="1538"/>
                    <a:pt x="147" y="1859"/>
                    <a:pt x="375" y="2007"/>
                  </a:cubicBezTo>
                  <a:cubicBezTo>
                    <a:pt x="402" y="2020"/>
                    <a:pt x="429" y="2020"/>
                    <a:pt x="455" y="2020"/>
                  </a:cubicBezTo>
                  <a:cubicBezTo>
                    <a:pt x="522" y="2020"/>
                    <a:pt x="575" y="1980"/>
                    <a:pt x="602" y="1913"/>
                  </a:cubicBezTo>
                  <a:cubicBezTo>
                    <a:pt x="643" y="1739"/>
                    <a:pt x="616" y="1511"/>
                    <a:pt x="602" y="1338"/>
                  </a:cubicBezTo>
                  <a:cubicBezTo>
                    <a:pt x="589" y="1244"/>
                    <a:pt x="589" y="1164"/>
                    <a:pt x="602" y="1083"/>
                  </a:cubicBezTo>
                  <a:lnTo>
                    <a:pt x="602" y="1044"/>
                  </a:lnTo>
                  <a:lnTo>
                    <a:pt x="602" y="1030"/>
                  </a:lnTo>
                  <a:cubicBezTo>
                    <a:pt x="616" y="976"/>
                    <a:pt x="616" y="950"/>
                    <a:pt x="629" y="910"/>
                  </a:cubicBezTo>
                  <a:cubicBezTo>
                    <a:pt x="629" y="896"/>
                    <a:pt x="656" y="857"/>
                    <a:pt x="656" y="843"/>
                  </a:cubicBezTo>
                  <a:lnTo>
                    <a:pt x="696" y="762"/>
                  </a:lnTo>
                  <a:cubicBezTo>
                    <a:pt x="709" y="736"/>
                    <a:pt x="723" y="709"/>
                    <a:pt x="736" y="696"/>
                  </a:cubicBezTo>
                  <a:lnTo>
                    <a:pt x="777" y="655"/>
                  </a:lnTo>
                  <a:cubicBezTo>
                    <a:pt x="789" y="629"/>
                    <a:pt x="816" y="616"/>
                    <a:pt x="830" y="589"/>
                  </a:cubicBezTo>
                  <a:cubicBezTo>
                    <a:pt x="843" y="589"/>
                    <a:pt x="843" y="589"/>
                    <a:pt x="843" y="575"/>
                  </a:cubicBezTo>
                  <a:cubicBezTo>
                    <a:pt x="857" y="575"/>
                    <a:pt x="857" y="575"/>
                    <a:pt x="870" y="562"/>
                  </a:cubicBezTo>
                  <a:cubicBezTo>
                    <a:pt x="910" y="536"/>
                    <a:pt x="950" y="522"/>
                    <a:pt x="991" y="495"/>
                  </a:cubicBezTo>
                  <a:cubicBezTo>
                    <a:pt x="1003" y="495"/>
                    <a:pt x="1017" y="482"/>
                    <a:pt x="1030" y="482"/>
                  </a:cubicBezTo>
                  <a:cubicBezTo>
                    <a:pt x="1044" y="482"/>
                    <a:pt x="1057" y="468"/>
                    <a:pt x="1084" y="468"/>
                  </a:cubicBezTo>
                  <a:lnTo>
                    <a:pt x="1151" y="468"/>
                  </a:lnTo>
                  <a:cubicBezTo>
                    <a:pt x="1164" y="468"/>
                    <a:pt x="1178" y="468"/>
                    <a:pt x="1205" y="482"/>
                  </a:cubicBezTo>
                  <a:cubicBezTo>
                    <a:pt x="1205" y="482"/>
                    <a:pt x="1217" y="482"/>
                    <a:pt x="1231" y="495"/>
                  </a:cubicBezTo>
                  <a:lnTo>
                    <a:pt x="1244" y="495"/>
                  </a:lnTo>
                  <a:cubicBezTo>
                    <a:pt x="1244" y="509"/>
                    <a:pt x="1258" y="509"/>
                    <a:pt x="1258" y="522"/>
                  </a:cubicBezTo>
                  <a:lnTo>
                    <a:pt x="1271" y="522"/>
                  </a:lnTo>
                  <a:cubicBezTo>
                    <a:pt x="1312" y="589"/>
                    <a:pt x="1324" y="682"/>
                    <a:pt x="1324" y="789"/>
                  </a:cubicBezTo>
                  <a:cubicBezTo>
                    <a:pt x="1324" y="964"/>
                    <a:pt x="1285" y="1178"/>
                    <a:pt x="1217" y="1351"/>
                  </a:cubicBezTo>
                  <a:cubicBezTo>
                    <a:pt x="1217" y="1365"/>
                    <a:pt x="1217" y="1378"/>
                    <a:pt x="1231" y="1378"/>
                  </a:cubicBezTo>
                  <a:cubicBezTo>
                    <a:pt x="1244" y="1378"/>
                    <a:pt x="1244" y="1378"/>
                    <a:pt x="1244" y="1365"/>
                  </a:cubicBezTo>
                  <a:cubicBezTo>
                    <a:pt x="1392" y="1190"/>
                    <a:pt x="1526" y="1057"/>
                    <a:pt x="1606" y="843"/>
                  </a:cubicBezTo>
                  <a:cubicBezTo>
                    <a:pt x="1659" y="696"/>
                    <a:pt x="1672" y="536"/>
                    <a:pt x="1633" y="388"/>
                  </a:cubicBezTo>
                  <a:cubicBezTo>
                    <a:pt x="1552" y="107"/>
                    <a:pt x="1298" y="0"/>
                    <a:pt x="1030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4"/>
            <p:cNvSpPr/>
            <p:nvPr/>
          </p:nvSpPr>
          <p:spPr>
            <a:xfrm>
              <a:off x="6389875" y="3676375"/>
              <a:ext cx="73950" cy="69250"/>
            </a:xfrm>
            <a:custGeom>
              <a:avLst/>
              <a:gdLst/>
              <a:ahLst/>
              <a:cxnLst/>
              <a:rect l="l" t="t" r="r" b="b"/>
              <a:pathLst>
                <a:path w="2958" h="2770" extrusionOk="0">
                  <a:moveTo>
                    <a:pt x="857" y="0"/>
                  </a:moveTo>
                  <a:cubicBezTo>
                    <a:pt x="482" y="94"/>
                    <a:pt x="1" y="522"/>
                    <a:pt x="215" y="950"/>
                  </a:cubicBezTo>
                  <a:cubicBezTo>
                    <a:pt x="335" y="1177"/>
                    <a:pt x="523" y="1258"/>
                    <a:pt x="737" y="1258"/>
                  </a:cubicBezTo>
                  <a:cubicBezTo>
                    <a:pt x="776" y="1258"/>
                    <a:pt x="830" y="1258"/>
                    <a:pt x="871" y="1245"/>
                  </a:cubicBezTo>
                  <a:lnTo>
                    <a:pt x="871" y="1245"/>
                  </a:lnTo>
                  <a:cubicBezTo>
                    <a:pt x="710" y="1632"/>
                    <a:pt x="723" y="2047"/>
                    <a:pt x="1031" y="2408"/>
                  </a:cubicBezTo>
                  <a:cubicBezTo>
                    <a:pt x="1258" y="2663"/>
                    <a:pt x="1525" y="2770"/>
                    <a:pt x="1807" y="2770"/>
                  </a:cubicBezTo>
                  <a:cubicBezTo>
                    <a:pt x="2194" y="2770"/>
                    <a:pt x="2583" y="2568"/>
                    <a:pt x="2850" y="2235"/>
                  </a:cubicBezTo>
                  <a:cubicBezTo>
                    <a:pt x="2957" y="2101"/>
                    <a:pt x="2850" y="1940"/>
                    <a:pt x="2716" y="1940"/>
                  </a:cubicBezTo>
                  <a:cubicBezTo>
                    <a:pt x="2676" y="1940"/>
                    <a:pt x="2636" y="1953"/>
                    <a:pt x="2583" y="1994"/>
                  </a:cubicBezTo>
                  <a:cubicBezTo>
                    <a:pt x="2369" y="2167"/>
                    <a:pt x="2114" y="2328"/>
                    <a:pt x="1860" y="2328"/>
                  </a:cubicBezTo>
                  <a:cubicBezTo>
                    <a:pt x="1700" y="2328"/>
                    <a:pt x="1552" y="2274"/>
                    <a:pt x="1406" y="2140"/>
                  </a:cubicBezTo>
                  <a:cubicBezTo>
                    <a:pt x="1031" y="1793"/>
                    <a:pt x="1231" y="1245"/>
                    <a:pt x="1566" y="963"/>
                  </a:cubicBezTo>
                  <a:cubicBezTo>
                    <a:pt x="1727" y="830"/>
                    <a:pt x="1579" y="616"/>
                    <a:pt x="1406" y="616"/>
                  </a:cubicBezTo>
                  <a:cubicBezTo>
                    <a:pt x="1379" y="616"/>
                    <a:pt x="1338" y="616"/>
                    <a:pt x="1311" y="629"/>
                  </a:cubicBezTo>
                  <a:cubicBezTo>
                    <a:pt x="1192" y="696"/>
                    <a:pt x="978" y="817"/>
                    <a:pt x="790" y="817"/>
                  </a:cubicBezTo>
                  <a:cubicBezTo>
                    <a:pt x="737" y="817"/>
                    <a:pt x="683" y="803"/>
                    <a:pt x="630" y="776"/>
                  </a:cubicBezTo>
                  <a:cubicBezTo>
                    <a:pt x="469" y="642"/>
                    <a:pt x="910" y="282"/>
                    <a:pt x="978" y="201"/>
                  </a:cubicBezTo>
                  <a:cubicBezTo>
                    <a:pt x="1058" y="121"/>
                    <a:pt x="990" y="0"/>
                    <a:pt x="897" y="0"/>
                  </a:cubicBezTo>
                  <a:close/>
                </a:path>
              </a:pathLst>
            </a:custGeom>
            <a:solidFill>
              <a:srgbClr val="302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4"/>
            <p:cNvSpPr/>
            <p:nvPr/>
          </p:nvSpPr>
          <p:spPr>
            <a:xfrm>
              <a:off x="6204950" y="3367375"/>
              <a:ext cx="34150" cy="16425"/>
            </a:xfrm>
            <a:custGeom>
              <a:avLst/>
              <a:gdLst/>
              <a:ahLst/>
              <a:cxnLst/>
              <a:rect l="l" t="t" r="r" b="b"/>
              <a:pathLst>
                <a:path w="1366" h="657" extrusionOk="0">
                  <a:moveTo>
                    <a:pt x="495" y="1"/>
                  </a:moveTo>
                  <a:cubicBezTo>
                    <a:pt x="308" y="1"/>
                    <a:pt x="148" y="68"/>
                    <a:pt x="67" y="215"/>
                  </a:cubicBezTo>
                  <a:cubicBezTo>
                    <a:pt x="1" y="362"/>
                    <a:pt x="28" y="536"/>
                    <a:pt x="174" y="616"/>
                  </a:cubicBezTo>
                  <a:cubicBezTo>
                    <a:pt x="242" y="657"/>
                    <a:pt x="308" y="657"/>
                    <a:pt x="376" y="657"/>
                  </a:cubicBezTo>
                  <a:cubicBezTo>
                    <a:pt x="509" y="657"/>
                    <a:pt x="616" y="616"/>
                    <a:pt x="763" y="616"/>
                  </a:cubicBezTo>
                  <a:lnTo>
                    <a:pt x="777" y="616"/>
                  </a:lnTo>
                  <a:cubicBezTo>
                    <a:pt x="830" y="616"/>
                    <a:pt x="897" y="630"/>
                    <a:pt x="950" y="630"/>
                  </a:cubicBezTo>
                  <a:cubicBezTo>
                    <a:pt x="1018" y="643"/>
                    <a:pt x="1084" y="643"/>
                    <a:pt x="1137" y="643"/>
                  </a:cubicBezTo>
                  <a:cubicBezTo>
                    <a:pt x="1218" y="643"/>
                    <a:pt x="1285" y="630"/>
                    <a:pt x="1351" y="603"/>
                  </a:cubicBezTo>
                  <a:cubicBezTo>
                    <a:pt x="1365" y="603"/>
                    <a:pt x="1365" y="589"/>
                    <a:pt x="1365" y="589"/>
                  </a:cubicBezTo>
                  <a:cubicBezTo>
                    <a:pt x="1339" y="268"/>
                    <a:pt x="870" y="1"/>
                    <a:pt x="49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4"/>
            <p:cNvSpPr/>
            <p:nvPr/>
          </p:nvSpPr>
          <p:spPr>
            <a:xfrm>
              <a:off x="6205950" y="3391450"/>
              <a:ext cx="22100" cy="16750"/>
            </a:xfrm>
            <a:custGeom>
              <a:avLst/>
              <a:gdLst/>
              <a:ahLst/>
              <a:cxnLst/>
              <a:rect l="l" t="t" r="r" b="b"/>
              <a:pathLst>
                <a:path w="884" h="670" extrusionOk="0">
                  <a:moveTo>
                    <a:pt x="443" y="1"/>
                  </a:moveTo>
                  <a:cubicBezTo>
                    <a:pt x="402" y="1"/>
                    <a:pt x="362" y="1"/>
                    <a:pt x="322" y="15"/>
                  </a:cubicBezTo>
                  <a:cubicBezTo>
                    <a:pt x="121" y="81"/>
                    <a:pt x="1" y="322"/>
                    <a:pt x="121" y="509"/>
                  </a:cubicBezTo>
                  <a:cubicBezTo>
                    <a:pt x="175" y="589"/>
                    <a:pt x="228" y="630"/>
                    <a:pt x="322" y="657"/>
                  </a:cubicBezTo>
                  <a:cubicBezTo>
                    <a:pt x="348" y="669"/>
                    <a:pt x="375" y="669"/>
                    <a:pt x="402" y="669"/>
                  </a:cubicBezTo>
                  <a:cubicBezTo>
                    <a:pt x="482" y="669"/>
                    <a:pt x="562" y="643"/>
                    <a:pt x="616" y="589"/>
                  </a:cubicBezTo>
                  <a:lnTo>
                    <a:pt x="750" y="589"/>
                  </a:lnTo>
                  <a:cubicBezTo>
                    <a:pt x="764" y="589"/>
                    <a:pt x="790" y="589"/>
                    <a:pt x="764" y="576"/>
                  </a:cubicBezTo>
                  <a:lnTo>
                    <a:pt x="790" y="576"/>
                  </a:lnTo>
                  <a:cubicBezTo>
                    <a:pt x="844" y="576"/>
                    <a:pt x="883" y="536"/>
                    <a:pt x="871" y="469"/>
                  </a:cubicBezTo>
                  <a:cubicBezTo>
                    <a:pt x="871" y="416"/>
                    <a:pt x="883" y="362"/>
                    <a:pt x="857" y="309"/>
                  </a:cubicBezTo>
                  <a:cubicBezTo>
                    <a:pt x="830" y="241"/>
                    <a:pt x="803" y="188"/>
                    <a:pt x="750" y="134"/>
                  </a:cubicBezTo>
                  <a:cubicBezTo>
                    <a:pt x="669" y="41"/>
                    <a:pt x="562" y="1"/>
                    <a:pt x="44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4"/>
            <p:cNvSpPr/>
            <p:nvPr/>
          </p:nvSpPr>
          <p:spPr>
            <a:xfrm>
              <a:off x="6217675" y="3417550"/>
              <a:ext cx="14075" cy="11725"/>
            </a:xfrm>
            <a:custGeom>
              <a:avLst/>
              <a:gdLst/>
              <a:ahLst/>
              <a:cxnLst/>
              <a:rect l="l" t="t" r="r" b="b"/>
              <a:pathLst>
                <a:path w="563" h="469" extrusionOk="0">
                  <a:moveTo>
                    <a:pt x="227" y="0"/>
                  </a:moveTo>
                  <a:cubicBezTo>
                    <a:pt x="107" y="0"/>
                    <a:pt x="0" y="121"/>
                    <a:pt x="0" y="228"/>
                  </a:cubicBezTo>
                  <a:cubicBezTo>
                    <a:pt x="0" y="348"/>
                    <a:pt x="107" y="469"/>
                    <a:pt x="227" y="469"/>
                  </a:cubicBezTo>
                  <a:cubicBezTo>
                    <a:pt x="254" y="469"/>
                    <a:pt x="268" y="455"/>
                    <a:pt x="295" y="455"/>
                  </a:cubicBezTo>
                  <a:cubicBezTo>
                    <a:pt x="307" y="442"/>
                    <a:pt x="321" y="442"/>
                    <a:pt x="334" y="442"/>
                  </a:cubicBezTo>
                  <a:lnTo>
                    <a:pt x="375" y="442"/>
                  </a:lnTo>
                  <a:cubicBezTo>
                    <a:pt x="388" y="455"/>
                    <a:pt x="402" y="455"/>
                    <a:pt x="402" y="455"/>
                  </a:cubicBezTo>
                  <a:cubicBezTo>
                    <a:pt x="495" y="455"/>
                    <a:pt x="562" y="362"/>
                    <a:pt x="535" y="281"/>
                  </a:cubicBezTo>
                  <a:cubicBezTo>
                    <a:pt x="521" y="228"/>
                    <a:pt x="509" y="174"/>
                    <a:pt x="482" y="134"/>
                  </a:cubicBezTo>
                  <a:cubicBezTo>
                    <a:pt x="468" y="134"/>
                    <a:pt x="468" y="121"/>
                    <a:pt x="455" y="121"/>
                  </a:cubicBezTo>
                  <a:cubicBezTo>
                    <a:pt x="441" y="107"/>
                    <a:pt x="441" y="94"/>
                    <a:pt x="428" y="80"/>
                  </a:cubicBezTo>
                  <a:cubicBezTo>
                    <a:pt x="388" y="41"/>
                    <a:pt x="334" y="27"/>
                    <a:pt x="295" y="14"/>
                  </a:cubicBezTo>
                  <a:cubicBezTo>
                    <a:pt x="268" y="0"/>
                    <a:pt x="254" y="0"/>
                    <a:pt x="227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4"/>
            <p:cNvSpPr/>
            <p:nvPr/>
          </p:nvSpPr>
          <p:spPr>
            <a:xfrm>
              <a:off x="6313625" y="3544300"/>
              <a:ext cx="20450" cy="35775"/>
            </a:xfrm>
            <a:custGeom>
              <a:avLst/>
              <a:gdLst/>
              <a:ahLst/>
              <a:cxnLst/>
              <a:rect l="l" t="t" r="r" b="b"/>
              <a:pathLst>
                <a:path w="818" h="1431" extrusionOk="0">
                  <a:moveTo>
                    <a:pt x="482" y="0"/>
                  </a:moveTo>
                  <a:cubicBezTo>
                    <a:pt x="375" y="0"/>
                    <a:pt x="282" y="40"/>
                    <a:pt x="229" y="134"/>
                  </a:cubicBezTo>
                  <a:cubicBezTo>
                    <a:pt x="134" y="294"/>
                    <a:pt x="81" y="441"/>
                    <a:pt x="54" y="615"/>
                  </a:cubicBezTo>
                  <a:cubicBezTo>
                    <a:pt x="1" y="869"/>
                    <a:pt x="27" y="1056"/>
                    <a:pt x="161" y="1270"/>
                  </a:cubicBezTo>
                  <a:cubicBezTo>
                    <a:pt x="229" y="1365"/>
                    <a:pt x="336" y="1431"/>
                    <a:pt x="443" y="1431"/>
                  </a:cubicBezTo>
                  <a:lnTo>
                    <a:pt x="456" y="1431"/>
                  </a:lnTo>
                  <a:cubicBezTo>
                    <a:pt x="737" y="1418"/>
                    <a:pt x="817" y="1177"/>
                    <a:pt x="817" y="937"/>
                  </a:cubicBezTo>
                  <a:cubicBezTo>
                    <a:pt x="817" y="816"/>
                    <a:pt x="777" y="709"/>
                    <a:pt x="764" y="602"/>
                  </a:cubicBezTo>
                  <a:lnTo>
                    <a:pt x="764" y="281"/>
                  </a:lnTo>
                  <a:cubicBezTo>
                    <a:pt x="764" y="93"/>
                    <a:pt x="630" y="0"/>
                    <a:pt x="482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4"/>
            <p:cNvSpPr/>
            <p:nvPr/>
          </p:nvSpPr>
          <p:spPr>
            <a:xfrm>
              <a:off x="6339050" y="3556325"/>
              <a:ext cx="18425" cy="23100"/>
            </a:xfrm>
            <a:custGeom>
              <a:avLst/>
              <a:gdLst/>
              <a:ahLst/>
              <a:cxnLst/>
              <a:rect l="l" t="t" r="r" b="b"/>
              <a:pathLst>
                <a:path w="737" h="924" extrusionOk="0">
                  <a:moveTo>
                    <a:pt x="482" y="1"/>
                  </a:moveTo>
                  <a:cubicBezTo>
                    <a:pt x="348" y="1"/>
                    <a:pt x="228" y="94"/>
                    <a:pt x="148" y="215"/>
                  </a:cubicBezTo>
                  <a:lnTo>
                    <a:pt x="161" y="188"/>
                  </a:lnTo>
                  <a:lnTo>
                    <a:pt x="161" y="188"/>
                  </a:lnTo>
                  <a:cubicBezTo>
                    <a:pt x="161" y="188"/>
                    <a:pt x="148" y="201"/>
                    <a:pt x="134" y="228"/>
                  </a:cubicBezTo>
                  <a:lnTo>
                    <a:pt x="95" y="268"/>
                  </a:lnTo>
                  <a:cubicBezTo>
                    <a:pt x="68" y="322"/>
                    <a:pt x="54" y="361"/>
                    <a:pt x="41" y="415"/>
                  </a:cubicBezTo>
                  <a:cubicBezTo>
                    <a:pt x="0" y="563"/>
                    <a:pt x="54" y="736"/>
                    <a:pt x="161" y="830"/>
                  </a:cubicBezTo>
                  <a:cubicBezTo>
                    <a:pt x="228" y="896"/>
                    <a:pt x="309" y="923"/>
                    <a:pt x="389" y="923"/>
                  </a:cubicBezTo>
                  <a:cubicBezTo>
                    <a:pt x="455" y="923"/>
                    <a:pt x="509" y="910"/>
                    <a:pt x="562" y="884"/>
                  </a:cubicBezTo>
                  <a:cubicBezTo>
                    <a:pt x="696" y="803"/>
                    <a:pt x="737" y="643"/>
                    <a:pt x="737" y="509"/>
                  </a:cubicBezTo>
                  <a:cubicBezTo>
                    <a:pt x="737" y="456"/>
                    <a:pt x="723" y="415"/>
                    <a:pt x="710" y="361"/>
                  </a:cubicBezTo>
                  <a:cubicBezTo>
                    <a:pt x="696" y="348"/>
                    <a:pt x="696" y="348"/>
                    <a:pt x="696" y="335"/>
                  </a:cubicBezTo>
                  <a:lnTo>
                    <a:pt x="696" y="295"/>
                  </a:lnTo>
                  <a:cubicBezTo>
                    <a:pt x="710" y="268"/>
                    <a:pt x="710" y="228"/>
                    <a:pt x="710" y="201"/>
                  </a:cubicBezTo>
                  <a:cubicBezTo>
                    <a:pt x="710" y="94"/>
                    <a:pt x="642" y="14"/>
                    <a:pt x="535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4"/>
            <p:cNvSpPr/>
            <p:nvPr/>
          </p:nvSpPr>
          <p:spPr>
            <a:xfrm>
              <a:off x="6360800" y="3563025"/>
              <a:ext cx="18750" cy="18750"/>
            </a:xfrm>
            <a:custGeom>
              <a:avLst/>
              <a:gdLst/>
              <a:ahLst/>
              <a:cxnLst/>
              <a:rect l="l" t="t" r="r" b="b"/>
              <a:pathLst>
                <a:path w="750" h="750" extrusionOk="0">
                  <a:moveTo>
                    <a:pt x="428" y="0"/>
                  </a:moveTo>
                  <a:cubicBezTo>
                    <a:pt x="321" y="0"/>
                    <a:pt x="227" y="93"/>
                    <a:pt x="174" y="188"/>
                  </a:cubicBezTo>
                  <a:cubicBezTo>
                    <a:pt x="0" y="414"/>
                    <a:pt x="188" y="749"/>
                    <a:pt x="441" y="749"/>
                  </a:cubicBezTo>
                  <a:cubicBezTo>
                    <a:pt x="482" y="749"/>
                    <a:pt x="509" y="749"/>
                    <a:pt x="548" y="735"/>
                  </a:cubicBezTo>
                  <a:cubicBezTo>
                    <a:pt x="575" y="735"/>
                    <a:pt x="602" y="735"/>
                    <a:pt x="628" y="723"/>
                  </a:cubicBezTo>
                  <a:cubicBezTo>
                    <a:pt x="709" y="696"/>
                    <a:pt x="749" y="616"/>
                    <a:pt x="735" y="535"/>
                  </a:cubicBezTo>
                  <a:lnTo>
                    <a:pt x="735" y="521"/>
                  </a:lnTo>
                  <a:cubicBezTo>
                    <a:pt x="749" y="468"/>
                    <a:pt x="749" y="414"/>
                    <a:pt x="735" y="361"/>
                  </a:cubicBezTo>
                  <a:cubicBezTo>
                    <a:pt x="709" y="307"/>
                    <a:pt x="696" y="254"/>
                    <a:pt x="655" y="214"/>
                  </a:cubicBezTo>
                  <a:lnTo>
                    <a:pt x="655" y="174"/>
                  </a:lnTo>
                  <a:cubicBezTo>
                    <a:pt x="642" y="93"/>
                    <a:pt x="562" y="40"/>
                    <a:pt x="495" y="13"/>
                  </a:cubicBezTo>
                  <a:cubicBezTo>
                    <a:pt x="468" y="0"/>
                    <a:pt x="441" y="0"/>
                    <a:pt x="428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4"/>
            <p:cNvSpPr/>
            <p:nvPr/>
          </p:nvSpPr>
          <p:spPr>
            <a:xfrm>
              <a:off x="6423025" y="3652300"/>
              <a:ext cx="32775" cy="26100"/>
            </a:xfrm>
            <a:custGeom>
              <a:avLst/>
              <a:gdLst/>
              <a:ahLst/>
              <a:cxnLst/>
              <a:rect l="l" t="t" r="r" b="b"/>
              <a:pathLst>
                <a:path w="1311" h="1044" extrusionOk="0">
                  <a:moveTo>
                    <a:pt x="962" y="282"/>
                  </a:moveTo>
                  <a:cubicBezTo>
                    <a:pt x="989" y="282"/>
                    <a:pt x="989" y="321"/>
                    <a:pt x="962" y="321"/>
                  </a:cubicBezTo>
                  <a:cubicBezTo>
                    <a:pt x="936" y="321"/>
                    <a:pt x="936" y="282"/>
                    <a:pt x="962" y="282"/>
                  </a:cubicBezTo>
                  <a:close/>
                  <a:moveTo>
                    <a:pt x="949" y="0"/>
                  </a:moveTo>
                  <a:cubicBezTo>
                    <a:pt x="922" y="0"/>
                    <a:pt x="895" y="0"/>
                    <a:pt x="868" y="14"/>
                  </a:cubicBezTo>
                  <a:cubicBezTo>
                    <a:pt x="748" y="41"/>
                    <a:pt x="615" y="80"/>
                    <a:pt x="494" y="134"/>
                  </a:cubicBezTo>
                  <a:cubicBezTo>
                    <a:pt x="440" y="161"/>
                    <a:pt x="401" y="187"/>
                    <a:pt x="347" y="214"/>
                  </a:cubicBezTo>
                  <a:cubicBezTo>
                    <a:pt x="325" y="226"/>
                    <a:pt x="302" y="237"/>
                    <a:pt x="280" y="256"/>
                  </a:cubicBezTo>
                  <a:lnTo>
                    <a:pt x="280" y="256"/>
                  </a:lnTo>
                  <a:cubicBezTo>
                    <a:pt x="280" y="255"/>
                    <a:pt x="280" y="255"/>
                    <a:pt x="280" y="255"/>
                  </a:cubicBezTo>
                  <a:lnTo>
                    <a:pt x="280" y="255"/>
                  </a:lnTo>
                  <a:cubicBezTo>
                    <a:pt x="280" y="255"/>
                    <a:pt x="253" y="282"/>
                    <a:pt x="226" y="294"/>
                  </a:cubicBezTo>
                  <a:cubicBezTo>
                    <a:pt x="199" y="321"/>
                    <a:pt x="173" y="335"/>
                    <a:pt x="173" y="335"/>
                  </a:cubicBezTo>
                  <a:cubicBezTo>
                    <a:pt x="173" y="335"/>
                    <a:pt x="178" y="335"/>
                    <a:pt x="185" y="332"/>
                  </a:cubicBezTo>
                  <a:lnTo>
                    <a:pt x="185" y="332"/>
                  </a:lnTo>
                  <a:cubicBezTo>
                    <a:pt x="96" y="401"/>
                    <a:pt x="1" y="515"/>
                    <a:pt x="26" y="642"/>
                  </a:cubicBezTo>
                  <a:cubicBezTo>
                    <a:pt x="26" y="710"/>
                    <a:pt x="39" y="763"/>
                    <a:pt x="53" y="817"/>
                  </a:cubicBezTo>
                  <a:cubicBezTo>
                    <a:pt x="106" y="950"/>
                    <a:pt x="226" y="1044"/>
                    <a:pt x="347" y="1044"/>
                  </a:cubicBezTo>
                  <a:cubicBezTo>
                    <a:pt x="401" y="1044"/>
                    <a:pt x="454" y="1031"/>
                    <a:pt x="508" y="990"/>
                  </a:cubicBezTo>
                  <a:cubicBezTo>
                    <a:pt x="588" y="950"/>
                    <a:pt x="668" y="910"/>
                    <a:pt x="722" y="829"/>
                  </a:cubicBezTo>
                  <a:cubicBezTo>
                    <a:pt x="722" y="803"/>
                    <a:pt x="734" y="776"/>
                    <a:pt x="748" y="763"/>
                  </a:cubicBezTo>
                  <a:cubicBezTo>
                    <a:pt x="748" y="763"/>
                    <a:pt x="748" y="749"/>
                    <a:pt x="761" y="749"/>
                  </a:cubicBezTo>
                  <a:lnTo>
                    <a:pt x="761" y="736"/>
                  </a:lnTo>
                  <a:lnTo>
                    <a:pt x="748" y="736"/>
                  </a:lnTo>
                  <a:cubicBezTo>
                    <a:pt x="855" y="669"/>
                    <a:pt x="949" y="629"/>
                    <a:pt x="1043" y="589"/>
                  </a:cubicBezTo>
                  <a:cubicBezTo>
                    <a:pt x="1203" y="535"/>
                    <a:pt x="1310" y="389"/>
                    <a:pt x="1257" y="214"/>
                  </a:cubicBezTo>
                  <a:cubicBezTo>
                    <a:pt x="1216" y="80"/>
                    <a:pt x="1082" y="0"/>
                    <a:pt x="949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4"/>
            <p:cNvSpPr/>
            <p:nvPr/>
          </p:nvSpPr>
          <p:spPr>
            <a:xfrm>
              <a:off x="6446400" y="3659325"/>
              <a:ext cx="1375" cy="1025"/>
            </a:xfrm>
            <a:custGeom>
              <a:avLst/>
              <a:gdLst/>
              <a:ahLst/>
              <a:cxnLst/>
              <a:rect l="l" t="t" r="r" b="b"/>
              <a:pathLst>
                <a:path w="55" h="41" extrusionOk="0">
                  <a:moveTo>
                    <a:pt x="27" y="1"/>
                  </a:moveTo>
                  <a:cubicBezTo>
                    <a:pt x="1" y="1"/>
                    <a:pt x="1" y="40"/>
                    <a:pt x="27" y="40"/>
                  </a:cubicBezTo>
                  <a:cubicBezTo>
                    <a:pt x="54" y="40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4"/>
            <p:cNvSpPr/>
            <p:nvPr/>
          </p:nvSpPr>
          <p:spPr>
            <a:xfrm>
              <a:off x="6441725" y="3670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4B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4"/>
            <p:cNvSpPr/>
            <p:nvPr/>
          </p:nvSpPr>
          <p:spPr>
            <a:xfrm>
              <a:off x="6439375" y="3672700"/>
              <a:ext cx="24450" cy="25450"/>
            </a:xfrm>
            <a:custGeom>
              <a:avLst/>
              <a:gdLst/>
              <a:ahLst/>
              <a:cxnLst/>
              <a:rect l="l" t="t" r="r" b="b"/>
              <a:pathLst>
                <a:path w="978" h="1018" extrusionOk="0">
                  <a:moveTo>
                    <a:pt x="723" y="1"/>
                  </a:moveTo>
                  <a:cubicBezTo>
                    <a:pt x="710" y="1"/>
                    <a:pt x="696" y="1"/>
                    <a:pt x="683" y="13"/>
                  </a:cubicBezTo>
                  <a:cubicBezTo>
                    <a:pt x="522" y="40"/>
                    <a:pt x="375" y="120"/>
                    <a:pt x="255" y="254"/>
                  </a:cubicBezTo>
                  <a:cubicBezTo>
                    <a:pt x="94" y="442"/>
                    <a:pt x="0" y="736"/>
                    <a:pt x="214" y="923"/>
                  </a:cubicBezTo>
                  <a:cubicBezTo>
                    <a:pt x="282" y="990"/>
                    <a:pt x="362" y="1017"/>
                    <a:pt x="442" y="1017"/>
                  </a:cubicBezTo>
                  <a:cubicBezTo>
                    <a:pt x="642" y="1017"/>
                    <a:pt x="830" y="830"/>
                    <a:pt x="790" y="602"/>
                  </a:cubicBezTo>
                  <a:lnTo>
                    <a:pt x="790" y="522"/>
                  </a:lnTo>
                  <a:lnTo>
                    <a:pt x="790" y="509"/>
                  </a:lnTo>
                  <a:cubicBezTo>
                    <a:pt x="803" y="495"/>
                    <a:pt x="803" y="468"/>
                    <a:pt x="803" y="455"/>
                  </a:cubicBezTo>
                  <a:cubicBezTo>
                    <a:pt x="830" y="388"/>
                    <a:pt x="856" y="322"/>
                    <a:pt x="897" y="268"/>
                  </a:cubicBezTo>
                  <a:cubicBezTo>
                    <a:pt x="977" y="134"/>
                    <a:pt x="856" y="1"/>
                    <a:pt x="723" y="1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4"/>
            <p:cNvSpPr/>
            <p:nvPr/>
          </p:nvSpPr>
          <p:spPr>
            <a:xfrm>
              <a:off x="6463800" y="3679400"/>
              <a:ext cx="15050" cy="18075"/>
            </a:xfrm>
            <a:custGeom>
              <a:avLst/>
              <a:gdLst/>
              <a:ahLst/>
              <a:cxnLst/>
              <a:rect l="l" t="t" r="r" b="b"/>
              <a:pathLst>
                <a:path w="602" h="723" extrusionOk="0">
                  <a:moveTo>
                    <a:pt x="361" y="0"/>
                  </a:moveTo>
                  <a:cubicBezTo>
                    <a:pt x="334" y="0"/>
                    <a:pt x="307" y="0"/>
                    <a:pt x="281" y="13"/>
                  </a:cubicBezTo>
                  <a:cubicBezTo>
                    <a:pt x="241" y="27"/>
                    <a:pt x="214" y="54"/>
                    <a:pt x="188" y="80"/>
                  </a:cubicBezTo>
                  <a:cubicBezTo>
                    <a:pt x="174" y="80"/>
                    <a:pt x="174" y="93"/>
                    <a:pt x="161" y="93"/>
                  </a:cubicBezTo>
                  <a:cubicBezTo>
                    <a:pt x="147" y="120"/>
                    <a:pt x="80" y="187"/>
                    <a:pt x="80" y="187"/>
                  </a:cubicBezTo>
                  <a:cubicBezTo>
                    <a:pt x="80" y="200"/>
                    <a:pt x="67" y="214"/>
                    <a:pt x="67" y="227"/>
                  </a:cubicBezTo>
                  <a:cubicBezTo>
                    <a:pt x="60" y="234"/>
                    <a:pt x="57" y="244"/>
                    <a:pt x="54" y="256"/>
                  </a:cubicBezTo>
                  <a:lnTo>
                    <a:pt x="54" y="256"/>
                  </a:lnTo>
                  <a:cubicBezTo>
                    <a:pt x="54" y="255"/>
                    <a:pt x="54" y="254"/>
                    <a:pt x="54" y="254"/>
                  </a:cubicBezTo>
                  <a:lnTo>
                    <a:pt x="54" y="254"/>
                  </a:lnTo>
                  <a:cubicBezTo>
                    <a:pt x="54" y="254"/>
                    <a:pt x="40" y="281"/>
                    <a:pt x="27" y="321"/>
                  </a:cubicBezTo>
                  <a:cubicBezTo>
                    <a:pt x="0" y="414"/>
                    <a:pt x="27" y="521"/>
                    <a:pt x="80" y="589"/>
                  </a:cubicBezTo>
                  <a:cubicBezTo>
                    <a:pt x="147" y="669"/>
                    <a:pt x="227" y="722"/>
                    <a:pt x="321" y="722"/>
                  </a:cubicBezTo>
                  <a:cubicBezTo>
                    <a:pt x="348" y="722"/>
                    <a:pt x="375" y="722"/>
                    <a:pt x="402" y="709"/>
                  </a:cubicBezTo>
                  <a:cubicBezTo>
                    <a:pt x="521" y="682"/>
                    <a:pt x="602" y="562"/>
                    <a:pt x="602" y="441"/>
                  </a:cubicBezTo>
                  <a:cubicBezTo>
                    <a:pt x="602" y="401"/>
                    <a:pt x="602" y="361"/>
                    <a:pt x="589" y="321"/>
                  </a:cubicBezTo>
                  <a:cubicBezTo>
                    <a:pt x="575" y="294"/>
                    <a:pt x="575" y="281"/>
                    <a:pt x="562" y="254"/>
                  </a:cubicBezTo>
                  <a:cubicBezTo>
                    <a:pt x="548" y="241"/>
                    <a:pt x="548" y="241"/>
                    <a:pt x="548" y="227"/>
                  </a:cubicBezTo>
                  <a:lnTo>
                    <a:pt x="535" y="227"/>
                  </a:lnTo>
                  <a:cubicBezTo>
                    <a:pt x="548" y="227"/>
                    <a:pt x="548" y="214"/>
                    <a:pt x="548" y="214"/>
                  </a:cubicBezTo>
                  <a:cubicBezTo>
                    <a:pt x="589" y="80"/>
                    <a:pt x="468" y="0"/>
                    <a:pt x="361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4"/>
            <p:cNvSpPr/>
            <p:nvPr/>
          </p:nvSpPr>
          <p:spPr>
            <a:xfrm>
              <a:off x="6467800" y="3681725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0"/>
                  </a:moveTo>
                  <a:lnTo>
                    <a:pt x="1" y="14"/>
                  </a:lnTo>
                  <a:cubicBezTo>
                    <a:pt x="1" y="0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3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4"/>
            <p:cNvSpPr/>
            <p:nvPr/>
          </p:nvSpPr>
          <p:spPr>
            <a:xfrm>
              <a:off x="5300375" y="4431800"/>
              <a:ext cx="57550" cy="96350"/>
            </a:xfrm>
            <a:custGeom>
              <a:avLst/>
              <a:gdLst/>
              <a:ahLst/>
              <a:cxnLst/>
              <a:rect l="l" t="t" r="r" b="b"/>
              <a:pathLst>
                <a:path w="2302" h="3854" extrusionOk="0">
                  <a:moveTo>
                    <a:pt x="2208" y="1"/>
                  </a:moveTo>
                  <a:cubicBezTo>
                    <a:pt x="2194" y="1"/>
                    <a:pt x="2194" y="1"/>
                    <a:pt x="2194" y="14"/>
                  </a:cubicBezTo>
                  <a:cubicBezTo>
                    <a:pt x="1846" y="1110"/>
                    <a:pt x="1" y="2569"/>
                    <a:pt x="817" y="3812"/>
                  </a:cubicBezTo>
                  <a:cubicBezTo>
                    <a:pt x="830" y="3839"/>
                    <a:pt x="871" y="3853"/>
                    <a:pt x="910" y="3853"/>
                  </a:cubicBezTo>
                  <a:cubicBezTo>
                    <a:pt x="951" y="3853"/>
                    <a:pt x="978" y="3839"/>
                    <a:pt x="1004" y="3800"/>
                  </a:cubicBezTo>
                  <a:cubicBezTo>
                    <a:pt x="1272" y="3197"/>
                    <a:pt x="1459" y="2582"/>
                    <a:pt x="1780" y="1993"/>
                  </a:cubicBezTo>
                  <a:cubicBezTo>
                    <a:pt x="2155" y="1324"/>
                    <a:pt x="2301" y="777"/>
                    <a:pt x="2221" y="14"/>
                  </a:cubicBezTo>
                  <a:cubicBezTo>
                    <a:pt x="2221" y="14"/>
                    <a:pt x="2221" y="1"/>
                    <a:pt x="220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4"/>
            <p:cNvSpPr/>
            <p:nvPr/>
          </p:nvSpPr>
          <p:spPr>
            <a:xfrm>
              <a:off x="5336175" y="4477950"/>
              <a:ext cx="20400" cy="50850"/>
            </a:xfrm>
            <a:custGeom>
              <a:avLst/>
              <a:gdLst/>
              <a:ahLst/>
              <a:cxnLst/>
              <a:rect l="l" t="t" r="r" b="b"/>
              <a:pathLst>
                <a:path w="816" h="2034" extrusionOk="0">
                  <a:moveTo>
                    <a:pt x="776" y="1"/>
                  </a:moveTo>
                  <a:cubicBezTo>
                    <a:pt x="441" y="147"/>
                    <a:pt x="281" y="536"/>
                    <a:pt x="161" y="857"/>
                  </a:cubicBezTo>
                  <a:cubicBezTo>
                    <a:pt x="0" y="1258"/>
                    <a:pt x="54" y="1592"/>
                    <a:pt x="227" y="1966"/>
                  </a:cubicBezTo>
                  <a:cubicBezTo>
                    <a:pt x="241" y="2020"/>
                    <a:pt x="295" y="2034"/>
                    <a:pt x="334" y="2034"/>
                  </a:cubicBezTo>
                  <a:cubicBezTo>
                    <a:pt x="388" y="2034"/>
                    <a:pt x="455" y="2007"/>
                    <a:pt x="468" y="1940"/>
                  </a:cubicBezTo>
                  <a:cubicBezTo>
                    <a:pt x="548" y="1633"/>
                    <a:pt x="616" y="1351"/>
                    <a:pt x="628" y="1030"/>
                  </a:cubicBezTo>
                  <a:cubicBezTo>
                    <a:pt x="655" y="682"/>
                    <a:pt x="816" y="348"/>
                    <a:pt x="77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4"/>
            <p:cNvSpPr/>
            <p:nvPr/>
          </p:nvSpPr>
          <p:spPr>
            <a:xfrm>
              <a:off x="5353200" y="4505375"/>
              <a:ext cx="16425" cy="45150"/>
            </a:xfrm>
            <a:custGeom>
              <a:avLst/>
              <a:gdLst/>
              <a:ahLst/>
              <a:cxnLst/>
              <a:rect l="l" t="t" r="r" b="b"/>
              <a:pathLst>
                <a:path w="657" h="1806" extrusionOk="0">
                  <a:moveTo>
                    <a:pt x="523" y="1"/>
                  </a:moveTo>
                  <a:cubicBezTo>
                    <a:pt x="496" y="1"/>
                    <a:pt x="456" y="1"/>
                    <a:pt x="443" y="27"/>
                  </a:cubicBezTo>
                  <a:cubicBezTo>
                    <a:pt x="229" y="254"/>
                    <a:pt x="122" y="522"/>
                    <a:pt x="68" y="830"/>
                  </a:cubicBezTo>
                  <a:cubicBezTo>
                    <a:pt x="1" y="1217"/>
                    <a:pt x="135" y="1431"/>
                    <a:pt x="336" y="1739"/>
                  </a:cubicBezTo>
                  <a:cubicBezTo>
                    <a:pt x="349" y="1779"/>
                    <a:pt x="402" y="1806"/>
                    <a:pt x="443" y="1806"/>
                  </a:cubicBezTo>
                  <a:cubicBezTo>
                    <a:pt x="509" y="1806"/>
                    <a:pt x="577" y="1752"/>
                    <a:pt x="577" y="1672"/>
                  </a:cubicBezTo>
                  <a:cubicBezTo>
                    <a:pt x="563" y="1404"/>
                    <a:pt x="603" y="1164"/>
                    <a:pt x="577" y="896"/>
                  </a:cubicBezTo>
                  <a:cubicBezTo>
                    <a:pt x="550" y="629"/>
                    <a:pt x="616" y="375"/>
                    <a:pt x="643" y="108"/>
                  </a:cubicBezTo>
                  <a:cubicBezTo>
                    <a:pt x="657" y="40"/>
                    <a:pt x="590" y="1"/>
                    <a:pt x="52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4"/>
            <p:cNvSpPr/>
            <p:nvPr/>
          </p:nvSpPr>
          <p:spPr>
            <a:xfrm>
              <a:off x="5656175" y="3969650"/>
              <a:ext cx="69950" cy="114400"/>
            </a:xfrm>
            <a:custGeom>
              <a:avLst/>
              <a:gdLst/>
              <a:ahLst/>
              <a:cxnLst/>
              <a:rect l="l" t="t" r="r" b="b"/>
              <a:pathLst>
                <a:path w="2798" h="4576" extrusionOk="0">
                  <a:moveTo>
                    <a:pt x="389" y="1"/>
                  </a:moveTo>
                  <a:cubicBezTo>
                    <a:pt x="375" y="1"/>
                    <a:pt x="375" y="1"/>
                    <a:pt x="375" y="14"/>
                  </a:cubicBezTo>
                  <a:cubicBezTo>
                    <a:pt x="1" y="536"/>
                    <a:pt x="616" y="1552"/>
                    <a:pt x="857" y="2020"/>
                  </a:cubicBezTo>
                  <a:cubicBezTo>
                    <a:pt x="1138" y="2569"/>
                    <a:pt x="1472" y="3090"/>
                    <a:pt x="1781" y="3598"/>
                  </a:cubicBezTo>
                  <a:cubicBezTo>
                    <a:pt x="1981" y="3933"/>
                    <a:pt x="2141" y="4361"/>
                    <a:pt x="2489" y="4562"/>
                  </a:cubicBezTo>
                  <a:cubicBezTo>
                    <a:pt x="2503" y="4575"/>
                    <a:pt x="2530" y="4575"/>
                    <a:pt x="2556" y="4575"/>
                  </a:cubicBezTo>
                  <a:cubicBezTo>
                    <a:pt x="2623" y="4575"/>
                    <a:pt x="2676" y="4549"/>
                    <a:pt x="2690" y="4481"/>
                  </a:cubicBezTo>
                  <a:cubicBezTo>
                    <a:pt x="2797" y="3786"/>
                    <a:pt x="1981" y="2917"/>
                    <a:pt x="1647" y="2368"/>
                  </a:cubicBezTo>
                  <a:cubicBezTo>
                    <a:pt x="1365" y="1927"/>
                    <a:pt x="1098" y="1485"/>
                    <a:pt x="857" y="1017"/>
                  </a:cubicBezTo>
                  <a:cubicBezTo>
                    <a:pt x="696" y="696"/>
                    <a:pt x="603" y="308"/>
                    <a:pt x="402" y="14"/>
                  </a:cubicBezTo>
                  <a:cubicBezTo>
                    <a:pt x="402" y="1"/>
                    <a:pt x="389" y="1"/>
                    <a:pt x="38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4"/>
            <p:cNvSpPr/>
            <p:nvPr/>
          </p:nvSpPr>
          <p:spPr>
            <a:xfrm>
              <a:off x="5663225" y="4042200"/>
              <a:ext cx="34800" cy="65925"/>
            </a:xfrm>
            <a:custGeom>
              <a:avLst/>
              <a:gdLst/>
              <a:ahLst/>
              <a:cxnLst/>
              <a:rect l="l" t="t" r="r" b="b"/>
              <a:pathLst>
                <a:path w="1392" h="2637" extrusionOk="0">
                  <a:moveTo>
                    <a:pt x="188" y="1"/>
                  </a:moveTo>
                  <a:cubicBezTo>
                    <a:pt x="93" y="1"/>
                    <a:pt x="0" y="122"/>
                    <a:pt x="54" y="229"/>
                  </a:cubicBezTo>
                  <a:cubicBezTo>
                    <a:pt x="241" y="630"/>
                    <a:pt x="455" y="991"/>
                    <a:pt x="616" y="1406"/>
                  </a:cubicBezTo>
                  <a:cubicBezTo>
                    <a:pt x="749" y="1780"/>
                    <a:pt x="869" y="2155"/>
                    <a:pt x="1017" y="2530"/>
                  </a:cubicBezTo>
                  <a:cubicBezTo>
                    <a:pt x="1044" y="2596"/>
                    <a:pt x="1083" y="2637"/>
                    <a:pt x="1137" y="2637"/>
                  </a:cubicBezTo>
                  <a:cubicBezTo>
                    <a:pt x="1204" y="2637"/>
                    <a:pt x="1271" y="2583"/>
                    <a:pt x="1284" y="2489"/>
                  </a:cubicBezTo>
                  <a:cubicBezTo>
                    <a:pt x="1391" y="1593"/>
                    <a:pt x="963" y="657"/>
                    <a:pt x="295" y="42"/>
                  </a:cubicBezTo>
                  <a:cubicBezTo>
                    <a:pt x="268" y="15"/>
                    <a:pt x="227" y="1"/>
                    <a:pt x="18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4"/>
            <p:cNvSpPr/>
            <p:nvPr/>
          </p:nvSpPr>
          <p:spPr>
            <a:xfrm>
              <a:off x="5656850" y="4079675"/>
              <a:ext cx="26125" cy="43475"/>
            </a:xfrm>
            <a:custGeom>
              <a:avLst/>
              <a:gdLst/>
              <a:ahLst/>
              <a:cxnLst/>
              <a:rect l="l" t="t" r="r" b="b"/>
              <a:pathLst>
                <a:path w="1045" h="1739" extrusionOk="0">
                  <a:moveTo>
                    <a:pt x="282" y="0"/>
                  </a:moveTo>
                  <a:cubicBezTo>
                    <a:pt x="134" y="0"/>
                    <a:pt x="1" y="161"/>
                    <a:pt x="81" y="335"/>
                  </a:cubicBezTo>
                  <a:cubicBezTo>
                    <a:pt x="175" y="535"/>
                    <a:pt x="241" y="749"/>
                    <a:pt x="309" y="963"/>
                  </a:cubicBezTo>
                  <a:cubicBezTo>
                    <a:pt x="362" y="1164"/>
                    <a:pt x="443" y="1364"/>
                    <a:pt x="496" y="1578"/>
                  </a:cubicBezTo>
                  <a:cubicBezTo>
                    <a:pt x="523" y="1685"/>
                    <a:pt x="616" y="1739"/>
                    <a:pt x="710" y="1739"/>
                  </a:cubicBezTo>
                  <a:cubicBezTo>
                    <a:pt x="803" y="1739"/>
                    <a:pt x="897" y="1685"/>
                    <a:pt x="924" y="1578"/>
                  </a:cubicBezTo>
                  <a:cubicBezTo>
                    <a:pt x="1044" y="990"/>
                    <a:pt x="844" y="469"/>
                    <a:pt x="429" y="54"/>
                  </a:cubicBezTo>
                  <a:cubicBezTo>
                    <a:pt x="375" y="14"/>
                    <a:pt x="322" y="0"/>
                    <a:pt x="28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4"/>
            <p:cNvSpPr/>
            <p:nvPr/>
          </p:nvSpPr>
          <p:spPr>
            <a:xfrm>
              <a:off x="5649175" y="4121125"/>
              <a:ext cx="11725" cy="38825"/>
            </a:xfrm>
            <a:custGeom>
              <a:avLst/>
              <a:gdLst/>
              <a:ahLst/>
              <a:cxnLst/>
              <a:rect l="l" t="t" r="r" b="b"/>
              <a:pathLst>
                <a:path w="469" h="1553" extrusionOk="0">
                  <a:moveTo>
                    <a:pt x="227" y="1"/>
                  </a:moveTo>
                  <a:cubicBezTo>
                    <a:pt x="174" y="1"/>
                    <a:pt x="120" y="27"/>
                    <a:pt x="108" y="95"/>
                  </a:cubicBezTo>
                  <a:cubicBezTo>
                    <a:pt x="13" y="550"/>
                    <a:pt x="1" y="1004"/>
                    <a:pt x="108" y="1459"/>
                  </a:cubicBezTo>
                  <a:cubicBezTo>
                    <a:pt x="120" y="1513"/>
                    <a:pt x="174" y="1552"/>
                    <a:pt x="227" y="1552"/>
                  </a:cubicBezTo>
                  <a:cubicBezTo>
                    <a:pt x="281" y="1552"/>
                    <a:pt x="348" y="1513"/>
                    <a:pt x="361" y="1459"/>
                  </a:cubicBezTo>
                  <a:cubicBezTo>
                    <a:pt x="468" y="1004"/>
                    <a:pt x="455" y="550"/>
                    <a:pt x="361" y="81"/>
                  </a:cubicBezTo>
                  <a:cubicBezTo>
                    <a:pt x="348" y="27"/>
                    <a:pt x="295" y="1"/>
                    <a:pt x="227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4"/>
            <p:cNvSpPr/>
            <p:nvPr/>
          </p:nvSpPr>
          <p:spPr>
            <a:xfrm>
              <a:off x="5928075" y="4155575"/>
              <a:ext cx="24100" cy="51175"/>
            </a:xfrm>
            <a:custGeom>
              <a:avLst/>
              <a:gdLst/>
              <a:ahLst/>
              <a:cxnLst/>
              <a:rect l="l" t="t" r="r" b="b"/>
              <a:pathLst>
                <a:path w="964" h="2047" extrusionOk="0">
                  <a:moveTo>
                    <a:pt x="295" y="1"/>
                  </a:moveTo>
                  <a:cubicBezTo>
                    <a:pt x="281" y="1"/>
                    <a:pt x="281" y="1"/>
                    <a:pt x="281" y="14"/>
                  </a:cubicBezTo>
                  <a:cubicBezTo>
                    <a:pt x="254" y="14"/>
                    <a:pt x="254" y="28"/>
                    <a:pt x="254" y="41"/>
                  </a:cubicBezTo>
                  <a:lnTo>
                    <a:pt x="254" y="54"/>
                  </a:lnTo>
                  <a:cubicBezTo>
                    <a:pt x="241" y="41"/>
                    <a:pt x="227" y="41"/>
                    <a:pt x="227" y="41"/>
                  </a:cubicBezTo>
                  <a:cubicBezTo>
                    <a:pt x="161" y="67"/>
                    <a:pt x="134" y="135"/>
                    <a:pt x="134" y="201"/>
                  </a:cubicBezTo>
                  <a:cubicBezTo>
                    <a:pt x="107" y="697"/>
                    <a:pt x="0" y="1847"/>
                    <a:pt x="602" y="2034"/>
                  </a:cubicBezTo>
                  <a:cubicBezTo>
                    <a:pt x="629" y="2034"/>
                    <a:pt x="642" y="2047"/>
                    <a:pt x="669" y="2047"/>
                  </a:cubicBezTo>
                  <a:cubicBezTo>
                    <a:pt x="762" y="2047"/>
                    <a:pt x="869" y="1967"/>
                    <a:pt x="896" y="1860"/>
                  </a:cubicBezTo>
                  <a:cubicBezTo>
                    <a:pt x="963" y="1579"/>
                    <a:pt x="762" y="1285"/>
                    <a:pt x="682" y="1018"/>
                  </a:cubicBezTo>
                  <a:cubicBezTo>
                    <a:pt x="602" y="723"/>
                    <a:pt x="562" y="429"/>
                    <a:pt x="495" y="148"/>
                  </a:cubicBezTo>
                  <a:cubicBezTo>
                    <a:pt x="482" y="94"/>
                    <a:pt x="428" y="28"/>
                    <a:pt x="361" y="14"/>
                  </a:cubicBezTo>
                  <a:lnTo>
                    <a:pt x="295" y="14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4"/>
            <p:cNvSpPr/>
            <p:nvPr/>
          </p:nvSpPr>
          <p:spPr>
            <a:xfrm>
              <a:off x="5957500" y="4154250"/>
              <a:ext cx="24425" cy="50850"/>
            </a:xfrm>
            <a:custGeom>
              <a:avLst/>
              <a:gdLst/>
              <a:ahLst/>
              <a:cxnLst/>
              <a:rect l="l" t="t" r="r" b="b"/>
              <a:pathLst>
                <a:path w="977" h="2034" extrusionOk="0">
                  <a:moveTo>
                    <a:pt x="308" y="0"/>
                  </a:moveTo>
                  <a:cubicBezTo>
                    <a:pt x="268" y="0"/>
                    <a:pt x="241" y="13"/>
                    <a:pt x="215" y="40"/>
                  </a:cubicBezTo>
                  <a:cubicBezTo>
                    <a:pt x="1" y="402"/>
                    <a:pt x="1" y="830"/>
                    <a:pt x="81" y="1231"/>
                  </a:cubicBezTo>
                  <a:cubicBezTo>
                    <a:pt x="147" y="1525"/>
                    <a:pt x="348" y="2034"/>
                    <a:pt x="709" y="2034"/>
                  </a:cubicBezTo>
                  <a:lnTo>
                    <a:pt x="750" y="2034"/>
                  </a:lnTo>
                  <a:cubicBezTo>
                    <a:pt x="830" y="2020"/>
                    <a:pt x="923" y="1980"/>
                    <a:pt x="937" y="1886"/>
                  </a:cubicBezTo>
                  <a:cubicBezTo>
                    <a:pt x="976" y="1606"/>
                    <a:pt x="762" y="1445"/>
                    <a:pt x="629" y="1204"/>
                  </a:cubicBezTo>
                  <a:cubicBezTo>
                    <a:pt x="429" y="869"/>
                    <a:pt x="455" y="482"/>
                    <a:pt x="415" y="94"/>
                  </a:cubicBezTo>
                  <a:cubicBezTo>
                    <a:pt x="415" y="40"/>
                    <a:pt x="361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4"/>
            <p:cNvSpPr/>
            <p:nvPr/>
          </p:nvSpPr>
          <p:spPr>
            <a:xfrm>
              <a:off x="5983900" y="4177300"/>
              <a:ext cx="27125" cy="28800"/>
            </a:xfrm>
            <a:custGeom>
              <a:avLst/>
              <a:gdLst/>
              <a:ahLst/>
              <a:cxnLst/>
              <a:rect l="l" t="t" r="r" b="b"/>
              <a:pathLst>
                <a:path w="1085" h="1152" extrusionOk="0">
                  <a:moveTo>
                    <a:pt x="229" y="1"/>
                  </a:moveTo>
                  <a:cubicBezTo>
                    <a:pt x="215" y="1"/>
                    <a:pt x="202" y="1"/>
                    <a:pt x="188" y="15"/>
                  </a:cubicBezTo>
                  <a:cubicBezTo>
                    <a:pt x="1" y="188"/>
                    <a:pt x="175" y="496"/>
                    <a:pt x="268" y="670"/>
                  </a:cubicBezTo>
                  <a:cubicBezTo>
                    <a:pt x="375" y="884"/>
                    <a:pt x="563" y="1151"/>
                    <a:pt x="803" y="1151"/>
                  </a:cubicBezTo>
                  <a:cubicBezTo>
                    <a:pt x="857" y="1151"/>
                    <a:pt x="897" y="1151"/>
                    <a:pt x="937" y="1124"/>
                  </a:cubicBezTo>
                  <a:cubicBezTo>
                    <a:pt x="978" y="1112"/>
                    <a:pt x="1031" y="1085"/>
                    <a:pt x="1031" y="1031"/>
                  </a:cubicBezTo>
                  <a:cubicBezTo>
                    <a:pt x="1085" y="696"/>
                    <a:pt x="777" y="563"/>
                    <a:pt x="576" y="349"/>
                  </a:cubicBezTo>
                  <a:cubicBezTo>
                    <a:pt x="536" y="295"/>
                    <a:pt x="362" y="1"/>
                    <a:pt x="2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4"/>
            <p:cNvSpPr/>
            <p:nvPr/>
          </p:nvSpPr>
          <p:spPr>
            <a:xfrm>
              <a:off x="6005975" y="3846600"/>
              <a:ext cx="72250" cy="110375"/>
            </a:xfrm>
            <a:custGeom>
              <a:avLst/>
              <a:gdLst/>
              <a:ahLst/>
              <a:cxnLst/>
              <a:rect l="l" t="t" r="r" b="b"/>
              <a:pathLst>
                <a:path w="2890" h="4415" extrusionOk="0">
                  <a:moveTo>
                    <a:pt x="2797" y="0"/>
                  </a:moveTo>
                  <a:cubicBezTo>
                    <a:pt x="2783" y="0"/>
                    <a:pt x="2770" y="0"/>
                    <a:pt x="2756" y="13"/>
                  </a:cubicBezTo>
                  <a:cubicBezTo>
                    <a:pt x="1432" y="976"/>
                    <a:pt x="1" y="2528"/>
                    <a:pt x="295" y="4294"/>
                  </a:cubicBezTo>
                  <a:cubicBezTo>
                    <a:pt x="309" y="4374"/>
                    <a:pt x="362" y="4414"/>
                    <a:pt x="429" y="4414"/>
                  </a:cubicBezTo>
                  <a:cubicBezTo>
                    <a:pt x="509" y="4414"/>
                    <a:pt x="589" y="4361"/>
                    <a:pt x="616" y="4294"/>
                  </a:cubicBezTo>
                  <a:cubicBezTo>
                    <a:pt x="910" y="3478"/>
                    <a:pt x="978" y="2688"/>
                    <a:pt x="1472" y="1966"/>
                  </a:cubicBezTo>
                  <a:cubicBezTo>
                    <a:pt x="1927" y="1338"/>
                    <a:pt x="2556" y="830"/>
                    <a:pt x="2863" y="120"/>
                  </a:cubicBezTo>
                  <a:cubicBezTo>
                    <a:pt x="2890" y="67"/>
                    <a:pt x="2850" y="0"/>
                    <a:pt x="2797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4"/>
            <p:cNvSpPr/>
            <p:nvPr/>
          </p:nvSpPr>
          <p:spPr>
            <a:xfrm>
              <a:off x="6028725" y="3893725"/>
              <a:ext cx="28100" cy="53875"/>
            </a:xfrm>
            <a:custGeom>
              <a:avLst/>
              <a:gdLst/>
              <a:ahLst/>
              <a:cxnLst/>
              <a:rect l="l" t="t" r="r" b="b"/>
              <a:pathLst>
                <a:path w="1124" h="2155" extrusionOk="0">
                  <a:moveTo>
                    <a:pt x="1097" y="1"/>
                  </a:moveTo>
                  <a:cubicBezTo>
                    <a:pt x="803" y="336"/>
                    <a:pt x="589" y="696"/>
                    <a:pt x="401" y="1085"/>
                  </a:cubicBezTo>
                  <a:cubicBezTo>
                    <a:pt x="255" y="1379"/>
                    <a:pt x="0" y="1793"/>
                    <a:pt x="201" y="2088"/>
                  </a:cubicBezTo>
                  <a:cubicBezTo>
                    <a:pt x="241" y="2128"/>
                    <a:pt x="282" y="2155"/>
                    <a:pt x="321" y="2155"/>
                  </a:cubicBezTo>
                  <a:cubicBezTo>
                    <a:pt x="348" y="2155"/>
                    <a:pt x="375" y="2141"/>
                    <a:pt x="401" y="2128"/>
                  </a:cubicBezTo>
                  <a:cubicBezTo>
                    <a:pt x="710" y="1981"/>
                    <a:pt x="696" y="1540"/>
                    <a:pt x="776" y="1231"/>
                  </a:cubicBezTo>
                  <a:cubicBezTo>
                    <a:pt x="870" y="830"/>
                    <a:pt x="1004" y="429"/>
                    <a:pt x="1124" y="28"/>
                  </a:cubicBezTo>
                  <a:cubicBezTo>
                    <a:pt x="1124" y="15"/>
                    <a:pt x="1124" y="1"/>
                    <a:pt x="1111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4"/>
            <p:cNvSpPr/>
            <p:nvPr/>
          </p:nvSpPr>
          <p:spPr>
            <a:xfrm>
              <a:off x="6057825" y="3915800"/>
              <a:ext cx="16075" cy="29450"/>
            </a:xfrm>
            <a:custGeom>
              <a:avLst/>
              <a:gdLst/>
              <a:ahLst/>
              <a:cxnLst/>
              <a:rect l="l" t="t" r="r" b="b"/>
              <a:pathLst>
                <a:path w="643" h="1178" extrusionOk="0">
                  <a:moveTo>
                    <a:pt x="548" y="1"/>
                  </a:moveTo>
                  <a:cubicBezTo>
                    <a:pt x="522" y="1"/>
                    <a:pt x="495" y="15"/>
                    <a:pt x="468" y="41"/>
                  </a:cubicBezTo>
                  <a:cubicBezTo>
                    <a:pt x="375" y="188"/>
                    <a:pt x="295" y="322"/>
                    <a:pt x="227" y="482"/>
                  </a:cubicBezTo>
                  <a:cubicBezTo>
                    <a:pt x="147" y="643"/>
                    <a:pt x="0" y="830"/>
                    <a:pt x="67" y="1017"/>
                  </a:cubicBezTo>
                  <a:cubicBezTo>
                    <a:pt x="107" y="1111"/>
                    <a:pt x="201" y="1178"/>
                    <a:pt x="295" y="1178"/>
                  </a:cubicBezTo>
                  <a:cubicBezTo>
                    <a:pt x="334" y="1178"/>
                    <a:pt x="375" y="1178"/>
                    <a:pt x="402" y="1151"/>
                  </a:cubicBezTo>
                  <a:cubicBezTo>
                    <a:pt x="589" y="1031"/>
                    <a:pt x="589" y="830"/>
                    <a:pt x="602" y="630"/>
                  </a:cubicBezTo>
                  <a:cubicBezTo>
                    <a:pt x="616" y="455"/>
                    <a:pt x="629" y="268"/>
                    <a:pt x="642" y="95"/>
                  </a:cubicBezTo>
                  <a:cubicBezTo>
                    <a:pt x="642" y="27"/>
                    <a:pt x="602" y="1"/>
                    <a:pt x="548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4"/>
            <p:cNvSpPr/>
            <p:nvPr/>
          </p:nvSpPr>
          <p:spPr>
            <a:xfrm>
              <a:off x="6086225" y="3890725"/>
              <a:ext cx="15100" cy="27775"/>
            </a:xfrm>
            <a:custGeom>
              <a:avLst/>
              <a:gdLst/>
              <a:ahLst/>
              <a:cxnLst/>
              <a:rect l="l" t="t" r="r" b="b"/>
              <a:pathLst>
                <a:path w="604" h="1111" extrusionOk="0">
                  <a:moveTo>
                    <a:pt x="456" y="1"/>
                  </a:moveTo>
                  <a:cubicBezTo>
                    <a:pt x="402" y="1"/>
                    <a:pt x="349" y="14"/>
                    <a:pt x="336" y="67"/>
                  </a:cubicBezTo>
                  <a:cubicBezTo>
                    <a:pt x="256" y="228"/>
                    <a:pt x="188" y="388"/>
                    <a:pt x="108" y="536"/>
                  </a:cubicBezTo>
                  <a:cubicBezTo>
                    <a:pt x="28" y="683"/>
                    <a:pt x="15" y="843"/>
                    <a:pt x="1" y="1004"/>
                  </a:cubicBezTo>
                  <a:cubicBezTo>
                    <a:pt x="1" y="1071"/>
                    <a:pt x="42" y="1111"/>
                    <a:pt x="108" y="1111"/>
                  </a:cubicBezTo>
                  <a:cubicBezTo>
                    <a:pt x="135" y="1111"/>
                    <a:pt x="175" y="1084"/>
                    <a:pt x="202" y="1057"/>
                  </a:cubicBezTo>
                  <a:cubicBezTo>
                    <a:pt x="295" y="923"/>
                    <a:pt x="402" y="830"/>
                    <a:pt x="456" y="683"/>
                  </a:cubicBezTo>
                  <a:cubicBezTo>
                    <a:pt x="523" y="495"/>
                    <a:pt x="589" y="322"/>
                    <a:pt x="603" y="135"/>
                  </a:cubicBezTo>
                  <a:cubicBezTo>
                    <a:pt x="603" y="54"/>
                    <a:pt x="523" y="1"/>
                    <a:pt x="456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4"/>
            <p:cNvSpPr/>
            <p:nvPr/>
          </p:nvSpPr>
          <p:spPr>
            <a:xfrm>
              <a:off x="6103625" y="4391000"/>
              <a:ext cx="68250" cy="121750"/>
            </a:xfrm>
            <a:custGeom>
              <a:avLst/>
              <a:gdLst/>
              <a:ahLst/>
              <a:cxnLst/>
              <a:rect l="l" t="t" r="r" b="b"/>
              <a:pathLst>
                <a:path w="2730" h="4870" extrusionOk="0">
                  <a:moveTo>
                    <a:pt x="2529" y="1"/>
                  </a:moveTo>
                  <a:cubicBezTo>
                    <a:pt x="2488" y="1"/>
                    <a:pt x="2449" y="14"/>
                    <a:pt x="2422" y="54"/>
                  </a:cubicBezTo>
                  <a:cubicBezTo>
                    <a:pt x="1820" y="777"/>
                    <a:pt x="1499" y="1740"/>
                    <a:pt x="1097" y="2582"/>
                  </a:cubicBezTo>
                  <a:cubicBezTo>
                    <a:pt x="897" y="2997"/>
                    <a:pt x="683" y="3411"/>
                    <a:pt x="455" y="3800"/>
                  </a:cubicBezTo>
                  <a:cubicBezTo>
                    <a:pt x="268" y="4094"/>
                    <a:pt x="0" y="4335"/>
                    <a:pt x="14" y="4695"/>
                  </a:cubicBezTo>
                  <a:cubicBezTo>
                    <a:pt x="14" y="4790"/>
                    <a:pt x="95" y="4870"/>
                    <a:pt x="202" y="4870"/>
                  </a:cubicBezTo>
                  <a:cubicBezTo>
                    <a:pt x="924" y="4870"/>
                    <a:pt x="1325" y="3652"/>
                    <a:pt x="1566" y="3131"/>
                  </a:cubicBezTo>
                  <a:cubicBezTo>
                    <a:pt x="1980" y="2195"/>
                    <a:pt x="2435" y="1205"/>
                    <a:pt x="2702" y="215"/>
                  </a:cubicBezTo>
                  <a:cubicBezTo>
                    <a:pt x="2729" y="108"/>
                    <a:pt x="2636" y="1"/>
                    <a:pt x="2529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4"/>
            <p:cNvSpPr/>
            <p:nvPr/>
          </p:nvSpPr>
          <p:spPr>
            <a:xfrm>
              <a:off x="6081225" y="4418425"/>
              <a:ext cx="28125" cy="52525"/>
            </a:xfrm>
            <a:custGeom>
              <a:avLst/>
              <a:gdLst/>
              <a:ahLst/>
              <a:cxnLst/>
              <a:rect l="l" t="t" r="r" b="b"/>
              <a:pathLst>
                <a:path w="1125" h="2101" extrusionOk="0">
                  <a:moveTo>
                    <a:pt x="1003" y="1"/>
                  </a:moveTo>
                  <a:cubicBezTo>
                    <a:pt x="964" y="1"/>
                    <a:pt x="923" y="27"/>
                    <a:pt x="896" y="67"/>
                  </a:cubicBezTo>
                  <a:cubicBezTo>
                    <a:pt x="736" y="402"/>
                    <a:pt x="602" y="763"/>
                    <a:pt x="415" y="1084"/>
                  </a:cubicBezTo>
                  <a:cubicBezTo>
                    <a:pt x="228" y="1405"/>
                    <a:pt x="1" y="1606"/>
                    <a:pt x="67" y="1993"/>
                  </a:cubicBezTo>
                  <a:cubicBezTo>
                    <a:pt x="81" y="2061"/>
                    <a:pt x="161" y="2100"/>
                    <a:pt x="228" y="2100"/>
                  </a:cubicBezTo>
                  <a:lnTo>
                    <a:pt x="268" y="2100"/>
                  </a:lnTo>
                  <a:cubicBezTo>
                    <a:pt x="629" y="1993"/>
                    <a:pt x="709" y="1713"/>
                    <a:pt x="830" y="1392"/>
                  </a:cubicBezTo>
                  <a:cubicBezTo>
                    <a:pt x="977" y="991"/>
                    <a:pt x="1098" y="549"/>
                    <a:pt x="1124" y="121"/>
                  </a:cubicBezTo>
                  <a:cubicBezTo>
                    <a:pt x="1124" y="54"/>
                    <a:pt x="1057" y="1"/>
                    <a:pt x="1003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4"/>
            <p:cNvSpPr/>
            <p:nvPr/>
          </p:nvSpPr>
          <p:spPr>
            <a:xfrm>
              <a:off x="6059825" y="4418750"/>
              <a:ext cx="28450" cy="39825"/>
            </a:xfrm>
            <a:custGeom>
              <a:avLst/>
              <a:gdLst/>
              <a:ahLst/>
              <a:cxnLst/>
              <a:rect l="l" t="t" r="r" b="b"/>
              <a:pathLst>
                <a:path w="1138" h="1593" extrusionOk="0">
                  <a:moveTo>
                    <a:pt x="910" y="1"/>
                  </a:moveTo>
                  <a:cubicBezTo>
                    <a:pt x="870" y="1"/>
                    <a:pt x="843" y="14"/>
                    <a:pt x="803" y="27"/>
                  </a:cubicBezTo>
                  <a:cubicBezTo>
                    <a:pt x="322" y="268"/>
                    <a:pt x="81" y="857"/>
                    <a:pt x="27" y="1365"/>
                  </a:cubicBezTo>
                  <a:cubicBezTo>
                    <a:pt x="1" y="1499"/>
                    <a:pt x="108" y="1593"/>
                    <a:pt x="228" y="1593"/>
                  </a:cubicBezTo>
                  <a:cubicBezTo>
                    <a:pt x="295" y="1593"/>
                    <a:pt x="361" y="1552"/>
                    <a:pt x="402" y="1459"/>
                  </a:cubicBezTo>
                  <a:cubicBezTo>
                    <a:pt x="536" y="1017"/>
                    <a:pt x="883" y="696"/>
                    <a:pt x="1071" y="282"/>
                  </a:cubicBezTo>
                  <a:cubicBezTo>
                    <a:pt x="1137" y="148"/>
                    <a:pt x="1030" y="1"/>
                    <a:pt x="910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4"/>
            <p:cNvSpPr/>
            <p:nvPr/>
          </p:nvSpPr>
          <p:spPr>
            <a:xfrm>
              <a:off x="5906325" y="4539475"/>
              <a:ext cx="24100" cy="63225"/>
            </a:xfrm>
            <a:custGeom>
              <a:avLst/>
              <a:gdLst/>
              <a:ahLst/>
              <a:cxnLst/>
              <a:rect l="l" t="t" r="r" b="b"/>
              <a:pathLst>
                <a:path w="964" h="2529" extrusionOk="0">
                  <a:moveTo>
                    <a:pt x="455" y="1"/>
                  </a:moveTo>
                  <a:cubicBezTo>
                    <a:pt x="416" y="1"/>
                    <a:pt x="362" y="28"/>
                    <a:pt x="335" y="67"/>
                  </a:cubicBezTo>
                  <a:cubicBezTo>
                    <a:pt x="54" y="456"/>
                    <a:pt x="0" y="1004"/>
                    <a:pt x="27" y="1458"/>
                  </a:cubicBezTo>
                  <a:cubicBezTo>
                    <a:pt x="54" y="1967"/>
                    <a:pt x="268" y="2302"/>
                    <a:pt x="723" y="2516"/>
                  </a:cubicBezTo>
                  <a:cubicBezTo>
                    <a:pt x="749" y="2516"/>
                    <a:pt x="763" y="2528"/>
                    <a:pt x="790" y="2528"/>
                  </a:cubicBezTo>
                  <a:cubicBezTo>
                    <a:pt x="870" y="2528"/>
                    <a:pt x="963" y="2462"/>
                    <a:pt x="924" y="2355"/>
                  </a:cubicBezTo>
                  <a:cubicBezTo>
                    <a:pt x="803" y="1993"/>
                    <a:pt x="669" y="1579"/>
                    <a:pt x="616" y="1205"/>
                  </a:cubicBezTo>
                  <a:cubicBezTo>
                    <a:pt x="576" y="830"/>
                    <a:pt x="656" y="456"/>
                    <a:pt x="576" y="108"/>
                  </a:cubicBezTo>
                  <a:cubicBezTo>
                    <a:pt x="562" y="40"/>
                    <a:pt x="509" y="1"/>
                    <a:pt x="455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4"/>
            <p:cNvSpPr/>
            <p:nvPr/>
          </p:nvSpPr>
          <p:spPr>
            <a:xfrm>
              <a:off x="5929400" y="4565225"/>
              <a:ext cx="14075" cy="29125"/>
            </a:xfrm>
            <a:custGeom>
              <a:avLst/>
              <a:gdLst/>
              <a:ahLst/>
              <a:cxnLst/>
              <a:rect l="l" t="t" r="r" b="b"/>
              <a:pathLst>
                <a:path w="563" h="1165" extrusionOk="0">
                  <a:moveTo>
                    <a:pt x="308" y="0"/>
                  </a:moveTo>
                  <a:cubicBezTo>
                    <a:pt x="268" y="0"/>
                    <a:pt x="215" y="27"/>
                    <a:pt x="174" y="81"/>
                  </a:cubicBezTo>
                  <a:cubicBezTo>
                    <a:pt x="67" y="228"/>
                    <a:pt x="14" y="428"/>
                    <a:pt x="1" y="616"/>
                  </a:cubicBezTo>
                  <a:cubicBezTo>
                    <a:pt x="1" y="844"/>
                    <a:pt x="121" y="977"/>
                    <a:pt x="295" y="1124"/>
                  </a:cubicBezTo>
                  <a:cubicBezTo>
                    <a:pt x="322" y="1151"/>
                    <a:pt x="362" y="1165"/>
                    <a:pt x="388" y="1165"/>
                  </a:cubicBezTo>
                  <a:cubicBezTo>
                    <a:pt x="482" y="1165"/>
                    <a:pt x="563" y="1084"/>
                    <a:pt x="536" y="977"/>
                  </a:cubicBezTo>
                  <a:cubicBezTo>
                    <a:pt x="522" y="897"/>
                    <a:pt x="549" y="844"/>
                    <a:pt x="536" y="763"/>
                  </a:cubicBezTo>
                  <a:cubicBezTo>
                    <a:pt x="522" y="696"/>
                    <a:pt x="509" y="616"/>
                    <a:pt x="495" y="535"/>
                  </a:cubicBezTo>
                  <a:cubicBezTo>
                    <a:pt x="469" y="416"/>
                    <a:pt x="456" y="282"/>
                    <a:pt x="456" y="148"/>
                  </a:cubicBezTo>
                  <a:cubicBezTo>
                    <a:pt x="456" y="54"/>
                    <a:pt x="388" y="0"/>
                    <a:pt x="308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4"/>
            <p:cNvSpPr/>
            <p:nvPr/>
          </p:nvSpPr>
          <p:spPr>
            <a:xfrm>
              <a:off x="5420750" y="4193350"/>
              <a:ext cx="71600" cy="108050"/>
            </a:xfrm>
            <a:custGeom>
              <a:avLst/>
              <a:gdLst/>
              <a:ahLst/>
              <a:cxnLst/>
              <a:rect l="l" t="t" r="r" b="b"/>
              <a:pathLst>
                <a:path w="2864" h="4322" extrusionOk="0">
                  <a:moveTo>
                    <a:pt x="2757" y="1"/>
                  </a:moveTo>
                  <a:cubicBezTo>
                    <a:pt x="2034" y="1"/>
                    <a:pt x="1419" y="884"/>
                    <a:pt x="1071" y="1419"/>
                  </a:cubicBezTo>
                  <a:cubicBezTo>
                    <a:pt x="590" y="2168"/>
                    <a:pt x="68" y="3184"/>
                    <a:pt x="15" y="4094"/>
                  </a:cubicBezTo>
                  <a:cubicBezTo>
                    <a:pt x="1" y="4242"/>
                    <a:pt x="108" y="4322"/>
                    <a:pt x="229" y="4322"/>
                  </a:cubicBezTo>
                  <a:cubicBezTo>
                    <a:pt x="322" y="4322"/>
                    <a:pt x="416" y="4281"/>
                    <a:pt x="470" y="4201"/>
                  </a:cubicBezTo>
                  <a:cubicBezTo>
                    <a:pt x="964" y="3546"/>
                    <a:pt x="1139" y="2649"/>
                    <a:pt x="1499" y="1914"/>
                  </a:cubicBezTo>
                  <a:cubicBezTo>
                    <a:pt x="1700" y="1486"/>
                    <a:pt x="1954" y="1085"/>
                    <a:pt x="2235" y="723"/>
                  </a:cubicBezTo>
                  <a:cubicBezTo>
                    <a:pt x="2435" y="470"/>
                    <a:pt x="2703" y="282"/>
                    <a:pt x="2864" y="15"/>
                  </a:cubicBezTo>
                  <a:lnTo>
                    <a:pt x="2864" y="1"/>
                  </a:ln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4"/>
            <p:cNvSpPr/>
            <p:nvPr/>
          </p:nvSpPr>
          <p:spPr>
            <a:xfrm>
              <a:off x="5395700" y="4251550"/>
              <a:ext cx="14725" cy="38500"/>
            </a:xfrm>
            <a:custGeom>
              <a:avLst/>
              <a:gdLst/>
              <a:ahLst/>
              <a:cxnLst/>
              <a:rect l="l" t="t" r="r" b="b"/>
              <a:pathLst>
                <a:path w="589" h="1540" extrusionOk="0">
                  <a:moveTo>
                    <a:pt x="562" y="0"/>
                  </a:moveTo>
                  <a:cubicBezTo>
                    <a:pt x="562" y="0"/>
                    <a:pt x="548" y="0"/>
                    <a:pt x="548" y="14"/>
                  </a:cubicBezTo>
                  <a:cubicBezTo>
                    <a:pt x="188" y="389"/>
                    <a:pt x="0" y="937"/>
                    <a:pt x="93" y="1445"/>
                  </a:cubicBezTo>
                  <a:cubicBezTo>
                    <a:pt x="107" y="1512"/>
                    <a:pt x="161" y="1539"/>
                    <a:pt x="214" y="1539"/>
                  </a:cubicBezTo>
                  <a:cubicBezTo>
                    <a:pt x="268" y="1539"/>
                    <a:pt x="321" y="1512"/>
                    <a:pt x="334" y="1445"/>
                  </a:cubicBezTo>
                  <a:cubicBezTo>
                    <a:pt x="441" y="990"/>
                    <a:pt x="589" y="509"/>
                    <a:pt x="589" y="27"/>
                  </a:cubicBezTo>
                  <a:cubicBezTo>
                    <a:pt x="589" y="14"/>
                    <a:pt x="575" y="0"/>
                    <a:pt x="5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4"/>
            <p:cNvSpPr/>
            <p:nvPr/>
          </p:nvSpPr>
          <p:spPr>
            <a:xfrm>
              <a:off x="5132175" y="3902425"/>
              <a:ext cx="96000" cy="221075"/>
            </a:xfrm>
            <a:custGeom>
              <a:avLst/>
              <a:gdLst/>
              <a:ahLst/>
              <a:cxnLst/>
              <a:rect l="l" t="t" r="r" b="b"/>
              <a:pathLst>
                <a:path w="3840" h="8843" extrusionOk="0">
                  <a:moveTo>
                    <a:pt x="3800" y="1"/>
                  </a:moveTo>
                  <a:cubicBezTo>
                    <a:pt x="2649" y="990"/>
                    <a:pt x="1900" y="2462"/>
                    <a:pt x="1351" y="3853"/>
                  </a:cubicBezTo>
                  <a:cubicBezTo>
                    <a:pt x="1030" y="4669"/>
                    <a:pt x="750" y="5485"/>
                    <a:pt x="536" y="6314"/>
                  </a:cubicBezTo>
                  <a:cubicBezTo>
                    <a:pt x="361" y="6997"/>
                    <a:pt x="1" y="8000"/>
                    <a:pt x="281" y="8668"/>
                  </a:cubicBezTo>
                  <a:cubicBezTo>
                    <a:pt x="335" y="8789"/>
                    <a:pt x="415" y="8843"/>
                    <a:pt x="509" y="8843"/>
                  </a:cubicBezTo>
                  <a:cubicBezTo>
                    <a:pt x="589" y="8843"/>
                    <a:pt x="670" y="8802"/>
                    <a:pt x="723" y="8722"/>
                  </a:cubicBezTo>
                  <a:cubicBezTo>
                    <a:pt x="1110" y="8214"/>
                    <a:pt x="1098" y="7411"/>
                    <a:pt x="1231" y="6796"/>
                  </a:cubicBezTo>
                  <a:cubicBezTo>
                    <a:pt x="1392" y="6047"/>
                    <a:pt x="1606" y="5312"/>
                    <a:pt x="1847" y="4589"/>
                  </a:cubicBezTo>
                  <a:cubicBezTo>
                    <a:pt x="2368" y="2997"/>
                    <a:pt x="3184" y="1566"/>
                    <a:pt x="3826" y="27"/>
                  </a:cubicBezTo>
                  <a:cubicBezTo>
                    <a:pt x="3839" y="15"/>
                    <a:pt x="3826" y="1"/>
                    <a:pt x="3812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4"/>
            <p:cNvSpPr/>
            <p:nvPr/>
          </p:nvSpPr>
          <p:spPr>
            <a:xfrm>
              <a:off x="5172300" y="4026150"/>
              <a:ext cx="30450" cy="69600"/>
            </a:xfrm>
            <a:custGeom>
              <a:avLst/>
              <a:gdLst/>
              <a:ahLst/>
              <a:cxnLst/>
              <a:rect l="l" t="t" r="r" b="b"/>
              <a:pathLst>
                <a:path w="1218" h="2784" extrusionOk="0">
                  <a:moveTo>
                    <a:pt x="1151" y="1"/>
                  </a:moveTo>
                  <a:cubicBezTo>
                    <a:pt x="804" y="322"/>
                    <a:pt x="643" y="777"/>
                    <a:pt x="429" y="1192"/>
                  </a:cubicBezTo>
                  <a:cubicBezTo>
                    <a:pt x="188" y="1659"/>
                    <a:pt x="1" y="2088"/>
                    <a:pt x="54" y="2623"/>
                  </a:cubicBezTo>
                  <a:cubicBezTo>
                    <a:pt x="54" y="2703"/>
                    <a:pt x="148" y="2783"/>
                    <a:pt x="228" y="2783"/>
                  </a:cubicBezTo>
                  <a:cubicBezTo>
                    <a:pt x="255" y="2783"/>
                    <a:pt x="295" y="2770"/>
                    <a:pt x="322" y="2730"/>
                  </a:cubicBezTo>
                  <a:cubicBezTo>
                    <a:pt x="629" y="2369"/>
                    <a:pt x="736" y="2021"/>
                    <a:pt x="857" y="1579"/>
                  </a:cubicBezTo>
                  <a:cubicBezTo>
                    <a:pt x="1004" y="1071"/>
                    <a:pt x="1218" y="536"/>
                    <a:pt x="1191" y="15"/>
                  </a:cubicBezTo>
                  <a:cubicBezTo>
                    <a:pt x="1191" y="1"/>
                    <a:pt x="1178" y="1"/>
                    <a:pt x="1164" y="1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4"/>
            <p:cNvSpPr/>
            <p:nvPr/>
          </p:nvSpPr>
          <p:spPr>
            <a:xfrm>
              <a:off x="5195725" y="4051925"/>
              <a:ext cx="24425" cy="48175"/>
            </a:xfrm>
            <a:custGeom>
              <a:avLst/>
              <a:gdLst/>
              <a:ahLst/>
              <a:cxnLst/>
              <a:rect l="l" t="t" r="r" b="b"/>
              <a:pathLst>
                <a:path w="977" h="1927" extrusionOk="0">
                  <a:moveTo>
                    <a:pt x="762" y="0"/>
                  </a:moveTo>
                  <a:cubicBezTo>
                    <a:pt x="723" y="0"/>
                    <a:pt x="682" y="27"/>
                    <a:pt x="655" y="54"/>
                  </a:cubicBezTo>
                  <a:cubicBezTo>
                    <a:pt x="361" y="521"/>
                    <a:pt x="214" y="1083"/>
                    <a:pt x="67" y="1605"/>
                  </a:cubicBezTo>
                  <a:cubicBezTo>
                    <a:pt x="0" y="1806"/>
                    <a:pt x="161" y="1927"/>
                    <a:pt x="307" y="1927"/>
                  </a:cubicBezTo>
                  <a:cubicBezTo>
                    <a:pt x="414" y="1927"/>
                    <a:pt x="521" y="1859"/>
                    <a:pt x="575" y="1739"/>
                  </a:cubicBezTo>
                  <a:cubicBezTo>
                    <a:pt x="762" y="1217"/>
                    <a:pt x="976" y="642"/>
                    <a:pt x="856" y="81"/>
                  </a:cubicBezTo>
                  <a:cubicBezTo>
                    <a:pt x="842" y="27"/>
                    <a:pt x="803" y="0"/>
                    <a:pt x="762" y="0"/>
                  </a:cubicBezTo>
                  <a:close/>
                </a:path>
              </a:pathLst>
            </a:custGeom>
            <a:solidFill>
              <a:srgbClr val="2764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4"/>
            <p:cNvSpPr/>
            <p:nvPr/>
          </p:nvSpPr>
          <p:spPr>
            <a:xfrm>
              <a:off x="5550200" y="4252575"/>
              <a:ext cx="175250" cy="61200"/>
            </a:xfrm>
            <a:custGeom>
              <a:avLst/>
              <a:gdLst/>
              <a:ahLst/>
              <a:cxnLst/>
              <a:rect l="l" t="t" r="r" b="b"/>
              <a:pathLst>
                <a:path w="7010" h="2448" extrusionOk="0">
                  <a:moveTo>
                    <a:pt x="2180" y="0"/>
                  </a:moveTo>
                  <a:cubicBezTo>
                    <a:pt x="2126" y="0"/>
                    <a:pt x="2073" y="13"/>
                    <a:pt x="2019" y="54"/>
                  </a:cubicBezTo>
                  <a:cubicBezTo>
                    <a:pt x="1297" y="615"/>
                    <a:pt x="910" y="1391"/>
                    <a:pt x="67" y="1819"/>
                  </a:cubicBezTo>
                  <a:cubicBezTo>
                    <a:pt x="0" y="1846"/>
                    <a:pt x="0" y="1939"/>
                    <a:pt x="67" y="1980"/>
                  </a:cubicBezTo>
                  <a:cubicBezTo>
                    <a:pt x="200" y="2046"/>
                    <a:pt x="334" y="2073"/>
                    <a:pt x="468" y="2073"/>
                  </a:cubicBezTo>
                  <a:cubicBezTo>
                    <a:pt x="1097" y="2073"/>
                    <a:pt x="1618" y="1338"/>
                    <a:pt x="2087" y="869"/>
                  </a:cubicBezTo>
                  <a:cubicBezTo>
                    <a:pt x="2314" y="1351"/>
                    <a:pt x="2635" y="1859"/>
                    <a:pt x="3143" y="2033"/>
                  </a:cubicBezTo>
                  <a:cubicBezTo>
                    <a:pt x="3291" y="2073"/>
                    <a:pt x="3424" y="2100"/>
                    <a:pt x="3571" y="2100"/>
                  </a:cubicBezTo>
                  <a:cubicBezTo>
                    <a:pt x="4026" y="2100"/>
                    <a:pt x="4468" y="1873"/>
                    <a:pt x="4855" y="1605"/>
                  </a:cubicBezTo>
                  <a:cubicBezTo>
                    <a:pt x="5176" y="2114"/>
                    <a:pt x="5658" y="2447"/>
                    <a:pt x="6220" y="2447"/>
                  </a:cubicBezTo>
                  <a:cubicBezTo>
                    <a:pt x="6421" y="2447"/>
                    <a:pt x="6648" y="2394"/>
                    <a:pt x="6876" y="2301"/>
                  </a:cubicBezTo>
                  <a:cubicBezTo>
                    <a:pt x="7009" y="2233"/>
                    <a:pt x="6983" y="2007"/>
                    <a:pt x="6835" y="1993"/>
                  </a:cubicBezTo>
                  <a:cubicBezTo>
                    <a:pt x="6193" y="1912"/>
                    <a:pt x="5565" y="1672"/>
                    <a:pt x="5297" y="1017"/>
                  </a:cubicBezTo>
                  <a:cubicBezTo>
                    <a:pt x="5244" y="896"/>
                    <a:pt x="5110" y="776"/>
                    <a:pt x="4962" y="776"/>
                  </a:cubicBezTo>
                  <a:cubicBezTo>
                    <a:pt x="4909" y="776"/>
                    <a:pt x="4855" y="789"/>
                    <a:pt x="4802" y="829"/>
                  </a:cubicBezTo>
                  <a:cubicBezTo>
                    <a:pt x="4454" y="1083"/>
                    <a:pt x="4026" y="1445"/>
                    <a:pt x="3571" y="1445"/>
                  </a:cubicBezTo>
                  <a:cubicBezTo>
                    <a:pt x="3532" y="1445"/>
                    <a:pt x="3491" y="1431"/>
                    <a:pt x="3437" y="1431"/>
                  </a:cubicBezTo>
                  <a:cubicBezTo>
                    <a:pt x="2956" y="1351"/>
                    <a:pt x="2662" y="548"/>
                    <a:pt x="2474" y="161"/>
                  </a:cubicBezTo>
                  <a:cubicBezTo>
                    <a:pt x="2435" y="66"/>
                    <a:pt x="2301" y="0"/>
                    <a:pt x="2180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4"/>
            <p:cNvSpPr/>
            <p:nvPr/>
          </p:nvSpPr>
          <p:spPr>
            <a:xfrm>
              <a:off x="5671925" y="4331475"/>
              <a:ext cx="104675" cy="34475"/>
            </a:xfrm>
            <a:custGeom>
              <a:avLst/>
              <a:gdLst/>
              <a:ahLst/>
              <a:cxnLst/>
              <a:rect l="l" t="t" r="r" b="b"/>
              <a:pathLst>
                <a:path w="4187" h="1379" extrusionOk="0">
                  <a:moveTo>
                    <a:pt x="1231" y="1"/>
                  </a:moveTo>
                  <a:cubicBezTo>
                    <a:pt x="1151" y="1"/>
                    <a:pt x="1070" y="28"/>
                    <a:pt x="1017" y="94"/>
                  </a:cubicBezTo>
                  <a:cubicBezTo>
                    <a:pt x="856" y="242"/>
                    <a:pt x="455" y="656"/>
                    <a:pt x="134" y="656"/>
                  </a:cubicBezTo>
                  <a:cubicBezTo>
                    <a:pt x="93" y="656"/>
                    <a:pt x="54" y="656"/>
                    <a:pt x="27" y="643"/>
                  </a:cubicBezTo>
                  <a:lnTo>
                    <a:pt x="13" y="643"/>
                  </a:lnTo>
                  <a:cubicBezTo>
                    <a:pt x="13" y="643"/>
                    <a:pt x="0" y="643"/>
                    <a:pt x="13" y="656"/>
                  </a:cubicBezTo>
                  <a:cubicBezTo>
                    <a:pt x="161" y="777"/>
                    <a:pt x="161" y="897"/>
                    <a:pt x="375" y="977"/>
                  </a:cubicBezTo>
                  <a:cubicBezTo>
                    <a:pt x="428" y="991"/>
                    <a:pt x="495" y="1004"/>
                    <a:pt x="548" y="1004"/>
                  </a:cubicBezTo>
                  <a:cubicBezTo>
                    <a:pt x="749" y="1004"/>
                    <a:pt x="963" y="884"/>
                    <a:pt x="1151" y="750"/>
                  </a:cubicBezTo>
                  <a:cubicBezTo>
                    <a:pt x="1377" y="1111"/>
                    <a:pt x="1686" y="1378"/>
                    <a:pt x="2126" y="1378"/>
                  </a:cubicBezTo>
                  <a:lnTo>
                    <a:pt x="2207" y="1378"/>
                  </a:lnTo>
                  <a:cubicBezTo>
                    <a:pt x="2795" y="1338"/>
                    <a:pt x="3223" y="923"/>
                    <a:pt x="3839" y="897"/>
                  </a:cubicBezTo>
                  <a:cubicBezTo>
                    <a:pt x="4040" y="897"/>
                    <a:pt x="4186" y="616"/>
                    <a:pt x="4013" y="469"/>
                  </a:cubicBezTo>
                  <a:cubicBezTo>
                    <a:pt x="3853" y="322"/>
                    <a:pt x="3665" y="268"/>
                    <a:pt x="3491" y="268"/>
                  </a:cubicBezTo>
                  <a:cubicBezTo>
                    <a:pt x="3317" y="268"/>
                    <a:pt x="3143" y="322"/>
                    <a:pt x="2970" y="388"/>
                  </a:cubicBezTo>
                  <a:cubicBezTo>
                    <a:pt x="2768" y="456"/>
                    <a:pt x="2581" y="563"/>
                    <a:pt x="2394" y="656"/>
                  </a:cubicBezTo>
                  <a:cubicBezTo>
                    <a:pt x="2301" y="709"/>
                    <a:pt x="2207" y="723"/>
                    <a:pt x="2126" y="723"/>
                  </a:cubicBezTo>
                  <a:cubicBezTo>
                    <a:pt x="1846" y="723"/>
                    <a:pt x="1659" y="429"/>
                    <a:pt x="1498" y="147"/>
                  </a:cubicBezTo>
                  <a:cubicBezTo>
                    <a:pt x="1431" y="54"/>
                    <a:pt x="1338" y="1"/>
                    <a:pt x="1231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4"/>
            <p:cNvSpPr/>
            <p:nvPr/>
          </p:nvSpPr>
          <p:spPr>
            <a:xfrm>
              <a:off x="5823075" y="4657200"/>
              <a:ext cx="95975" cy="48850"/>
            </a:xfrm>
            <a:custGeom>
              <a:avLst/>
              <a:gdLst/>
              <a:ahLst/>
              <a:cxnLst/>
              <a:rect l="l" t="t" r="r" b="b"/>
              <a:pathLst>
                <a:path w="3839" h="1954" extrusionOk="0">
                  <a:moveTo>
                    <a:pt x="883" y="0"/>
                  </a:moveTo>
                  <a:cubicBezTo>
                    <a:pt x="762" y="0"/>
                    <a:pt x="642" y="67"/>
                    <a:pt x="628" y="214"/>
                  </a:cubicBezTo>
                  <a:cubicBezTo>
                    <a:pt x="548" y="776"/>
                    <a:pt x="348" y="1324"/>
                    <a:pt x="40" y="1806"/>
                  </a:cubicBezTo>
                  <a:cubicBezTo>
                    <a:pt x="0" y="1873"/>
                    <a:pt x="67" y="1953"/>
                    <a:pt x="134" y="1953"/>
                  </a:cubicBezTo>
                  <a:cubicBezTo>
                    <a:pt x="161" y="1953"/>
                    <a:pt x="174" y="1939"/>
                    <a:pt x="187" y="1939"/>
                  </a:cubicBezTo>
                  <a:cubicBezTo>
                    <a:pt x="628" y="1725"/>
                    <a:pt x="896" y="1311"/>
                    <a:pt x="1056" y="856"/>
                  </a:cubicBezTo>
                  <a:cubicBezTo>
                    <a:pt x="1270" y="1044"/>
                    <a:pt x="1511" y="1190"/>
                    <a:pt x="1739" y="1378"/>
                  </a:cubicBezTo>
                  <a:cubicBezTo>
                    <a:pt x="1805" y="1445"/>
                    <a:pt x="1873" y="1472"/>
                    <a:pt x="1953" y="1472"/>
                  </a:cubicBezTo>
                  <a:cubicBezTo>
                    <a:pt x="2060" y="1472"/>
                    <a:pt x="2167" y="1418"/>
                    <a:pt x="2234" y="1311"/>
                  </a:cubicBezTo>
                  <a:cubicBezTo>
                    <a:pt x="2408" y="1044"/>
                    <a:pt x="2595" y="963"/>
                    <a:pt x="2795" y="963"/>
                  </a:cubicBezTo>
                  <a:cubicBezTo>
                    <a:pt x="3009" y="963"/>
                    <a:pt x="3250" y="1044"/>
                    <a:pt x="3518" y="1057"/>
                  </a:cubicBezTo>
                  <a:lnTo>
                    <a:pt x="3532" y="1057"/>
                  </a:lnTo>
                  <a:cubicBezTo>
                    <a:pt x="3758" y="1057"/>
                    <a:pt x="3839" y="776"/>
                    <a:pt x="3692" y="628"/>
                  </a:cubicBezTo>
                  <a:cubicBezTo>
                    <a:pt x="3451" y="388"/>
                    <a:pt x="3184" y="281"/>
                    <a:pt x="2902" y="281"/>
                  </a:cubicBezTo>
                  <a:cubicBezTo>
                    <a:pt x="2542" y="281"/>
                    <a:pt x="2167" y="455"/>
                    <a:pt x="1900" y="736"/>
                  </a:cubicBezTo>
                  <a:cubicBezTo>
                    <a:pt x="1645" y="548"/>
                    <a:pt x="1365" y="402"/>
                    <a:pt x="1163" y="134"/>
                  </a:cubicBezTo>
                  <a:cubicBezTo>
                    <a:pt x="1110" y="54"/>
                    <a:pt x="990" y="0"/>
                    <a:pt x="883" y="0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4"/>
            <p:cNvSpPr/>
            <p:nvPr/>
          </p:nvSpPr>
          <p:spPr>
            <a:xfrm>
              <a:off x="5180325" y="4453875"/>
              <a:ext cx="76600" cy="33800"/>
            </a:xfrm>
            <a:custGeom>
              <a:avLst/>
              <a:gdLst/>
              <a:ahLst/>
              <a:cxnLst/>
              <a:rect l="l" t="t" r="r" b="b"/>
              <a:pathLst>
                <a:path w="3064" h="1352" extrusionOk="0">
                  <a:moveTo>
                    <a:pt x="1713" y="1"/>
                  </a:moveTo>
                  <a:cubicBezTo>
                    <a:pt x="1619" y="1"/>
                    <a:pt x="1526" y="40"/>
                    <a:pt x="1485" y="134"/>
                  </a:cubicBezTo>
                  <a:cubicBezTo>
                    <a:pt x="1258" y="509"/>
                    <a:pt x="977" y="870"/>
                    <a:pt x="590" y="870"/>
                  </a:cubicBezTo>
                  <a:cubicBezTo>
                    <a:pt x="469" y="870"/>
                    <a:pt x="349" y="843"/>
                    <a:pt x="215" y="762"/>
                  </a:cubicBezTo>
                  <a:cubicBezTo>
                    <a:pt x="188" y="750"/>
                    <a:pt x="174" y="750"/>
                    <a:pt x="148" y="750"/>
                  </a:cubicBezTo>
                  <a:cubicBezTo>
                    <a:pt x="67" y="750"/>
                    <a:pt x="1" y="843"/>
                    <a:pt x="41" y="937"/>
                  </a:cubicBezTo>
                  <a:cubicBezTo>
                    <a:pt x="201" y="1244"/>
                    <a:pt x="402" y="1351"/>
                    <a:pt x="629" y="1351"/>
                  </a:cubicBezTo>
                  <a:cubicBezTo>
                    <a:pt x="964" y="1351"/>
                    <a:pt x="1325" y="1097"/>
                    <a:pt x="1606" y="816"/>
                  </a:cubicBezTo>
                  <a:cubicBezTo>
                    <a:pt x="1672" y="923"/>
                    <a:pt x="1767" y="1003"/>
                    <a:pt x="1886" y="1071"/>
                  </a:cubicBezTo>
                  <a:cubicBezTo>
                    <a:pt x="2061" y="1178"/>
                    <a:pt x="2368" y="1271"/>
                    <a:pt x="2623" y="1271"/>
                  </a:cubicBezTo>
                  <a:cubicBezTo>
                    <a:pt x="2730" y="1271"/>
                    <a:pt x="2823" y="1258"/>
                    <a:pt x="2890" y="1217"/>
                  </a:cubicBezTo>
                  <a:cubicBezTo>
                    <a:pt x="2983" y="1191"/>
                    <a:pt x="3064" y="1097"/>
                    <a:pt x="3024" y="990"/>
                  </a:cubicBezTo>
                  <a:cubicBezTo>
                    <a:pt x="2944" y="776"/>
                    <a:pt x="2810" y="696"/>
                    <a:pt x="2596" y="643"/>
                  </a:cubicBezTo>
                  <a:cubicBezTo>
                    <a:pt x="2248" y="562"/>
                    <a:pt x="2074" y="589"/>
                    <a:pt x="1981" y="188"/>
                  </a:cubicBezTo>
                  <a:cubicBezTo>
                    <a:pt x="1940" y="67"/>
                    <a:pt x="1833" y="1"/>
                    <a:pt x="1713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4"/>
            <p:cNvSpPr/>
            <p:nvPr/>
          </p:nvSpPr>
          <p:spPr>
            <a:xfrm>
              <a:off x="5826400" y="4012450"/>
              <a:ext cx="76600" cy="34150"/>
            </a:xfrm>
            <a:custGeom>
              <a:avLst/>
              <a:gdLst/>
              <a:ahLst/>
              <a:cxnLst/>
              <a:rect l="l" t="t" r="r" b="b"/>
              <a:pathLst>
                <a:path w="3064" h="1366" extrusionOk="0">
                  <a:moveTo>
                    <a:pt x="1125" y="1"/>
                  </a:moveTo>
                  <a:cubicBezTo>
                    <a:pt x="1044" y="1"/>
                    <a:pt x="964" y="41"/>
                    <a:pt x="911" y="94"/>
                  </a:cubicBezTo>
                  <a:cubicBezTo>
                    <a:pt x="656" y="429"/>
                    <a:pt x="228" y="696"/>
                    <a:pt x="67" y="1084"/>
                  </a:cubicBezTo>
                  <a:cubicBezTo>
                    <a:pt x="1" y="1232"/>
                    <a:pt x="94" y="1365"/>
                    <a:pt x="228" y="1365"/>
                  </a:cubicBezTo>
                  <a:cubicBezTo>
                    <a:pt x="269" y="1365"/>
                    <a:pt x="295" y="1365"/>
                    <a:pt x="335" y="1339"/>
                  </a:cubicBezTo>
                  <a:cubicBezTo>
                    <a:pt x="616" y="1205"/>
                    <a:pt x="897" y="977"/>
                    <a:pt x="1125" y="736"/>
                  </a:cubicBezTo>
                  <a:cubicBezTo>
                    <a:pt x="1298" y="911"/>
                    <a:pt x="1499" y="1030"/>
                    <a:pt x="1740" y="1111"/>
                  </a:cubicBezTo>
                  <a:cubicBezTo>
                    <a:pt x="1847" y="1151"/>
                    <a:pt x="1927" y="1164"/>
                    <a:pt x="2020" y="1164"/>
                  </a:cubicBezTo>
                  <a:cubicBezTo>
                    <a:pt x="2328" y="1164"/>
                    <a:pt x="2623" y="991"/>
                    <a:pt x="2890" y="830"/>
                  </a:cubicBezTo>
                  <a:cubicBezTo>
                    <a:pt x="3064" y="723"/>
                    <a:pt x="2971" y="429"/>
                    <a:pt x="2796" y="429"/>
                  </a:cubicBezTo>
                  <a:cubicBezTo>
                    <a:pt x="2769" y="429"/>
                    <a:pt x="2743" y="442"/>
                    <a:pt x="2716" y="442"/>
                  </a:cubicBezTo>
                  <a:cubicBezTo>
                    <a:pt x="2555" y="522"/>
                    <a:pt x="2382" y="549"/>
                    <a:pt x="2221" y="549"/>
                  </a:cubicBezTo>
                  <a:cubicBezTo>
                    <a:pt x="1887" y="549"/>
                    <a:pt x="1579" y="388"/>
                    <a:pt x="1339" y="94"/>
                  </a:cubicBezTo>
                  <a:cubicBezTo>
                    <a:pt x="1298" y="28"/>
                    <a:pt x="1218" y="1"/>
                    <a:pt x="1125" y="1"/>
                  </a:cubicBezTo>
                  <a:close/>
                </a:path>
              </a:pathLst>
            </a:custGeom>
            <a:solidFill>
              <a:srgbClr val="76B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1419835" y="1587880"/>
            <a:ext cx="22479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0" eaLnBrk="1" hangingPunct="1">
              <a:spcBef>
                <a:spcPct val="50000"/>
              </a:spcBef>
              <a:defRPr/>
            </a:pP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Biện</a:t>
            </a:r>
            <a:r>
              <a:rPr lang="en-US" altLang="en-US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pháp</a:t>
            </a:r>
            <a:r>
              <a:rPr lang="en-US" altLang="en-US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bảo</a:t>
            </a:r>
            <a:r>
              <a:rPr lang="en-US" altLang="en-US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vệ</a:t>
            </a:r>
            <a:r>
              <a:rPr lang="en-US" altLang="en-US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nguồn</a:t>
            </a:r>
            <a:r>
              <a:rPr lang="en-US" altLang="en-US" sz="4000" dirty="0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#9Slide07 IcielPony" panose="02000000000000000000" pitchFamily="2" charset="0"/>
                <a:ea typeface="字魂35号-经典雅黑" panose="00000500000000000000" pitchFamily="2" charset="-122"/>
              </a:rPr>
              <a:t>nước</a:t>
            </a:r>
            <a:endParaRPr lang="en-US" altLang="en-US" sz="4000" b="1" dirty="0">
              <a:solidFill>
                <a:srgbClr val="00B050"/>
              </a:solidFill>
              <a:latin typeface="#9Slide07 IcielPony" panose="02000000000000000000" pitchFamily="2" charset="0"/>
            </a:endParaRPr>
          </a:p>
        </p:txBody>
      </p:sp>
      <p:pic>
        <p:nvPicPr>
          <p:cNvPr id="177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817" y="-117279"/>
            <a:ext cx="4171546" cy="10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22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37" y="289010"/>
            <a:ext cx="4537134" cy="36025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749077">
            <a:off x="483485" y="1660755"/>
            <a:ext cx="3230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图片 58">
            <a:extLst>
              <a:ext uri="{FF2B5EF4-FFF2-40B4-BE49-F238E27FC236}">
                <a16:creationId xmlns:a16="http://schemas.microsoft.com/office/drawing/2014/main" id="{1DC4DEB2-F64C-409F-9D54-257FF8D6E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208" y="3251966"/>
            <a:ext cx="3118163" cy="2234123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C8538275-B95D-45BC-8DF8-44B7F2C590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19" y="3395187"/>
            <a:ext cx="1748313" cy="1748313"/>
          </a:xfrm>
          <a:prstGeom prst="rect">
            <a:avLst/>
          </a:prstGeom>
        </p:spPr>
      </p:pic>
      <p:sp>
        <p:nvSpPr>
          <p:cNvPr id="32" name="圆角矩形 14"/>
          <p:cNvSpPr/>
          <p:nvPr/>
        </p:nvSpPr>
        <p:spPr>
          <a:xfrm>
            <a:off x="4487116" y="289010"/>
            <a:ext cx="4344059" cy="3106177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3" name="Google Shape;1830;p48"/>
          <p:cNvGrpSpPr/>
          <p:nvPr/>
        </p:nvGrpSpPr>
        <p:grpSpPr>
          <a:xfrm>
            <a:off x="4364948" y="579232"/>
            <a:ext cx="857629" cy="419933"/>
            <a:chOff x="2013550" y="4533625"/>
            <a:chExt cx="1012125" cy="841850"/>
          </a:xfrm>
        </p:grpSpPr>
        <p:sp>
          <p:nvSpPr>
            <p:cNvPr id="34" name="Google Shape;1831;p48"/>
            <p:cNvSpPr/>
            <p:nvPr/>
          </p:nvSpPr>
          <p:spPr>
            <a:xfrm>
              <a:off x="2013550" y="4592300"/>
              <a:ext cx="1012125" cy="783175"/>
            </a:xfrm>
            <a:custGeom>
              <a:avLst/>
              <a:gdLst/>
              <a:ahLst/>
              <a:cxnLst/>
              <a:rect l="l" t="t" r="r" b="b"/>
              <a:pathLst>
                <a:path w="40485" h="31327" extrusionOk="0">
                  <a:moveTo>
                    <a:pt x="20507" y="1"/>
                  </a:moveTo>
                  <a:cubicBezTo>
                    <a:pt x="20072" y="1"/>
                    <a:pt x="19636" y="177"/>
                    <a:pt x="19348" y="531"/>
                  </a:cubicBezTo>
                  <a:cubicBezTo>
                    <a:pt x="14623" y="6320"/>
                    <a:pt x="1" y="31326"/>
                    <a:pt x="20511" y="31326"/>
                  </a:cubicBezTo>
                  <a:cubicBezTo>
                    <a:pt x="40485" y="31326"/>
                    <a:pt x="26390" y="6320"/>
                    <a:pt x="21665" y="531"/>
                  </a:cubicBezTo>
                  <a:cubicBezTo>
                    <a:pt x="21377" y="177"/>
                    <a:pt x="20942" y="1"/>
                    <a:pt x="20507" y="1"/>
                  </a:cubicBezTo>
                  <a:close/>
                </a:path>
              </a:pathLst>
            </a:custGeom>
            <a:solidFill>
              <a:srgbClr val="ACE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32;p48"/>
            <p:cNvSpPr/>
            <p:nvPr/>
          </p:nvSpPr>
          <p:spPr>
            <a:xfrm>
              <a:off x="2263975" y="4632900"/>
              <a:ext cx="734850" cy="742575"/>
            </a:xfrm>
            <a:custGeom>
              <a:avLst/>
              <a:gdLst/>
              <a:ahLst/>
              <a:cxnLst/>
              <a:rect l="l" t="t" r="r" b="b"/>
              <a:pathLst>
                <a:path w="29394" h="29703" extrusionOk="0">
                  <a:moveTo>
                    <a:pt x="12484" y="1"/>
                  </a:moveTo>
                  <a:cubicBezTo>
                    <a:pt x="12633" y="319"/>
                    <a:pt x="12762" y="647"/>
                    <a:pt x="12892" y="965"/>
                  </a:cubicBezTo>
                  <a:cubicBezTo>
                    <a:pt x="13608" y="2846"/>
                    <a:pt x="14364" y="4765"/>
                    <a:pt x="14802" y="6734"/>
                  </a:cubicBezTo>
                  <a:cubicBezTo>
                    <a:pt x="15249" y="8744"/>
                    <a:pt x="15707" y="10743"/>
                    <a:pt x="15806" y="12812"/>
                  </a:cubicBezTo>
                  <a:cubicBezTo>
                    <a:pt x="15905" y="14752"/>
                    <a:pt x="15677" y="16562"/>
                    <a:pt x="15220" y="18432"/>
                  </a:cubicBezTo>
                  <a:cubicBezTo>
                    <a:pt x="14722" y="20432"/>
                    <a:pt x="13767" y="21874"/>
                    <a:pt x="12136" y="23127"/>
                  </a:cubicBezTo>
                  <a:cubicBezTo>
                    <a:pt x="10420" y="24447"/>
                    <a:pt x="8094" y="25042"/>
                    <a:pt x="5886" y="25042"/>
                  </a:cubicBezTo>
                  <a:cubicBezTo>
                    <a:pt x="5433" y="25042"/>
                    <a:pt x="4984" y="25017"/>
                    <a:pt x="4546" y="24968"/>
                  </a:cubicBezTo>
                  <a:cubicBezTo>
                    <a:pt x="2846" y="24778"/>
                    <a:pt x="1264" y="23943"/>
                    <a:pt x="1" y="22809"/>
                  </a:cubicBezTo>
                  <a:lnTo>
                    <a:pt x="1" y="22809"/>
                  </a:lnTo>
                  <a:cubicBezTo>
                    <a:pt x="627" y="26827"/>
                    <a:pt x="3542" y="29702"/>
                    <a:pt x="10494" y="29702"/>
                  </a:cubicBezTo>
                  <a:cubicBezTo>
                    <a:pt x="29393" y="29702"/>
                    <a:pt x="17795" y="7311"/>
                    <a:pt x="12484" y="1"/>
                  </a:cubicBezTo>
                  <a:close/>
                </a:path>
              </a:pathLst>
            </a:custGeom>
            <a:solidFill>
              <a:srgbClr val="9CE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33;p48"/>
            <p:cNvSpPr/>
            <p:nvPr/>
          </p:nvSpPr>
          <p:spPr>
            <a:xfrm>
              <a:off x="2385325" y="4883800"/>
              <a:ext cx="466775" cy="491675"/>
            </a:xfrm>
            <a:custGeom>
              <a:avLst/>
              <a:gdLst/>
              <a:ahLst/>
              <a:cxnLst/>
              <a:rect l="l" t="t" r="r" b="b"/>
              <a:pathLst>
                <a:path w="18671" h="19667" extrusionOk="0">
                  <a:moveTo>
                    <a:pt x="13290" y="1"/>
                  </a:moveTo>
                  <a:lnTo>
                    <a:pt x="13290" y="1"/>
                  </a:lnTo>
                  <a:cubicBezTo>
                    <a:pt x="13558" y="1155"/>
                    <a:pt x="13787" y="2319"/>
                    <a:pt x="13927" y="3522"/>
                  </a:cubicBezTo>
                  <a:cubicBezTo>
                    <a:pt x="14234" y="6119"/>
                    <a:pt x="14314" y="8585"/>
                    <a:pt x="13708" y="11132"/>
                  </a:cubicBezTo>
                  <a:cubicBezTo>
                    <a:pt x="13419" y="12365"/>
                    <a:pt x="13091" y="13250"/>
                    <a:pt x="12364" y="14315"/>
                  </a:cubicBezTo>
                  <a:cubicBezTo>
                    <a:pt x="11429" y="15677"/>
                    <a:pt x="10455" y="16682"/>
                    <a:pt x="8933" y="17388"/>
                  </a:cubicBezTo>
                  <a:cubicBezTo>
                    <a:pt x="7561" y="18025"/>
                    <a:pt x="6058" y="18274"/>
                    <a:pt x="4576" y="18433"/>
                  </a:cubicBezTo>
                  <a:cubicBezTo>
                    <a:pt x="3065" y="18602"/>
                    <a:pt x="1533" y="18711"/>
                    <a:pt x="1" y="18791"/>
                  </a:cubicBezTo>
                  <a:cubicBezTo>
                    <a:pt x="1483" y="19358"/>
                    <a:pt x="3343" y="19666"/>
                    <a:pt x="5640" y="19666"/>
                  </a:cubicBezTo>
                  <a:cubicBezTo>
                    <a:pt x="18671" y="19666"/>
                    <a:pt x="17199" y="9013"/>
                    <a:pt x="13290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4;p48"/>
            <p:cNvSpPr/>
            <p:nvPr/>
          </p:nvSpPr>
          <p:spPr>
            <a:xfrm>
              <a:off x="2405225" y="4659500"/>
              <a:ext cx="111425" cy="153750"/>
            </a:xfrm>
            <a:custGeom>
              <a:avLst/>
              <a:gdLst/>
              <a:ahLst/>
              <a:cxnLst/>
              <a:rect l="l" t="t" r="r" b="b"/>
              <a:pathLst>
                <a:path w="4457" h="6150" extrusionOk="0">
                  <a:moveTo>
                    <a:pt x="3494" y="1"/>
                  </a:moveTo>
                  <a:cubicBezTo>
                    <a:pt x="3348" y="1"/>
                    <a:pt x="3198" y="41"/>
                    <a:pt x="3054" y="130"/>
                  </a:cubicBezTo>
                  <a:cubicBezTo>
                    <a:pt x="2238" y="657"/>
                    <a:pt x="1811" y="1642"/>
                    <a:pt x="1334" y="2458"/>
                  </a:cubicBezTo>
                  <a:cubicBezTo>
                    <a:pt x="876" y="3243"/>
                    <a:pt x="1" y="4428"/>
                    <a:pt x="319" y="5352"/>
                  </a:cubicBezTo>
                  <a:cubicBezTo>
                    <a:pt x="485" y="5810"/>
                    <a:pt x="888" y="6149"/>
                    <a:pt x="1364" y="6149"/>
                  </a:cubicBezTo>
                  <a:cubicBezTo>
                    <a:pt x="1458" y="6149"/>
                    <a:pt x="1554" y="6136"/>
                    <a:pt x="1652" y="6108"/>
                  </a:cubicBezTo>
                  <a:cubicBezTo>
                    <a:pt x="2647" y="5820"/>
                    <a:pt x="3054" y="4556"/>
                    <a:pt x="3452" y="3691"/>
                  </a:cubicBezTo>
                  <a:cubicBezTo>
                    <a:pt x="3830" y="2846"/>
                    <a:pt x="4457" y="1871"/>
                    <a:pt x="4407" y="906"/>
                  </a:cubicBezTo>
                  <a:cubicBezTo>
                    <a:pt x="4384" y="413"/>
                    <a:pt x="3962" y="1"/>
                    <a:pt x="3494" y="1"/>
                  </a:cubicBezTo>
                  <a:close/>
                </a:path>
              </a:pathLst>
            </a:custGeom>
            <a:solidFill>
              <a:srgbClr val="D8EB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5;p48"/>
            <p:cNvSpPr/>
            <p:nvPr/>
          </p:nvSpPr>
          <p:spPr>
            <a:xfrm>
              <a:off x="2362450" y="4829950"/>
              <a:ext cx="75375" cy="92725"/>
            </a:xfrm>
            <a:custGeom>
              <a:avLst/>
              <a:gdLst/>
              <a:ahLst/>
              <a:cxnLst/>
              <a:rect l="l" t="t" r="r" b="b"/>
              <a:pathLst>
                <a:path w="3015" h="3709" extrusionOk="0">
                  <a:moveTo>
                    <a:pt x="1860" y="0"/>
                  </a:moveTo>
                  <a:cubicBezTo>
                    <a:pt x="1777" y="0"/>
                    <a:pt x="1691" y="12"/>
                    <a:pt x="1602" y="37"/>
                  </a:cubicBezTo>
                  <a:cubicBezTo>
                    <a:pt x="1085" y="176"/>
                    <a:pt x="777" y="563"/>
                    <a:pt x="547" y="1021"/>
                  </a:cubicBezTo>
                  <a:cubicBezTo>
                    <a:pt x="368" y="1409"/>
                    <a:pt x="140" y="1827"/>
                    <a:pt x="70" y="2245"/>
                  </a:cubicBezTo>
                  <a:cubicBezTo>
                    <a:pt x="1" y="2632"/>
                    <a:pt x="30" y="3100"/>
                    <a:pt x="359" y="3368"/>
                  </a:cubicBezTo>
                  <a:cubicBezTo>
                    <a:pt x="609" y="3573"/>
                    <a:pt x="882" y="3708"/>
                    <a:pt x="1187" y="3708"/>
                  </a:cubicBezTo>
                  <a:cubicBezTo>
                    <a:pt x="1282" y="3708"/>
                    <a:pt x="1381" y="3695"/>
                    <a:pt x="1482" y="3667"/>
                  </a:cubicBezTo>
                  <a:cubicBezTo>
                    <a:pt x="2010" y="3518"/>
                    <a:pt x="2229" y="3060"/>
                    <a:pt x="2398" y="2593"/>
                  </a:cubicBezTo>
                  <a:cubicBezTo>
                    <a:pt x="2607" y="2016"/>
                    <a:pt x="3014" y="1310"/>
                    <a:pt x="2766" y="693"/>
                  </a:cubicBezTo>
                  <a:cubicBezTo>
                    <a:pt x="2608" y="295"/>
                    <a:pt x="2277" y="0"/>
                    <a:pt x="1860" y="0"/>
                  </a:cubicBezTo>
                  <a:close/>
                </a:path>
              </a:pathLst>
            </a:custGeom>
            <a:solidFill>
              <a:srgbClr val="D8EB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6;p48"/>
            <p:cNvSpPr/>
            <p:nvPr/>
          </p:nvSpPr>
          <p:spPr>
            <a:xfrm>
              <a:off x="2372150" y="4601550"/>
              <a:ext cx="59475" cy="58800"/>
            </a:xfrm>
            <a:custGeom>
              <a:avLst/>
              <a:gdLst/>
              <a:ahLst/>
              <a:cxnLst/>
              <a:rect l="l" t="t" r="r" b="b"/>
              <a:pathLst>
                <a:path w="2379" h="2352" extrusionOk="0">
                  <a:moveTo>
                    <a:pt x="1149" y="1"/>
                  </a:moveTo>
                  <a:cubicBezTo>
                    <a:pt x="1064" y="1"/>
                    <a:pt x="980" y="13"/>
                    <a:pt x="896" y="41"/>
                  </a:cubicBezTo>
                  <a:cubicBezTo>
                    <a:pt x="886" y="41"/>
                    <a:pt x="886" y="51"/>
                    <a:pt x="876" y="51"/>
                  </a:cubicBezTo>
                  <a:cubicBezTo>
                    <a:pt x="787" y="91"/>
                    <a:pt x="697" y="130"/>
                    <a:pt x="597" y="170"/>
                  </a:cubicBezTo>
                  <a:cubicBezTo>
                    <a:pt x="458" y="240"/>
                    <a:pt x="349" y="340"/>
                    <a:pt x="269" y="469"/>
                  </a:cubicBezTo>
                  <a:cubicBezTo>
                    <a:pt x="199" y="539"/>
                    <a:pt x="150" y="628"/>
                    <a:pt x="120" y="727"/>
                  </a:cubicBezTo>
                  <a:cubicBezTo>
                    <a:pt x="70" y="817"/>
                    <a:pt x="40" y="917"/>
                    <a:pt x="40" y="1026"/>
                  </a:cubicBezTo>
                  <a:cubicBezTo>
                    <a:pt x="0" y="1185"/>
                    <a:pt x="11" y="1334"/>
                    <a:pt x="60" y="1494"/>
                  </a:cubicBezTo>
                  <a:cubicBezTo>
                    <a:pt x="100" y="1583"/>
                    <a:pt x="140" y="1682"/>
                    <a:pt x="179" y="1772"/>
                  </a:cubicBezTo>
                  <a:lnTo>
                    <a:pt x="358" y="2011"/>
                  </a:lnTo>
                  <a:cubicBezTo>
                    <a:pt x="468" y="2120"/>
                    <a:pt x="597" y="2210"/>
                    <a:pt x="736" y="2250"/>
                  </a:cubicBezTo>
                  <a:cubicBezTo>
                    <a:pt x="826" y="2309"/>
                    <a:pt x="926" y="2329"/>
                    <a:pt x="1035" y="2329"/>
                  </a:cubicBezTo>
                  <a:cubicBezTo>
                    <a:pt x="1090" y="2344"/>
                    <a:pt x="1142" y="2351"/>
                    <a:pt x="1193" y="2351"/>
                  </a:cubicBezTo>
                  <a:cubicBezTo>
                    <a:pt x="1244" y="2351"/>
                    <a:pt x="1294" y="2344"/>
                    <a:pt x="1344" y="2329"/>
                  </a:cubicBezTo>
                  <a:cubicBezTo>
                    <a:pt x="1503" y="2329"/>
                    <a:pt x="1651" y="2279"/>
                    <a:pt x="1781" y="2190"/>
                  </a:cubicBezTo>
                  <a:lnTo>
                    <a:pt x="2020" y="2011"/>
                  </a:lnTo>
                  <a:cubicBezTo>
                    <a:pt x="2080" y="1931"/>
                    <a:pt x="2149" y="1852"/>
                    <a:pt x="2209" y="1772"/>
                  </a:cubicBezTo>
                  <a:cubicBezTo>
                    <a:pt x="2248" y="1682"/>
                    <a:pt x="2288" y="1583"/>
                    <a:pt x="2328" y="1494"/>
                  </a:cubicBezTo>
                  <a:cubicBezTo>
                    <a:pt x="2368" y="1334"/>
                    <a:pt x="2378" y="1185"/>
                    <a:pt x="2348" y="1026"/>
                  </a:cubicBezTo>
                  <a:cubicBezTo>
                    <a:pt x="2338" y="867"/>
                    <a:pt x="2288" y="718"/>
                    <a:pt x="2209" y="588"/>
                  </a:cubicBezTo>
                  <a:lnTo>
                    <a:pt x="2199" y="578"/>
                  </a:lnTo>
                  <a:lnTo>
                    <a:pt x="2020" y="340"/>
                  </a:lnTo>
                  <a:cubicBezTo>
                    <a:pt x="1910" y="230"/>
                    <a:pt x="1791" y="150"/>
                    <a:pt x="1642" y="101"/>
                  </a:cubicBezTo>
                  <a:cubicBezTo>
                    <a:pt x="1552" y="51"/>
                    <a:pt x="1453" y="21"/>
                    <a:pt x="1353" y="21"/>
                  </a:cubicBezTo>
                  <a:cubicBezTo>
                    <a:pt x="1284" y="8"/>
                    <a:pt x="1216" y="1"/>
                    <a:pt x="1149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7;p48"/>
            <p:cNvSpPr/>
            <p:nvPr/>
          </p:nvSpPr>
          <p:spPr>
            <a:xfrm>
              <a:off x="2445525" y="4533625"/>
              <a:ext cx="34075" cy="33675"/>
            </a:xfrm>
            <a:custGeom>
              <a:avLst/>
              <a:gdLst/>
              <a:ahLst/>
              <a:cxnLst/>
              <a:rect l="l" t="t" r="r" b="b"/>
              <a:pathLst>
                <a:path w="1363" h="1347" extrusionOk="0">
                  <a:moveTo>
                    <a:pt x="691" y="0"/>
                  </a:moveTo>
                  <a:cubicBezTo>
                    <a:pt x="634" y="0"/>
                    <a:pt x="577" y="8"/>
                    <a:pt x="517" y="23"/>
                  </a:cubicBezTo>
                  <a:cubicBezTo>
                    <a:pt x="407" y="53"/>
                    <a:pt x="308" y="112"/>
                    <a:pt x="228" y="192"/>
                  </a:cubicBezTo>
                  <a:cubicBezTo>
                    <a:pt x="219" y="202"/>
                    <a:pt x="209" y="221"/>
                    <a:pt x="199" y="232"/>
                  </a:cubicBezTo>
                  <a:cubicBezTo>
                    <a:pt x="129" y="291"/>
                    <a:pt x="89" y="361"/>
                    <a:pt x="60" y="440"/>
                  </a:cubicBezTo>
                  <a:cubicBezTo>
                    <a:pt x="20" y="520"/>
                    <a:pt x="0" y="599"/>
                    <a:pt x="0" y="689"/>
                  </a:cubicBezTo>
                  <a:cubicBezTo>
                    <a:pt x="0" y="789"/>
                    <a:pt x="20" y="868"/>
                    <a:pt x="60" y="948"/>
                  </a:cubicBezTo>
                  <a:cubicBezTo>
                    <a:pt x="89" y="1028"/>
                    <a:pt x="129" y="1097"/>
                    <a:pt x="199" y="1156"/>
                  </a:cubicBezTo>
                  <a:cubicBezTo>
                    <a:pt x="312" y="1269"/>
                    <a:pt x="469" y="1347"/>
                    <a:pt x="629" y="1347"/>
                  </a:cubicBezTo>
                  <a:cubicBezTo>
                    <a:pt x="638" y="1347"/>
                    <a:pt x="647" y="1346"/>
                    <a:pt x="657" y="1346"/>
                  </a:cubicBezTo>
                  <a:cubicBezTo>
                    <a:pt x="716" y="1346"/>
                    <a:pt x="776" y="1336"/>
                    <a:pt x="836" y="1326"/>
                  </a:cubicBezTo>
                  <a:cubicBezTo>
                    <a:pt x="945" y="1296"/>
                    <a:pt x="1044" y="1236"/>
                    <a:pt x="1124" y="1156"/>
                  </a:cubicBezTo>
                  <a:cubicBezTo>
                    <a:pt x="1134" y="1147"/>
                    <a:pt x="1144" y="1137"/>
                    <a:pt x="1163" y="1127"/>
                  </a:cubicBezTo>
                  <a:cubicBezTo>
                    <a:pt x="1243" y="1047"/>
                    <a:pt x="1293" y="948"/>
                    <a:pt x="1333" y="838"/>
                  </a:cubicBezTo>
                  <a:cubicBezTo>
                    <a:pt x="1362" y="719"/>
                    <a:pt x="1362" y="599"/>
                    <a:pt x="1333" y="480"/>
                  </a:cubicBezTo>
                  <a:lnTo>
                    <a:pt x="1323" y="480"/>
                  </a:lnTo>
                  <a:cubicBezTo>
                    <a:pt x="1283" y="272"/>
                    <a:pt x="1084" y="62"/>
                    <a:pt x="875" y="23"/>
                  </a:cubicBezTo>
                  <a:lnTo>
                    <a:pt x="865" y="23"/>
                  </a:lnTo>
                  <a:cubicBezTo>
                    <a:pt x="805" y="8"/>
                    <a:pt x="748" y="0"/>
                    <a:pt x="691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8;p48"/>
            <p:cNvSpPr/>
            <p:nvPr/>
          </p:nvSpPr>
          <p:spPr>
            <a:xfrm>
              <a:off x="2714325" y="4808475"/>
              <a:ext cx="57975" cy="58950"/>
            </a:xfrm>
            <a:custGeom>
              <a:avLst/>
              <a:gdLst/>
              <a:ahLst/>
              <a:cxnLst/>
              <a:rect l="l" t="t" r="r" b="b"/>
              <a:pathLst>
                <a:path w="2319" h="2358" extrusionOk="0">
                  <a:moveTo>
                    <a:pt x="1134" y="0"/>
                  </a:moveTo>
                  <a:cubicBezTo>
                    <a:pt x="846" y="20"/>
                    <a:pt x="548" y="109"/>
                    <a:pt x="349" y="328"/>
                  </a:cubicBezTo>
                  <a:lnTo>
                    <a:pt x="170" y="557"/>
                  </a:lnTo>
                  <a:cubicBezTo>
                    <a:pt x="70" y="736"/>
                    <a:pt x="20" y="925"/>
                    <a:pt x="20" y="1124"/>
                  </a:cubicBezTo>
                  <a:cubicBezTo>
                    <a:pt x="0" y="1343"/>
                    <a:pt x="80" y="1601"/>
                    <a:pt x="190" y="1780"/>
                  </a:cubicBezTo>
                  <a:cubicBezTo>
                    <a:pt x="338" y="2039"/>
                    <a:pt x="577" y="2238"/>
                    <a:pt x="866" y="2318"/>
                  </a:cubicBezTo>
                  <a:cubicBezTo>
                    <a:pt x="985" y="2348"/>
                    <a:pt x="1065" y="2357"/>
                    <a:pt x="1144" y="2357"/>
                  </a:cubicBezTo>
                  <a:lnTo>
                    <a:pt x="1234" y="2357"/>
                  </a:lnTo>
                  <a:cubicBezTo>
                    <a:pt x="1333" y="2348"/>
                    <a:pt x="1433" y="2337"/>
                    <a:pt x="1522" y="2318"/>
                  </a:cubicBezTo>
                  <a:cubicBezTo>
                    <a:pt x="1612" y="2288"/>
                    <a:pt x="1691" y="2248"/>
                    <a:pt x="1781" y="2209"/>
                  </a:cubicBezTo>
                  <a:cubicBezTo>
                    <a:pt x="1850" y="2158"/>
                    <a:pt x="1930" y="2099"/>
                    <a:pt x="2000" y="2049"/>
                  </a:cubicBezTo>
                  <a:cubicBezTo>
                    <a:pt x="2099" y="1950"/>
                    <a:pt x="2179" y="1831"/>
                    <a:pt x="2219" y="1701"/>
                  </a:cubicBezTo>
                  <a:cubicBezTo>
                    <a:pt x="2268" y="1612"/>
                    <a:pt x="2298" y="1522"/>
                    <a:pt x="2298" y="1422"/>
                  </a:cubicBezTo>
                  <a:cubicBezTo>
                    <a:pt x="2318" y="1333"/>
                    <a:pt x="2318" y="1234"/>
                    <a:pt x="2298" y="1144"/>
                  </a:cubicBezTo>
                  <a:cubicBezTo>
                    <a:pt x="2298" y="1064"/>
                    <a:pt x="2278" y="985"/>
                    <a:pt x="2239" y="915"/>
                  </a:cubicBezTo>
                  <a:cubicBezTo>
                    <a:pt x="2239" y="896"/>
                    <a:pt x="2228" y="865"/>
                    <a:pt x="2219" y="845"/>
                  </a:cubicBezTo>
                  <a:cubicBezTo>
                    <a:pt x="2169" y="657"/>
                    <a:pt x="2069" y="478"/>
                    <a:pt x="1930" y="328"/>
                  </a:cubicBezTo>
                  <a:cubicBezTo>
                    <a:pt x="1830" y="219"/>
                    <a:pt x="1711" y="149"/>
                    <a:pt x="1572" y="100"/>
                  </a:cubicBezTo>
                  <a:cubicBezTo>
                    <a:pt x="1433" y="30"/>
                    <a:pt x="1293" y="0"/>
                    <a:pt x="1134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39;p48"/>
            <p:cNvSpPr/>
            <p:nvPr/>
          </p:nvSpPr>
          <p:spPr>
            <a:xfrm>
              <a:off x="2787675" y="4952700"/>
              <a:ext cx="26900" cy="25900"/>
            </a:xfrm>
            <a:custGeom>
              <a:avLst/>
              <a:gdLst/>
              <a:ahLst/>
              <a:cxnLst/>
              <a:rect l="l" t="t" r="r" b="b"/>
              <a:pathLst>
                <a:path w="1076" h="1036" extrusionOk="0">
                  <a:moveTo>
                    <a:pt x="548" y="1"/>
                  </a:moveTo>
                  <a:cubicBezTo>
                    <a:pt x="498" y="10"/>
                    <a:pt x="458" y="10"/>
                    <a:pt x="408" y="20"/>
                  </a:cubicBezTo>
                  <a:cubicBezTo>
                    <a:pt x="319" y="40"/>
                    <a:pt x="249" y="90"/>
                    <a:pt x="180" y="149"/>
                  </a:cubicBezTo>
                  <a:cubicBezTo>
                    <a:pt x="150" y="189"/>
                    <a:pt x="130" y="219"/>
                    <a:pt x="100" y="259"/>
                  </a:cubicBezTo>
                  <a:cubicBezTo>
                    <a:pt x="1" y="408"/>
                    <a:pt x="1" y="627"/>
                    <a:pt x="100" y="776"/>
                  </a:cubicBezTo>
                  <a:cubicBezTo>
                    <a:pt x="150" y="866"/>
                    <a:pt x="200" y="916"/>
                    <a:pt x="289" y="965"/>
                  </a:cubicBezTo>
                  <a:cubicBezTo>
                    <a:pt x="319" y="985"/>
                    <a:pt x="369" y="1005"/>
                    <a:pt x="408" y="1015"/>
                  </a:cubicBezTo>
                  <a:cubicBezTo>
                    <a:pt x="451" y="1027"/>
                    <a:pt x="494" y="1036"/>
                    <a:pt x="537" y="1036"/>
                  </a:cubicBezTo>
                  <a:cubicBezTo>
                    <a:pt x="564" y="1036"/>
                    <a:pt x="591" y="1032"/>
                    <a:pt x="618" y="1025"/>
                  </a:cubicBezTo>
                  <a:cubicBezTo>
                    <a:pt x="687" y="1025"/>
                    <a:pt x="747" y="1005"/>
                    <a:pt x="806" y="965"/>
                  </a:cubicBezTo>
                  <a:cubicBezTo>
                    <a:pt x="886" y="916"/>
                    <a:pt x="945" y="856"/>
                    <a:pt x="996" y="776"/>
                  </a:cubicBezTo>
                  <a:lnTo>
                    <a:pt x="1045" y="657"/>
                  </a:lnTo>
                  <a:cubicBezTo>
                    <a:pt x="1075" y="567"/>
                    <a:pt x="1075" y="468"/>
                    <a:pt x="1045" y="379"/>
                  </a:cubicBezTo>
                  <a:cubicBezTo>
                    <a:pt x="1035" y="309"/>
                    <a:pt x="1005" y="259"/>
                    <a:pt x="956" y="209"/>
                  </a:cubicBezTo>
                  <a:cubicBezTo>
                    <a:pt x="916" y="149"/>
                    <a:pt x="866" y="100"/>
                    <a:pt x="806" y="70"/>
                  </a:cubicBezTo>
                  <a:cubicBezTo>
                    <a:pt x="727" y="20"/>
                    <a:pt x="638" y="1"/>
                    <a:pt x="548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40;p48"/>
            <p:cNvSpPr/>
            <p:nvPr/>
          </p:nvSpPr>
          <p:spPr>
            <a:xfrm>
              <a:off x="2214975" y="5243150"/>
              <a:ext cx="39575" cy="39550"/>
            </a:xfrm>
            <a:custGeom>
              <a:avLst/>
              <a:gdLst/>
              <a:ahLst/>
              <a:cxnLst/>
              <a:rect l="l" t="t" r="r" b="b"/>
              <a:pathLst>
                <a:path w="1583" h="1582" extrusionOk="0">
                  <a:moveTo>
                    <a:pt x="787" y="1"/>
                  </a:moveTo>
                  <a:cubicBezTo>
                    <a:pt x="677" y="1"/>
                    <a:pt x="578" y="20"/>
                    <a:pt x="489" y="70"/>
                  </a:cubicBezTo>
                  <a:cubicBezTo>
                    <a:pt x="389" y="100"/>
                    <a:pt x="299" y="160"/>
                    <a:pt x="230" y="239"/>
                  </a:cubicBezTo>
                  <a:cubicBezTo>
                    <a:pt x="160" y="308"/>
                    <a:pt x="100" y="388"/>
                    <a:pt x="71" y="488"/>
                  </a:cubicBezTo>
                  <a:cubicBezTo>
                    <a:pt x="21" y="587"/>
                    <a:pt x="1" y="686"/>
                    <a:pt x="1" y="796"/>
                  </a:cubicBezTo>
                  <a:lnTo>
                    <a:pt x="31" y="1005"/>
                  </a:lnTo>
                  <a:cubicBezTo>
                    <a:pt x="71" y="1134"/>
                    <a:pt x="131" y="1254"/>
                    <a:pt x="230" y="1353"/>
                  </a:cubicBezTo>
                  <a:cubicBezTo>
                    <a:pt x="290" y="1393"/>
                    <a:pt x="339" y="1433"/>
                    <a:pt x="389" y="1473"/>
                  </a:cubicBezTo>
                  <a:cubicBezTo>
                    <a:pt x="518" y="1542"/>
                    <a:pt x="648" y="1582"/>
                    <a:pt x="787" y="1582"/>
                  </a:cubicBezTo>
                  <a:cubicBezTo>
                    <a:pt x="896" y="1582"/>
                    <a:pt x="996" y="1562"/>
                    <a:pt x="1095" y="1512"/>
                  </a:cubicBezTo>
                  <a:cubicBezTo>
                    <a:pt x="1195" y="1482"/>
                    <a:pt x="1274" y="1423"/>
                    <a:pt x="1344" y="1353"/>
                  </a:cubicBezTo>
                  <a:cubicBezTo>
                    <a:pt x="1424" y="1274"/>
                    <a:pt x="1483" y="1194"/>
                    <a:pt x="1513" y="1095"/>
                  </a:cubicBezTo>
                  <a:cubicBezTo>
                    <a:pt x="1563" y="1005"/>
                    <a:pt x="1583" y="905"/>
                    <a:pt x="1583" y="796"/>
                  </a:cubicBezTo>
                  <a:lnTo>
                    <a:pt x="1553" y="587"/>
                  </a:lnTo>
                  <a:cubicBezTo>
                    <a:pt x="1513" y="448"/>
                    <a:pt x="1444" y="339"/>
                    <a:pt x="1344" y="239"/>
                  </a:cubicBezTo>
                  <a:cubicBezTo>
                    <a:pt x="1294" y="189"/>
                    <a:pt x="1245" y="149"/>
                    <a:pt x="1185" y="110"/>
                  </a:cubicBezTo>
                  <a:cubicBezTo>
                    <a:pt x="1066" y="40"/>
                    <a:pt x="936" y="1"/>
                    <a:pt x="787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830;p48"/>
          <p:cNvGrpSpPr/>
          <p:nvPr/>
        </p:nvGrpSpPr>
        <p:grpSpPr>
          <a:xfrm>
            <a:off x="4364948" y="2105298"/>
            <a:ext cx="857629" cy="419933"/>
            <a:chOff x="2013550" y="4533625"/>
            <a:chExt cx="1012125" cy="841850"/>
          </a:xfrm>
        </p:grpSpPr>
        <p:sp>
          <p:nvSpPr>
            <p:cNvPr id="46" name="Google Shape;1831;p48"/>
            <p:cNvSpPr/>
            <p:nvPr/>
          </p:nvSpPr>
          <p:spPr>
            <a:xfrm>
              <a:off x="2013550" y="4592300"/>
              <a:ext cx="1012125" cy="783175"/>
            </a:xfrm>
            <a:custGeom>
              <a:avLst/>
              <a:gdLst/>
              <a:ahLst/>
              <a:cxnLst/>
              <a:rect l="l" t="t" r="r" b="b"/>
              <a:pathLst>
                <a:path w="40485" h="31327" extrusionOk="0">
                  <a:moveTo>
                    <a:pt x="20507" y="1"/>
                  </a:moveTo>
                  <a:cubicBezTo>
                    <a:pt x="20072" y="1"/>
                    <a:pt x="19636" y="177"/>
                    <a:pt x="19348" y="531"/>
                  </a:cubicBezTo>
                  <a:cubicBezTo>
                    <a:pt x="14623" y="6320"/>
                    <a:pt x="1" y="31326"/>
                    <a:pt x="20511" y="31326"/>
                  </a:cubicBezTo>
                  <a:cubicBezTo>
                    <a:pt x="40485" y="31326"/>
                    <a:pt x="26390" y="6320"/>
                    <a:pt x="21665" y="531"/>
                  </a:cubicBezTo>
                  <a:cubicBezTo>
                    <a:pt x="21377" y="177"/>
                    <a:pt x="20942" y="1"/>
                    <a:pt x="20507" y="1"/>
                  </a:cubicBezTo>
                  <a:close/>
                </a:path>
              </a:pathLst>
            </a:custGeom>
            <a:solidFill>
              <a:srgbClr val="ACE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32;p48"/>
            <p:cNvSpPr/>
            <p:nvPr/>
          </p:nvSpPr>
          <p:spPr>
            <a:xfrm>
              <a:off x="2263975" y="4632899"/>
              <a:ext cx="734850" cy="742574"/>
            </a:xfrm>
            <a:custGeom>
              <a:avLst/>
              <a:gdLst/>
              <a:ahLst/>
              <a:cxnLst/>
              <a:rect l="l" t="t" r="r" b="b"/>
              <a:pathLst>
                <a:path w="29394" h="29703" extrusionOk="0">
                  <a:moveTo>
                    <a:pt x="12484" y="1"/>
                  </a:moveTo>
                  <a:cubicBezTo>
                    <a:pt x="12633" y="319"/>
                    <a:pt x="12762" y="647"/>
                    <a:pt x="12892" y="965"/>
                  </a:cubicBezTo>
                  <a:cubicBezTo>
                    <a:pt x="13608" y="2846"/>
                    <a:pt x="14364" y="4765"/>
                    <a:pt x="14802" y="6734"/>
                  </a:cubicBezTo>
                  <a:cubicBezTo>
                    <a:pt x="15249" y="8744"/>
                    <a:pt x="15707" y="10743"/>
                    <a:pt x="15806" y="12812"/>
                  </a:cubicBezTo>
                  <a:cubicBezTo>
                    <a:pt x="15905" y="14752"/>
                    <a:pt x="15677" y="16562"/>
                    <a:pt x="15220" y="18432"/>
                  </a:cubicBezTo>
                  <a:cubicBezTo>
                    <a:pt x="14722" y="20432"/>
                    <a:pt x="13767" y="21874"/>
                    <a:pt x="12136" y="23127"/>
                  </a:cubicBezTo>
                  <a:cubicBezTo>
                    <a:pt x="10420" y="24447"/>
                    <a:pt x="8094" y="25042"/>
                    <a:pt x="5886" y="25042"/>
                  </a:cubicBezTo>
                  <a:cubicBezTo>
                    <a:pt x="5433" y="25042"/>
                    <a:pt x="4984" y="25017"/>
                    <a:pt x="4546" y="24968"/>
                  </a:cubicBezTo>
                  <a:cubicBezTo>
                    <a:pt x="2846" y="24778"/>
                    <a:pt x="1264" y="23943"/>
                    <a:pt x="1" y="22809"/>
                  </a:cubicBezTo>
                  <a:lnTo>
                    <a:pt x="1" y="22809"/>
                  </a:lnTo>
                  <a:cubicBezTo>
                    <a:pt x="627" y="26827"/>
                    <a:pt x="3542" y="29702"/>
                    <a:pt x="10494" y="29702"/>
                  </a:cubicBezTo>
                  <a:cubicBezTo>
                    <a:pt x="29393" y="29702"/>
                    <a:pt x="17795" y="7311"/>
                    <a:pt x="12484" y="1"/>
                  </a:cubicBezTo>
                  <a:close/>
                </a:path>
              </a:pathLst>
            </a:custGeom>
            <a:solidFill>
              <a:srgbClr val="9CE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33;p48"/>
            <p:cNvSpPr/>
            <p:nvPr/>
          </p:nvSpPr>
          <p:spPr>
            <a:xfrm>
              <a:off x="2385325" y="4883800"/>
              <a:ext cx="466775" cy="491675"/>
            </a:xfrm>
            <a:custGeom>
              <a:avLst/>
              <a:gdLst/>
              <a:ahLst/>
              <a:cxnLst/>
              <a:rect l="l" t="t" r="r" b="b"/>
              <a:pathLst>
                <a:path w="18671" h="19667" extrusionOk="0">
                  <a:moveTo>
                    <a:pt x="13290" y="1"/>
                  </a:moveTo>
                  <a:lnTo>
                    <a:pt x="13290" y="1"/>
                  </a:lnTo>
                  <a:cubicBezTo>
                    <a:pt x="13558" y="1155"/>
                    <a:pt x="13787" y="2319"/>
                    <a:pt x="13927" y="3522"/>
                  </a:cubicBezTo>
                  <a:cubicBezTo>
                    <a:pt x="14234" y="6119"/>
                    <a:pt x="14314" y="8585"/>
                    <a:pt x="13708" y="11132"/>
                  </a:cubicBezTo>
                  <a:cubicBezTo>
                    <a:pt x="13419" y="12365"/>
                    <a:pt x="13091" y="13250"/>
                    <a:pt x="12364" y="14315"/>
                  </a:cubicBezTo>
                  <a:cubicBezTo>
                    <a:pt x="11429" y="15677"/>
                    <a:pt x="10455" y="16682"/>
                    <a:pt x="8933" y="17388"/>
                  </a:cubicBezTo>
                  <a:cubicBezTo>
                    <a:pt x="7561" y="18025"/>
                    <a:pt x="6058" y="18274"/>
                    <a:pt x="4576" y="18433"/>
                  </a:cubicBezTo>
                  <a:cubicBezTo>
                    <a:pt x="3065" y="18602"/>
                    <a:pt x="1533" y="18711"/>
                    <a:pt x="1" y="18791"/>
                  </a:cubicBezTo>
                  <a:cubicBezTo>
                    <a:pt x="1483" y="19358"/>
                    <a:pt x="3343" y="19666"/>
                    <a:pt x="5640" y="19666"/>
                  </a:cubicBezTo>
                  <a:cubicBezTo>
                    <a:pt x="18671" y="19666"/>
                    <a:pt x="17199" y="9013"/>
                    <a:pt x="13290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34;p48"/>
            <p:cNvSpPr/>
            <p:nvPr/>
          </p:nvSpPr>
          <p:spPr>
            <a:xfrm>
              <a:off x="2405225" y="4659500"/>
              <a:ext cx="111425" cy="153750"/>
            </a:xfrm>
            <a:custGeom>
              <a:avLst/>
              <a:gdLst/>
              <a:ahLst/>
              <a:cxnLst/>
              <a:rect l="l" t="t" r="r" b="b"/>
              <a:pathLst>
                <a:path w="4457" h="6150" extrusionOk="0">
                  <a:moveTo>
                    <a:pt x="3494" y="1"/>
                  </a:moveTo>
                  <a:cubicBezTo>
                    <a:pt x="3348" y="1"/>
                    <a:pt x="3198" y="41"/>
                    <a:pt x="3054" y="130"/>
                  </a:cubicBezTo>
                  <a:cubicBezTo>
                    <a:pt x="2238" y="657"/>
                    <a:pt x="1811" y="1642"/>
                    <a:pt x="1334" y="2458"/>
                  </a:cubicBezTo>
                  <a:cubicBezTo>
                    <a:pt x="876" y="3243"/>
                    <a:pt x="1" y="4428"/>
                    <a:pt x="319" y="5352"/>
                  </a:cubicBezTo>
                  <a:cubicBezTo>
                    <a:pt x="485" y="5810"/>
                    <a:pt x="888" y="6149"/>
                    <a:pt x="1364" y="6149"/>
                  </a:cubicBezTo>
                  <a:cubicBezTo>
                    <a:pt x="1458" y="6149"/>
                    <a:pt x="1554" y="6136"/>
                    <a:pt x="1652" y="6108"/>
                  </a:cubicBezTo>
                  <a:cubicBezTo>
                    <a:pt x="2647" y="5820"/>
                    <a:pt x="3054" y="4556"/>
                    <a:pt x="3452" y="3691"/>
                  </a:cubicBezTo>
                  <a:cubicBezTo>
                    <a:pt x="3830" y="2846"/>
                    <a:pt x="4457" y="1871"/>
                    <a:pt x="4407" y="906"/>
                  </a:cubicBezTo>
                  <a:cubicBezTo>
                    <a:pt x="4384" y="413"/>
                    <a:pt x="3962" y="1"/>
                    <a:pt x="3494" y="1"/>
                  </a:cubicBezTo>
                  <a:close/>
                </a:path>
              </a:pathLst>
            </a:custGeom>
            <a:solidFill>
              <a:srgbClr val="D8EB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35;p48"/>
            <p:cNvSpPr/>
            <p:nvPr/>
          </p:nvSpPr>
          <p:spPr>
            <a:xfrm>
              <a:off x="2362450" y="4829950"/>
              <a:ext cx="75375" cy="92725"/>
            </a:xfrm>
            <a:custGeom>
              <a:avLst/>
              <a:gdLst/>
              <a:ahLst/>
              <a:cxnLst/>
              <a:rect l="l" t="t" r="r" b="b"/>
              <a:pathLst>
                <a:path w="3015" h="3709" extrusionOk="0">
                  <a:moveTo>
                    <a:pt x="1860" y="0"/>
                  </a:moveTo>
                  <a:cubicBezTo>
                    <a:pt x="1777" y="0"/>
                    <a:pt x="1691" y="12"/>
                    <a:pt x="1602" y="37"/>
                  </a:cubicBezTo>
                  <a:cubicBezTo>
                    <a:pt x="1085" y="176"/>
                    <a:pt x="777" y="563"/>
                    <a:pt x="547" y="1021"/>
                  </a:cubicBezTo>
                  <a:cubicBezTo>
                    <a:pt x="368" y="1409"/>
                    <a:pt x="140" y="1827"/>
                    <a:pt x="70" y="2245"/>
                  </a:cubicBezTo>
                  <a:cubicBezTo>
                    <a:pt x="1" y="2632"/>
                    <a:pt x="30" y="3100"/>
                    <a:pt x="359" y="3368"/>
                  </a:cubicBezTo>
                  <a:cubicBezTo>
                    <a:pt x="609" y="3573"/>
                    <a:pt x="882" y="3708"/>
                    <a:pt x="1187" y="3708"/>
                  </a:cubicBezTo>
                  <a:cubicBezTo>
                    <a:pt x="1282" y="3708"/>
                    <a:pt x="1381" y="3695"/>
                    <a:pt x="1482" y="3667"/>
                  </a:cubicBezTo>
                  <a:cubicBezTo>
                    <a:pt x="2010" y="3518"/>
                    <a:pt x="2229" y="3060"/>
                    <a:pt x="2398" y="2593"/>
                  </a:cubicBezTo>
                  <a:cubicBezTo>
                    <a:pt x="2607" y="2016"/>
                    <a:pt x="3014" y="1310"/>
                    <a:pt x="2766" y="693"/>
                  </a:cubicBezTo>
                  <a:cubicBezTo>
                    <a:pt x="2608" y="295"/>
                    <a:pt x="2277" y="0"/>
                    <a:pt x="1860" y="0"/>
                  </a:cubicBezTo>
                  <a:close/>
                </a:path>
              </a:pathLst>
            </a:custGeom>
            <a:solidFill>
              <a:srgbClr val="D8EB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36;p48"/>
            <p:cNvSpPr/>
            <p:nvPr/>
          </p:nvSpPr>
          <p:spPr>
            <a:xfrm>
              <a:off x="2372150" y="4601550"/>
              <a:ext cx="59475" cy="58800"/>
            </a:xfrm>
            <a:custGeom>
              <a:avLst/>
              <a:gdLst/>
              <a:ahLst/>
              <a:cxnLst/>
              <a:rect l="l" t="t" r="r" b="b"/>
              <a:pathLst>
                <a:path w="2379" h="2352" extrusionOk="0">
                  <a:moveTo>
                    <a:pt x="1149" y="1"/>
                  </a:moveTo>
                  <a:cubicBezTo>
                    <a:pt x="1064" y="1"/>
                    <a:pt x="980" y="13"/>
                    <a:pt x="896" y="41"/>
                  </a:cubicBezTo>
                  <a:cubicBezTo>
                    <a:pt x="886" y="41"/>
                    <a:pt x="886" y="51"/>
                    <a:pt x="876" y="51"/>
                  </a:cubicBezTo>
                  <a:cubicBezTo>
                    <a:pt x="787" y="91"/>
                    <a:pt x="697" y="130"/>
                    <a:pt x="597" y="170"/>
                  </a:cubicBezTo>
                  <a:cubicBezTo>
                    <a:pt x="458" y="240"/>
                    <a:pt x="349" y="340"/>
                    <a:pt x="269" y="469"/>
                  </a:cubicBezTo>
                  <a:cubicBezTo>
                    <a:pt x="199" y="539"/>
                    <a:pt x="150" y="628"/>
                    <a:pt x="120" y="727"/>
                  </a:cubicBezTo>
                  <a:cubicBezTo>
                    <a:pt x="70" y="817"/>
                    <a:pt x="40" y="917"/>
                    <a:pt x="40" y="1026"/>
                  </a:cubicBezTo>
                  <a:cubicBezTo>
                    <a:pt x="0" y="1185"/>
                    <a:pt x="11" y="1334"/>
                    <a:pt x="60" y="1494"/>
                  </a:cubicBezTo>
                  <a:cubicBezTo>
                    <a:pt x="100" y="1583"/>
                    <a:pt x="140" y="1682"/>
                    <a:pt x="179" y="1772"/>
                  </a:cubicBezTo>
                  <a:lnTo>
                    <a:pt x="358" y="2011"/>
                  </a:lnTo>
                  <a:cubicBezTo>
                    <a:pt x="468" y="2120"/>
                    <a:pt x="597" y="2210"/>
                    <a:pt x="736" y="2250"/>
                  </a:cubicBezTo>
                  <a:cubicBezTo>
                    <a:pt x="826" y="2309"/>
                    <a:pt x="926" y="2329"/>
                    <a:pt x="1035" y="2329"/>
                  </a:cubicBezTo>
                  <a:cubicBezTo>
                    <a:pt x="1090" y="2344"/>
                    <a:pt x="1142" y="2351"/>
                    <a:pt x="1193" y="2351"/>
                  </a:cubicBezTo>
                  <a:cubicBezTo>
                    <a:pt x="1244" y="2351"/>
                    <a:pt x="1294" y="2344"/>
                    <a:pt x="1344" y="2329"/>
                  </a:cubicBezTo>
                  <a:cubicBezTo>
                    <a:pt x="1503" y="2329"/>
                    <a:pt x="1651" y="2279"/>
                    <a:pt x="1781" y="2190"/>
                  </a:cubicBezTo>
                  <a:lnTo>
                    <a:pt x="2020" y="2011"/>
                  </a:lnTo>
                  <a:cubicBezTo>
                    <a:pt x="2080" y="1931"/>
                    <a:pt x="2149" y="1852"/>
                    <a:pt x="2209" y="1772"/>
                  </a:cubicBezTo>
                  <a:cubicBezTo>
                    <a:pt x="2248" y="1682"/>
                    <a:pt x="2288" y="1583"/>
                    <a:pt x="2328" y="1494"/>
                  </a:cubicBezTo>
                  <a:cubicBezTo>
                    <a:pt x="2368" y="1334"/>
                    <a:pt x="2378" y="1185"/>
                    <a:pt x="2348" y="1026"/>
                  </a:cubicBezTo>
                  <a:cubicBezTo>
                    <a:pt x="2338" y="867"/>
                    <a:pt x="2288" y="718"/>
                    <a:pt x="2209" y="588"/>
                  </a:cubicBezTo>
                  <a:lnTo>
                    <a:pt x="2199" y="578"/>
                  </a:lnTo>
                  <a:lnTo>
                    <a:pt x="2020" y="340"/>
                  </a:lnTo>
                  <a:cubicBezTo>
                    <a:pt x="1910" y="230"/>
                    <a:pt x="1791" y="150"/>
                    <a:pt x="1642" y="101"/>
                  </a:cubicBezTo>
                  <a:cubicBezTo>
                    <a:pt x="1552" y="51"/>
                    <a:pt x="1453" y="21"/>
                    <a:pt x="1353" y="21"/>
                  </a:cubicBezTo>
                  <a:cubicBezTo>
                    <a:pt x="1284" y="8"/>
                    <a:pt x="1216" y="1"/>
                    <a:pt x="1149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37;p48"/>
            <p:cNvSpPr/>
            <p:nvPr/>
          </p:nvSpPr>
          <p:spPr>
            <a:xfrm>
              <a:off x="2445525" y="4533625"/>
              <a:ext cx="34075" cy="33675"/>
            </a:xfrm>
            <a:custGeom>
              <a:avLst/>
              <a:gdLst/>
              <a:ahLst/>
              <a:cxnLst/>
              <a:rect l="l" t="t" r="r" b="b"/>
              <a:pathLst>
                <a:path w="1363" h="1347" extrusionOk="0">
                  <a:moveTo>
                    <a:pt x="691" y="0"/>
                  </a:moveTo>
                  <a:cubicBezTo>
                    <a:pt x="634" y="0"/>
                    <a:pt x="577" y="8"/>
                    <a:pt x="517" y="23"/>
                  </a:cubicBezTo>
                  <a:cubicBezTo>
                    <a:pt x="407" y="53"/>
                    <a:pt x="308" y="112"/>
                    <a:pt x="228" y="192"/>
                  </a:cubicBezTo>
                  <a:cubicBezTo>
                    <a:pt x="219" y="202"/>
                    <a:pt x="209" y="221"/>
                    <a:pt x="199" y="232"/>
                  </a:cubicBezTo>
                  <a:cubicBezTo>
                    <a:pt x="129" y="291"/>
                    <a:pt x="89" y="361"/>
                    <a:pt x="60" y="440"/>
                  </a:cubicBezTo>
                  <a:cubicBezTo>
                    <a:pt x="20" y="520"/>
                    <a:pt x="0" y="599"/>
                    <a:pt x="0" y="689"/>
                  </a:cubicBezTo>
                  <a:cubicBezTo>
                    <a:pt x="0" y="789"/>
                    <a:pt x="20" y="868"/>
                    <a:pt x="60" y="948"/>
                  </a:cubicBezTo>
                  <a:cubicBezTo>
                    <a:pt x="89" y="1028"/>
                    <a:pt x="129" y="1097"/>
                    <a:pt x="199" y="1156"/>
                  </a:cubicBezTo>
                  <a:cubicBezTo>
                    <a:pt x="312" y="1269"/>
                    <a:pt x="469" y="1347"/>
                    <a:pt x="629" y="1347"/>
                  </a:cubicBezTo>
                  <a:cubicBezTo>
                    <a:pt x="638" y="1347"/>
                    <a:pt x="647" y="1346"/>
                    <a:pt x="657" y="1346"/>
                  </a:cubicBezTo>
                  <a:cubicBezTo>
                    <a:pt x="716" y="1346"/>
                    <a:pt x="776" y="1336"/>
                    <a:pt x="836" y="1326"/>
                  </a:cubicBezTo>
                  <a:cubicBezTo>
                    <a:pt x="945" y="1296"/>
                    <a:pt x="1044" y="1236"/>
                    <a:pt x="1124" y="1156"/>
                  </a:cubicBezTo>
                  <a:cubicBezTo>
                    <a:pt x="1134" y="1147"/>
                    <a:pt x="1144" y="1137"/>
                    <a:pt x="1163" y="1127"/>
                  </a:cubicBezTo>
                  <a:cubicBezTo>
                    <a:pt x="1243" y="1047"/>
                    <a:pt x="1293" y="948"/>
                    <a:pt x="1333" y="838"/>
                  </a:cubicBezTo>
                  <a:cubicBezTo>
                    <a:pt x="1362" y="719"/>
                    <a:pt x="1362" y="599"/>
                    <a:pt x="1333" y="480"/>
                  </a:cubicBezTo>
                  <a:lnTo>
                    <a:pt x="1323" y="480"/>
                  </a:lnTo>
                  <a:cubicBezTo>
                    <a:pt x="1283" y="272"/>
                    <a:pt x="1084" y="62"/>
                    <a:pt x="875" y="23"/>
                  </a:cubicBezTo>
                  <a:lnTo>
                    <a:pt x="865" y="23"/>
                  </a:lnTo>
                  <a:cubicBezTo>
                    <a:pt x="805" y="8"/>
                    <a:pt x="748" y="0"/>
                    <a:pt x="691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38;p48"/>
            <p:cNvSpPr/>
            <p:nvPr/>
          </p:nvSpPr>
          <p:spPr>
            <a:xfrm>
              <a:off x="2714325" y="4808475"/>
              <a:ext cx="57975" cy="58950"/>
            </a:xfrm>
            <a:custGeom>
              <a:avLst/>
              <a:gdLst/>
              <a:ahLst/>
              <a:cxnLst/>
              <a:rect l="l" t="t" r="r" b="b"/>
              <a:pathLst>
                <a:path w="2319" h="2358" extrusionOk="0">
                  <a:moveTo>
                    <a:pt x="1134" y="0"/>
                  </a:moveTo>
                  <a:cubicBezTo>
                    <a:pt x="846" y="20"/>
                    <a:pt x="548" y="109"/>
                    <a:pt x="349" y="328"/>
                  </a:cubicBezTo>
                  <a:lnTo>
                    <a:pt x="170" y="557"/>
                  </a:lnTo>
                  <a:cubicBezTo>
                    <a:pt x="70" y="736"/>
                    <a:pt x="20" y="925"/>
                    <a:pt x="20" y="1124"/>
                  </a:cubicBezTo>
                  <a:cubicBezTo>
                    <a:pt x="0" y="1343"/>
                    <a:pt x="80" y="1601"/>
                    <a:pt x="190" y="1780"/>
                  </a:cubicBezTo>
                  <a:cubicBezTo>
                    <a:pt x="338" y="2039"/>
                    <a:pt x="577" y="2238"/>
                    <a:pt x="866" y="2318"/>
                  </a:cubicBezTo>
                  <a:cubicBezTo>
                    <a:pt x="985" y="2348"/>
                    <a:pt x="1065" y="2357"/>
                    <a:pt x="1144" y="2357"/>
                  </a:cubicBezTo>
                  <a:lnTo>
                    <a:pt x="1234" y="2357"/>
                  </a:lnTo>
                  <a:cubicBezTo>
                    <a:pt x="1333" y="2348"/>
                    <a:pt x="1433" y="2337"/>
                    <a:pt x="1522" y="2318"/>
                  </a:cubicBezTo>
                  <a:cubicBezTo>
                    <a:pt x="1612" y="2288"/>
                    <a:pt x="1691" y="2248"/>
                    <a:pt x="1781" y="2209"/>
                  </a:cubicBezTo>
                  <a:cubicBezTo>
                    <a:pt x="1850" y="2158"/>
                    <a:pt x="1930" y="2099"/>
                    <a:pt x="2000" y="2049"/>
                  </a:cubicBezTo>
                  <a:cubicBezTo>
                    <a:pt x="2099" y="1950"/>
                    <a:pt x="2179" y="1831"/>
                    <a:pt x="2219" y="1701"/>
                  </a:cubicBezTo>
                  <a:cubicBezTo>
                    <a:pt x="2268" y="1612"/>
                    <a:pt x="2298" y="1522"/>
                    <a:pt x="2298" y="1422"/>
                  </a:cubicBezTo>
                  <a:cubicBezTo>
                    <a:pt x="2318" y="1333"/>
                    <a:pt x="2318" y="1234"/>
                    <a:pt x="2298" y="1144"/>
                  </a:cubicBezTo>
                  <a:cubicBezTo>
                    <a:pt x="2298" y="1064"/>
                    <a:pt x="2278" y="985"/>
                    <a:pt x="2239" y="915"/>
                  </a:cubicBezTo>
                  <a:cubicBezTo>
                    <a:pt x="2239" y="896"/>
                    <a:pt x="2228" y="865"/>
                    <a:pt x="2219" y="845"/>
                  </a:cubicBezTo>
                  <a:cubicBezTo>
                    <a:pt x="2169" y="657"/>
                    <a:pt x="2069" y="478"/>
                    <a:pt x="1930" y="328"/>
                  </a:cubicBezTo>
                  <a:cubicBezTo>
                    <a:pt x="1830" y="219"/>
                    <a:pt x="1711" y="149"/>
                    <a:pt x="1572" y="100"/>
                  </a:cubicBezTo>
                  <a:cubicBezTo>
                    <a:pt x="1433" y="30"/>
                    <a:pt x="1293" y="0"/>
                    <a:pt x="1134" y="0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39;p48"/>
            <p:cNvSpPr/>
            <p:nvPr/>
          </p:nvSpPr>
          <p:spPr>
            <a:xfrm>
              <a:off x="2787675" y="4952700"/>
              <a:ext cx="26900" cy="25900"/>
            </a:xfrm>
            <a:custGeom>
              <a:avLst/>
              <a:gdLst/>
              <a:ahLst/>
              <a:cxnLst/>
              <a:rect l="l" t="t" r="r" b="b"/>
              <a:pathLst>
                <a:path w="1076" h="1036" extrusionOk="0">
                  <a:moveTo>
                    <a:pt x="548" y="1"/>
                  </a:moveTo>
                  <a:cubicBezTo>
                    <a:pt x="498" y="10"/>
                    <a:pt x="458" y="10"/>
                    <a:pt x="408" y="20"/>
                  </a:cubicBezTo>
                  <a:cubicBezTo>
                    <a:pt x="319" y="40"/>
                    <a:pt x="249" y="90"/>
                    <a:pt x="180" y="149"/>
                  </a:cubicBezTo>
                  <a:cubicBezTo>
                    <a:pt x="150" y="189"/>
                    <a:pt x="130" y="219"/>
                    <a:pt x="100" y="259"/>
                  </a:cubicBezTo>
                  <a:cubicBezTo>
                    <a:pt x="1" y="408"/>
                    <a:pt x="1" y="627"/>
                    <a:pt x="100" y="776"/>
                  </a:cubicBezTo>
                  <a:cubicBezTo>
                    <a:pt x="150" y="866"/>
                    <a:pt x="200" y="916"/>
                    <a:pt x="289" y="965"/>
                  </a:cubicBezTo>
                  <a:cubicBezTo>
                    <a:pt x="319" y="985"/>
                    <a:pt x="369" y="1005"/>
                    <a:pt x="408" y="1015"/>
                  </a:cubicBezTo>
                  <a:cubicBezTo>
                    <a:pt x="451" y="1027"/>
                    <a:pt x="494" y="1036"/>
                    <a:pt x="537" y="1036"/>
                  </a:cubicBezTo>
                  <a:cubicBezTo>
                    <a:pt x="564" y="1036"/>
                    <a:pt x="591" y="1032"/>
                    <a:pt x="618" y="1025"/>
                  </a:cubicBezTo>
                  <a:cubicBezTo>
                    <a:pt x="687" y="1025"/>
                    <a:pt x="747" y="1005"/>
                    <a:pt x="806" y="965"/>
                  </a:cubicBezTo>
                  <a:cubicBezTo>
                    <a:pt x="886" y="916"/>
                    <a:pt x="945" y="856"/>
                    <a:pt x="996" y="776"/>
                  </a:cubicBezTo>
                  <a:lnTo>
                    <a:pt x="1045" y="657"/>
                  </a:lnTo>
                  <a:cubicBezTo>
                    <a:pt x="1075" y="567"/>
                    <a:pt x="1075" y="468"/>
                    <a:pt x="1045" y="379"/>
                  </a:cubicBezTo>
                  <a:cubicBezTo>
                    <a:pt x="1035" y="309"/>
                    <a:pt x="1005" y="259"/>
                    <a:pt x="956" y="209"/>
                  </a:cubicBezTo>
                  <a:cubicBezTo>
                    <a:pt x="916" y="149"/>
                    <a:pt x="866" y="100"/>
                    <a:pt x="806" y="70"/>
                  </a:cubicBezTo>
                  <a:cubicBezTo>
                    <a:pt x="727" y="20"/>
                    <a:pt x="638" y="1"/>
                    <a:pt x="548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40;p48"/>
            <p:cNvSpPr/>
            <p:nvPr/>
          </p:nvSpPr>
          <p:spPr>
            <a:xfrm>
              <a:off x="2214975" y="5243150"/>
              <a:ext cx="39575" cy="39550"/>
            </a:xfrm>
            <a:custGeom>
              <a:avLst/>
              <a:gdLst/>
              <a:ahLst/>
              <a:cxnLst/>
              <a:rect l="l" t="t" r="r" b="b"/>
              <a:pathLst>
                <a:path w="1583" h="1582" extrusionOk="0">
                  <a:moveTo>
                    <a:pt x="787" y="1"/>
                  </a:moveTo>
                  <a:cubicBezTo>
                    <a:pt x="677" y="1"/>
                    <a:pt x="578" y="20"/>
                    <a:pt x="489" y="70"/>
                  </a:cubicBezTo>
                  <a:cubicBezTo>
                    <a:pt x="389" y="100"/>
                    <a:pt x="299" y="160"/>
                    <a:pt x="230" y="239"/>
                  </a:cubicBezTo>
                  <a:cubicBezTo>
                    <a:pt x="160" y="308"/>
                    <a:pt x="100" y="388"/>
                    <a:pt x="71" y="488"/>
                  </a:cubicBezTo>
                  <a:cubicBezTo>
                    <a:pt x="21" y="587"/>
                    <a:pt x="1" y="686"/>
                    <a:pt x="1" y="796"/>
                  </a:cubicBezTo>
                  <a:lnTo>
                    <a:pt x="31" y="1005"/>
                  </a:lnTo>
                  <a:cubicBezTo>
                    <a:pt x="71" y="1134"/>
                    <a:pt x="131" y="1254"/>
                    <a:pt x="230" y="1353"/>
                  </a:cubicBezTo>
                  <a:cubicBezTo>
                    <a:pt x="290" y="1393"/>
                    <a:pt x="339" y="1433"/>
                    <a:pt x="389" y="1473"/>
                  </a:cubicBezTo>
                  <a:cubicBezTo>
                    <a:pt x="518" y="1542"/>
                    <a:pt x="648" y="1582"/>
                    <a:pt x="787" y="1582"/>
                  </a:cubicBezTo>
                  <a:cubicBezTo>
                    <a:pt x="896" y="1582"/>
                    <a:pt x="996" y="1562"/>
                    <a:pt x="1095" y="1512"/>
                  </a:cubicBezTo>
                  <a:cubicBezTo>
                    <a:pt x="1195" y="1482"/>
                    <a:pt x="1274" y="1423"/>
                    <a:pt x="1344" y="1353"/>
                  </a:cubicBezTo>
                  <a:cubicBezTo>
                    <a:pt x="1424" y="1274"/>
                    <a:pt x="1483" y="1194"/>
                    <a:pt x="1513" y="1095"/>
                  </a:cubicBezTo>
                  <a:cubicBezTo>
                    <a:pt x="1563" y="1005"/>
                    <a:pt x="1583" y="905"/>
                    <a:pt x="1583" y="796"/>
                  </a:cubicBezTo>
                  <a:lnTo>
                    <a:pt x="1553" y="587"/>
                  </a:lnTo>
                  <a:cubicBezTo>
                    <a:pt x="1513" y="448"/>
                    <a:pt x="1444" y="339"/>
                    <a:pt x="1344" y="239"/>
                  </a:cubicBezTo>
                  <a:cubicBezTo>
                    <a:pt x="1294" y="189"/>
                    <a:pt x="1245" y="149"/>
                    <a:pt x="1185" y="110"/>
                  </a:cubicBezTo>
                  <a:cubicBezTo>
                    <a:pt x="1066" y="40"/>
                    <a:pt x="936" y="1"/>
                    <a:pt x="787" y="1"/>
                  </a:cubicBezTo>
                  <a:close/>
                </a:path>
              </a:pathLst>
            </a:custGeom>
            <a:solidFill>
              <a:srgbClr val="87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5060043" y="522111"/>
            <a:ext cx="375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Hãy mô tả những gì em nhìn thấy trong hình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077803" y="1883159"/>
            <a:ext cx="3647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Theo em, những việc nào nên làm và không nên làm.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7 IcielCadena" panose="02000503000000020004" pitchFamily="2" charset="0"/>
                <a:cs typeface="Times New Roman" pitchFamily="18" charset="0"/>
              </a:rPr>
              <a:t>?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latin typeface="#9Slide07 Iciel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896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 animBg="1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7246" y="173864"/>
            <a:ext cx="2477940" cy="2179478"/>
            <a:chOff x="364557" y="1599913"/>
            <a:chExt cx="4182131" cy="3868170"/>
          </a:xfrm>
        </p:grpSpPr>
        <p:pic>
          <p:nvPicPr>
            <p:cNvPr id="6" name="Picture 5" descr="Untitled-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663" y="1599913"/>
              <a:ext cx="3756025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椭圆 16"/>
            <p:cNvSpPr/>
            <p:nvPr/>
          </p:nvSpPr>
          <p:spPr>
            <a:xfrm>
              <a:off x="364557" y="4596315"/>
              <a:ext cx="871675" cy="871768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1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921662" y="173864"/>
            <a:ext cx="3065740" cy="2216796"/>
            <a:chOff x="4950804" y="1563818"/>
            <a:chExt cx="6036400" cy="3930952"/>
          </a:xfrm>
        </p:grpSpPr>
        <p:pic>
          <p:nvPicPr>
            <p:cNvPr id="9" name="Picture 4" descr="Untitled-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2064" y="1563818"/>
              <a:ext cx="5925140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椭圆 16"/>
            <p:cNvSpPr/>
            <p:nvPr/>
          </p:nvSpPr>
          <p:spPr>
            <a:xfrm>
              <a:off x="4950804" y="4621578"/>
              <a:ext cx="871643" cy="87319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2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6276780" y="255719"/>
            <a:ext cx="2654382" cy="2097623"/>
            <a:chOff x="11306642" y="1515997"/>
            <a:chExt cx="3860963" cy="3957937"/>
          </a:xfrm>
        </p:grpSpPr>
        <p:pic>
          <p:nvPicPr>
            <p:cNvPr id="12" name="Picture 10" descr="Untitled-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1580" y="1515997"/>
              <a:ext cx="3756025" cy="375553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椭圆 16"/>
            <p:cNvSpPr/>
            <p:nvPr/>
          </p:nvSpPr>
          <p:spPr>
            <a:xfrm>
              <a:off x="11306642" y="4600743"/>
              <a:ext cx="873162" cy="873191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3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3445" y="2682883"/>
            <a:ext cx="2511741" cy="2214782"/>
            <a:chOff x="529281" y="6110854"/>
            <a:chExt cx="4416030" cy="3963220"/>
          </a:xfrm>
        </p:grpSpPr>
        <p:pic>
          <p:nvPicPr>
            <p:cNvPr id="17" name="Picture 7" descr="Untitled-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306" y="6110854"/>
              <a:ext cx="3821005" cy="38197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椭圆 16"/>
            <p:cNvSpPr/>
            <p:nvPr/>
          </p:nvSpPr>
          <p:spPr>
            <a:xfrm>
              <a:off x="529281" y="9202436"/>
              <a:ext cx="873061" cy="871638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4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2853623" y="2695845"/>
            <a:ext cx="2978654" cy="2072620"/>
            <a:chOff x="5417294" y="6230894"/>
            <a:chExt cx="5863188" cy="3707710"/>
          </a:xfrm>
        </p:grpSpPr>
        <p:pic>
          <p:nvPicPr>
            <p:cNvPr id="20" name="Picture 4" descr="Untitled-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572" y="6230894"/>
              <a:ext cx="5423910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椭圆 16"/>
            <p:cNvSpPr/>
            <p:nvPr/>
          </p:nvSpPr>
          <p:spPr>
            <a:xfrm>
              <a:off x="5417294" y="9057705"/>
              <a:ext cx="872971" cy="871376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5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173740" y="2644049"/>
            <a:ext cx="2757422" cy="2167556"/>
            <a:chOff x="11690386" y="6195558"/>
            <a:chExt cx="6086102" cy="3878516"/>
          </a:xfrm>
        </p:grpSpPr>
        <p:pic>
          <p:nvPicPr>
            <p:cNvPr id="23" name="Picture 4" descr="Untitled-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812" y="6195558"/>
              <a:ext cx="5858676" cy="37337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椭圆 16"/>
            <p:cNvSpPr/>
            <p:nvPr/>
          </p:nvSpPr>
          <p:spPr>
            <a:xfrm>
              <a:off x="11690386" y="9200892"/>
              <a:ext cx="873071" cy="87318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6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431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964" y="2430559"/>
            <a:ext cx="5293183" cy="2516202"/>
          </a:xfrm>
          <a:prstGeom prst="rect">
            <a:avLst/>
          </a:prstGeom>
        </p:spPr>
      </p:pic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0" y="85976"/>
            <a:ext cx="3104964" cy="2985110"/>
            <a:chOff x="364557" y="1599913"/>
            <a:chExt cx="4182131" cy="3868170"/>
          </a:xfrm>
        </p:grpSpPr>
        <p:pic>
          <p:nvPicPr>
            <p:cNvPr id="23566" name="Picture 5" descr="Untitled-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347" y="1599913"/>
              <a:ext cx="4040341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椭圆 16"/>
            <p:cNvSpPr/>
            <p:nvPr/>
          </p:nvSpPr>
          <p:spPr>
            <a:xfrm>
              <a:off x="364557" y="4595341"/>
              <a:ext cx="872439" cy="87274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1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3607599" y="2728039"/>
            <a:ext cx="4382759" cy="17884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để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tránh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lãng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phí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tránh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cát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bụi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hay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tạp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khác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lẫn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vào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sạch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3317998" y="462676"/>
            <a:ext cx="1973547" cy="183180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42" y="289364"/>
            <a:ext cx="3768132" cy="1881360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5563194" y="786545"/>
            <a:ext cx="25660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biển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cấm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đục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phá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ống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nước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 </a:t>
            </a:r>
          </a:p>
        </p:txBody>
      </p:sp>
      <p:grpSp>
        <p:nvGrpSpPr>
          <p:cNvPr id="23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24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6" name="Picture 1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32" y="3015542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81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280" y="2502900"/>
            <a:ext cx="5293183" cy="2516202"/>
          </a:xfrm>
          <a:prstGeom prst="rect">
            <a:avLst/>
          </a:prstGeom>
        </p:spPr>
      </p:pic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3652574" y="2800593"/>
            <a:ext cx="4382759" cy="17884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như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vậy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ảnh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hưởng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đến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sức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khỏe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con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sống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ở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đó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42" y="289364"/>
            <a:ext cx="3768132" cy="1881360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5584614" y="668546"/>
            <a:ext cx="25231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hai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người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đổ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rác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thải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chất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bẩn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xuống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ao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20034" y="859717"/>
            <a:ext cx="3065740" cy="2622014"/>
            <a:chOff x="4950804" y="1563818"/>
            <a:chExt cx="6036400" cy="3930952"/>
          </a:xfrm>
        </p:grpSpPr>
        <p:pic>
          <p:nvPicPr>
            <p:cNvPr id="11" name="Picture 4" descr="Untitled-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2064" y="1563818"/>
              <a:ext cx="5925140" cy="37077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椭圆 16"/>
            <p:cNvSpPr/>
            <p:nvPr/>
          </p:nvSpPr>
          <p:spPr>
            <a:xfrm>
              <a:off x="4950804" y="4621578"/>
              <a:ext cx="871642" cy="87319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prstClr val="white"/>
                  </a:solidFill>
                  <a:latin typeface="Times New Roman" panose="02020603050405020304" pitchFamily="18" charset="0"/>
                  <a:ea typeface="字魂35号-经典雅黑" panose="00000500000000000000" pitchFamily="2" charset="-122"/>
                </a:rPr>
                <a:t>2</a:t>
              </a:r>
              <a:endParaRPr lang="zh-CN" altLang="en-US" sz="2032" b="1" dirty="0">
                <a:solidFill>
                  <a:prstClr val="white"/>
                </a:solidFill>
                <a:latin typeface="等线 Light" panose="020F0302020204030204"/>
                <a:ea typeface="字魂35号-经典雅黑" panose="00000500000000000000" pitchFamily="2" charset="-122"/>
              </a:endParaRPr>
            </a:p>
          </p:txBody>
        </p:sp>
      </p:grpSp>
      <p:pic>
        <p:nvPicPr>
          <p:cNvPr id="13" name="图片 9" descr="duihap.png">
            <a:extLst>
              <a:ext uri="{FF2B5EF4-FFF2-40B4-BE49-F238E27FC236}">
                <a16:creationId xmlns:a16="http://schemas.microsoft.com/office/drawing/2014/main" id="{EE377DED-9690-4A71-B9DB-6EE55F78A2CF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3461236" y="259599"/>
            <a:ext cx="1801432" cy="2018224"/>
          </a:xfrm>
          <a:prstGeom prst="rect">
            <a:avLst/>
          </a:prstGeom>
        </p:spPr>
      </p:pic>
      <p:grpSp>
        <p:nvGrpSpPr>
          <p:cNvPr id="14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15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0" name="Picture 1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59" y="3070570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583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004" y="2114722"/>
            <a:ext cx="5432413" cy="3028777"/>
          </a:xfrm>
          <a:prstGeom prst="rect">
            <a:avLst/>
          </a:prstGeom>
        </p:spPr>
      </p:pic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3445016" y="2421043"/>
            <a:ext cx="4460295" cy="22355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11112">
              <a:lnSpc>
                <a:spcPct val="130000"/>
              </a:lnSpc>
              <a:defRPr/>
            </a:pP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Việc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này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nên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235" b="1" dirty="0">
                <a:solidFill>
                  <a:srgbClr val="FFC00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vì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nếu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rác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thải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vứt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bỏ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đúng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nơi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quy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định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môi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trường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sử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dụng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hết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sẽ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ngấm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xuống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đất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gây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ô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nhiễm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ngầm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35" b="1" dirty="0" err="1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2235" b="1" dirty="0">
                <a:solidFill>
                  <a:srgbClr val="002060"/>
                </a:solidFill>
                <a:latin typeface="Times New Roman" panose="02020603050405020304" pitchFamily="18" charset="0"/>
                <a:ea typeface="字魂58号-创中黑" panose="00000500000000000000" pitchFamily="2" charset="-122"/>
                <a:cs typeface="Times New Roman" panose="02020603050405020304" pitchFamily="18" charset="0"/>
              </a:rPr>
              <a:t>.</a:t>
            </a:r>
            <a:endParaRPr lang="zh-CN" altLang="en-US" sz="2235" b="1" dirty="0">
              <a:solidFill>
                <a:srgbClr val="002060"/>
              </a:solidFill>
              <a:latin typeface="Times New Roman" panose="02020603050405020304" pitchFamily="18" charset="0"/>
              <a:ea typeface="字魂58号-创中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0EF2356-1843-45A3-AD55-47A8B946E3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9">
            <a:off x="3317998" y="462676"/>
            <a:ext cx="1973547" cy="183180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42" y="289364"/>
            <a:ext cx="3768132" cy="1881360"/>
          </a:xfrm>
          <a:prstGeom prst="rect">
            <a:avLst/>
          </a:prstGeom>
        </p:spPr>
      </p:pic>
      <p:sp>
        <p:nvSpPr>
          <p:cNvPr id="21" name="文本框 41"/>
          <p:cNvSpPr txBox="1">
            <a:spLocks noChangeArrowheads="1"/>
          </p:cNvSpPr>
          <p:nvPr/>
        </p:nvSpPr>
        <p:spPr bwMode="auto">
          <a:xfrm>
            <a:off x="5563194" y="786545"/>
            <a:ext cx="25660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Vẽ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một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sọt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đựng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rác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lexander" panose="02040603050506020204" pitchFamily="18" charset="0"/>
              </a:rPr>
              <a:t>thải</a:t>
            </a:r>
            <a:r>
              <a:rPr lang="en-US" altLang="en-US" sz="2400" b="1" dirty="0">
                <a:solidFill>
                  <a:srgbClr val="C00000"/>
                </a:solidFill>
                <a:latin typeface="UTM Alexander" panose="02040603050506020204" pitchFamily="18" charset="0"/>
              </a:rPr>
              <a:t>.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54607" y="106984"/>
            <a:ext cx="2832299" cy="3099997"/>
            <a:chOff x="11306642" y="1515997"/>
            <a:chExt cx="3860964" cy="3957937"/>
          </a:xfrm>
        </p:grpSpPr>
        <p:pic>
          <p:nvPicPr>
            <p:cNvPr id="11" name="Picture 10" descr="Untitled-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1581" y="1515997"/>
              <a:ext cx="3756025" cy="3755530"/>
            </a:xfrm>
            <a:prstGeom prst="roundRect">
              <a:avLst>
                <a:gd name="adj" fmla="val 59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椭圆 16"/>
            <p:cNvSpPr/>
            <p:nvPr/>
          </p:nvSpPr>
          <p:spPr>
            <a:xfrm>
              <a:off x="11306642" y="4601172"/>
              <a:ext cx="873630" cy="872762"/>
            </a:xfrm>
            <a:prstGeom prst="ellipse">
              <a:avLst/>
            </a:prstGeom>
            <a:solidFill>
              <a:srgbClr val="5AA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118">
                <a:defRPr/>
              </a:pPr>
              <a:r>
                <a:rPr lang="vi-VN" altLang="zh-CN" sz="2032" b="1" dirty="0">
                  <a:solidFill>
                    <a:schemeClr val="bg1"/>
                  </a:solidFill>
                  <a:latin typeface="+mj-lt"/>
                  <a:ea typeface="字魂35号-经典雅黑" panose="00000500000000000000" pitchFamily="2" charset="-122"/>
                </a:rPr>
                <a:t>3</a:t>
              </a:r>
              <a:endParaRPr lang="zh-CN" altLang="en-US" sz="2032" b="1" dirty="0">
                <a:solidFill>
                  <a:schemeClr val="bg1"/>
                </a:solidFill>
                <a:latin typeface="+mj-lt"/>
                <a:ea typeface="字魂35号-经典雅黑" panose="00000500000000000000" pitchFamily="2" charset="-122"/>
              </a:endParaRPr>
            </a:p>
          </p:txBody>
        </p:sp>
      </p:grpSp>
      <p:grpSp>
        <p:nvGrpSpPr>
          <p:cNvPr id="13" name="Google Shape;4408;p64"/>
          <p:cNvGrpSpPr/>
          <p:nvPr/>
        </p:nvGrpSpPr>
        <p:grpSpPr>
          <a:xfrm>
            <a:off x="7604483" y="2135213"/>
            <a:ext cx="1584994" cy="2995336"/>
            <a:chOff x="6839006" y="1605552"/>
            <a:chExt cx="1584994" cy="2995336"/>
          </a:xfrm>
        </p:grpSpPr>
        <p:sp>
          <p:nvSpPr>
            <p:cNvPr id="14" name="Google Shape;4409;p64"/>
            <p:cNvSpPr/>
            <p:nvPr/>
          </p:nvSpPr>
          <p:spPr>
            <a:xfrm flipH="1">
              <a:off x="7544012" y="2248760"/>
              <a:ext cx="819521" cy="808059"/>
            </a:xfrm>
            <a:custGeom>
              <a:avLst/>
              <a:gdLst/>
              <a:ahLst/>
              <a:cxnLst/>
              <a:rect l="l" t="t" r="r" b="b"/>
              <a:pathLst>
                <a:path w="13404" h="13216" extrusionOk="0">
                  <a:moveTo>
                    <a:pt x="11651" y="1"/>
                  </a:moveTo>
                  <a:cubicBezTo>
                    <a:pt x="11106" y="1"/>
                    <a:pt x="10892" y="898"/>
                    <a:pt x="10207" y="1445"/>
                  </a:cubicBezTo>
                  <a:cubicBezTo>
                    <a:pt x="9350" y="2126"/>
                    <a:pt x="9204" y="1752"/>
                    <a:pt x="8053" y="2233"/>
                  </a:cubicBezTo>
                  <a:cubicBezTo>
                    <a:pt x="6903" y="2729"/>
                    <a:pt x="6648" y="4227"/>
                    <a:pt x="5766" y="4775"/>
                  </a:cubicBezTo>
                  <a:cubicBezTo>
                    <a:pt x="4897" y="5310"/>
                    <a:pt x="4094" y="4601"/>
                    <a:pt x="2047" y="6273"/>
                  </a:cubicBezTo>
                  <a:cubicBezTo>
                    <a:pt x="1" y="7932"/>
                    <a:pt x="362" y="13216"/>
                    <a:pt x="362" y="13216"/>
                  </a:cubicBezTo>
                  <a:cubicBezTo>
                    <a:pt x="362" y="13216"/>
                    <a:pt x="2154" y="10955"/>
                    <a:pt x="3358" y="10286"/>
                  </a:cubicBezTo>
                  <a:cubicBezTo>
                    <a:pt x="4562" y="9604"/>
                    <a:pt x="5619" y="9885"/>
                    <a:pt x="7183" y="9524"/>
                  </a:cubicBezTo>
                  <a:cubicBezTo>
                    <a:pt x="8735" y="9149"/>
                    <a:pt x="9364" y="8012"/>
                    <a:pt x="9698" y="6849"/>
                  </a:cubicBezTo>
                  <a:cubicBezTo>
                    <a:pt x="10033" y="5684"/>
                    <a:pt x="10608" y="5470"/>
                    <a:pt x="11999" y="4240"/>
                  </a:cubicBezTo>
                  <a:cubicBezTo>
                    <a:pt x="13404" y="3023"/>
                    <a:pt x="13083" y="842"/>
                    <a:pt x="12133" y="187"/>
                  </a:cubicBezTo>
                  <a:cubicBezTo>
                    <a:pt x="11943" y="56"/>
                    <a:pt x="11787" y="1"/>
                    <a:pt x="11651" y="1"/>
                  </a:cubicBezTo>
                  <a:close/>
                </a:path>
              </a:pathLst>
            </a:custGeom>
            <a:solidFill>
              <a:srgbClr val="006D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410;p64"/>
            <p:cNvSpPr/>
            <p:nvPr/>
          </p:nvSpPr>
          <p:spPr>
            <a:xfrm flipH="1">
              <a:off x="7639696" y="2336192"/>
              <a:ext cx="706656" cy="725028"/>
            </a:xfrm>
            <a:custGeom>
              <a:avLst/>
              <a:gdLst/>
              <a:ahLst/>
              <a:cxnLst/>
              <a:rect l="l" t="t" r="r" b="b"/>
              <a:pathLst>
                <a:path w="11558" h="11858" extrusionOk="0">
                  <a:moveTo>
                    <a:pt x="11504" y="1"/>
                  </a:moveTo>
                  <a:cubicBezTo>
                    <a:pt x="11464" y="1"/>
                    <a:pt x="11424" y="28"/>
                    <a:pt x="11411" y="68"/>
                  </a:cubicBezTo>
                  <a:cubicBezTo>
                    <a:pt x="11411" y="68"/>
                    <a:pt x="11411" y="81"/>
                    <a:pt x="11397" y="108"/>
                  </a:cubicBezTo>
                  <a:cubicBezTo>
                    <a:pt x="11397" y="148"/>
                    <a:pt x="11384" y="188"/>
                    <a:pt x="11370" y="255"/>
                  </a:cubicBezTo>
                  <a:cubicBezTo>
                    <a:pt x="11331" y="362"/>
                    <a:pt x="11277" y="536"/>
                    <a:pt x="11183" y="750"/>
                  </a:cubicBezTo>
                  <a:cubicBezTo>
                    <a:pt x="11090" y="964"/>
                    <a:pt x="10942" y="1205"/>
                    <a:pt x="10728" y="1419"/>
                  </a:cubicBezTo>
                  <a:cubicBezTo>
                    <a:pt x="10621" y="1526"/>
                    <a:pt x="10487" y="1633"/>
                    <a:pt x="10341" y="1713"/>
                  </a:cubicBezTo>
                  <a:cubicBezTo>
                    <a:pt x="10300" y="1740"/>
                    <a:pt x="10260" y="1766"/>
                    <a:pt x="10220" y="1780"/>
                  </a:cubicBezTo>
                  <a:cubicBezTo>
                    <a:pt x="10180" y="1793"/>
                    <a:pt x="10140" y="1820"/>
                    <a:pt x="10086" y="1834"/>
                  </a:cubicBezTo>
                  <a:cubicBezTo>
                    <a:pt x="10006" y="1873"/>
                    <a:pt x="9913" y="1914"/>
                    <a:pt x="9819" y="1941"/>
                  </a:cubicBezTo>
                  <a:cubicBezTo>
                    <a:pt x="9444" y="2087"/>
                    <a:pt x="9030" y="2208"/>
                    <a:pt x="8575" y="2382"/>
                  </a:cubicBezTo>
                  <a:cubicBezTo>
                    <a:pt x="8361" y="2476"/>
                    <a:pt x="8133" y="2583"/>
                    <a:pt x="7919" y="2743"/>
                  </a:cubicBezTo>
                  <a:cubicBezTo>
                    <a:pt x="7866" y="2783"/>
                    <a:pt x="7799" y="2824"/>
                    <a:pt x="7759" y="2877"/>
                  </a:cubicBezTo>
                  <a:lnTo>
                    <a:pt x="7692" y="2944"/>
                  </a:lnTo>
                  <a:cubicBezTo>
                    <a:pt x="7665" y="2970"/>
                    <a:pt x="7639" y="3011"/>
                    <a:pt x="7625" y="3038"/>
                  </a:cubicBezTo>
                  <a:cubicBezTo>
                    <a:pt x="7598" y="3064"/>
                    <a:pt x="7585" y="3091"/>
                    <a:pt x="7558" y="3131"/>
                  </a:cubicBezTo>
                  <a:lnTo>
                    <a:pt x="7505" y="3211"/>
                  </a:lnTo>
                  <a:cubicBezTo>
                    <a:pt x="7478" y="3265"/>
                    <a:pt x="7451" y="3318"/>
                    <a:pt x="7411" y="3385"/>
                  </a:cubicBezTo>
                  <a:cubicBezTo>
                    <a:pt x="7184" y="3853"/>
                    <a:pt x="7104" y="4375"/>
                    <a:pt x="6822" y="4803"/>
                  </a:cubicBezTo>
                  <a:cubicBezTo>
                    <a:pt x="6688" y="5017"/>
                    <a:pt x="6515" y="5205"/>
                    <a:pt x="6328" y="5365"/>
                  </a:cubicBezTo>
                  <a:cubicBezTo>
                    <a:pt x="6274" y="5392"/>
                    <a:pt x="6221" y="5445"/>
                    <a:pt x="6167" y="5472"/>
                  </a:cubicBezTo>
                  <a:lnTo>
                    <a:pt x="6007" y="5579"/>
                  </a:lnTo>
                  <a:lnTo>
                    <a:pt x="5832" y="5672"/>
                  </a:lnTo>
                  <a:cubicBezTo>
                    <a:pt x="5779" y="5699"/>
                    <a:pt x="5713" y="5726"/>
                    <a:pt x="5659" y="5766"/>
                  </a:cubicBezTo>
                  <a:cubicBezTo>
                    <a:pt x="5177" y="5993"/>
                    <a:pt x="4655" y="6168"/>
                    <a:pt x="4120" y="6261"/>
                  </a:cubicBezTo>
                  <a:cubicBezTo>
                    <a:pt x="3867" y="6328"/>
                    <a:pt x="3612" y="6421"/>
                    <a:pt x="3371" y="6555"/>
                  </a:cubicBezTo>
                  <a:cubicBezTo>
                    <a:pt x="3251" y="6609"/>
                    <a:pt x="3130" y="6676"/>
                    <a:pt x="3011" y="6742"/>
                  </a:cubicBezTo>
                  <a:cubicBezTo>
                    <a:pt x="2957" y="6783"/>
                    <a:pt x="2904" y="6810"/>
                    <a:pt x="2850" y="6849"/>
                  </a:cubicBezTo>
                  <a:cubicBezTo>
                    <a:pt x="2783" y="6890"/>
                    <a:pt x="2729" y="6917"/>
                    <a:pt x="2676" y="6970"/>
                  </a:cubicBezTo>
                  <a:cubicBezTo>
                    <a:pt x="2622" y="7010"/>
                    <a:pt x="2569" y="7051"/>
                    <a:pt x="2515" y="7077"/>
                  </a:cubicBezTo>
                  <a:cubicBezTo>
                    <a:pt x="2475" y="7131"/>
                    <a:pt x="2422" y="7170"/>
                    <a:pt x="2368" y="7211"/>
                  </a:cubicBezTo>
                  <a:cubicBezTo>
                    <a:pt x="2274" y="7291"/>
                    <a:pt x="2194" y="7398"/>
                    <a:pt x="2101" y="7491"/>
                  </a:cubicBezTo>
                  <a:lnTo>
                    <a:pt x="2060" y="7518"/>
                  </a:lnTo>
                  <a:cubicBezTo>
                    <a:pt x="2047" y="7545"/>
                    <a:pt x="2047" y="7545"/>
                    <a:pt x="2034" y="7559"/>
                  </a:cubicBezTo>
                  <a:lnTo>
                    <a:pt x="1980" y="7625"/>
                  </a:lnTo>
                  <a:cubicBezTo>
                    <a:pt x="1940" y="7679"/>
                    <a:pt x="1900" y="7719"/>
                    <a:pt x="1860" y="7773"/>
                  </a:cubicBezTo>
                  <a:cubicBezTo>
                    <a:pt x="1780" y="7853"/>
                    <a:pt x="1712" y="7960"/>
                    <a:pt x="1646" y="8053"/>
                  </a:cubicBezTo>
                  <a:cubicBezTo>
                    <a:pt x="1365" y="8442"/>
                    <a:pt x="1084" y="8802"/>
                    <a:pt x="897" y="9177"/>
                  </a:cubicBezTo>
                  <a:cubicBezTo>
                    <a:pt x="535" y="9913"/>
                    <a:pt x="309" y="10568"/>
                    <a:pt x="188" y="11037"/>
                  </a:cubicBezTo>
                  <a:cubicBezTo>
                    <a:pt x="121" y="11264"/>
                    <a:pt x="68" y="11451"/>
                    <a:pt x="41" y="11572"/>
                  </a:cubicBezTo>
                  <a:lnTo>
                    <a:pt x="0" y="11772"/>
                  </a:lnTo>
                  <a:cubicBezTo>
                    <a:pt x="0" y="11799"/>
                    <a:pt x="14" y="11839"/>
                    <a:pt x="54" y="11852"/>
                  </a:cubicBezTo>
                  <a:cubicBezTo>
                    <a:pt x="64" y="11856"/>
                    <a:pt x="74" y="11857"/>
                    <a:pt x="84" y="11857"/>
                  </a:cubicBezTo>
                  <a:cubicBezTo>
                    <a:pt x="113" y="11857"/>
                    <a:pt x="138" y="11842"/>
                    <a:pt x="148" y="11813"/>
                  </a:cubicBezTo>
                  <a:cubicBezTo>
                    <a:pt x="148" y="11813"/>
                    <a:pt x="175" y="11745"/>
                    <a:pt x="214" y="11625"/>
                  </a:cubicBezTo>
                  <a:cubicBezTo>
                    <a:pt x="268" y="11504"/>
                    <a:pt x="335" y="11331"/>
                    <a:pt x="416" y="11117"/>
                  </a:cubicBezTo>
                  <a:cubicBezTo>
                    <a:pt x="509" y="10903"/>
                    <a:pt x="616" y="10635"/>
                    <a:pt x="749" y="10327"/>
                  </a:cubicBezTo>
                  <a:cubicBezTo>
                    <a:pt x="883" y="10033"/>
                    <a:pt x="1044" y="9699"/>
                    <a:pt x="1231" y="9351"/>
                  </a:cubicBezTo>
                  <a:cubicBezTo>
                    <a:pt x="1418" y="8990"/>
                    <a:pt x="1579" y="8588"/>
                    <a:pt x="1846" y="8214"/>
                  </a:cubicBezTo>
                  <a:cubicBezTo>
                    <a:pt x="1914" y="8121"/>
                    <a:pt x="1980" y="8027"/>
                    <a:pt x="2060" y="7933"/>
                  </a:cubicBezTo>
                  <a:cubicBezTo>
                    <a:pt x="2101" y="7893"/>
                    <a:pt x="2128" y="7839"/>
                    <a:pt x="2167" y="7800"/>
                  </a:cubicBezTo>
                  <a:lnTo>
                    <a:pt x="2235" y="7719"/>
                  </a:lnTo>
                  <a:cubicBezTo>
                    <a:pt x="2248" y="7719"/>
                    <a:pt x="2261" y="7693"/>
                    <a:pt x="2261" y="7693"/>
                  </a:cubicBezTo>
                  <a:lnTo>
                    <a:pt x="2288" y="7666"/>
                  </a:lnTo>
                  <a:cubicBezTo>
                    <a:pt x="2381" y="7586"/>
                    <a:pt x="2462" y="7491"/>
                    <a:pt x="2556" y="7425"/>
                  </a:cubicBezTo>
                  <a:cubicBezTo>
                    <a:pt x="2609" y="7384"/>
                    <a:pt x="2649" y="7345"/>
                    <a:pt x="2702" y="7318"/>
                  </a:cubicBezTo>
                  <a:cubicBezTo>
                    <a:pt x="2743" y="7277"/>
                    <a:pt x="2796" y="7238"/>
                    <a:pt x="2850" y="7211"/>
                  </a:cubicBezTo>
                  <a:cubicBezTo>
                    <a:pt x="2904" y="7170"/>
                    <a:pt x="2957" y="7144"/>
                    <a:pt x="3011" y="7117"/>
                  </a:cubicBezTo>
                  <a:cubicBezTo>
                    <a:pt x="3064" y="7077"/>
                    <a:pt x="3118" y="7051"/>
                    <a:pt x="3171" y="7024"/>
                  </a:cubicBezTo>
                  <a:cubicBezTo>
                    <a:pt x="3278" y="6970"/>
                    <a:pt x="3398" y="6903"/>
                    <a:pt x="3505" y="6863"/>
                  </a:cubicBezTo>
                  <a:cubicBezTo>
                    <a:pt x="3746" y="6756"/>
                    <a:pt x="3986" y="6676"/>
                    <a:pt x="4227" y="6569"/>
                  </a:cubicBezTo>
                  <a:cubicBezTo>
                    <a:pt x="4348" y="6516"/>
                    <a:pt x="4468" y="6448"/>
                    <a:pt x="4602" y="6395"/>
                  </a:cubicBezTo>
                  <a:cubicBezTo>
                    <a:pt x="4723" y="6355"/>
                    <a:pt x="4856" y="6302"/>
                    <a:pt x="4976" y="6261"/>
                  </a:cubicBezTo>
                  <a:cubicBezTo>
                    <a:pt x="5244" y="6181"/>
                    <a:pt x="5499" y="6114"/>
                    <a:pt x="5766" y="6007"/>
                  </a:cubicBezTo>
                  <a:lnTo>
                    <a:pt x="5966" y="5927"/>
                  </a:lnTo>
                  <a:lnTo>
                    <a:pt x="6153" y="5847"/>
                  </a:lnTo>
                  <a:cubicBezTo>
                    <a:pt x="6287" y="5766"/>
                    <a:pt x="6394" y="5699"/>
                    <a:pt x="6515" y="5606"/>
                  </a:cubicBezTo>
                  <a:cubicBezTo>
                    <a:pt x="6742" y="5432"/>
                    <a:pt x="6943" y="5218"/>
                    <a:pt x="7104" y="4991"/>
                  </a:cubicBezTo>
                  <a:cubicBezTo>
                    <a:pt x="7411" y="4509"/>
                    <a:pt x="7625" y="4001"/>
                    <a:pt x="7772" y="3532"/>
                  </a:cubicBezTo>
                  <a:cubicBezTo>
                    <a:pt x="7785" y="3479"/>
                    <a:pt x="7812" y="3425"/>
                    <a:pt x="7826" y="3359"/>
                  </a:cubicBezTo>
                  <a:lnTo>
                    <a:pt x="7866" y="3265"/>
                  </a:lnTo>
                  <a:cubicBezTo>
                    <a:pt x="7866" y="3252"/>
                    <a:pt x="7879" y="3225"/>
                    <a:pt x="7892" y="3198"/>
                  </a:cubicBezTo>
                  <a:lnTo>
                    <a:pt x="7933" y="3118"/>
                  </a:lnTo>
                  <a:lnTo>
                    <a:pt x="7973" y="3051"/>
                  </a:lnTo>
                  <a:cubicBezTo>
                    <a:pt x="7999" y="3011"/>
                    <a:pt x="8040" y="2970"/>
                    <a:pt x="8080" y="2931"/>
                  </a:cubicBezTo>
                  <a:cubicBezTo>
                    <a:pt x="8227" y="2756"/>
                    <a:pt x="8441" y="2663"/>
                    <a:pt x="8655" y="2569"/>
                  </a:cubicBezTo>
                  <a:cubicBezTo>
                    <a:pt x="8869" y="2489"/>
                    <a:pt x="9083" y="2422"/>
                    <a:pt x="9297" y="2369"/>
                  </a:cubicBezTo>
                  <a:cubicBezTo>
                    <a:pt x="9511" y="2301"/>
                    <a:pt x="9712" y="2248"/>
                    <a:pt x="9913" y="2182"/>
                  </a:cubicBezTo>
                  <a:cubicBezTo>
                    <a:pt x="10006" y="2155"/>
                    <a:pt x="10100" y="2114"/>
                    <a:pt x="10193" y="2075"/>
                  </a:cubicBezTo>
                  <a:cubicBezTo>
                    <a:pt x="10247" y="2048"/>
                    <a:pt x="10287" y="2034"/>
                    <a:pt x="10327" y="2021"/>
                  </a:cubicBezTo>
                  <a:cubicBezTo>
                    <a:pt x="10380" y="1994"/>
                    <a:pt x="10421" y="1968"/>
                    <a:pt x="10461" y="1941"/>
                  </a:cubicBezTo>
                  <a:cubicBezTo>
                    <a:pt x="10555" y="1900"/>
                    <a:pt x="10635" y="1847"/>
                    <a:pt x="10715" y="1793"/>
                  </a:cubicBezTo>
                  <a:lnTo>
                    <a:pt x="10808" y="1700"/>
                  </a:lnTo>
                  <a:cubicBezTo>
                    <a:pt x="10849" y="1659"/>
                    <a:pt x="10889" y="1633"/>
                    <a:pt x="10915" y="1606"/>
                  </a:cubicBezTo>
                  <a:cubicBezTo>
                    <a:pt x="11156" y="1338"/>
                    <a:pt x="11290" y="1071"/>
                    <a:pt x="11384" y="830"/>
                  </a:cubicBezTo>
                  <a:cubicBezTo>
                    <a:pt x="11464" y="603"/>
                    <a:pt x="11504" y="416"/>
                    <a:pt x="11531" y="282"/>
                  </a:cubicBezTo>
                  <a:cubicBezTo>
                    <a:pt x="11545" y="229"/>
                    <a:pt x="11557" y="175"/>
                    <a:pt x="11557" y="135"/>
                  </a:cubicBezTo>
                  <a:lnTo>
                    <a:pt x="11557" y="81"/>
                  </a:lnTo>
                  <a:cubicBezTo>
                    <a:pt x="11557" y="54"/>
                    <a:pt x="11545" y="15"/>
                    <a:pt x="11504" y="1"/>
                  </a:cubicBezTo>
                  <a:close/>
                </a:path>
              </a:pathLst>
            </a:custGeom>
            <a:solidFill>
              <a:srgbClr val="004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11;p64"/>
            <p:cNvSpPr/>
            <p:nvPr/>
          </p:nvSpPr>
          <p:spPr>
            <a:xfrm flipH="1">
              <a:off x="7790162" y="1605552"/>
              <a:ext cx="628152" cy="946486"/>
            </a:xfrm>
            <a:custGeom>
              <a:avLst/>
              <a:gdLst/>
              <a:ahLst/>
              <a:cxnLst/>
              <a:rect l="l" t="t" r="r" b="b"/>
              <a:pathLst>
                <a:path w="10274" h="15480" extrusionOk="0">
                  <a:moveTo>
                    <a:pt x="9222" y="0"/>
                  </a:moveTo>
                  <a:cubicBezTo>
                    <a:pt x="9091" y="0"/>
                    <a:pt x="8957" y="25"/>
                    <a:pt x="8829" y="73"/>
                  </a:cubicBezTo>
                  <a:cubicBezTo>
                    <a:pt x="8334" y="260"/>
                    <a:pt x="6408" y="1424"/>
                    <a:pt x="5766" y="4246"/>
                  </a:cubicBezTo>
                  <a:cubicBezTo>
                    <a:pt x="5124" y="7055"/>
                    <a:pt x="4562" y="7296"/>
                    <a:pt x="4054" y="7617"/>
                  </a:cubicBezTo>
                  <a:cubicBezTo>
                    <a:pt x="3545" y="7938"/>
                    <a:pt x="2194" y="8032"/>
                    <a:pt x="1552" y="10707"/>
                  </a:cubicBezTo>
                  <a:cubicBezTo>
                    <a:pt x="910" y="13383"/>
                    <a:pt x="0" y="15041"/>
                    <a:pt x="14" y="15202"/>
                  </a:cubicBezTo>
                  <a:cubicBezTo>
                    <a:pt x="22" y="15387"/>
                    <a:pt x="172" y="15480"/>
                    <a:pt x="416" y="15480"/>
                  </a:cubicBezTo>
                  <a:cubicBezTo>
                    <a:pt x="985" y="15480"/>
                    <a:pt x="2067" y="14977"/>
                    <a:pt x="3077" y="13957"/>
                  </a:cubicBezTo>
                  <a:cubicBezTo>
                    <a:pt x="3772" y="13262"/>
                    <a:pt x="4027" y="11362"/>
                    <a:pt x="4735" y="11082"/>
                  </a:cubicBezTo>
                  <a:cubicBezTo>
                    <a:pt x="5445" y="10788"/>
                    <a:pt x="7732" y="10506"/>
                    <a:pt x="7933" y="8553"/>
                  </a:cubicBezTo>
                  <a:cubicBezTo>
                    <a:pt x="8133" y="6614"/>
                    <a:pt x="7665" y="5557"/>
                    <a:pt x="8388" y="4661"/>
                  </a:cubicBezTo>
                  <a:cubicBezTo>
                    <a:pt x="9123" y="3764"/>
                    <a:pt x="10273" y="1397"/>
                    <a:pt x="10100" y="729"/>
                  </a:cubicBezTo>
                  <a:cubicBezTo>
                    <a:pt x="9970" y="219"/>
                    <a:pt x="9608" y="0"/>
                    <a:pt x="9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12;p64"/>
            <p:cNvSpPr/>
            <p:nvPr/>
          </p:nvSpPr>
          <p:spPr>
            <a:xfrm flipH="1">
              <a:off x="7831859" y="1655566"/>
              <a:ext cx="592141" cy="885343"/>
            </a:xfrm>
            <a:custGeom>
              <a:avLst/>
              <a:gdLst/>
              <a:ahLst/>
              <a:cxnLst/>
              <a:rect l="l" t="t" r="r" b="b"/>
              <a:pathLst>
                <a:path w="9685" h="14480" extrusionOk="0">
                  <a:moveTo>
                    <a:pt x="9564" y="0"/>
                  </a:moveTo>
                  <a:cubicBezTo>
                    <a:pt x="9555" y="0"/>
                    <a:pt x="9546" y="2"/>
                    <a:pt x="9537" y="4"/>
                  </a:cubicBezTo>
                  <a:cubicBezTo>
                    <a:pt x="9537" y="4"/>
                    <a:pt x="9524" y="18"/>
                    <a:pt x="9497" y="30"/>
                  </a:cubicBezTo>
                  <a:cubicBezTo>
                    <a:pt x="9457" y="44"/>
                    <a:pt x="9417" y="57"/>
                    <a:pt x="9350" y="84"/>
                  </a:cubicBezTo>
                  <a:cubicBezTo>
                    <a:pt x="9230" y="151"/>
                    <a:pt x="9055" y="244"/>
                    <a:pt x="8841" y="378"/>
                  </a:cubicBezTo>
                  <a:cubicBezTo>
                    <a:pt x="8641" y="526"/>
                    <a:pt x="8400" y="726"/>
                    <a:pt x="8160" y="981"/>
                  </a:cubicBezTo>
                  <a:cubicBezTo>
                    <a:pt x="7919" y="1234"/>
                    <a:pt x="7678" y="1555"/>
                    <a:pt x="7477" y="1944"/>
                  </a:cubicBezTo>
                  <a:cubicBezTo>
                    <a:pt x="7437" y="2037"/>
                    <a:pt x="7384" y="2131"/>
                    <a:pt x="7343" y="2238"/>
                  </a:cubicBezTo>
                  <a:cubicBezTo>
                    <a:pt x="7290" y="2331"/>
                    <a:pt x="7250" y="2438"/>
                    <a:pt x="7209" y="2559"/>
                  </a:cubicBezTo>
                  <a:cubicBezTo>
                    <a:pt x="7170" y="2666"/>
                    <a:pt x="7129" y="2773"/>
                    <a:pt x="7102" y="2893"/>
                  </a:cubicBezTo>
                  <a:cubicBezTo>
                    <a:pt x="7076" y="3000"/>
                    <a:pt x="7036" y="3121"/>
                    <a:pt x="6995" y="3241"/>
                  </a:cubicBezTo>
                  <a:cubicBezTo>
                    <a:pt x="6942" y="3469"/>
                    <a:pt x="6876" y="3709"/>
                    <a:pt x="6808" y="3950"/>
                  </a:cubicBezTo>
                  <a:cubicBezTo>
                    <a:pt x="6728" y="4204"/>
                    <a:pt x="6648" y="4445"/>
                    <a:pt x="6581" y="4699"/>
                  </a:cubicBezTo>
                  <a:cubicBezTo>
                    <a:pt x="6514" y="4967"/>
                    <a:pt x="6487" y="5234"/>
                    <a:pt x="6460" y="5502"/>
                  </a:cubicBezTo>
                  <a:cubicBezTo>
                    <a:pt x="6447" y="5756"/>
                    <a:pt x="6421" y="6023"/>
                    <a:pt x="6353" y="6278"/>
                  </a:cubicBezTo>
                  <a:cubicBezTo>
                    <a:pt x="6300" y="6518"/>
                    <a:pt x="6193" y="6759"/>
                    <a:pt x="6046" y="6959"/>
                  </a:cubicBezTo>
                  <a:cubicBezTo>
                    <a:pt x="5966" y="7054"/>
                    <a:pt x="5886" y="7147"/>
                    <a:pt x="5792" y="7241"/>
                  </a:cubicBezTo>
                  <a:lnTo>
                    <a:pt x="5725" y="7307"/>
                  </a:lnTo>
                  <a:cubicBezTo>
                    <a:pt x="5698" y="7321"/>
                    <a:pt x="5672" y="7348"/>
                    <a:pt x="5645" y="7375"/>
                  </a:cubicBezTo>
                  <a:lnTo>
                    <a:pt x="5497" y="7508"/>
                  </a:lnTo>
                  <a:cubicBezTo>
                    <a:pt x="5390" y="7601"/>
                    <a:pt x="5283" y="7682"/>
                    <a:pt x="5176" y="7776"/>
                  </a:cubicBezTo>
                  <a:cubicBezTo>
                    <a:pt x="5069" y="7856"/>
                    <a:pt x="4949" y="7936"/>
                    <a:pt x="4842" y="8017"/>
                  </a:cubicBezTo>
                  <a:cubicBezTo>
                    <a:pt x="4721" y="8097"/>
                    <a:pt x="4614" y="8177"/>
                    <a:pt x="4495" y="8243"/>
                  </a:cubicBezTo>
                  <a:cubicBezTo>
                    <a:pt x="4374" y="8311"/>
                    <a:pt x="4240" y="8377"/>
                    <a:pt x="4120" y="8458"/>
                  </a:cubicBezTo>
                  <a:cubicBezTo>
                    <a:pt x="3879" y="8591"/>
                    <a:pt x="3665" y="8792"/>
                    <a:pt x="3478" y="9006"/>
                  </a:cubicBezTo>
                  <a:cubicBezTo>
                    <a:pt x="3384" y="9113"/>
                    <a:pt x="3291" y="9220"/>
                    <a:pt x="3210" y="9328"/>
                  </a:cubicBezTo>
                  <a:cubicBezTo>
                    <a:pt x="3170" y="9394"/>
                    <a:pt x="3130" y="9447"/>
                    <a:pt x="3089" y="9501"/>
                  </a:cubicBezTo>
                  <a:cubicBezTo>
                    <a:pt x="3063" y="9554"/>
                    <a:pt x="3023" y="9622"/>
                    <a:pt x="2982" y="9675"/>
                  </a:cubicBezTo>
                  <a:cubicBezTo>
                    <a:pt x="2943" y="9729"/>
                    <a:pt x="2916" y="9795"/>
                    <a:pt x="2889" y="9863"/>
                  </a:cubicBezTo>
                  <a:cubicBezTo>
                    <a:pt x="2863" y="9916"/>
                    <a:pt x="2822" y="9982"/>
                    <a:pt x="2795" y="10036"/>
                  </a:cubicBezTo>
                  <a:cubicBezTo>
                    <a:pt x="2756" y="10170"/>
                    <a:pt x="2688" y="10291"/>
                    <a:pt x="2649" y="10410"/>
                  </a:cubicBezTo>
                  <a:cubicBezTo>
                    <a:pt x="2635" y="10478"/>
                    <a:pt x="2622" y="10531"/>
                    <a:pt x="2595" y="10598"/>
                  </a:cubicBezTo>
                  <a:cubicBezTo>
                    <a:pt x="2581" y="10651"/>
                    <a:pt x="2554" y="10719"/>
                    <a:pt x="2542" y="10772"/>
                  </a:cubicBezTo>
                  <a:cubicBezTo>
                    <a:pt x="2501" y="10892"/>
                    <a:pt x="2474" y="11013"/>
                    <a:pt x="2421" y="11120"/>
                  </a:cubicBezTo>
                  <a:cubicBezTo>
                    <a:pt x="2340" y="11334"/>
                    <a:pt x="2233" y="11534"/>
                    <a:pt x="2114" y="11721"/>
                  </a:cubicBezTo>
                  <a:cubicBezTo>
                    <a:pt x="2060" y="11815"/>
                    <a:pt x="2007" y="11909"/>
                    <a:pt x="1953" y="11989"/>
                  </a:cubicBezTo>
                  <a:cubicBezTo>
                    <a:pt x="1886" y="12083"/>
                    <a:pt x="1832" y="12176"/>
                    <a:pt x="1793" y="12256"/>
                  </a:cubicBezTo>
                  <a:cubicBezTo>
                    <a:pt x="1579" y="12604"/>
                    <a:pt x="1364" y="12925"/>
                    <a:pt x="1177" y="13180"/>
                  </a:cubicBezTo>
                  <a:cubicBezTo>
                    <a:pt x="976" y="13447"/>
                    <a:pt x="789" y="13674"/>
                    <a:pt x="628" y="13849"/>
                  </a:cubicBezTo>
                  <a:cubicBezTo>
                    <a:pt x="468" y="14009"/>
                    <a:pt x="334" y="14143"/>
                    <a:pt x="227" y="14196"/>
                  </a:cubicBezTo>
                  <a:cubicBezTo>
                    <a:pt x="200" y="14209"/>
                    <a:pt x="187" y="14236"/>
                    <a:pt x="161" y="14250"/>
                  </a:cubicBezTo>
                  <a:cubicBezTo>
                    <a:pt x="147" y="14250"/>
                    <a:pt x="134" y="14263"/>
                    <a:pt x="120" y="14263"/>
                  </a:cubicBezTo>
                  <a:cubicBezTo>
                    <a:pt x="93" y="14277"/>
                    <a:pt x="80" y="14290"/>
                    <a:pt x="80" y="14290"/>
                  </a:cubicBezTo>
                  <a:lnTo>
                    <a:pt x="54" y="14303"/>
                  </a:lnTo>
                  <a:cubicBezTo>
                    <a:pt x="13" y="14316"/>
                    <a:pt x="0" y="14357"/>
                    <a:pt x="13" y="14397"/>
                  </a:cubicBezTo>
                  <a:cubicBezTo>
                    <a:pt x="25" y="14443"/>
                    <a:pt x="56" y="14480"/>
                    <a:pt x="99" y="14480"/>
                  </a:cubicBezTo>
                  <a:cubicBezTo>
                    <a:pt x="106" y="14480"/>
                    <a:pt x="113" y="14479"/>
                    <a:pt x="120" y="14477"/>
                  </a:cubicBezTo>
                  <a:cubicBezTo>
                    <a:pt x="120" y="14477"/>
                    <a:pt x="147" y="14464"/>
                    <a:pt x="173" y="14464"/>
                  </a:cubicBezTo>
                  <a:cubicBezTo>
                    <a:pt x="200" y="14450"/>
                    <a:pt x="227" y="14450"/>
                    <a:pt x="254" y="14437"/>
                  </a:cubicBezTo>
                  <a:cubicBezTo>
                    <a:pt x="280" y="14437"/>
                    <a:pt x="307" y="14423"/>
                    <a:pt x="334" y="14397"/>
                  </a:cubicBezTo>
                  <a:cubicBezTo>
                    <a:pt x="468" y="14343"/>
                    <a:pt x="642" y="14236"/>
                    <a:pt x="842" y="14076"/>
                  </a:cubicBezTo>
                  <a:cubicBezTo>
                    <a:pt x="1043" y="13915"/>
                    <a:pt x="1257" y="13701"/>
                    <a:pt x="1484" y="13447"/>
                  </a:cubicBezTo>
                  <a:cubicBezTo>
                    <a:pt x="1712" y="13180"/>
                    <a:pt x="1953" y="12872"/>
                    <a:pt x="2180" y="12497"/>
                  </a:cubicBezTo>
                  <a:lnTo>
                    <a:pt x="2340" y="12217"/>
                  </a:lnTo>
                  <a:cubicBezTo>
                    <a:pt x="2394" y="12110"/>
                    <a:pt x="2435" y="12003"/>
                    <a:pt x="2474" y="11896"/>
                  </a:cubicBezTo>
                  <a:cubicBezTo>
                    <a:pt x="2554" y="11682"/>
                    <a:pt x="2635" y="11454"/>
                    <a:pt x="2729" y="11213"/>
                  </a:cubicBezTo>
                  <a:cubicBezTo>
                    <a:pt x="2768" y="11106"/>
                    <a:pt x="2795" y="10986"/>
                    <a:pt x="2836" y="10865"/>
                  </a:cubicBezTo>
                  <a:cubicBezTo>
                    <a:pt x="2863" y="10812"/>
                    <a:pt x="2875" y="10758"/>
                    <a:pt x="2902" y="10692"/>
                  </a:cubicBezTo>
                  <a:cubicBezTo>
                    <a:pt x="2916" y="10638"/>
                    <a:pt x="2943" y="10585"/>
                    <a:pt x="2956" y="10517"/>
                  </a:cubicBezTo>
                  <a:cubicBezTo>
                    <a:pt x="2996" y="10410"/>
                    <a:pt x="3063" y="10303"/>
                    <a:pt x="3116" y="10196"/>
                  </a:cubicBezTo>
                  <a:cubicBezTo>
                    <a:pt x="3170" y="10089"/>
                    <a:pt x="3237" y="9982"/>
                    <a:pt x="3304" y="9875"/>
                  </a:cubicBezTo>
                  <a:cubicBezTo>
                    <a:pt x="3344" y="9822"/>
                    <a:pt x="3371" y="9768"/>
                    <a:pt x="3411" y="9729"/>
                  </a:cubicBezTo>
                  <a:cubicBezTo>
                    <a:pt x="3451" y="9675"/>
                    <a:pt x="3491" y="9622"/>
                    <a:pt x="3531" y="9581"/>
                  </a:cubicBezTo>
                  <a:cubicBezTo>
                    <a:pt x="3612" y="9474"/>
                    <a:pt x="3692" y="9394"/>
                    <a:pt x="3785" y="9301"/>
                  </a:cubicBezTo>
                  <a:cubicBezTo>
                    <a:pt x="3972" y="9126"/>
                    <a:pt x="4174" y="8953"/>
                    <a:pt x="4361" y="8766"/>
                  </a:cubicBezTo>
                  <a:cubicBezTo>
                    <a:pt x="4414" y="8725"/>
                    <a:pt x="4468" y="8672"/>
                    <a:pt x="4507" y="8632"/>
                  </a:cubicBezTo>
                  <a:lnTo>
                    <a:pt x="4655" y="8484"/>
                  </a:lnTo>
                  <a:cubicBezTo>
                    <a:pt x="4762" y="8391"/>
                    <a:pt x="4882" y="8311"/>
                    <a:pt x="4989" y="8243"/>
                  </a:cubicBezTo>
                  <a:cubicBezTo>
                    <a:pt x="5217" y="8083"/>
                    <a:pt x="5458" y="7936"/>
                    <a:pt x="5698" y="7776"/>
                  </a:cubicBezTo>
                  <a:cubicBezTo>
                    <a:pt x="5925" y="7628"/>
                    <a:pt x="6180" y="7428"/>
                    <a:pt x="6367" y="7200"/>
                  </a:cubicBezTo>
                  <a:cubicBezTo>
                    <a:pt x="6554" y="6959"/>
                    <a:pt x="6688" y="6665"/>
                    <a:pt x="6769" y="6385"/>
                  </a:cubicBezTo>
                  <a:cubicBezTo>
                    <a:pt x="6902" y="5823"/>
                    <a:pt x="7022" y="5301"/>
                    <a:pt x="7063" y="4780"/>
                  </a:cubicBezTo>
                  <a:cubicBezTo>
                    <a:pt x="7076" y="4525"/>
                    <a:pt x="7076" y="4257"/>
                    <a:pt x="7102" y="4017"/>
                  </a:cubicBezTo>
                  <a:cubicBezTo>
                    <a:pt x="7116" y="3897"/>
                    <a:pt x="7143" y="3776"/>
                    <a:pt x="7170" y="3656"/>
                  </a:cubicBezTo>
                  <a:lnTo>
                    <a:pt x="7250" y="3294"/>
                  </a:lnTo>
                  <a:cubicBezTo>
                    <a:pt x="7370" y="2853"/>
                    <a:pt x="7557" y="2438"/>
                    <a:pt x="7758" y="2090"/>
                  </a:cubicBezTo>
                  <a:cubicBezTo>
                    <a:pt x="7958" y="1743"/>
                    <a:pt x="8186" y="1448"/>
                    <a:pt x="8400" y="1195"/>
                  </a:cubicBezTo>
                  <a:cubicBezTo>
                    <a:pt x="8614" y="954"/>
                    <a:pt x="8828" y="753"/>
                    <a:pt x="9002" y="606"/>
                  </a:cubicBezTo>
                  <a:cubicBezTo>
                    <a:pt x="9189" y="459"/>
                    <a:pt x="9350" y="351"/>
                    <a:pt x="9457" y="285"/>
                  </a:cubicBezTo>
                  <a:cubicBezTo>
                    <a:pt x="9510" y="244"/>
                    <a:pt x="9551" y="218"/>
                    <a:pt x="9578" y="205"/>
                  </a:cubicBezTo>
                  <a:cubicBezTo>
                    <a:pt x="9604" y="191"/>
                    <a:pt x="9617" y="178"/>
                    <a:pt x="9617" y="178"/>
                  </a:cubicBezTo>
                  <a:cubicBezTo>
                    <a:pt x="9658" y="164"/>
                    <a:pt x="9685" y="111"/>
                    <a:pt x="9671" y="57"/>
                  </a:cubicBezTo>
                  <a:cubicBezTo>
                    <a:pt x="9648" y="24"/>
                    <a:pt x="9608" y="0"/>
                    <a:pt x="9564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13;p64"/>
            <p:cNvSpPr/>
            <p:nvPr/>
          </p:nvSpPr>
          <p:spPr>
            <a:xfrm flipH="1">
              <a:off x="6839006" y="3996120"/>
              <a:ext cx="1293845" cy="588191"/>
            </a:xfrm>
            <a:custGeom>
              <a:avLst/>
              <a:gdLst/>
              <a:ahLst/>
              <a:cxnLst/>
              <a:rect l="l" t="t" r="r" b="b"/>
              <a:pathLst>
                <a:path w="21162" h="9620" extrusionOk="0">
                  <a:moveTo>
                    <a:pt x="4756" y="0"/>
                  </a:moveTo>
                  <a:cubicBezTo>
                    <a:pt x="3748" y="0"/>
                    <a:pt x="2875" y="608"/>
                    <a:pt x="2875" y="608"/>
                  </a:cubicBezTo>
                  <a:cubicBezTo>
                    <a:pt x="1324" y="1584"/>
                    <a:pt x="0" y="7764"/>
                    <a:pt x="1097" y="9021"/>
                  </a:cubicBezTo>
                  <a:cubicBezTo>
                    <a:pt x="1487" y="9474"/>
                    <a:pt x="4141" y="9619"/>
                    <a:pt x="7398" y="9619"/>
                  </a:cubicBezTo>
                  <a:cubicBezTo>
                    <a:pt x="13292" y="9619"/>
                    <a:pt x="21161" y="9142"/>
                    <a:pt x="21161" y="9142"/>
                  </a:cubicBezTo>
                  <a:cubicBezTo>
                    <a:pt x="20867" y="6494"/>
                    <a:pt x="15918" y="5677"/>
                    <a:pt x="15570" y="5624"/>
                  </a:cubicBezTo>
                  <a:cubicBezTo>
                    <a:pt x="15222" y="5570"/>
                    <a:pt x="14875" y="4059"/>
                    <a:pt x="13255" y="3430"/>
                  </a:cubicBezTo>
                  <a:cubicBezTo>
                    <a:pt x="12409" y="3105"/>
                    <a:pt x="11602" y="3009"/>
                    <a:pt x="10919" y="3009"/>
                  </a:cubicBezTo>
                  <a:cubicBezTo>
                    <a:pt x="10026" y="3009"/>
                    <a:pt x="9343" y="3173"/>
                    <a:pt x="9055" y="3203"/>
                  </a:cubicBezTo>
                  <a:cubicBezTo>
                    <a:pt x="9042" y="3204"/>
                    <a:pt x="9028" y="3205"/>
                    <a:pt x="9014" y="3205"/>
                  </a:cubicBezTo>
                  <a:cubicBezTo>
                    <a:pt x="8497" y="3205"/>
                    <a:pt x="7801" y="2239"/>
                    <a:pt x="6394" y="728"/>
                  </a:cubicBezTo>
                  <a:cubicBezTo>
                    <a:pt x="5886" y="178"/>
                    <a:pt x="5301" y="0"/>
                    <a:pt x="4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14;p64"/>
            <p:cNvSpPr/>
            <p:nvPr/>
          </p:nvSpPr>
          <p:spPr>
            <a:xfrm flipH="1">
              <a:off x="7236475" y="2850269"/>
              <a:ext cx="170153" cy="119595"/>
            </a:xfrm>
            <a:custGeom>
              <a:avLst/>
              <a:gdLst/>
              <a:ahLst/>
              <a:cxnLst/>
              <a:rect l="l" t="t" r="r" b="b"/>
              <a:pathLst>
                <a:path w="2783" h="1956" extrusionOk="0">
                  <a:moveTo>
                    <a:pt x="1556" y="1"/>
                  </a:moveTo>
                  <a:cubicBezTo>
                    <a:pt x="934" y="1"/>
                    <a:pt x="244" y="705"/>
                    <a:pt x="0" y="1933"/>
                  </a:cubicBezTo>
                  <a:cubicBezTo>
                    <a:pt x="0" y="1933"/>
                    <a:pt x="159" y="1955"/>
                    <a:pt x="397" y="1955"/>
                  </a:cubicBezTo>
                  <a:cubicBezTo>
                    <a:pt x="680" y="1955"/>
                    <a:pt x="1074" y="1924"/>
                    <a:pt x="1445" y="1785"/>
                  </a:cubicBezTo>
                  <a:cubicBezTo>
                    <a:pt x="2167" y="1491"/>
                    <a:pt x="2782" y="822"/>
                    <a:pt x="2114" y="221"/>
                  </a:cubicBezTo>
                  <a:cubicBezTo>
                    <a:pt x="1946" y="72"/>
                    <a:pt x="1754" y="1"/>
                    <a:pt x="1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15;p64"/>
            <p:cNvSpPr/>
            <p:nvPr/>
          </p:nvSpPr>
          <p:spPr>
            <a:xfrm flipH="1">
              <a:off x="7449303" y="2942470"/>
              <a:ext cx="90671" cy="112380"/>
            </a:xfrm>
            <a:custGeom>
              <a:avLst/>
              <a:gdLst/>
              <a:ahLst/>
              <a:cxnLst/>
              <a:rect l="l" t="t" r="r" b="b"/>
              <a:pathLst>
                <a:path w="1483" h="1838" extrusionOk="0">
                  <a:moveTo>
                    <a:pt x="730" y="0"/>
                  </a:moveTo>
                  <a:cubicBezTo>
                    <a:pt x="698" y="0"/>
                    <a:pt x="665" y="3"/>
                    <a:pt x="630" y="10"/>
                  </a:cubicBezTo>
                  <a:cubicBezTo>
                    <a:pt x="188" y="90"/>
                    <a:pt x="0" y="652"/>
                    <a:pt x="148" y="1121"/>
                  </a:cubicBezTo>
                  <a:cubicBezTo>
                    <a:pt x="258" y="1513"/>
                    <a:pt x="615" y="1838"/>
                    <a:pt x="901" y="1838"/>
                  </a:cubicBezTo>
                  <a:cubicBezTo>
                    <a:pt x="927" y="1838"/>
                    <a:pt x="953" y="1835"/>
                    <a:pt x="977" y="1829"/>
                  </a:cubicBezTo>
                  <a:cubicBezTo>
                    <a:pt x="1285" y="1752"/>
                    <a:pt x="1482" y="0"/>
                    <a:pt x="7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16;p64"/>
            <p:cNvSpPr/>
            <p:nvPr/>
          </p:nvSpPr>
          <p:spPr>
            <a:xfrm flipH="1">
              <a:off x="7537590" y="3101132"/>
              <a:ext cx="89876" cy="111891"/>
            </a:xfrm>
            <a:custGeom>
              <a:avLst/>
              <a:gdLst/>
              <a:ahLst/>
              <a:cxnLst/>
              <a:rect l="l" t="t" r="r" b="b"/>
              <a:pathLst>
                <a:path w="1470" h="1830" extrusionOk="0">
                  <a:moveTo>
                    <a:pt x="726" y="1"/>
                  </a:moveTo>
                  <a:cubicBezTo>
                    <a:pt x="695" y="1"/>
                    <a:pt x="663" y="4"/>
                    <a:pt x="629" y="10"/>
                  </a:cubicBezTo>
                  <a:cubicBezTo>
                    <a:pt x="174" y="90"/>
                    <a:pt x="1" y="652"/>
                    <a:pt x="134" y="1121"/>
                  </a:cubicBezTo>
                  <a:cubicBezTo>
                    <a:pt x="265" y="1539"/>
                    <a:pt x="740" y="1830"/>
                    <a:pt x="962" y="1830"/>
                  </a:cubicBezTo>
                  <a:cubicBezTo>
                    <a:pt x="967" y="1830"/>
                    <a:pt x="972" y="1829"/>
                    <a:pt x="977" y="1829"/>
                  </a:cubicBezTo>
                  <a:cubicBezTo>
                    <a:pt x="1285" y="1791"/>
                    <a:pt x="1470" y="1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17;p64"/>
            <p:cNvSpPr/>
            <p:nvPr/>
          </p:nvSpPr>
          <p:spPr>
            <a:xfrm flipH="1">
              <a:off x="7536673" y="3500018"/>
              <a:ext cx="121974" cy="83215"/>
            </a:xfrm>
            <a:custGeom>
              <a:avLst/>
              <a:gdLst/>
              <a:ahLst/>
              <a:cxnLst/>
              <a:rect l="l" t="t" r="r" b="b"/>
              <a:pathLst>
                <a:path w="1995" h="1361" extrusionOk="0">
                  <a:moveTo>
                    <a:pt x="1405" y="1"/>
                  </a:moveTo>
                  <a:cubicBezTo>
                    <a:pt x="838" y="1"/>
                    <a:pt x="0" y="852"/>
                    <a:pt x="136" y="1071"/>
                  </a:cubicBezTo>
                  <a:cubicBezTo>
                    <a:pt x="218" y="1204"/>
                    <a:pt x="551" y="1360"/>
                    <a:pt x="895" y="1360"/>
                  </a:cubicBezTo>
                  <a:cubicBezTo>
                    <a:pt x="1000" y="1360"/>
                    <a:pt x="1106" y="1346"/>
                    <a:pt x="1206" y="1312"/>
                  </a:cubicBezTo>
                  <a:cubicBezTo>
                    <a:pt x="1661" y="1137"/>
                    <a:pt x="1995" y="656"/>
                    <a:pt x="1795" y="241"/>
                  </a:cubicBezTo>
                  <a:cubicBezTo>
                    <a:pt x="1706" y="70"/>
                    <a:pt x="1566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8;p64"/>
            <p:cNvSpPr/>
            <p:nvPr/>
          </p:nvSpPr>
          <p:spPr>
            <a:xfrm flipH="1">
              <a:off x="7599158" y="3313659"/>
              <a:ext cx="89692" cy="109323"/>
            </a:xfrm>
            <a:custGeom>
              <a:avLst/>
              <a:gdLst/>
              <a:ahLst/>
              <a:cxnLst/>
              <a:rect l="l" t="t" r="r" b="b"/>
              <a:pathLst>
                <a:path w="1467" h="1788" extrusionOk="0">
                  <a:moveTo>
                    <a:pt x="746" y="1"/>
                  </a:moveTo>
                  <a:cubicBezTo>
                    <a:pt x="710" y="1"/>
                    <a:pt x="671" y="4"/>
                    <a:pt x="630" y="12"/>
                  </a:cubicBezTo>
                  <a:cubicBezTo>
                    <a:pt x="175" y="92"/>
                    <a:pt x="1" y="654"/>
                    <a:pt x="135" y="1123"/>
                  </a:cubicBezTo>
                  <a:cubicBezTo>
                    <a:pt x="244" y="1473"/>
                    <a:pt x="712" y="1787"/>
                    <a:pt x="922" y="1787"/>
                  </a:cubicBezTo>
                  <a:cubicBezTo>
                    <a:pt x="969" y="1787"/>
                    <a:pt x="1003" y="1772"/>
                    <a:pt x="1017" y="1738"/>
                  </a:cubicBezTo>
                  <a:cubicBezTo>
                    <a:pt x="1145" y="1470"/>
                    <a:pt x="1467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19;p64"/>
            <p:cNvSpPr/>
            <p:nvPr/>
          </p:nvSpPr>
          <p:spPr>
            <a:xfrm flipH="1">
              <a:off x="7334605" y="3001655"/>
              <a:ext cx="143251" cy="74716"/>
            </a:xfrm>
            <a:custGeom>
              <a:avLst/>
              <a:gdLst/>
              <a:ahLst/>
              <a:cxnLst/>
              <a:rect l="l" t="t" r="r" b="b"/>
              <a:pathLst>
                <a:path w="2343" h="1222" extrusionOk="0">
                  <a:moveTo>
                    <a:pt x="1410" y="0"/>
                  </a:moveTo>
                  <a:cubicBezTo>
                    <a:pt x="1204" y="0"/>
                    <a:pt x="1000" y="65"/>
                    <a:pt x="857" y="139"/>
                  </a:cubicBezTo>
                  <a:cubicBezTo>
                    <a:pt x="336" y="433"/>
                    <a:pt x="1" y="902"/>
                    <a:pt x="1" y="902"/>
                  </a:cubicBezTo>
                  <a:cubicBezTo>
                    <a:pt x="1" y="902"/>
                    <a:pt x="472" y="1222"/>
                    <a:pt x="1005" y="1222"/>
                  </a:cubicBezTo>
                  <a:cubicBezTo>
                    <a:pt x="1089" y="1222"/>
                    <a:pt x="1173" y="1214"/>
                    <a:pt x="1258" y="1196"/>
                  </a:cubicBezTo>
                  <a:cubicBezTo>
                    <a:pt x="1888" y="1062"/>
                    <a:pt x="2342" y="647"/>
                    <a:pt x="1968" y="233"/>
                  </a:cubicBezTo>
                  <a:cubicBezTo>
                    <a:pt x="1816" y="61"/>
                    <a:pt x="1612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20;p64"/>
            <p:cNvSpPr/>
            <p:nvPr/>
          </p:nvSpPr>
          <p:spPr>
            <a:xfrm flipH="1">
              <a:off x="7421301" y="3150779"/>
              <a:ext cx="140744" cy="77834"/>
            </a:xfrm>
            <a:custGeom>
              <a:avLst/>
              <a:gdLst/>
              <a:ahLst/>
              <a:cxnLst/>
              <a:rect l="l" t="t" r="r" b="b"/>
              <a:pathLst>
                <a:path w="2302" h="1273" extrusionOk="0">
                  <a:moveTo>
                    <a:pt x="1411" y="1"/>
                  </a:moveTo>
                  <a:cubicBezTo>
                    <a:pt x="1169" y="1"/>
                    <a:pt x="926" y="99"/>
                    <a:pt x="777" y="202"/>
                  </a:cubicBezTo>
                  <a:cubicBezTo>
                    <a:pt x="281" y="549"/>
                    <a:pt x="1" y="1044"/>
                    <a:pt x="1" y="1044"/>
                  </a:cubicBezTo>
                  <a:cubicBezTo>
                    <a:pt x="1" y="1044"/>
                    <a:pt x="423" y="1272"/>
                    <a:pt x="905" y="1272"/>
                  </a:cubicBezTo>
                  <a:cubicBezTo>
                    <a:pt x="1030" y="1272"/>
                    <a:pt x="1158" y="1257"/>
                    <a:pt x="1285" y="1218"/>
                  </a:cubicBezTo>
                  <a:cubicBezTo>
                    <a:pt x="1900" y="1017"/>
                    <a:pt x="2301" y="549"/>
                    <a:pt x="1886" y="175"/>
                  </a:cubicBezTo>
                  <a:cubicBezTo>
                    <a:pt x="1749" y="48"/>
                    <a:pt x="1580" y="1"/>
                    <a:pt x="1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21;p64"/>
            <p:cNvSpPr/>
            <p:nvPr/>
          </p:nvSpPr>
          <p:spPr>
            <a:xfrm flipH="1">
              <a:off x="7490879" y="3349366"/>
              <a:ext cx="135792" cy="90674"/>
            </a:xfrm>
            <a:custGeom>
              <a:avLst/>
              <a:gdLst/>
              <a:ahLst/>
              <a:cxnLst/>
              <a:rect l="l" t="t" r="r" b="b"/>
              <a:pathLst>
                <a:path w="2221" h="1483" extrusionOk="0">
                  <a:moveTo>
                    <a:pt x="1358" y="0"/>
                  </a:moveTo>
                  <a:cubicBezTo>
                    <a:pt x="1070" y="0"/>
                    <a:pt x="813" y="142"/>
                    <a:pt x="643" y="284"/>
                  </a:cubicBezTo>
                  <a:cubicBezTo>
                    <a:pt x="268" y="605"/>
                    <a:pt x="0" y="1434"/>
                    <a:pt x="0" y="1434"/>
                  </a:cubicBezTo>
                  <a:cubicBezTo>
                    <a:pt x="0" y="1434"/>
                    <a:pt x="237" y="1483"/>
                    <a:pt x="539" y="1483"/>
                  </a:cubicBezTo>
                  <a:cubicBezTo>
                    <a:pt x="830" y="1483"/>
                    <a:pt x="1183" y="1438"/>
                    <a:pt x="1445" y="1261"/>
                  </a:cubicBezTo>
                  <a:cubicBezTo>
                    <a:pt x="1980" y="886"/>
                    <a:pt x="2221" y="325"/>
                    <a:pt x="1727" y="84"/>
                  </a:cubicBezTo>
                  <a:cubicBezTo>
                    <a:pt x="1601" y="25"/>
                    <a:pt x="1477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22;p64"/>
            <p:cNvSpPr/>
            <p:nvPr/>
          </p:nvSpPr>
          <p:spPr>
            <a:xfrm flipH="1">
              <a:off x="7339496" y="2922660"/>
              <a:ext cx="379557" cy="1121292"/>
            </a:xfrm>
            <a:custGeom>
              <a:avLst/>
              <a:gdLst/>
              <a:ahLst/>
              <a:cxnLst/>
              <a:rect l="l" t="t" r="r" b="b"/>
              <a:pathLst>
                <a:path w="6208" h="18339" extrusionOk="0">
                  <a:moveTo>
                    <a:pt x="6140" y="0"/>
                  </a:moveTo>
                  <a:cubicBezTo>
                    <a:pt x="6140" y="0"/>
                    <a:pt x="6113" y="0"/>
                    <a:pt x="6073" y="13"/>
                  </a:cubicBezTo>
                  <a:cubicBezTo>
                    <a:pt x="6033" y="27"/>
                    <a:pt x="5979" y="54"/>
                    <a:pt x="5913" y="80"/>
                  </a:cubicBezTo>
                  <a:cubicBezTo>
                    <a:pt x="5845" y="120"/>
                    <a:pt x="5765" y="161"/>
                    <a:pt x="5672" y="214"/>
                  </a:cubicBezTo>
                  <a:cubicBezTo>
                    <a:pt x="5578" y="268"/>
                    <a:pt x="5471" y="348"/>
                    <a:pt x="5364" y="428"/>
                  </a:cubicBezTo>
                  <a:cubicBezTo>
                    <a:pt x="5150" y="601"/>
                    <a:pt x="4896" y="815"/>
                    <a:pt x="4642" y="1110"/>
                  </a:cubicBezTo>
                  <a:cubicBezTo>
                    <a:pt x="4575" y="1177"/>
                    <a:pt x="4508" y="1244"/>
                    <a:pt x="4441" y="1324"/>
                  </a:cubicBezTo>
                  <a:lnTo>
                    <a:pt x="4240" y="1565"/>
                  </a:lnTo>
                  <a:cubicBezTo>
                    <a:pt x="4106" y="1739"/>
                    <a:pt x="3960" y="1912"/>
                    <a:pt x="3826" y="2100"/>
                  </a:cubicBezTo>
                  <a:cubicBezTo>
                    <a:pt x="3692" y="2301"/>
                    <a:pt x="3571" y="2501"/>
                    <a:pt x="3452" y="2715"/>
                  </a:cubicBezTo>
                  <a:cubicBezTo>
                    <a:pt x="3384" y="2822"/>
                    <a:pt x="3318" y="2943"/>
                    <a:pt x="3250" y="3050"/>
                  </a:cubicBezTo>
                  <a:cubicBezTo>
                    <a:pt x="3184" y="3170"/>
                    <a:pt x="3131" y="3291"/>
                    <a:pt x="3063" y="3398"/>
                  </a:cubicBezTo>
                  <a:cubicBezTo>
                    <a:pt x="2809" y="3879"/>
                    <a:pt x="2582" y="4400"/>
                    <a:pt x="2368" y="4935"/>
                  </a:cubicBezTo>
                  <a:cubicBezTo>
                    <a:pt x="2314" y="5083"/>
                    <a:pt x="2261" y="5217"/>
                    <a:pt x="2207" y="5351"/>
                  </a:cubicBezTo>
                  <a:cubicBezTo>
                    <a:pt x="2167" y="5497"/>
                    <a:pt x="2114" y="5631"/>
                    <a:pt x="2060" y="5779"/>
                  </a:cubicBezTo>
                  <a:cubicBezTo>
                    <a:pt x="2007" y="5925"/>
                    <a:pt x="1966" y="6059"/>
                    <a:pt x="1927" y="6207"/>
                  </a:cubicBezTo>
                  <a:lnTo>
                    <a:pt x="1806" y="6648"/>
                  </a:lnTo>
                  <a:cubicBezTo>
                    <a:pt x="1699" y="7263"/>
                    <a:pt x="1538" y="7851"/>
                    <a:pt x="1378" y="8454"/>
                  </a:cubicBezTo>
                  <a:cubicBezTo>
                    <a:pt x="1297" y="8761"/>
                    <a:pt x="1231" y="9055"/>
                    <a:pt x="1164" y="9363"/>
                  </a:cubicBezTo>
                  <a:cubicBezTo>
                    <a:pt x="1097" y="9671"/>
                    <a:pt x="1044" y="9965"/>
                    <a:pt x="976" y="10273"/>
                  </a:cubicBezTo>
                  <a:cubicBezTo>
                    <a:pt x="869" y="10862"/>
                    <a:pt x="723" y="11450"/>
                    <a:pt x="655" y="12039"/>
                  </a:cubicBezTo>
                  <a:cubicBezTo>
                    <a:pt x="629" y="12319"/>
                    <a:pt x="602" y="12613"/>
                    <a:pt x="575" y="12881"/>
                  </a:cubicBezTo>
                  <a:cubicBezTo>
                    <a:pt x="562" y="13162"/>
                    <a:pt x="509" y="13443"/>
                    <a:pt x="482" y="13697"/>
                  </a:cubicBezTo>
                  <a:cubicBezTo>
                    <a:pt x="402" y="14232"/>
                    <a:pt x="334" y="14727"/>
                    <a:pt x="268" y="15182"/>
                  </a:cubicBezTo>
                  <a:cubicBezTo>
                    <a:pt x="214" y="15650"/>
                    <a:pt x="161" y="16078"/>
                    <a:pt x="134" y="16453"/>
                  </a:cubicBezTo>
                  <a:cubicBezTo>
                    <a:pt x="94" y="16827"/>
                    <a:pt x="67" y="17148"/>
                    <a:pt x="40" y="17429"/>
                  </a:cubicBezTo>
                  <a:cubicBezTo>
                    <a:pt x="27" y="17696"/>
                    <a:pt x="13" y="17910"/>
                    <a:pt x="0" y="18058"/>
                  </a:cubicBezTo>
                  <a:lnTo>
                    <a:pt x="0" y="18272"/>
                  </a:lnTo>
                  <a:cubicBezTo>
                    <a:pt x="0" y="18312"/>
                    <a:pt x="13" y="18338"/>
                    <a:pt x="40" y="18338"/>
                  </a:cubicBezTo>
                  <a:cubicBezTo>
                    <a:pt x="81" y="18338"/>
                    <a:pt x="107" y="18312"/>
                    <a:pt x="107" y="18285"/>
                  </a:cubicBezTo>
                  <a:cubicBezTo>
                    <a:pt x="107" y="18285"/>
                    <a:pt x="147" y="17978"/>
                    <a:pt x="201" y="17443"/>
                  </a:cubicBezTo>
                  <a:cubicBezTo>
                    <a:pt x="241" y="17175"/>
                    <a:pt x="281" y="16840"/>
                    <a:pt x="322" y="16466"/>
                  </a:cubicBezTo>
                  <a:cubicBezTo>
                    <a:pt x="361" y="16091"/>
                    <a:pt x="402" y="15677"/>
                    <a:pt x="455" y="15208"/>
                  </a:cubicBezTo>
                  <a:cubicBezTo>
                    <a:pt x="509" y="14754"/>
                    <a:pt x="562" y="14245"/>
                    <a:pt x="629" y="13724"/>
                  </a:cubicBezTo>
                  <a:cubicBezTo>
                    <a:pt x="669" y="13457"/>
                    <a:pt x="709" y="13189"/>
                    <a:pt x="762" y="12908"/>
                  </a:cubicBezTo>
                  <a:cubicBezTo>
                    <a:pt x="830" y="12640"/>
                    <a:pt x="883" y="12360"/>
                    <a:pt x="950" y="12078"/>
                  </a:cubicBezTo>
                  <a:cubicBezTo>
                    <a:pt x="1071" y="11504"/>
                    <a:pt x="1124" y="10915"/>
                    <a:pt x="1231" y="10313"/>
                  </a:cubicBezTo>
                  <a:cubicBezTo>
                    <a:pt x="1338" y="9711"/>
                    <a:pt x="1458" y="9109"/>
                    <a:pt x="1579" y="8507"/>
                  </a:cubicBezTo>
                  <a:cubicBezTo>
                    <a:pt x="1699" y="7892"/>
                    <a:pt x="1820" y="7290"/>
                    <a:pt x="2047" y="6715"/>
                  </a:cubicBezTo>
                  <a:cubicBezTo>
                    <a:pt x="2234" y="6139"/>
                    <a:pt x="2381" y="5565"/>
                    <a:pt x="2582" y="5016"/>
                  </a:cubicBezTo>
                  <a:cubicBezTo>
                    <a:pt x="2769" y="4481"/>
                    <a:pt x="2983" y="3959"/>
                    <a:pt x="3224" y="3491"/>
                  </a:cubicBezTo>
                  <a:cubicBezTo>
                    <a:pt x="3291" y="3384"/>
                    <a:pt x="3357" y="3264"/>
                    <a:pt x="3425" y="3157"/>
                  </a:cubicBezTo>
                  <a:cubicBezTo>
                    <a:pt x="3491" y="3063"/>
                    <a:pt x="3571" y="2956"/>
                    <a:pt x="3652" y="2849"/>
                  </a:cubicBezTo>
                  <a:cubicBezTo>
                    <a:pt x="3785" y="2649"/>
                    <a:pt x="3933" y="2447"/>
                    <a:pt x="4053" y="2260"/>
                  </a:cubicBezTo>
                  <a:cubicBezTo>
                    <a:pt x="4201" y="2073"/>
                    <a:pt x="4320" y="1900"/>
                    <a:pt x="4441" y="1725"/>
                  </a:cubicBezTo>
                  <a:cubicBezTo>
                    <a:pt x="4508" y="1645"/>
                    <a:pt x="4561" y="1565"/>
                    <a:pt x="4629" y="1484"/>
                  </a:cubicBezTo>
                  <a:cubicBezTo>
                    <a:pt x="4695" y="1404"/>
                    <a:pt x="4762" y="1338"/>
                    <a:pt x="4816" y="1270"/>
                  </a:cubicBezTo>
                  <a:cubicBezTo>
                    <a:pt x="5057" y="976"/>
                    <a:pt x="5284" y="749"/>
                    <a:pt x="5485" y="575"/>
                  </a:cubicBezTo>
                  <a:cubicBezTo>
                    <a:pt x="5592" y="494"/>
                    <a:pt x="5672" y="414"/>
                    <a:pt x="5752" y="348"/>
                  </a:cubicBezTo>
                  <a:cubicBezTo>
                    <a:pt x="5845" y="294"/>
                    <a:pt x="5913" y="241"/>
                    <a:pt x="5966" y="200"/>
                  </a:cubicBezTo>
                  <a:cubicBezTo>
                    <a:pt x="6033" y="173"/>
                    <a:pt x="6086" y="147"/>
                    <a:pt x="6113" y="134"/>
                  </a:cubicBezTo>
                  <a:cubicBezTo>
                    <a:pt x="6140" y="120"/>
                    <a:pt x="6154" y="107"/>
                    <a:pt x="6154" y="107"/>
                  </a:cubicBezTo>
                  <a:lnTo>
                    <a:pt x="6166" y="107"/>
                  </a:lnTo>
                  <a:cubicBezTo>
                    <a:pt x="6193" y="93"/>
                    <a:pt x="6207" y="66"/>
                    <a:pt x="6207" y="40"/>
                  </a:cubicBezTo>
                  <a:cubicBezTo>
                    <a:pt x="6193" y="13"/>
                    <a:pt x="6166" y="0"/>
                    <a:pt x="61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23;p64"/>
            <p:cNvSpPr/>
            <p:nvPr/>
          </p:nvSpPr>
          <p:spPr>
            <a:xfrm flipH="1">
              <a:off x="7638839" y="3051241"/>
              <a:ext cx="557047" cy="1337064"/>
            </a:xfrm>
            <a:custGeom>
              <a:avLst/>
              <a:gdLst/>
              <a:ahLst/>
              <a:cxnLst/>
              <a:rect l="l" t="t" r="r" b="b"/>
              <a:pathLst>
                <a:path w="9111" h="21868" extrusionOk="0">
                  <a:moveTo>
                    <a:pt x="7145" y="1"/>
                  </a:moveTo>
                  <a:cubicBezTo>
                    <a:pt x="5728" y="1"/>
                    <a:pt x="4054" y="2560"/>
                    <a:pt x="3104" y="3822"/>
                  </a:cubicBezTo>
                  <a:cubicBezTo>
                    <a:pt x="1486" y="5976"/>
                    <a:pt x="2863" y="9066"/>
                    <a:pt x="2569" y="9735"/>
                  </a:cubicBezTo>
                  <a:cubicBezTo>
                    <a:pt x="2275" y="10390"/>
                    <a:pt x="1620" y="9868"/>
                    <a:pt x="1204" y="10444"/>
                  </a:cubicBezTo>
                  <a:cubicBezTo>
                    <a:pt x="1" y="12129"/>
                    <a:pt x="2408" y="14698"/>
                    <a:pt x="2181" y="15513"/>
                  </a:cubicBezTo>
                  <a:cubicBezTo>
                    <a:pt x="1967" y="16342"/>
                    <a:pt x="1834" y="15433"/>
                    <a:pt x="990" y="17172"/>
                  </a:cubicBezTo>
                  <a:cubicBezTo>
                    <a:pt x="148" y="18925"/>
                    <a:pt x="2382" y="20944"/>
                    <a:pt x="2382" y="20944"/>
                  </a:cubicBezTo>
                  <a:cubicBezTo>
                    <a:pt x="3305" y="21613"/>
                    <a:pt x="3906" y="21867"/>
                    <a:pt x="3906" y="21867"/>
                  </a:cubicBezTo>
                  <a:cubicBezTo>
                    <a:pt x="6703" y="20650"/>
                    <a:pt x="6515" y="18349"/>
                    <a:pt x="6341" y="17614"/>
                  </a:cubicBezTo>
                  <a:cubicBezTo>
                    <a:pt x="6168" y="16877"/>
                    <a:pt x="6810" y="16249"/>
                    <a:pt x="7452" y="14871"/>
                  </a:cubicBezTo>
                  <a:cubicBezTo>
                    <a:pt x="8094" y="13480"/>
                    <a:pt x="7104" y="12584"/>
                    <a:pt x="6917" y="11728"/>
                  </a:cubicBezTo>
                  <a:cubicBezTo>
                    <a:pt x="6729" y="10872"/>
                    <a:pt x="7652" y="10805"/>
                    <a:pt x="8080" y="9615"/>
                  </a:cubicBezTo>
                  <a:cubicBezTo>
                    <a:pt x="8508" y="8424"/>
                    <a:pt x="7452" y="6832"/>
                    <a:pt x="7318" y="5855"/>
                  </a:cubicBezTo>
                  <a:cubicBezTo>
                    <a:pt x="7184" y="4879"/>
                    <a:pt x="9110" y="799"/>
                    <a:pt x="7612" y="104"/>
                  </a:cubicBezTo>
                  <a:cubicBezTo>
                    <a:pt x="7461" y="33"/>
                    <a:pt x="7304" y="1"/>
                    <a:pt x="7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24;p64"/>
            <p:cNvSpPr/>
            <p:nvPr/>
          </p:nvSpPr>
          <p:spPr>
            <a:xfrm flipH="1">
              <a:off x="7800004" y="3158666"/>
              <a:ext cx="176695" cy="1232877"/>
            </a:xfrm>
            <a:custGeom>
              <a:avLst/>
              <a:gdLst/>
              <a:ahLst/>
              <a:cxnLst/>
              <a:rect l="l" t="t" r="r" b="b"/>
              <a:pathLst>
                <a:path w="2890" h="20164" extrusionOk="0">
                  <a:moveTo>
                    <a:pt x="2829" y="0"/>
                  </a:moveTo>
                  <a:cubicBezTo>
                    <a:pt x="2810" y="0"/>
                    <a:pt x="2793" y="12"/>
                    <a:pt x="2783" y="32"/>
                  </a:cubicBezTo>
                  <a:lnTo>
                    <a:pt x="2676" y="246"/>
                  </a:lnTo>
                  <a:cubicBezTo>
                    <a:pt x="2622" y="380"/>
                    <a:pt x="2529" y="581"/>
                    <a:pt x="2435" y="849"/>
                  </a:cubicBezTo>
                  <a:cubicBezTo>
                    <a:pt x="2328" y="1102"/>
                    <a:pt x="2208" y="1423"/>
                    <a:pt x="2087" y="1798"/>
                  </a:cubicBezTo>
                  <a:cubicBezTo>
                    <a:pt x="1953" y="2159"/>
                    <a:pt x="1833" y="2587"/>
                    <a:pt x="1700" y="3042"/>
                  </a:cubicBezTo>
                  <a:cubicBezTo>
                    <a:pt x="1632" y="3269"/>
                    <a:pt x="1579" y="3510"/>
                    <a:pt x="1512" y="3765"/>
                  </a:cubicBezTo>
                  <a:cubicBezTo>
                    <a:pt x="1459" y="4018"/>
                    <a:pt x="1379" y="4273"/>
                    <a:pt x="1325" y="4540"/>
                  </a:cubicBezTo>
                  <a:cubicBezTo>
                    <a:pt x="1258" y="4808"/>
                    <a:pt x="1204" y="5088"/>
                    <a:pt x="1111" y="5356"/>
                  </a:cubicBezTo>
                  <a:cubicBezTo>
                    <a:pt x="1071" y="5503"/>
                    <a:pt x="1044" y="5637"/>
                    <a:pt x="1004" y="5784"/>
                  </a:cubicBezTo>
                  <a:cubicBezTo>
                    <a:pt x="963" y="5918"/>
                    <a:pt x="924" y="6065"/>
                    <a:pt x="883" y="6212"/>
                  </a:cubicBezTo>
                  <a:cubicBezTo>
                    <a:pt x="817" y="6506"/>
                    <a:pt x="749" y="6800"/>
                    <a:pt x="710" y="7109"/>
                  </a:cubicBezTo>
                  <a:cubicBezTo>
                    <a:pt x="669" y="7416"/>
                    <a:pt x="630" y="7724"/>
                    <a:pt x="576" y="8031"/>
                  </a:cubicBezTo>
                  <a:cubicBezTo>
                    <a:pt x="562" y="8192"/>
                    <a:pt x="523" y="8339"/>
                    <a:pt x="509" y="8500"/>
                  </a:cubicBezTo>
                  <a:cubicBezTo>
                    <a:pt x="482" y="8660"/>
                    <a:pt x="469" y="8821"/>
                    <a:pt x="455" y="8967"/>
                  </a:cubicBezTo>
                  <a:cubicBezTo>
                    <a:pt x="416" y="9288"/>
                    <a:pt x="375" y="9609"/>
                    <a:pt x="335" y="9918"/>
                  </a:cubicBezTo>
                  <a:cubicBezTo>
                    <a:pt x="295" y="10560"/>
                    <a:pt x="255" y="11202"/>
                    <a:pt x="134" y="11817"/>
                  </a:cubicBezTo>
                  <a:cubicBezTo>
                    <a:pt x="107" y="12124"/>
                    <a:pt x="95" y="12445"/>
                    <a:pt x="81" y="12753"/>
                  </a:cubicBezTo>
                  <a:cubicBezTo>
                    <a:pt x="68" y="13061"/>
                    <a:pt x="54" y="13355"/>
                    <a:pt x="41" y="13663"/>
                  </a:cubicBezTo>
                  <a:cubicBezTo>
                    <a:pt x="41" y="14252"/>
                    <a:pt x="41" y="14840"/>
                    <a:pt x="27" y="15388"/>
                  </a:cubicBezTo>
                  <a:cubicBezTo>
                    <a:pt x="27" y="15522"/>
                    <a:pt x="14" y="15655"/>
                    <a:pt x="14" y="15789"/>
                  </a:cubicBezTo>
                  <a:lnTo>
                    <a:pt x="14" y="16178"/>
                  </a:lnTo>
                  <a:cubicBezTo>
                    <a:pt x="0" y="16445"/>
                    <a:pt x="0" y="16686"/>
                    <a:pt x="0" y="16927"/>
                  </a:cubicBezTo>
                  <a:cubicBezTo>
                    <a:pt x="14" y="17168"/>
                    <a:pt x="27" y="17394"/>
                    <a:pt x="27" y="17622"/>
                  </a:cubicBezTo>
                  <a:cubicBezTo>
                    <a:pt x="41" y="17729"/>
                    <a:pt x="41" y="17836"/>
                    <a:pt x="54" y="17929"/>
                  </a:cubicBezTo>
                  <a:cubicBezTo>
                    <a:pt x="54" y="18036"/>
                    <a:pt x="68" y="18143"/>
                    <a:pt x="68" y="18238"/>
                  </a:cubicBezTo>
                  <a:cubicBezTo>
                    <a:pt x="107" y="18625"/>
                    <a:pt x="134" y="18960"/>
                    <a:pt x="161" y="19240"/>
                  </a:cubicBezTo>
                  <a:cubicBezTo>
                    <a:pt x="228" y="19789"/>
                    <a:pt x="268" y="20110"/>
                    <a:pt x="268" y="20110"/>
                  </a:cubicBezTo>
                  <a:cubicBezTo>
                    <a:pt x="268" y="20137"/>
                    <a:pt x="295" y="20164"/>
                    <a:pt x="321" y="20164"/>
                  </a:cubicBezTo>
                  <a:cubicBezTo>
                    <a:pt x="348" y="20164"/>
                    <a:pt x="375" y="20137"/>
                    <a:pt x="375" y="20096"/>
                  </a:cubicBezTo>
                  <a:cubicBezTo>
                    <a:pt x="375" y="20096"/>
                    <a:pt x="375" y="19775"/>
                    <a:pt x="362" y="19227"/>
                  </a:cubicBezTo>
                  <a:cubicBezTo>
                    <a:pt x="348" y="18946"/>
                    <a:pt x="335" y="18612"/>
                    <a:pt x="321" y="18224"/>
                  </a:cubicBezTo>
                  <a:cubicBezTo>
                    <a:pt x="282" y="17836"/>
                    <a:pt x="295" y="17394"/>
                    <a:pt x="282" y="16927"/>
                  </a:cubicBezTo>
                  <a:cubicBezTo>
                    <a:pt x="282" y="16686"/>
                    <a:pt x="268" y="16431"/>
                    <a:pt x="241" y="16178"/>
                  </a:cubicBezTo>
                  <a:cubicBezTo>
                    <a:pt x="241" y="16057"/>
                    <a:pt x="228" y="15923"/>
                    <a:pt x="214" y="15789"/>
                  </a:cubicBezTo>
                  <a:lnTo>
                    <a:pt x="214" y="15388"/>
                  </a:lnTo>
                  <a:cubicBezTo>
                    <a:pt x="228" y="14840"/>
                    <a:pt x="241" y="14264"/>
                    <a:pt x="268" y="13663"/>
                  </a:cubicBezTo>
                  <a:cubicBezTo>
                    <a:pt x="295" y="13369"/>
                    <a:pt x="309" y="13074"/>
                    <a:pt x="335" y="12766"/>
                  </a:cubicBezTo>
                  <a:cubicBezTo>
                    <a:pt x="362" y="12459"/>
                    <a:pt x="375" y="12151"/>
                    <a:pt x="375" y="11830"/>
                  </a:cubicBezTo>
                  <a:cubicBezTo>
                    <a:pt x="389" y="11683"/>
                    <a:pt x="389" y="11523"/>
                    <a:pt x="389" y="11362"/>
                  </a:cubicBezTo>
                  <a:cubicBezTo>
                    <a:pt x="402" y="11202"/>
                    <a:pt x="416" y="11054"/>
                    <a:pt x="428" y="10894"/>
                  </a:cubicBezTo>
                  <a:cubicBezTo>
                    <a:pt x="442" y="10733"/>
                    <a:pt x="455" y="10573"/>
                    <a:pt x="482" y="10412"/>
                  </a:cubicBezTo>
                  <a:cubicBezTo>
                    <a:pt x="496" y="10265"/>
                    <a:pt x="523" y="10105"/>
                    <a:pt x="549" y="9944"/>
                  </a:cubicBezTo>
                  <a:cubicBezTo>
                    <a:pt x="589" y="9636"/>
                    <a:pt x="642" y="9315"/>
                    <a:pt x="683" y="9008"/>
                  </a:cubicBezTo>
                  <a:cubicBezTo>
                    <a:pt x="710" y="8848"/>
                    <a:pt x="723" y="8687"/>
                    <a:pt x="749" y="8539"/>
                  </a:cubicBezTo>
                  <a:cubicBezTo>
                    <a:pt x="776" y="8379"/>
                    <a:pt x="803" y="8232"/>
                    <a:pt x="830" y="8072"/>
                  </a:cubicBezTo>
                  <a:cubicBezTo>
                    <a:pt x="883" y="7764"/>
                    <a:pt x="937" y="7456"/>
                    <a:pt x="1004" y="7162"/>
                  </a:cubicBezTo>
                  <a:cubicBezTo>
                    <a:pt x="1031" y="7002"/>
                    <a:pt x="1058" y="6854"/>
                    <a:pt x="1097" y="6707"/>
                  </a:cubicBezTo>
                  <a:cubicBezTo>
                    <a:pt x="1124" y="6560"/>
                    <a:pt x="1151" y="6413"/>
                    <a:pt x="1165" y="6265"/>
                  </a:cubicBezTo>
                  <a:cubicBezTo>
                    <a:pt x="1218" y="5971"/>
                    <a:pt x="1245" y="5677"/>
                    <a:pt x="1298" y="5396"/>
                  </a:cubicBezTo>
                  <a:cubicBezTo>
                    <a:pt x="1352" y="5115"/>
                    <a:pt x="1418" y="4847"/>
                    <a:pt x="1472" y="4580"/>
                  </a:cubicBezTo>
                  <a:cubicBezTo>
                    <a:pt x="1525" y="4312"/>
                    <a:pt x="1606" y="4059"/>
                    <a:pt x="1673" y="3804"/>
                  </a:cubicBezTo>
                  <a:cubicBezTo>
                    <a:pt x="1753" y="3563"/>
                    <a:pt x="1807" y="3323"/>
                    <a:pt x="1887" y="3096"/>
                  </a:cubicBezTo>
                  <a:cubicBezTo>
                    <a:pt x="1953" y="2868"/>
                    <a:pt x="2021" y="2654"/>
                    <a:pt x="2087" y="2440"/>
                  </a:cubicBezTo>
                  <a:cubicBezTo>
                    <a:pt x="2141" y="2226"/>
                    <a:pt x="2208" y="2038"/>
                    <a:pt x="2262" y="1851"/>
                  </a:cubicBezTo>
                  <a:cubicBezTo>
                    <a:pt x="2381" y="1477"/>
                    <a:pt x="2502" y="1170"/>
                    <a:pt x="2583" y="902"/>
                  </a:cubicBezTo>
                  <a:cubicBezTo>
                    <a:pt x="2676" y="647"/>
                    <a:pt x="2743" y="433"/>
                    <a:pt x="2797" y="300"/>
                  </a:cubicBezTo>
                  <a:cubicBezTo>
                    <a:pt x="2850" y="153"/>
                    <a:pt x="2877" y="86"/>
                    <a:pt x="2877" y="86"/>
                  </a:cubicBezTo>
                  <a:cubicBezTo>
                    <a:pt x="2890" y="59"/>
                    <a:pt x="2877" y="19"/>
                    <a:pt x="2850" y="5"/>
                  </a:cubicBezTo>
                  <a:cubicBezTo>
                    <a:pt x="2843" y="2"/>
                    <a:pt x="2836" y="0"/>
                    <a:pt x="2829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5;p64"/>
            <p:cNvSpPr/>
            <p:nvPr/>
          </p:nvSpPr>
          <p:spPr>
            <a:xfrm flipH="1">
              <a:off x="7932494" y="3330534"/>
              <a:ext cx="49890" cy="163740"/>
            </a:xfrm>
            <a:custGeom>
              <a:avLst/>
              <a:gdLst/>
              <a:ahLst/>
              <a:cxnLst/>
              <a:rect l="l" t="t" r="r" b="b"/>
              <a:pathLst>
                <a:path w="816" h="2678" extrusionOk="0">
                  <a:moveTo>
                    <a:pt x="121" y="1"/>
                  </a:moveTo>
                  <a:cubicBezTo>
                    <a:pt x="65" y="1"/>
                    <a:pt x="13" y="39"/>
                    <a:pt x="13" y="110"/>
                  </a:cubicBezTo>
                  <a:cubicBezTo>
                    <a:pt x="0" y="552"/>
                    <a:pt x="161" y="1007"/>
                    <a:pt x="241" y="1421"/>
                  </a:cubicBezTo>
                  <a:cubicBezTo>
                    <a:pt x="321" y="1822"/>
                    <a:pt x="361" y="2358"/>
                    <a:pt x="669" y="2652"/>
                  </a:cubicBezTo>
                  <a:cubicBezTo>
                    <a:pt x="682" y="2670"/>
                    <a:pt x="697" y="2677"/>
                    <a:pt x="711" y="2677"/>
                  </a:cubicBezTo>
                  <a:cubicBezTo>
                    <a:pt x="739" y="2677"/>
                    <a:pt x="762" y="2648"/>
                    <a:pt x="762" y="2612"/>
                  </a:cubicBezTo>
                  <a:cubicBezTo>
                    <a:pt x="816" y="2211"/>
                    <a:pt x="655" y="1729"/>
                    <a:pt x="602" y="1328"/>
                  </a:cubicBezTo>
                  <a:cubicBezTo>
                    <a:pt x="535" y="900"/>
                    <a:pt x="495" y="405"/>
                    <a:pt x="227" y="57"/>
                  </a:cubicBezTo>
                  <a:cubicBezTo>
                    <a:pt x="200" y="19"/>
                    <a:pt x="160" y="1"/>
                    <a:pt x="12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26;p64"/>
            <p:cNvSpPr/>
            <p:nvPr/>
          </p:nvSpPr>
          <p:spPr>
            <a:xfrm flipH="1">
              <a:off x="7902169" y="3300514"/>
              <a:ext cx="40169" cy="112930"/>
            </a:xfrm>
            <a:custGeom>
              <a:avLst/>
              <a:gdLst/>
              <a:ahLst/>
              <a:cxnLst/>
              <a:rect l="l" t="t" r="r" b="b"/>
              <a:pathLst>
                <a:path w="657" h="1847" extrusionOk="0">
                  <a:moveTo>
                    <a:pt x="220" y="0"/>
                  </a:moveTo>
                  <a:cubicBezTo>
                    <a:pt x="155" y="0"/>
                    <a:pt x="85" y="45"/>
                    <a:pt x="68" y="107"/>
                  </a:cubicBezTo>
                  <a:cubicBezTo>
                    <a:pt x="0" y="374"/>
                    <a:pt x="107" y="708"/>
                    <a:pt x="175" y="976"/>
                  </a:cubicBezTo>
                  <a:cubicBezTo>
                    <a:pt x="201" y="1136"/>
                    <a:pt x="241" y="1297"/>
                    <a:pt x="255" y="1457"/>
                  </a:cubicBezTo>
                  <a:cubicBezTo>
                    <a:pt x="268" y="1525"/>
                    <a:pt x="268" y="1605"/>
                    <a:pt x="282" y="1685"/>
                  </a:cubicBezTo>
                  <a:cubicBezTo>
                    <a:pt x="262" y="1763"/>
                    <a:pt x="327" y="1847"/>
                    <a:pt x="400" y="1847"/>
                  </a:cubicBezTo>
                  <a:cubicBezTo>
                    <a:pt x="427" y="1847"/>
                    <a:pt x="456" y="1835"/>
                    <a:pt x="482" y="1805"/>
                  </a:cubicBezTo>
                  <a:cubicBezTo>
                    <a:pt x="496" y="1805"/>
                    <a:pt x="496" y="1792"/>
                    <a:pt x="509" y="1792"/>
                  </a:cubicBezTo>
                  <a:lnTo>
                    <a:pt x="509" y="1778"/>
                  </a:lnTo>
                  <a:cubicBezTo>
                    <a:pt x="562" y="1752"/>
                    <a:pt x="576" y="1712"/>
                    <a:pt x="603" y="1659"/>
                  </a:cubicBezTo>
                  <a:cubicBezTo>
                    <a:pt x="656" y="1498"/>
                    <a:pt x="616" y="1297"/>
                    <a:pt x="603" y="1136"/>
                  </a:cubicBezTo>
                  <a:cubicBezTo>
                    <a:pt x="562" y="789"/>
                    <a:pt x="535" y="334"/>
                    <a:pt x="308" y="39"/>
                  </a:cubicBezTo>
                  <a:cubicBezTo>
                    <a:pt x="285" y="12"/>
                    <a:pt x="253" y="0"/>
                    <a:pt x="220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27;p64"/>
            <p:cNvSpPr/>
            <p:nvPr/>
          </p:nvSpPr>
          <p:spPr>
            <a:xfrm flipH="1">
              <a:off x="7880953" y="3217423"/>
              <a:ext cx="22133" cy="96361"/>
            </a:xfrm>
            <a:custGeom>
              <a:avLst/>
              <a:gdLst/>
              <a:ahLst/>
              <a:cxnLst/>
              <a:rect l="l" t="t" r="r" b="b"/>
              <a:pathLst>
                <a:path w="362" h="1576" extrusionOk="0">
                  <a:moveTo>
                    <a:pt x="181" y="1"/>
                  </a:moveTo>
                  <a:cubicBezTo>
                    <a:pt x="148" y="1"/>
                    <a:pt x="114" y="21"/>
                    <a:pt x="107" y="61"/>
                  </a:cubicBezTo>
                  <a:cubicBezTo>
                    <a:pt x="0" y="516"/>
                    <a:pt x="54" y="997"/>
                    <a:pt x="68" y="1466"/>
                  </a:cubicBezTo>
                  <a:cubicBezTo>
                    <a:pt x="68" y="1539"/>
                    <a:pt x="121" y="1576"/>
                    <a:pt x="176" y="1576"/>
                  </a:cubicBezTo>
                  <a:cubicBezTo>
                    <a:pt x="231" y="1576"/>
                    <a:pt x="288" y="1539"/>
                    <a:pt x="295" y="1466"/>
                  </a:cubicBezTo>
                  <a:cubicBezTo>
                    <a:pt x="308" y="997"/>
                    <a:pt x="362" y="516"/>
                    <a:pt x="255" y="61"/>
                  </a:cubicBezTo>
                  <a:cubicBezTo>
                    <a:pt x="248" y="21"/>
                    <a:pt x="215" y="1"/>
                    <a:pt x="18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28;p64"/>
            <p:cNvSpPr/>
            <p:nvPr/>
          </p:nvSpPr>
          <p:spPr>
            <a:xfrm flipH="1">
              <a:off x="7772185" y="3389475"/>
              <a:ext cx="95745" cy="111707"/>
            </a:xfrm>
            <a:custGeom>
              <a:avLst/>
              <a:gdLst/>
              <a:ahLst/>
              <a:cxnLst/>
              <a:rect l="l" t="t" r="r" b="b"/>
              <a:pathLst>
                <a:path w="1566" h="1827" extrusionOk="0">
                  <a:moveTo>
                    <a:pt x="1460" y="1"/>
                  </a:moveTo>
                  <a:cubicBezTo>
                    <a:pt x="1455" y="1"/>
                    <a:pt x="1450" y="1"/>
                    <a:pt x="1446" y="2"/>
                  </a:cubicBezTo>
                  <a:cubicBezTo>
                    <a:pt x="1057" y="56"/>
                    <a:pt x="804" y="511"/>
                    <a:pt x="576" y="792"/>
                  </a:cubicBezTo>
                  <a:cubicBezTo>
                    <a:pt x="362" y="1060"/>
                    <a:pt x="28" y="1407"/>
                    <a:pt x="1" y="1768"/>
                  </a:cubicBezTo>
                  <a:cubicBezTo>
                    <a:pt x="1" y="1809"/>
                    <a:pt x="32" y="1827"/>
                    <a:pt x="64" y="1827"/>
                  </a:cubicBezTo>
                  <a:cubicBezTo>
                    <a:pt x="74" y="1827"/>
                    <a:pt x="85" y="1825"/>
                    <a:pt x="94" y="1822"/>
                  </a:cubicBezTo>
                  <a:cubicBezTo>
                    <a:pt x="429" y="1675"/>
                    <a:pt x="683" y="1233"/>
                    <a:pt x="923" y="965"/>
                  </a:cubicBezTo>
                  <a:cubicBezTo>
                    <a:pt x="1151" y="712"/>
                    <a:pt x="1526" y="457"/>
                    <a:pt x="1565" y="109"/>
                  </a:cubicBezTo>
                  <a:cubicBezTo>
                    <a:pt x="1565" y="60"/>
                    <a:pt x="1510" y="1"/>
                    <a:pt x="146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29;p64"/>
            <p:cNvSpPr/>
            <p:nvPr/>
          </p:nvSpPr>
          <p:spPr>
            <a:xfrm flipH="1">
              <a:off x="7779521" y="3313782"/>
              <a:ext cx="64686" cy="76734"/>
            </a:xfrm>
            <a:custGeom>
              <a:avLst/>
              <a:gdLst/>
              <a:ahLst/>
              <a:cxnLst/>
              <a:rect l="l" t="t" r="r" b="b"/>
              <a:pathLst>
                <a:path w="1058" h="1255" extrusionOk="0">
                  <a:moveTo>
                    <a:pt x="886" y="0"/>
                  </a:moveTo>
                  <a:cubicBezTo>
                    <a:pt x="723" y="0"/>
                    <a:pt x="588" y="276"/>
                    <a:pt x="523" y="384"/>
                  </a:cubicBezTo>
                  <a:cubicBezTo>
                    <a:pt x="362" y="612"/>
                    <a:pt x="27" y="893"/>
                    <a:pt x="0" y="1201"/>
                  </a:cubicBezTo>
                  <a:cubicBezTo>
                    <a:pt x="0" y="1228"/>
                    <a:pt x="41" y="1254"/>
                    <a:pt x="81" y="1254"/>
                  </a:cubicBezTo>
                  <a:cubicBezTo>
                    <a:pt x="282" y="1187"/>
                    <a:pt x="469" y="973"/>
                    <a:pt x="603" y="826"/>
                  </a:cubicBezTo>
                  <a:cubicBezTo>
                    <a:pt x="776" y="652"/>
                    <a:pt x="977" y="465"/>
                    <a:pt x="1044" y="224"/>
                  </a:cubicBezTo>
                  <a:cubicBezTo>
                    <a:pt x="1058" y="170"/>
                    <a:pt x="1044" y="104"/>
                    <a:pt x="1004" y="50"/>
                  </a:cubicBezTo>
                  <a:cubicBezTo>
                    <a:pt x="964" y="15"/>
                    <a:pt x="924" y="0"/>
                    <a:pt x="886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30;p64"/>
            <p:cNvSpPr/>
            <p:nvPr/>
          </p:nvSpPr>
          <p:spPr>
            <a:xfrm flipH="1">
              <a:off x="7757022" y="3218951"/>
              <a:ext cx="64014" cy="66278"/>
            </a:xfrm>
            <a:custGeom>
              <a:avLst/>
              <a:gdLst/>
              <a:ahLst/>
              <a:cxnLst/>
              <a:rect l="l" t="t" r="r" b="b"/>
              <a:pathLst>
                <a:path w="1047" h="1084" extrusionOk="0">
                  <a:moveTo>
                    <a:pt x="750" y="1"/>
                  </a:moveTo>
                  <a:cubicBezTo>
                    <a:pt x="701" y="1"/>
                    <a:pt x="651" y="19"/>
                    <a:pt x="611" y="63"/>
                  </a:cubicBezTo>
                  <a:cubicBezTo>
                    <a:pt x="504" y="196"/>
                    <a:pt x="411" y="330"/>
                    <a:pt x="317" y="464"/>
                  </a:cubicBezTo>
                  <a:cubicBezTo>
                    <a:pt x="210" y="585"/>
                    <a:pt x="117" y="719"/>
                    <a:pt x="49" y="865"/>
                  </a:cubicBezTo>
                  <a:cubicBezTo>
                    <a:pt x="0" y="975"/>
                    <a:pt x="83" y="1084"/>
                    <a:pt x="184" y="1084"/>
                  </a:cubicBezTo>
                  <a:cubicBezTo>
                    <a:pt x="219" y="1084"/>
                    <a:pt x="256" y="1071"/>
                    <a:pt x="290" y="1040"/>
                  </a:cubicBezTo>
                  <a:cubicBezTo>
                    <a:pt x="518" y="838"/>
                    <a:pt x="772" y="585"/>
                    <a:pt x="946" y="317"/>
                  </a:cubicBezTo>
                  <a:cubicBezTo>
                    <a:pt x="1047" y="166"/>
                    <a:pt x="898" y="1"/>
                    <a:pt x="75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31;p64"/>
            <p:cNvSpPr/>
            <p:nvPr/>
          </p:nvSpPr>
          <p:spPr>
            <a:xfrm flipH="1">
              <a:off x="7765215" y="3513775"/>
              <a:ext cx="120690" cy="120328"/>
            </a:xfrm>
            <a:custGeom>
              <a:avLst/>
              <a:gdLst/>
              <a:ahLst/>
              <a:cxnLst/>
              <a:rect l="l" t="t" r="r" b="b"/>
              <a:pathLst>
                <a:path w="1974" h="1968" extrusionOk="0">
                  <a:moveTo>
                    <a:pt x="1776" y="1"/>
                  </a:moveTo>
                  <a:cubicBezTo>
                    <a:pt x="1667" y="1"/>
                    <a:pt x="1540" y="42"/>
                    <a:pt x="1485" y="83"/>
                  </a:cubicBezTo>
                  <a:cubicBezTo>
                    <a:pt x="1244" y="284"/>
                    <a:pt x="1030" y="538"/>
                    <a:pt x="830" y="778"/>
                  </a:cubicBezTo>
                  <a:cubicBezTo>
                    <a:pt x="602" y="1019"/>
                    <a:pt x="388" y="1274"/>
                    <a:pt x="188" y="1527"/>
                  </a:cubicBezTo>
                  <a:cubicBezTo>
                    <a:pt x="94" y="1661"/>
                    <a:pt x="1" y="1782"/>
                    <a:pt x="67" y="1902"/>
                  </a:cubicBezTo>
                  <a:cubicBezTo>
                    <a:pt x="85" y="1948"/>
                    <a:pt x="120" y="1967"/>
                    <a:pt x="157" y="1967"/>
                  </a:cubicBezTo>
                  <a:cubicBezTo>
                    <a:pt x="206" y="1967"/>
                    <a:pt x="259" y="1935"/>
                    <a:pt x="281" y="1889"/>
                  </a:cubicBezTo>
                  <a:lnTo>
                    <a:pt x="281" y="1889"/>
                  </a:lnTo>
                  <a:cubicBezTo>
                    <a:pt x="274" y="1910"/>
                    <a:pt x="264" y="1927"/>
                    <a:pt x="271" y="1927"/>
                  </a:cubicBezTo>
                  <a:cubicBezTo>
                    <a:pt x="277" y="1927"/>
                    <a:pt x="298" y="1913"/>
                    <a:pt x="348" y="1875"/>
                  </a:cubicBezTo>
                  <a:cubicBezTo>
                    <a:pt x="415" y="1822"/>
                    <a:pt x="482" y="1755"/>
                    <a:pt x="549" y="1688"/>
                  </a:cubicBezTo>
                  <a:cubicBezTo>
                    <a:pt x="736" y="1515"/>
                    <a:pt x="910" y="1327"/>
                    <a:pt x="1098" y="1140"/>
                  </a:cubicBezTo>
                  <a:lnTo>
                    <a:pt x="1659" y="578"/>
                  </a:lnTo>
                  <a:cubicBezTo>
                    <a:pt x="1740" y="511"/>
                    <a:pt x="1806" y="457"/>
                    <a:pt x="1873" y="377"/>
                  </a:cubicBezTo>
                  <a:cubicBezTo>
                    <a:pt x="1913" y="338"/>
                    <a:pt x="1927" y="297"/>
                    <a:pt x="1940" y="257"/>
                  </a:cubicBezTo>
                  <a:cubicBezTo>
                    <a:pt x="1974" y="178"/>
                    <a:pt x="1970" y="147"/>
                    <a:pt x="1960" y="147"/>
                  </a:cubicBezTo>
                  <a:cubicBezTo>
                    <a:pt x="1958" y="147"/>
                    <a:pt x="1956" y="148"/>
                    <a:pt x="1954" y="150"/>
                  </a:cubicBezTo>
                  <a:cubicBezTo>
                    <a:pt x="1967" y="39"/>
                    <a:pt x="1880" y="1"/>
                    <a:pt x="177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32;p64"/>
            <p:cNvSpPr/>
            <p:nvPr/>
          </p:nvSpPr>
          <p:spPr>
            <a:xfrm flipH="1">
              <a:off x="7772613" y="3598762"/>
              <a:ext cx="116349" cy="111524"/>
            </a:xfrm>
            <a:custGeom>
              <a:avLst/>
              <a:gdLst/>
              <a:ahLst/>
              <a:cxnLst/>
              <a:rect l="l" t="t" r="r" b="b"/>
              <a:pathLst>
                <a:path w="1903" h="1824" extrusionOk="0">
                  <a:moveTo>
                    <a:pt x="1635" y="1"/>
                  </a:moveTo>
                  <a:cubicBezTo>
                    <a:pt x="1599" y="1"/>
                    <a:pt x="1561" y="10"/>
                    <a:pt x="1522" y="30"/>
                  </a:cubicBezTo>
                  <a:cubicBezTo>
                    <a:pt x="1281" y="137"/>
                    <a:pt x="1067" y="419"/>
                    <a:pt x="880" y="592"/>
                  </a:cubicBezTo>
                  <a:cubicBezTo>
                    <a:pt x="559" y="900"/>
                    <a:pt x="77" y="1275"/>
                    <a:pt x="10" y="1743"/>
                  </a:cubicBezTo>
                  <a:cubicBezTo>
                    <a:pt x="0" y="1783"/>
                    <a:pt x="29" y="1824"/>
                    <a:pt x="60" y="1824"/>
                  </a:cubicBezTo>
                  <a:cubicBezTo>
                    <a:pt x="70" y="1824"/>
                    <a:pt x="81" y="1820"/>
                    <a:pt x="90" y="1810"/>
                  </a:cubicBezTo>
                  <a:cubicBezTo>
                    <a:pt x="479" y="1543"/>
                    <a:pt x="813" y="1181"/>
                    <a:pt x="1174" y="887"/>
                  </a:cubicBezTo>
                  <a:cubicBezTo>
                    <a:pt x="1388" y="726"/>
                    <a:pt x="1695" y="566"/>
                    <a:pt x="1816" y="325"/>
                  </a:cubicBezTo>
                  <a:cubicBezTo>
                    <a:pt x="1903" y="163"/>
                    <a:pt x="1788" y="1"/>
                    <a:pt x="1635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33;p64"/>
            <p:cNvSpPr/>
            <p:nvPr/>
          </p:nvSpPr>
          <p:spPr>
            <a:xfrm flipH="1">
              <a:off x="7950592" y="3470609"/>
              <a:ext cx="66153" cy="89268"/>
            </a:xfrm>
            <a:custGeom>
              <a:avLst/>
              <a:gdLst/>
              <a:ahLst/>
              <a:cxnLst/>
              <a:rect l="l" t="t" r="r" b="b"/>
              <a:pathLst>
                <a:path w="1082" h="1460" extrusionOk="0">
                  <a:moveTo>
                    <a:pt x="188" y="0"/>
                  </a:moveTo>
                  <a:cubicBezTo>
                    <a:pt x="134" y="0"/>
                    <a:pt x="81" y="40"/>
                    <a:pt x="67" y="93"/>
                  </a:cubicBezTo>
                  <a:cubicBezTo>
                    <a:pt x="0" y="348"/>
                    <a:pt x="281" y="669"/>
                    <a:pt x="388" y="869"/>
                  </a:cubicBezTo>
                  <a:cubicBezTo>
                    <a:pt x="509" y="1097"/>
                    <a:pt x="682" y="1377"/>
                    <a:pt x="937" y="1458"/>
                  </a:cubicBezTo>
                  <a:cubicBezTo>
                    <a:pt x="943" y="1459"/>
                    <a:pt x="949" y="1459"/>
                    <a:pt x="955" y="1459"/>
                  </a:cubicBezTo>
                  <a:cubicBezTo>
                    <a:pt x="1017" y="1459"/>
                    <a:pt x="1081" y="1398"/>
                    <a:pt x="1057" y="1338"/>
                  </a:cubicBezTo>
                  <a:cubicBezTo>
                    <a:pt x="964" y="1083"/>
                    <a:pt x="816" y="842"/>
                    <a:pt x="709" y="602"/>
                  </a:cubicBezTo>
                  <a:cubicBezTo>
                    <a:pt x="602" y="388"/>
                    <a:pt x="482" y="0"/>
                    <a:pt x="188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34;p64"/>
            <p:cNvSpPr/>
            <p:nvPr/>
          </p:nvSpPr>
          <p:spPr>
            <a:xfrm flipH="1">
              <a:off x="7958846" y="3571921"/>
              <a:ext cx="57655" cy="80708"/>
            </a:xfrm>
            <a:custGeom>
              <a:avLst/>
              <a:gdLst/>
              <a:ahLst/>
              <a:cxnLst/>
              <a:rect l="l" t="t" r="r" b="b"/>
              <a:pathLst>
                <a:path w="943" h="1320" extrusionOk="0">
                  <a:moveTo>
                    <a:pt x="280" y="1"/>
                  </a:moveTo>
                  <a:cubicBezTo>
                    <a:pt x="141" y="1"/>
                    <a:pt x="0" y="173"/>
                    <a:pt x="90" y="323"/>
                  </a:cubicBezTo>
                  <a:cubicBezTo>
                    <a:pt x="277" y="630"/>
                    <a:pt x="425" y="992"/>
                    <a:pt x="665" y="1272"/>
                  </a:cubicBezTo>
                  <a:cubicBezTo>
                    <a:pt x="692" y="1306"/>
                    <a:pt x="724" y="1320"/>
                    <a:pt x="756" y="1320"/>
                  </a:cubicBezTo>
                  <a:cubicBezTo>
                    <a:pt x="851" y="1320"/>
                    <a:pt x="943" y="1195"/>
                    <a:pt x="892" y="1085"/>
                  </a:cubicBezTo>
                  <a:cubicBezTo>
                    <a:pt x="732" y="751"/>
                    <a:pt x="651" y="350"/>
                    <a:pt x="411" y="68"/>
                  </a:cubicBezTo>
                  <a:cubicBezTo>
                    <a:pt x="373" y="21"/>
                    <a:pt x="327" y="1"/>
                    <a:pt x="280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35;p64"/>
            <p:cNvSpPr/>
            <p:nvPr/>
          </p:nvSpPr>
          <p:spPr>
            <a:xfrm flipH="1">
              <a:off x="8002806" y="3714197"/>
              <a:ext cx="91588" cy="126443"/>
            </a:xfrm>
            <a:custGeom>
              <a:avLst/>
              <a:gdLst/>
              <a:ahLst/>
              <a:cxnLst/>
              <a:rect l="l" t="t" r="r" b="b"/>
              <a:pathLst>
                <a:path w="1498" h="2068" extrusionOk="0">
                  <a:moveTo>
                    <a:pt x="161" y="0"/>
                  </a:moveTo>
                  <a:cubicBezTo>
                    <a:pt x="85" y="0"/>
                    <a:pt x="1" y="53"/>
                    <a:pt x="13" y="149"/>
                  </a:cubicBezTo>
                  <a:cubicBezTo>
                    <a:pt x="53" y="511"/>
                    <a:pt x="427" y="791"/>
                    <a:pt x="641" y="1072"/>
                  </a:cubicBezTo>
                  <a:cubicBezTo>
                    <a:pt x="869" y="1393"/>
                    <a:pt x="1069" y="1795"/>
                    <a:pt x="1364" y="2048"/>
                  </a:cubicBezTo>
                  <a:cubicBezTo>
                    <a:pt x="1381" y="2061"/>
                    <a:pt x="1401" y="2068"/>
                    <a:pt x="1420" y="2068"/>
                  </a:cubicBezTo>
                  <a:cubicBezTo>
                    <a:pt x="1460" y="2068"/>
                    <a:pt x="1497" y="2041"/>
                    <a:pt x="1497" y="1995"/>
                  </a:cubicBezTo>
                  <a:cubicBezTo>
                    <a:pt x="1485" y="1581"/>
                    <a:pt x="1217" y="1192"/>
                    <a:pt x="1003" y="858"/>
                  </a:cubicBezTo>
                  <a:cubicBezTo>
                    <a:pt x="829" y="577"/>
                    <a:pt x="548" y="83"/>
                    <a:pt x="186" y="2"/>
                  </a:cubicBezTo>
                  <a:cubicBezTo>
                    <a:pt x="178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436;p64"/>
            <p:cNvSpPr/>
            <p:nvPr/>
          </p:nvSpPr>
          <p:spPr>
            <a:xfrm flipH="1">
              <a:off x="7978410" y="3697077"/>
              <a:ext cx="55515" cy="74349"/>
            </a:xfrm>
            <a:custGeom>
              <a:avLst/>
              <a:gdLst/>
              <a:ahLst/>
              <a:cxnLst/>
              <a:rect l="l" t="t" r="r" b="b"/>
              <a:pathLst>
                <a:path w="908" h="1216" extrusionOk="0">
                  <a:moveTo>
                    <a:pt x="241" y="1"/>
                  </a:moveTo>
                  <a:cubicBezTo>
                    <a:pt x="187" y="1"/>
                    <a:pt x="134" y="1"/>
                    <a:pt x="107" y="54"/>
                  </a:cubicBezTo>
                  <a:cubicBezTo>
                    <a:pt x="0" y="242"/>
                    <a:pt x="161" y="443"/>
                    <a:pt x="241" y="603"/>
                  </a:cubicBezTo>
                  <a:cubicBezTo>
                    <a:pt x="362" y="803"/>
                    <a:pt x="482" y="1005"/>
                    <a:pt x="642" y="1178"/>
                  </a:cubicBezTo>
                  <a:cubicBezTo>
                    <a:pt x="672" y="1204"/>
                    <a:pt x="703" y="1215"/>
                    <a:pt x="734" y="1215"/>
                  </a:cubicBezTo>
                  <a:cubicBezTo>
                    <a:pt x="828" y="1215"/>
                    <a:pt x="907" y="1109"/>
                    <a:pt x="856" y="1017"/>
                  </a:cubicBezTo>
                  <a:cubicBezTo>
                    <a:pt x="749" y="817"/>
                    <a:pt x="656" y="616"/>
                    <a:pt x="549" y="416"/>
                  </a:cubicBezTo>
                  <a:cubicBezTo>
                    <a:pt x="482" y="268"/>
                    <a:pt x="428" y="28"/>
                    <a:pt x="2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437;p64"/>
            <p:cNvSpPr/>
            <p:nvPr/>
          </p:nvSpPr>
          <p:spPr>
            <a:xfrm flipH="1">
              <a:off x="8013872" y="3846262"/>
              <a:ext cx="75569" cy="95015"/>
            </a:xfrm>
            <a:custGeom>
              <a:avLst/>
              <a:gdLst/>
              <a:ahLst/>
              <a:cxnLst/>
              <a:rect l="l" t="t" r="r" b="b"/>
              <a:pathLst>
                <a:path w="1236" h="1554" extrusionOk="0">
                  <a:moveTo>
                    <a:pt x="227" y="1"/>
                  </a:moveTo>
                  <a:cubicBezTo>
                    <a:pt x="108" y="1"/>
                    <a:pt x="0" y="101"/>
                    <a:pt x="39" y="236"/>
                  </a:cubicBezTo>
                  <a:cubicBezTo>
                    <a:pt x="105" y="491"/>
                    <a:pt x="320" y="718"/>
                    <a:pt x="480" y="919"/>
                  </a:cubicBezTo>
                  <a:cubicBezTo>
                    <a:pt x="628" y="1119"/>
                    <a:pt x="774" y="1360"/>
                    <a:pt x="962" y="1507"/>
                  </a:cubicBezTo>
                  <a:cubicBezTo>
                    <a:pt x="997" y="1539"/>
                    <a:pt x="1036" y="1553"/>
                    <a:pt x="1073" y="1553"/>
                  </a:cubicBezTo>
                  <a:cubicBezTo>
                    <a:pt x="1161" y="1553"/>
                    <a:pt x="1235" y="1473"/>
                    <a:pt x="1216" y="1360"/>
                  </a:cubicBezTo>
                  <a:cubicBezTo>
                    <a:pt x="1176" y="1146"/>
                    <a:pt x="1015" y="946"/>
                    <a:pt x="881" y="771"/>
                  </a:cubicBezTo>
                  <a:cubicBezTo>
                    <a:pt x="721" y="530"/>
                    <a:pt x="574" y="236"/>
                    <a:pt x="360" y="49"/>
                  </a:cubicBezTo>
                  <a:cubicBezTo>
                    <a:pt x="319" y="16"/>
                    <a:pt x="272" y="1"/>
                    <a:pt x="227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438;p64"/>
            <p:cNvSpPr/>
            <p:nvPr/>
          </p:nvSpPr>
          <p:spPr>
            <a:xfrm flipH="1">
              <a:off x="7996080" y="4017764"/>
              <a:ext cx="55332" cy="88534"/>
            </a:xfrm>
            <a:custGeom>
              <a:avLst/>
              <a:gdLst/>
              <a:ahLst/>
              <a:cxnLst/>
              <a:rect l="l" t="t" r="r" b="b"/>
              <a:pathLst>
                <a:path w="905" h="1448" extrusionOk="0">
                  <a:moveTo>
                    <a:pt x="221" y="0"/>
                  </a:moveTo>
                  <a:cubicBezTo>
                    <a:pt x="116" y="0"/>
                    <a:pt x="1" y="114"/>
                    <a:pt x="19" y="240"/>
                  </a:cubicBezTo>
                  <a:cubicBezTo>
                    <a:pt x="59" y="454"/>
                    <a:pt x="193" y="655"/>
                    <a:pt x="300" y="855"/>
                  </a:cubicBezTo>
                  <a:cubicBezTo>
                    <a:pt x="407" y="1043"/>
                    <a:pt x="527" y="1244"/>
                    <a:pt x="675" y="1417"/>
                  </a:cubicBezTo>
                  <a:cubicBezTo>
                    <a:pt x="696" y="1438"/>
                    <a:pt x="722" y="1447"/>
                    <a:pt x="749" y="1447"/>
                  </a:cubicBezTo>
                  <a:cubicBezTo>
                    <a:pt x="825" y="1447"/>
                    <a:pt x="905" y="1376"/>
                    <a:pt x="875" y="1297"/>
                  </a:cubicBezTo>
                  <a:cubicBezTo>
                    <a:pt x="808" y="1110"/>
                    <a:pt x="701" y="923"/>
                    <a:pt x="621" y="736"/>
                  </a:cubicBezTo>
                  <a:cubicBezTo>
                    <a:pt x="514" y="534"/>
                    <a:pt x="447" y="308"/>
                    <a:pt x="353" y="94"/>
                  </a:cubicBezTo>
                  <a:cubicBezTo>
                    <a:pt x="323" y="28"/>
                    <a:pt x="273" y="0"/>
                    <a:pt x="221" y="0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439;p64"/>
            <p:cNvSpPr/>
            <p:nvPr/>
          </p:nvSpPr>
          <p:spPr>
            <a:xfrm flipH="1">
              <a:off x="7993879" y="4117241"/>
              <a:ext cx="71962" cy="80953"/>
            </a:xfrm>
            <a:custGeom>
              <a:avLst/>
              <a:gdLst/>
              <a:ahLst/>
              <a:cxnLst/>
              <a:rect l="l" t="t" r="r" b="b"/>
              <a:pathLst>
                <a:path w="1177" h="1324" extrusionOk="0">
                  <a:moveTo>
                    <a:pt x="114" y="1"/>
                  </a:moveTo>
                  <a:cubicBezTo>
                    <a:pt x="70" y="1"/>
                    <a:pt x="28" y="40"/>
                    <a:pt x="28" y="85"/>
                  </a:cubicBezTo>
                  <a:cubicBezTo>
                    <a:pt x="1" y="593"/>
                    <a:pt x="549" y="1008"/>
                    <a:pt x="897" y="1288"/>
                  </a:cubicBezTo>
                  <a:cubicBezTo>
                    <a:pt x="927" y="1313"/>
                    <a:pt x="960" y="1324"/>
                    <a:pt x="992" y="1324"/>
                  </a:cubicBezTo>
                  <a:cubicBezTo>
                    <a:pt x="1095" y="1324"/>
                    <a:pt x="1177" y="1207"/>
                    <a:pt x="1084" y="1115"/>
                  </a:cubicBezTo>
                  <a:cubicBezTo>
                    <a:pt x="911" y="941"/>
                    <a:pt x="750" y="767"/>
                    <a:pt x="589" y="580"/>
                  </a:cubicBezTo>
                  <a:cubicBezTo>
                    <a:pt x="442" y="393"/>
                    <a:pt x="335" y="192"/>
                    <a:pt x="174" y="31"/>
                  </a:cubicBezTo>
                  <a:cubicBezTo>
                    <a:pt x="157" y="10"/>
                    <a:pt x="136" y="1"/>
                    <a:pt x="11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440;p64"/>
            <p:cNvSpPr/>
            <p:nvPr/>
          </p:nvSpPr>
          <p:spPr>
            <a:xfrm flipH="1">
              <a:off x="7818101" y="3744462"/>
              <a:ext cx="104305" cy="122896"/>
            </a:xfrm>
            <a:custGeom>
              <a:avLst/>
              <a:gdLst/>
              <a:ahLst/>
              <a:cxnLst/>
              <a:rect l="l" t="t" r="r" b="b"/>
              <a:pathLst>
                <a:path w="1706" h="2010" extrusionOk="0">
                  <a:moveTo>
                    <a:pt x="1551" y="1"/>
                  </a:moveTo>
                  <a:cubicBezTo>
                    <a:pt x="1546" y="1"/>
                    <a:pt x="1540" y="1"/>
                    <a:pt x="1534" y="2"/>
                  </a:cubicBezTo>
                  <a:cubicBezTo>
                    <a:pt x="1160" y="2"/>
                    <a:pt x="812" y="497"/>
                    <a:pt x="598" y="751"/>
                  </a:cubicBezTo>
                  <a:cubicBezTo>
                    <a:pt x="330" y="1072"/>
                    <a:pt x="36" y="1460"/>
                    <a:pt x="9" y="1874"/>
                  </a:cubicBezTo>
                  <a:cubicBezTo>
                    <a:pt x="1" y="1965"/>
                    <a:pt x="72" y="2010"/>
                    <a:pt x="145" y="2010"/>
                  </a:cubicBezTo>
                  <a:cubicBezTo>
                    <a:pt x="191" y="2010"/>
                    <a:pt x="237" y="1991"/>
                    <a:pt x="263" y="1955"/>
                  </a:cubicBezTo>
                  <a:cubicBezTo>
                    <a:pt x="504" y="1607"/>
                    <a:pt x="691" y="1273"/>
                    <a:pt x="972" y="965"/>
                  </a:cubicBezTo>
                  <a:cubicBezTo>
                    <a:pt x="1186" y="738"/>
                    <a:pt x="1614" y="497"/>
                    <a:pt x="1681" y="189"/>
                  </a:cubicBezTo>
                  <a:cubicBezTo>
                    <a:pt x="1706" y="101"/>
                    <a:pt x="1648" y="1"/>
                    <a:pt x="155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441;p64"/>
            <p:cNvSpPr/>
            <p:nvPr/>
          </p:nvSpPr>
          <p:spPr>
            <a:xfrm flipH="1">
              <a:off x="7777871" y="3845284"/>
              <a:ext cx="136648" cy="108650"/>
            </a:xfrm>
            <a:custGeom>
              <a:avLst/>
              <a:gdLst/>
              <a:ahLst/>
              <a:cxnLst/>
              <a:rect l="l" t="t" r="r" b="b"/>
              <a:pathLst>
                <a:path w="2235" h="1777" extrusionOk="0">
                  <a:moveTo>
                    <a:pt x="1996" y="1"/>
                  </a:moveTo>
                  <a:cubicBezTo>
                    <a:pt x="1977" y="1"/>
                    <a:pt x="1958" y="4"/>
                    <a:pt x="1940" y="11"/>
                  </a:cubicBezTo>
                  <a:cubicBezTo>
                    <a:pt x="1512" y="118"/>
                    <a:pt x="1191" y="400"/>
                    <a:pt x="883" y="707"/>
                  </a:cubicBezTo>
                  <a:cubicBezTo>
                    <a:pt x="576" y="1001"/>
                    <a:pt x="228" y="1336"/>
                    <a:pt x="27" y="1711"/>
                  </a:cubicBezTo>
                  <a:cubicBezTo>
                    <a:pt x="0" y="1737"/>
                    <a:pt x="27" y="1777"/>
                    <a:pt x="67" y="1777"/>
                  </a:cubicBezTo>
                  <a:cubicBezTo>
                    <a:pt x="482" y="1657"/>
                    <a:pt x="816" y="1242"/>
                    <a:pt x="1124" y="962"/>
                  </a:cubicBezTo>
                  <a:cubicBezTo>
                    <a:pt x="1352" y="760"/>
                    <a:pt x="1578" y="587"/>
                    <a:pt x="1860" y="466"/>
                  </a:cubicBezTo>
                  <a:cubicBezTo>
                    <a:pt x="2033" y="400"/>
                    <a:pt x="2140" y="413"/>
                    <a:pt x="2220" y="225"/>
                  </a:cubicBezTo>
                  <a:cubicBezTo>
                    <a:pt x="2234" y="186"/>
                    <a:pt x="2208" y="132"/>
                    <a:pt x="2181" y="106"/>
                  </a:cubicBezTo>
                  <a:lnTo>
                    <a:pt x="2140" y="65"/>
                  </a:lnTo>
                  <a:cubicBezTo>
                    <a:pt x="2101" y="26"/>
                    <a:pt x="2048" y="1"/>
                    <a:pt x="1996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442;p64"/>
            <p:cNvSpPr/>
            <p:nvPr/>
          </p:nvSpPr>
          <p:spPr>
            <a:xfrm flipH="1">
              <a:off x="7824521" y="3983586"/>
              <a:ext cx="98191" cy="100824"/>
            </a:xfrm>
            <a:custGeom>
              <a:avLst/>
              <a:gdLst/>
              <a:ahLst/>
              <a:cxnLst/>
              <a:rect l="l" t="t" r="r" b="b"/>
              <a:pathLst>
                <a:path w="1606" h="1649" extrusionOk="0">
                  <a:moveTo>
                    <a:pt x="1341" y="1"/>
                  </a:moveTo>
                  <a:cubicBezTo>
                    <a:pt x="1071" y="1"/>
                    <a:pt x="744" y="435"/>
                    <a:pt x="616" y="585"/>
                  </a:cubicBezTo>
                  <a:lnTo>
                    <a:pt x="214" y="1147"/>
                  </a:lnTo>
                  <a:cubicBezTo>
                    <a:pt x="148" y="1241"/>
                    <a:pt x="0" y="1402"/>
                    <a:pt x="0" y="1521"/>
                  </a:cubicBezTo>
                  <a:cubicBezTo>
                    <a:pt x="0" y="1575"/>
                    <a:pt x="41" y="1628"/>
                    <a:pt x="94" y="1642"/>
                  </a:cubicBezTo>
                  <a:cubicBezTo>
                    <a:pt x="111" y="1647"/>
                    <a:pt x="127" y="1649"/>
                    <a:pt x="144" y="1649"/>
                  </a:cubicBezTo>
                  <a:cubicBezTo>
                    <a:pt x="387" y="1649"/>
                    <a:pt x="665" y="1217"/>
                    <a:pt x="790" y="1067"/>
                  </a:cubicBezTo>
                  <a:cubicBezTo>
                    <a:pt x="924" y="906"/>
                    <a:pt x="1058" y="746"/>
                    <a:pt x="1218" y="612"/>
                  </a:cubicBezTo>
                  <a:cubicBezTo>
                    <a:pt x="1311" y="519"/>
                    <a:pt x="1445" y="478"/>
                    <a:pt x="1525" y="385"/>
                  </a:cubicBezTo>
                  <a:cubicBezTo>
                    <a:pt x="1605" y="291"/>
                    <a:pt x="1605" y="184"/>
                    <a:pt x="1525" y="91"/>
                  </a:cubicBezTo>
                  <a:cubicBezTo>
                    <a:pt x="1470" y="27"/>
                    <a:pt x="1407" y="1"/>
                    <a:pt x="1341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443;p64"/>
            <p:cNvSpPr/>
            <p:nvPr/>
          </p:nvSpPr>
          <p:spPr>
            <a:xfrm flipH="1">
              <a:off x="7865485" y="4099204"/>
              <a:ext cx="55637" cy="57719"/>
            </a:xfrm>
            <a:custGeom>
              <a:avLst/>
              <a:gdLst/>
              <a:ahLst/>
              <a:cxnLst/>
              <a:rect l="l" t="t" r="r" b="b"/>
              <a:pathLst>
                <a:path w="910" h="944" extrusionOk="0">
                  <a:moveTo>
                    <a:pt x="724" y="1"/>
                  </a:moveTo>
                  <a:cubicBezTo>
                    <a:pt x="711" y="1"/>
                    <a:pt x="698" y="2"/>
                    <a:pt x="684" y="5"/>
                  </a:cubicBezTo>
                  <a:cubicBezTo>
                    <a:pt x="509" y="32"/>
                    <a:pt x="363" y="260"/>
                    <a:pt x="256" y="380"/>
                  </a:cubicBezTo>
                  <a:cubicBezTo>
                    <a:pt x="162" y="513"/>
                    <a:pt x="1" y="661"/>
                    <a:pt x="1" y="834"/>
                  </a:cubicBezTo>
                  <a:cubicBezTo>
                    <a:pt x="1" y="883"/>
                    <a:pt x="45" y="943"/>
                    <a:pt x="94" y="943"/>
                  </a:cubicBezTo>
                  <a:cubicBezTo>
                    <a:pt x="98" y="943"/>
                    <a:pt x="103" y="943"/>
                    <a:pt x="108" y="941"/>
                  </a:cubicBezTo>
                  <a:cubicBezTo>
                    <a:pt x="282" y="941"/>
                    <a:pt x="416" y="768"/>
                    <a:pt x="536" y="661"/>
                  </a:cubicBezTo>
                  <a:cubicBezTo>
                    <a:pt x="657" y="554"/>
                    <a:pt x="871" y="380"/>
                    <a:pt x="898" y="219"/>
                  </a:cubicBezTo>
                  <a:cubicBezTo>
                    <a:pt x="909" y="99"/>
                    <a:pt x="836" y="1"/>
                    <a:pt x="724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44;p64"/>
            <p:cNvSpPr/>
            <p:nvPr/>
          </p:nvSpPr>
          <p:spPr>
            <a:xfrm flipH="1">
              <a:off x="7868664" y="4174652"/>
              <a:ext cx="47934" cy="43778"/>
            </a:xfrm>
            <a:custGeom>
              <a:avLst/>
              <a:gdLst/>
              <a:ahLst/>
              <a:cxnLst/>
              <a:rect l="l" t="t" r="r" b="b"/>
              <a:pathLst>
                <a:path w="784" h="716" extrusionOk="0">
                  <a:moveTo>
                    <a:pt x="639" y="1"/>
                  </a:moveTo>
                  <a:cubicBezTo>
                    <a:pt x="504" y="1"/>
                    <a:pt x="403" y="102"/>
                    <a:pt x="315" y="203"/>
                  </a:cubicBezTo>
                  <a:cubicBezTo>
                    <a:pt x="208" y="323"/>
                    <a:pt x="114" y="417"/>
                    <a:pt x="48" y="563"/>
                  </a:cubicBezTo>
                  <a:cubicBezTo>
                    <a:pt x="0" y="624"/>
                    <a:pt x="59" y="715"/>
                    <a:pt x="129" y="715"/>
                  </a:cubicBezTo>
                  <a:cubicBezTo>
                    <a:pt x="138" y="715"/>
                    <a:pt x="146" y="714"/>
                    <a:pt x="155" y="711"/>
                  </a:cubicBezTo>
                  <a:cubicBezTo>
                    <a:pt x="315" y="670"/>
                    <a:pt x="422" y="590"/>
                    <a:pt x="542" y="497"/>
                  </a:cubicBezTo>
                  <a:cubicBezTo>
                    <a:pt x="663" y="390"/>
                    <a:pt x="783" y="283"/>
                    <a:pt x="783" y="109"/>
                  </a:cubicBezTo>
                  <a:cubicBezTo>
                    <a:pt x="783" y="42"/>
                    <a:pt x="730" y="2"/>
                    <a:pt x="663" y="2"/>
                  </a:cubicBezTo>
                  <a:cubicBezTo>
                    <a:pt x="655" y="1"/>
                    <a:pt x="647" y="1"/>
                    <a:pt x="639" y="1"/>
                  </a:cubicBezTo>
                  <a:close/>
                </a:path>
              </a:pathLst>
            </a:custGeom>
            <a:solidFill>
              <a:srgbClr val="3578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445;p64"/>
            <p:cNvSpPr/>
            <p:nvPr/>
          </p:nvSpPr>
          <p:spPr>
            <a:xfrm flipH="1">
              <a:off x="7463855" y="4471433"/>
              <a:ext cx="35889" cy="24335"/>
            </a:xfrm>
            <a:custGeom>
              <a:avLst/>
              <a:gdLst/>
              <a:ahLst/>
              <a:cxnLst/>
              <a:rect l="l" t="t" r="r" b="b"/>
              <a:pathLst>
                <a:path w="587" h="398" extrusionOk="0">
                  <a:moveTo>
                    <a:pt x="332" y="1"/>
                  </a:moveTo>
                  <a:cubicBezTo>
                    <a:pt x="245" y="1"/>
                    <a:pt x="177" y="39"/>
                    <a:pt x="118" y="97"/>
                  </a:cubicBezTo>
                  <a:cubicBezTo>
                    <a:pt x="91" y="124"/>
                    <a:pt x="65" y="164"/>
                    <a:pt x="38" y="204"/>
                  </a:cubicBezTo>
                  <a:cubicBezTo>
                    <a:pt x="25" y="244"/>
                    <a:pt x="25" y="284"/>
                    <a:pt x="11" y="311"/>
                  </a:cubicBezTo>
                  <a:cubicBezTo>
                    <a:pt x="0" y="357"/>
                    <a:pt x="39" y="394"/>
                    <a:pt x="75" y="394"/>
                  </a:cubicBezTo>
                  <a:cubicBezTo>
                    <a:pt x="81" y="394"/>
                    <a:pt x="86" y="393"/>
                    <a:pt x="91" y="391"/>
                  </a:cubicBezTo>
                  <a:cubicBezTo>
                    <a:pt x="78" y="385"/>
                    <a:pt x="71" y="381"/>
                    <a:pt x="73" y="381"/>
                  </a:cubicBezTo>
                  <a:cubicBezTo>
                    <a:pt x="75" y="381"/>
                    <a:pt x="85" y="385"/>
                    <a:pt x="105" y="391"/>
                  </a:cubicBezTo>
                  <a:cubicBezTo>
                    <a:pt x="114" y="396"/>
                    <a:pt x="122" y="397"/>
                    <a:pt x="128" y="397"/>
                  </a:cubicBezTo>
                  <a:cubicBezTo>
                    <a:pt x="142" y="397"/>
                    <a:pt x="154" y="391"/>
                    <a:pt x="172" y="391"/>
                  </a:cubicBezTo>
                  <a:cubicBezTo>
                    <a:pt x="212" y="391"/>
                    <a:pt x="266" y="391"/>
                    <a:pt x="305" y="378"/>
                  </a:cubicBezTo>
                  <a:cubicBezTo>
                    <a:pt x="386" y="378"/>
                    <a:pt x="480" y="325"/>
                    <a:pt x="519" y="257"/>
                  </a:cubicBezTo>
                  <a:lnTo>
                    <a:pt x="546" y="231"/>
                  </a:lnTo>
                  <a:cubicBezTo>
                    <a:pt x="587" y="191"/>
                    <a:pt x="587" y="124"/>
                    <a:pt x="546" y="97"/>
                  </a:cubicBezTo>
                  <a:cubicBezTo>
                    <a:pt x="533" y="70"/>
                    <a:pt x="519" y="70"/>
                    <a:pt x="493" y="57"/>
                  </a:cubicBezTo>
                  <a:cubicBezTo>
                    <a:pt x="466" y="17"/>
                    <a:pt x="412" y="4"/>
                    <a:pt x="373" y="4"/>
                  </a:cubicBezTo>
                  <a:cubicBezTo>
                    <a:pt x="359" y="2"/>
                    <a:pt x="345" y="1"/>
                    <a:pt x="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46;p64"/>
            <p:cNvSpPr/>
            <p:nvPr/>
          </p:nvSpPr>
          <p:spPr>
            <a:xfrm flipH="1">
              <a:off x="7393482" y="4470760"/>
              <a:ext cx="32771" cy="27147"/>
            </a:xfrm>
            <a:custGeom>
              <a:avLst/>
              <a:gdLst/>
              <a:ahLst/>
              <a:cxnLst/>
              <a:rect l="l" t="t" r="r" b="b"/>
              <a:pathLst>
                <a:path w="536" h="444" extrusionOk="0">
                  <a:moveTo>
                    <a:pt x="307" y="1"/>
                  </a:moveTo>
                  <a:cubicBezTo>
                    <a:pt x="268" y="1"/>
                    <a:pt x="241" y="15"/>
                    <a:pt x="200" y="28"/>
                  </a:cubicBezTo>
                  <a:cubicBezTo>
                    <a:pt x="0" y="68"/>
                    <a:pt x="0" y="375"/>
                    <a:pt x="200" y="429"/>
                  </a:cubicBezTo>
                  <a:cubicBezTo>
                    <a:pt x="241" y="443"/>
                    <a:pt x="268" y="443"/>
                    <a:pt x="307" y="443"/>
                  </a:cubicBezTo>
                  <a:cubicBezTo>
                    <a:pt x="314" y="443"/>
                    <a:pt x="321" y="444"/>
                    <a:pt x="327" y="444"/>
                  </a:cubicBezTo>
                  <a:cubicBezTo>
                    <a:pt x="440" y="444"/>
                    <a:pt x="535" y="342"/>
                    <a:pt x="535" y="229"/>
                  </a:cubicBezTo>
                  <a:cubicBezTo>
                    <a:pt x="535" y="108"/>
                    <a:pt x="428" y="1"/>
                    <a:pt x="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47;p64"/>
            <p:cNvSpPr/>
            <p:nvPr/>
          </p:nvSpPr>
          <p:spPr>
            <a:xfrm flipH="1">
              <a:off x="7416410" y="4442941"/>
              <a:ext cx="40414" cy="20788"/>
            </a:xfrm>
            <a:custGeom>
              <a:avLst/>
              <a:gdLst/>
              <a:ahLst/>
              <a:cxnLst/>
              <a:rect l="l" t="t" r="r" b="b"/>
              <a:pathLst>
                <a:path w="661" h="340" extrusionOk="0">
                  <a:moveTo>
                    <a:pt x="353" y="1"/>
                  </a:moveTo>
                  <a:cubicBezTo>
                    <a:pt x="259" y="15"/>
                    <a:pt x="165" y="81"/>
                    <a:pt x="99" y="135"/>
                  </a:cubicBezTo>
                  <a:cubicBezTo>
                    <a:pt x="1" y="208"/>
                    <a:pt x="94" y="339"/>
                    <a:pt x="193" y="339"/>
                  </a:cubicBezTo>
                  <a:cubicBezTo>
                    <a:pt x="201" y="339"/>
                    <a:pt x="210" y="338"/>
                    <a:pt x="219" y="336"/>
                  </a:cubicBezTo>
                  <a:cubicBezTo>
                    <a:pt x="246" y="329"/>
                    <a:pt x="276" y="329"/>
                    <a:pt x="308" y="329"/>
                  </a:cubicBezTo>
                  <a:cubicBezTo>
                    <a:pt x="339" y="329"/>
                    <a:pt x="373" y="329"/>
                    <a:pt x="406" y="322"/>
                  </a:cubicBezTo>
                  <a:cubicBezTo>
                    <a:pt x="460" y="322"/>
                    <a:pt x="527" y="282"/>
                    <a:pt x="580" y="256"/>
                  </a:cubicBezTo>
                  <a:cubicBezTo>
                    <a:pt x="647" y="215"/>
                    <a:pt x="661" y="108"/>
                    <a:pt x="580" y="68"/>
                  </a:cubicBezTo>
                  <a:cubicBezTo>
                    <a:pt x="513" y="42"/>
                    <a:pt x="433" y="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48;p64"/>
            <p:cNvSpPr/>
            <p:nvPr/>
          </p:nvSpPr>
          <p:spPr>
            <a:xfrm flipH="1">
              <a:off x="7343653" y="4217023"/>
              <a:ext cx="29408" cy="21522"/>
            </a:xfrm>
            <a:custGeom>
              <a:avLst/>
              <a:gdLst/>
              <a:ahLst/>
              <a:cxnLst/>
              <a:rect l="l" t="t" r="r" b="b"/>
              <a:pathLst>
                <a:path w="481" h="352" extrusionOk="0">
                  <a:moveTo>
                    <a:pt x="221" y="1"/>
                  </a:moveTo>
                  <a:cubicBezTo>
                    <a:pt x="172" y="1"/>
                    <a:pt x="138" y="25"/>
                    <a:pt x="93" y="58"/>
                  </a:cubicBezTo>
                  <a:cubicBezTo>
                    <a:pt x="53" y="84"/>
                    <a:pt x="40" y="125"/>
                    <a:pt x="40" y="165"/>
                  </a:cubicBezTo>
                  <a:cubicBezTo>
                    <a:pt x="26" y="191"/>
                    <a:pt x="26" y="218"/>
                    <a:pt x="13" y="245"/>
                  </a:cubicBezTo>
                  <a:cubicBezTo>
                    <a:pt x="1" y="291"/>
                    <a:pt x="39" y="328"/>
                    <a:pt x="85" y="328"/>
                  </a:cubicBezTo>
                  <a:cubicBezTo>
                    <a:pt x="92" y="328"/>
                    <a:pt x="99" y="327"/>
                    <a:pt x="106" y="325"/>
                  </a:cubicBezTo>
                  <a:lnTo>
                    <a:pt x="120" y="325"/>
                  </a:lnTo>
                  <a:cubicBezTo>
                    <a:pt x="147" y="339"/>
                    <a:pt x="174" y="339"/>
                    <a:pt x="200" y="339"/>
                  </a:cubicBezTo>
                  <a:cubicBezTo>
                    <a:pt x="160" y="339"/>
                    <a:pt x="174" y="339"/>
                    <a:pt x="227" y="352"/>
                  </a:cubicBezTo>
                  <a:cubicBezTo>
                    <a:pt x="240" y="352"/>
                    <a:pt x="267" y="339"/>
                    <a:pt x="281" y="339"/>
                  </a:cubicBezTo>
                  <a:cubicBezTo>
                    <a:pt x="334" y="325"/>
                    <a:pt x="374" y="312"/>
                    <a:pt x="414" y="286"/>
                  </a:cubicBezTo>
                  <a:cubicBezTo>
                    <a:pt x="454" y="259"/>
                    <a:pt x="481" y="205"/>
                    <a:pt x="468" y="152"/>
                  </a:cubicBezTo>
                  <a:cubicBezTo>
                    <a:pt x="427" y="58"/>
                    <a:pt x="361" y="18"/>
                    <a:pt x="254" y="4"/>
                  </a:cubicBezTo>
                  <a:cubicBezTo>
                    <a:pt x="242" y="2"/>
                    <a:pt x="23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49;p64"/>
            <p:cNvSpPr/>
            <p:nvPr/>
          </p:nvSpPr>
          <p:spPr>
            <a:xfrm flipH="1">
              <a:off x="7311738" y="4229557"/>
              <a:ext cx="27085" cy="21583"/>
            </a:xfrm>
            <a:custGeom>
              <a:avLst/>
              <a:gdLst/>
              <a:ahLst/>
              <a:cxnLst/>
              <a:rect l="l" t="t" r="r" b="b"/>
              <a:pathLst>
                <a:path w="443" h="353" extrusionOk="0">
                  <a:moveTo>
                    <a:pt x="256" y="0"/>
                  </a:moveTo>
                  <a:cubicBezTo>
                    <a:pt x="202" y="0"/>
                    <a:pt x="149" y="13"/>
                    <a:pt x="95" y="40"/>
                  </a:cubicBezTo>
                  <a:cubicBezTo>
                    <a:pt x="1" y="93"/>
                    <a:pt x="1" y="254"/>
                    <a:pt x="95" y="307"/>
                  </a:cubicBezTo>
                  <a:cubicBezTo>
                    <a:pt x="122" y="307"/>
                    <a:pt x="135" y="321"/>
                    <a:pt x="161" y="334"/>
                  </a:cubicBezTo>
                  <a:cubicBezTo>
                    <a:pt x="167" y="334"/>
                    <a:pt x="170" y="334"/>
                    <a:pt x="171" y="334"/>
                  </a:cubicBezTo>
                  <a:lnTo>
                    <a:pt x="171" y="334"/>
                  </a:lnTo>
                  <a:cubicBezTo>
                    <a:pt x="184" y="342"/>
                    <a:pt x="193" y="348"/>
                    <a:pt x="202" y="348"/>
                  </a:cubicBezTo>
                  <a:cubicBezTo>
                    <a:pt x="215" y="351"/>
                    <a:pt x="230" y="353"/>
                    <a:pt x="246" y="353"/>
                  </a:cubicBezTo>
                  <a:cubicBezTo>
                    <a:pt x="293" y="353"/>
                    <a:pt x="346" y="338"/>
                    <a:pt x="375" y="307"/>
                  </a:cubicBezTo>
                  <a:cubicBezTo>
                    <a:pt x="416" y="254"/>
                    <a:pt x="443" y="200"/>
                    <a:pt x="429" y="134"/>
                  </a:cubicBezTo>
                  <a:cubicBezTo>
                    <a:pt x="402" y="54"/>
                    <a:pt x="336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50;p64"/>
            <p:cNvSpPr/>
            <p:nvPr/>
          </p:nvSpPr>
          <p:spPr>
            <a:xfrm flipH="1">
              <a:off x="7280617" y="4260250"/>
              <a:ext cx="23845" cy="21400"/>
            </a:xfrm>
            <a:custGeom>
              <a:avLst/>
              <a:gdLst/>
              <a:ahLst/>
              <a:cxnLst/>
              <a:rect l="l" t="t" r="r" b="b"/>
              <a:pathLst>
                <a:path w="390" h="350" extrusionOk="0">
                  <a:moveTo>
                    <a:pt x="198" y="1"/>
                  </a:moveTo>
                  <a:cubicBezTo>
                    <a:pt x="152" y="1"/>
                    <a:pt x="103" y="17"/>
                    <a:pt x="68" y="46"/>
                  </a:cubicBezTo>
                  <a:cubicBezTo>
                    <a:pt x="1" y="126"/>
                    <a:pt x="1" y="274"/>
                    <a:pt x="108" y="328"/>
                  </a:cubicBezTo>
                  <a:cubicBezTo>
                    <a:pt x="139" y="340"/>
                    <a:pt x="173" y="349"/>
                    <a:pt x="207" y="349"/>
                  </a:cubicBezTo>
                  <a:cubicBezTo>
                    <a:pt x="246" y="349"/>
                    <a:pt x="286" y="337"/>
                    <a:pt x="322" y="301"/>
                  </a:cubicBezTo>
                  <a:cubicBezTo>
                    <a:pt x="389" y="247"/>
                    <a:pt x="375" y="153"/>
                    <a:pt x="336" y="87"/>
                  </a:cubicBezTo>
                  <a:cubicBezTo>
                    <a:pt x="313" y="27"/>
                    <a:pt x="25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51;p64"/>
            <p:cNvSpPr/>
            <p:nvPr/>
          </p:nvSpPr>
          <p:spPr>
            <a:xfrm flipH="1">
              <a:off x="7405771" y="4290699"/>
              <a:ext cx="24639" cy="14735"/>
            </a:xfrm>
            <a:custGeom>
              <a:avLst/>
              <a:gdLst/>
              <a:ahLst/>
              <a:cxnLst/>
              <a:rect l="l" t="t" r="r" b="b"/>
              <a:pathLst>
                <a:path w="403" h="241" extrusionOk="0">
                  <a:moveTo>
                    <a:pt x="237" y="0"/>
                  </a:moveTo>
                  <a:cubicBezTo>
                    <a:pt x="141" y="0"/>
                    <a:pt x="22" y="70"/>
                    <a:pt x="1" y="164"/>
                  </a:cubicBezTo>
                  <a:cubicBezTo>
                    <a:pt x="1" y="177"/>
                    <a:pt x="1" y="217"/>
                    <a:pt x="28" y="231"/>
                  </a:cubicBezTo>
                  <a:cubicBezTo>
                    <a:pt x="48" y="237"/>
                    <a:pt x="75" y="241"/>
                    <a:pt x="101" y="241"/>
                  </a:cubicBezTo>
                  <a:cubicBezTo>
                    <a:pt x="128" y="241"/>
                    <a:pt x="155" y="237"/>
                    <a:pt x="175" y="231"/>
                  </a:cubicBezTo>
                  <a:cubicBezTo>
                    <a:pt x="242" y="231"/>
                    <a:pt x="299" y="212"/>
                    <a:pt x="340" y="160"/>
                  </a:cubicBezTo>
                  <a:lnTo>
                    <a:pt x="340" y="160"/>
                  </a:lnTo>
                  <a:cubicBezTo>
                    <a:pt x="345" y="156"/>
                    <a:pt x="353" y="151"/>
                    <a:pt x="362" y="151"/>
                  </a:cubicBezTo>
                  <a:cubicBezTo>
                    <a:pt x="402" y="124"/>
                    <a:pt x="402" y="57"/>
                    <a:pt x="362" y="44"/>
                  </a:cubicBezTo>
                  <a:cubicBezTo>
                    <a:pt x="349" y="30"/>
                    <a:pt x="322" y="30"/>
                    <a:pt x="309" y="17"/>
                  </a:cubicBezTo>
                  <a:cubicBezTo>
                    <a:pt x="289" y="5"/>
                    <a:pt x="264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52;p64"/>
            <p:cNvSpPr/>
            <p:nvPr/>
          </p:nvSpPr>
          <p:spPr>
            <a:xfrm flipH="1">
              <a:off x="7348789" y="4308858"/>
              <a:ext cx="30020" cy="22990"/>
            </a:xfrm>
            <a:custGeom>
              <a:avLst/>
              <a:gdLst/>
              <a:ahLst/>
              <a:cxnLst/>
              <a:rect l="l" t="t" r="r" b="b"/>
              <a:pathLst>
                <a:path w="491" h="376" extrusionOk="0">
                  <a:moveTo>
                    <a:pt x="187" y="0"/>
                  </a:moveTo>
                  <a:cubicBezTo>
                    <a:pt x="54" y="0"/>
                    <a:pt x="0" y="134"/>
                    <a:pt x="40" y="255"/>
                  </a:cubicBezTo>
                  <a:cubicBezTo>
                    <a:pt x="80" y="335"/>
                    <a:pt x="161" y="375"/>
                    <a:pt x="241" y="375"/>
                  </a:cubicBezTo>
                  <a:cubicBezTo>
                    <a:pt x="246" y="375"/>
                    <a:pt x="250" y="375"/>
                    <a:pt x="255" y="375"/>
                  </a:cubicBezTo>
                  <a:cubicBezTo>
                    <a:pt x="407" y="375"/>
                    <a:pt x="491" y="158"/>
                    <a:pt x="375" y="68"/>
                  </a:cubicBezTo>
                  <a:cubicBezTo>
                    <a:pt x="321" y="14"/>
                    <a:pt x="268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53;p64"/>
            <p:cNvSpPr/>
            <p:nvPr/>
          </p:nvSpPr>
          <p:spPr>
            <a:xfrm flipH="1">
              <a:off x="7359121" y="4275352"/>
              <a:ext cx="32037" cy="27025"/>
            </a:xfrm>
            <a:custGeom>
              <a:avLst/>
              <a:gdLst/>
              <a:ahLst/>
              <a:cxnLst/>
              <a:rect l="l" t="t" r="r" b="b"/>
              <a:pathLst>
                <a:path w="524" h="442" extrusionOk="0">
                  <a:moveTo>
                    <a:pt x="188" y="0"/>
                  </a:moveTo>
                  <a:cubicBezTo>
                    <a:pt x="122" y="0"/>
                    <a:pt x="54" y="40"/>
                    <a:pt x="42" y="107"/>
                  </a:cubicBezTo>
                  <a:cubicBezTo>
                    <a:pt x="1" y="227"/>
                    <a:pt x="28" y="348"/>
                    <a:pt x="135" y="415"/>
                  </a:cubicBezTo>
                  <a:cubicBezTo>
                    <a:pt x="175" y="441"/>
                    <a:pt x="215" y="441"/>
                    <a:pt x="256" y="441"/>
                  </a:cubicBezTo>
                  <a:cubicBezTo>
                    <a:pt x="336" y="441"/>
                    <a:pt x="402" y="415"/>
                    <a:pt x="456" y="361"/>
                  </a:cubicBezTo>
                  <a:cubicBezTo>
                    <a:pt x="496" y="334"/>
                    <a:pt x="523" y="295"/>
                    <a:pt x="509" y="241"/>
                  </a:cubicBezTo>
                  <a:cubicBezTo>
                    <a:pt x="496" y="201"/>
                    <a:pt x="456" y="174"/>
                    <a:pt x="416" y="147"/>
                  </a:cubicBezTo>
                  <a:cubicBezTo>
                    <a:pt x="402" y="134"/>
                    <a:pt x="389" y="134"/>
                    <a:pt x="375" y="120"/>
                  </a:cubicBezTo>
                  <a:cubicBezTo>
                    <a:pt x="363" y="120"/>
                    <a:pt x="349" y="107"/>
                    <a:pt x="336" y="107"/>
                  </a:cubicBezTo>
                  <a:cubicBezTo>
                    <a:pt x="322" y="67"/>
                    <a:pt x="282" y="27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54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55;p64"/>
            <p:cNvSpPr/>
            <p:nvPr/>
          </p:nvSpPr>
          <p:spPr>
            <a:xfrm flipH="1">
              <a:off x="7368170" y="4282689"/>
              <a:ext cx="61" cy="6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6;p64"/>
            <p:cNvSpPr/>
            <p:nvPr/>
          </p:nvSpPr>
          <p:spPr>
            <a:xfrm flipH="1">
              <a:off x="7367314" y="4282689"/>
              <a:ext cx="917" cy="917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0"/>
                  </a:moveTo>
                  <a:lnTo>
                    <a:pt x="0" y="14"/>
                  </a:lnTo>
                  <a:lnTo>
                    <a:pt x="1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57;p64"/>
            <p:cNvSpPr/>
            <p:nvPr/>
          </p:nvSpPr>
          <p:spPr>
            <a:xfrm flipH="1">
              <a:off x="7082706" y="4396412"/>
              <a:ext cx="1712" cy="2446"/>
            </a:xfrm>
            <a:custGeom>
              <a:avLst/>
              <a:gdLst/>
              <a:ahLst/>
              <a:cxnLst/>
              <a:rect l="l" t="t" r="r" b="b"/>
              <a:pathLst>
                <a:path w="28" h="40" extrusionOk="0">
                  <a:moveTo>
                    <a:pt x="13" y="0"/>
                  </a:moveTo>
                  <a:cubicBezTo>
                    <a:pt x="0" y="0"/>
                    <a:pt x="0" y="40"/>
                    <a:pt x="13" y="40"/>
                  </a:cubicBezTo>
                  <a:cubicBezTo>
                    <a:pt x="27" y="40"/>
                    <a:pt x="27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58;p64"/>
            <p:cNvSpPr/>
            <p:nvPr/>
          </p:nvSpPr>
          <p:spPr>
            <a:xfrm flipH="1">
              <a:off x="7080322" y="4406745"/>
              <a:ext cx="45060" cy="22684"/>
            </a:xfrm>
            <a:custGeom>
              <a:avLst/>
              <a:gdLst/>
              <a:ahLst/>
              <a:cxnLst/>
              <a:rect l="l" t="t" r="r" b="b"/>
              <a:pathLst>
                <a:path w="737" h="371" extrusionOk="0">
                  <a:moveTo>
                    <a:pt x="227" y="0"/>
                  </a:moveTo>
                  <a:cubicBezTo>
                    <a:pt x="47" y="0"/>
                    <a:pt x="1" y="238"/>
                    <a:pt x="175" y="313"/>
                  </a:cubicBezTo>
                  <a:cubicBezTo>
                    <a:pt x="248" y="343"/>
                    <a:pt x="356" y="370"/>
                    <a:pt x="456" y="370"/>
                  </a:cubicBezTo>
                  <a:cubicBezTo>
                    <a:pt x="578" y="370"/>
                    <a:pt x="688" y="330"/>
                    <a:pt x="710" y="206"/>
                  </a:cubicBezTo>
                  <a:cubicBezTo>
                    <a:pt x="737" y="85"/>
                    <a:pt x="617" y="4"/>
                    <a:pt x="510" y="4"/>
                  </a:cubicBezTo>
                  <a:cubicBezTo>
                    <a:pt x="456" y="4"/>
                    <a:pt x="403" y="11"/>
                    <a:pt x="349" y="11"/>
                  </a:cubicBezTo>
                  <a:cubicBezTo>
                    <a:pt x="323" y="11"/>
                    <a:pt x="296" y="9"/>
                    <a:pt x="269" y="4"/>
                  </a:cubicBezTo>
                  <a:cubicBezTo>
                    <a:pt x="255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59;p64"/>
            <p:cNvSpPr/>
            <p:nvPr/>
          </p:nvSpPr>
          <p:spPr>
            <a:xfrm flipH="1">
              <a:off x="7119574" y="4476507"/>
              <a:ext cx="27024" cy="21339"/>
            </a:xfrm>
            <a:custGeom>
              <a:avLst/>
              <a:gdLst/>
              <a:ahLst/>
              <a:cxnLst/>
              <a:rect l="l" t="t" r="r" b="b"/>
              <a:pathLst>
                <a:path w="442" h="349" extrusionOk="0">
                  <a:moveTo>
                    <a:pt x="228" y="1"/>
                  </a:moveTo>
                  <a:cubicBezTo>
                    <a:pt x="1" y="1"/>
                    <a:pt x="1" y="349"/>
                    <a:pt x="228" y="349"/>
                  </a:cubicBezTo>
                  <a:cubicBezTo>
                    <a:pt x="442" y="349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60;p64"/>
            <p:cNvSpPr/>
            <p:nvPr/>
          </p:nvSpPr>
          <p:spPr>
            <a:xfrm flipH="1">
              <a:off x="7119574" y="4476507"/>
              <a:ext cx="27024" cy="20483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228" y="1"/>
                  </a:moveTo>
                  <a:cubicBezTo>
                    <a:pt x="1" y="1"/>
                    <a:pt x="1" y="335"/>
                    <a:pt x="228" y="335"/>
                  </a:cubicBezTo>
                  <a:cubicBezTo>
                    <a:pt x="442" y="335"/>
                    <a:pt x="442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461;p64"/>
            <p:cNvSpPr/>
            <p:nvPr/>
          </p:nvSpPr>
          <p:spPr>
            <a:xfrm flipH="1">
              <a:off x="7706764" y="4507812"/>
              <a:ext cx="31120" cy="18648"/>
            </a:xfrm>
            <a:custGeom>
              <a:avLst/>
              <a:gdLst/>
              <a:ahLst/>
              <a:cxnLst/>
              <a:rect l="l" t="t" r="r" b="b"/>
              <a:pathLst>
                <a:path w="509" h="305" extrusionOk="0">
                  <a:moveTo>
                    <a:pt x="295" y="0"/>
                  </a:moveTo>
                  <a:cubicBezTo>
                    <a:pt x="271" y="0"/>
                    <a:pt x="248" y="4"/>
                    <a:pt x="228" y="10"/>
                  </a:cubicBezTo>
                  <a:cubicBezTo>
                    <a:pt x="161" y="24"/>
                    <a:pt x="81" y="51"/>
                    <a:pt x="41" y="104"/>
                  </a:cubicBezTo>
                  <a:cubicBezTo>
                    <a:pt x="0" y="131"/>
                    <a:pt x="0" y="185"/>
                    <a:pt x="41" y="211"/>
                  </a:cubicBezTo>
                  <a:cubicBezTo>
                    <a:pt x="94" y="278"/>
                    <a:pt x="188" y="304"/>
                    <a:pt x="268" y="304"/>
                  </a:cubicBezTo>
                  <a:cubicBezTo>
                    <a:pt x="321" y="304"/>
                    <a:pt x="389" y="278"/>
                    <a:pt x="428" y="238"/>
                  </a:cubicBezTo>
                  <a:cubicBezTo>
                    <a:pt x="455" y="211"/>
                    <a:pt x="469" y="185"/>
                    <a:pt x="482" y="144"/>
                  </a:cubicBezTo>
                  <a:cubicBezTo>
                    <a:pt x="509" y="90"/>
                    <a:pt x="469" y="51"/>
                    <a:pt x="428" y="37"/>
                  </a:cubicBezTo>
                  <a:cubicBezTo>
                    <a:pt x="415" y="37"/>
                    <a:pt x="375" y="10"/>
                    <a:pt x="362" y="10"/>
                  </a:cubicBezTo>
                  <a:cubicBezTo>
                    <a:pt x="342" y="4"/>
                    <a:pt x="318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462;p64"/>
            <p:cNvSpPr/>
            <p:nvPr/>
          </p:nvSpPr>
          <p:spPr>
            <a:xfrm flipH="1">
              <a:off x="7658464" y="4511541"/>
              <a:ext cx="20360" cy="15775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134" y="1"/>
                  </a:moveTo>
                  <a:cubicBezTo>
                    <a:pt x="63" y="1"/>
                    <a:pt x="0" y="51"/>
                    <a:pt x="24" y="124"/>
                  </a:cubicBezTo>
                  <a:cubicBezTo>
                    <a:pt x="51" y="190"/>
                    <a:pt x="92" y="243"/>
                    <a:pt x="172" y="257"/>
                  </a:cubicBezTo>
                  <a:cubicBezTo>
                    <a:pt x="238" y="257"/>
                    <a:pt x="306" y="204"/>
                    <a:pt x="318" y="136"/>
                  </a:cubicBezTo>
                  <a:cubicBezTo>
                    <a:pt x="332" y="97"/>
                    <a:pt x="306" y="17"/>
                    <a:pt x="252" y="17"/>
                  </a:cubicBezTo>
                  <a:cubicBezTo>
                    <a:pt x="225" y="3"/>
                    <a:pt x="185" y="3"/>
                    <a:pt x="158" y="3"/>
                  </a:cubicBezTo>
                  <a:cubicBezTo>
                    <a:pt x="150" y="1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463;p64"/>
            <p:cNvSpPr/>
            <p:nvPr/>
          </p:nvSpPr>
          <p:spPr>
            <a:xfrm flipH="1">
              <a:off x="7687933" y="4496929"/>
              <a:ext cx="4158" cy="3363"/>
            </a:xfrm>
            <a:custGeom>
              <a:avLst/>
              <a:gdLst/>
              <a:ahLst/>
              <a:cxnLst/>
              <a:rect l="l" t="t" r="r" b="b"/>
              <a:pathLst>
                <a:path w="68" h="55" extrusionOk="0">
                  <a:moveTo>
                    <a:pt x="27" y="1"/>
                  </a:moveTo>
                  <a:cubicBezTo>
                    <a:pt x="0" y="1"/>
                    <a:pt x="0" y="54"/>
                    <a:pt x="27" y="54"/>
                  </a:cubicBezTo>
                  <a:cubicBezTo>
                    <a:pt x="68" y="54"/>
                    <a:pt x="68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464;p64"/>
            <p:cNvSpPr/>
            <p:nvPr/>
          </p:nvSpPr>
          <p:spPr>
            <a:xfrm flipH="1">
              <a:off x="7680596" y="4487207"/>
              <a:ext cx="23722" cy="14613"/>
            </a:xfrm>
            <a:custGeom>
              <a:avLst/>
              <a:gdLst/>
              <a:ahLst/>
              <a:cxnLst/>
              <a:rect l="l" t="t" r="r" b="b"/>
              <a:pathLst>
                <a:path w="388" h="239" extrusionOk="0">
                  <a:moveTo>
                    <a:pt x="185" y="0"/>
                  </a:moveTo>
                  <a:cubicBezTo>
                    <a:pt x="102" y="0"/>
                    <a:pt x="23" y="39"/>
                    <a:pt x="0" y="133"/>
                  </a:cubicBezTo>
                  <a:cubicBezTo>
                    <a:pt x="0" y="160"/>
                    <a:pt x="13" y="200"/>
                    <a:pt x="40" y="213"/>
                  </a:cubicBezTo>
                  <a:cubicBezTo>
                    <a:pt x="71" y="231"/>
                    <a:pt x="107" y="239"/>
                    <a:pt x="144" y="239"/>
                  </a:cubicBezTo>
                  <a:cubicBezTo>
                    <a:pt x="218" y="239"/>
                    <a:pt x="295" y="209"/>
                    <a:pt x="348" y="174"/>
                  </a:cubicBezTo>
                  <a:cubicBezTo>
                    <a:pt x="388" y="147"/>
                    <a:pt x="388" y="80"/>
                    <a:pt x="348" y="53"/>
                  </a:cubicBezTo>
                  <a:cubicBezTo>
                    <a:pt x="304" y="20"/>
                    <a:pt x="243" y="0"/>
                    <a:pt x="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465;p64"/>
            <p:cNvSpPr/>
            <p:nvPr/>
          </p:nvSpPr>
          <p:spPr>
            <a:xfrm flipH="1">
              <a:off x="7612670" y="4520713"/>
              <a:ext cx="4219" cy="2446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28" y="0"/>
                  </a:moveTo>
                  <a:cubicBezTo>
                    <a:pt x="1" y="0"/>
                    <a:pt x="1" y="40"/>
                    <a:pt x="28" y="40"/>
                  </a:cubicBezTo>
                  <a:cubicBezTo>
                    <a:pt x="68" y="40"/>
                    <a:pt x="68" y="0"/>
                    <a:pt x="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466;p64"/>
            <p:cNvSpPr/>
            <p:nvPr/>
          </p:nvSpPr>
          <p:spPr>
            <a:xfrm flipH="1">
              <a:off x="7629911" y="4476507"/>
              <a:ext cx="23722" cy="16447"/>
            </a:xfrm>
            <a:custGeom>
              <a:avLst/>
              <a:gdLst/>
              <a:ahLst/>
              <a:cxnLst/>
              <a:rect l="l" t="t" r="r" b="b"/>
              <a:pathLst>
                <a:path w="388" h="269" extrusionOk="0">
                  <a:moveTo>
                    <a:pt x="174" y="1"/>
                  </a:moveTo>
                  <a:cubicBezTo>
                    <a:pt x="1" y="1"/>
                    <a:pt x="1" y="268"/>
                    <a:pt x="174" y="268"/>
                  </a:cubicBezTo>
                  <a:cubicBezTo>
                    <a:pt x="268" y="268"/>
                    <a:pt x="388" y="255"/>
                    <a:pt x="388" y="135"/>
                  </a:cubicBezTo>
                  <a:cubicBezTo>
                    <a:pt x="388" y="14"/>
                    <a:pt x="268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467;p64"/>
            <p:cNvSpPr/>
            <p:nvPr/>
          </p:nvSpPr>
          <p:spPr>
            <a:xfrm flipH="1">
              <a:off x="7503106" y="4213172"/>
              <a:ext cx="2507" cy="2507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7" y="1"/>
                  </a:moveTo>
                  <a:cubicBezTo>
                    <a:pt x="0" y="1"/>
                    <a:pt x="0" y="40"/>
                    <a:pt x="27" y="40"/>
                  </a:cubicBezTo>
                  <a:cubicBezTo>
                    <a:pt x="41" y="40"/>
                    <a:pt x="41" y="1"/>
                    <a:pt x="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68;p64"/>
            <p:cNvSpPr/>
            <p:nvPr/>
          </p:nvSpPr>
          <p:spPr>
            <a:xfrm flipH="1">
              <a:off x="7479384" y="4206507"/>
              <a:ext cx="35217" cy="19566"/>
            </a:xfrm>
            <a:custGeom>
              <a:avLst/>
              <a:gdLst/>
              <a:ahLst/>
              <a:cxnLst/>
              <a:rect l="l" t="t" r="r" b="b"/>
              <a:pathLst>
                <a:path w="576" h="320" extrusionOk="0">
                  <a:moveTo>
                    <a:pt x="423" y="0"/>
                  </a:moveTo>
                  <a:cubicBezTo>
                    <a:pt x="388" y="0"/>
                    <a:pt x="353" y="8"/>
                    <a:pt x="322" y="16"/>
                  </a:cubicBezTo>
                  <a:cubicBezTo>
                    <a:pt x="227" y="42"/>
                    <a:pt x="134" y="83"/>
                    <a:pt x="54" y="137"/>
                  </a:cubicBezTo>
                  <a:cubicBezTo>
                    <a:pt x="1" y="163"/>
                    <a:pt x="1" y="244"/>
                    <a:pt x="54" y="270"/>
                  </a:cubicBezTo>
                  <a:cubicBezTo>
                    <a:pt x="110" y="301"/>
                    <a:pt x="194" y="320"/>
                    <a:pt x="280" y="320"/>
                  </a:cubicBezTo>
                  <a:cubicBezTo>
                    <a:pt x="419" y="320"/>
                    <a:pt x="559" y="269"/>
                    <a:pt x="575" y="137"/>
                  </a:cubicBezTo>
                  <a:cubicBezTo>
                    <a:pt x="575" y="96"/>
                    <a:pt x="536" y="42"/>
                    <a:pt x="495" y="16"/>
                  </a:cubicBezTo>
                  <a:cubicBezTo>
                    <a:pt x="473" y="4"/>
                    <a:pt x="448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69;p64"/>
            <p:cNvSpPr/>
            <p:nvPr/>
          </p:nvSpPr>
          <p:spPr>
            <a:xfrm flipH="1">
              <a:off x="7503962" y="4235244"/>
              <a:ext cx="30264" cy="21339"/>
            </a:xfrm>
            <a:custGeom>
              <a:avLst/>
              <a:gdLst/>
              <a:ahLst/>
              <a:cxnLst/>
              <a:rect l="l" t="t" r="r" b="b"/>
              <a:pathLst>
                <a:path w="495" h="349" extrusionOk="0">
                  <a:moveTo>
                    <a:pt x="147" y="0"/>
                  </a:moveTo>
                  <a:cubicBezTo>
                    <a:pt x="108" y="0"/>
                    <a:pt x="54" y="27"/>
                    <a:pt x="40" y="54"/>
                  </a:cubicBezTo>
                  <a:cubicBezTo>
                    <a:pt x="1" y="161"/>
                    <a:pt x="40" y="241"/>
                    <a:pt x="120" y="309"/>
                  </a:cubicBezTo>
                  <a:cubicBezTo>
                    <a:pt x="160" y="335"/>
                    <a:pt x="211" y="349"/>
                    <a:pt x="261" y="349"/>
                  </a:cubicBezTo>
                  <a:cubicBezTo>
                    <a:pt x="311" y="349"/>
                    <a:pt x="362" y="335"/>
                    <a:pt x="402" y="309"/>
                  </a:cubicBezTo>
                  <a:cubicBezTo>
                    <a:pt x="468" y="268"/>
                    <a:pt x="495" y="202"/>
                    <a:pt x="482" y="134"/>
                  </a:cubicBezTo>
                  <a:cubicBezTo>
                    <a:pt x="455" y="54"/>
                    <a:pt x="388" y="14"/>
                    <a:pt x="322" y="14"/>
                  </a:cubicBezTo>
                  <a:lnTo>
                    <a:pt x="215" y="14"/>
                  </a:lnTo>
                  <a:cubicBezTo>
                    <a:pt x="188" y="14"/>
                    <a:pt x="174" y="0"/>
                    <a:pt x="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70;p64"/>
            <p:cNvSpPr/>
            <p:nvPr/>
          </p:nvSpPr>
          <p:spPr>
            <a:xfrm flipH="1">
              <a:off x="7565347" y="4374952"/>
              <a:ext cx="19015" cy="16325"/>
            </a:xfrm>
            <a:custGeom>
              <a:avLst/>
              <a:gdLst/>
              <a:ahLst/>
              <a:cxnLst/>
              <a:rect l="l" t="t" r="r" b="b"/>
              <a:pathLst>
                <a:path w="311" h="267" extrusionOk="0">
                  <a:moveTo>
                    <a:pt x="217" y="1"/>
                  </a:moveTo>
                  <a:cubicBezTo>
                    <a:pt x="209" y="1"/>
                    <a:pt x="200" y="1"/>
                    <a:pt x="191" y="3"/>
                  </a:cubicBezTo>
                  <a:cubicBezTo>
                    <a:pt x="125" y="16"/>
                    <a:pt x="84" y="84"/>
                    <a:pt x="45" y="137"/>
                  </a:cubicBezTo>
                  <a:cubicBezTo>
                    <a:pt x="0" y="192"/>
                    <a:pt x="57" y="267"/>
                    <a:pt x="124" y="267"/>
                  </a:cubicBezTo>
                  <a:cubicBezTo>
                    <a:pt x="137" y="267"/>
                    <a:pt x="151" y="264"/>
                    <a:pt x="165" y="257"/>
                  </a:cubicBezTo>
                  <a:cubicBezTo>
                    <a:pt x="218" y="217"/>
                    <a:pt x="285" y="177"/>
                    <a:pt x="298" y="96"/>
                  </a:cubicBezTo>
                  <a:cubicBezTo>
                    <a:pt x="310" y="39"/>
                    <a:pt x="272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71;p64"/>
            <p:cNvSpPr/>
            <p:nvPr/>
          </p:nvSpPr>
          <p:spPr>
            <a:xfrm flipH="1">
              <a:off x="7558072" y="4342608"/>
              <a:ext cx="15407" cy="11862"/>
            </a:xfrm>
            <a:custGeom>
              <a:avLst/>
              <a:gdLst/>
              <a:ahLst/>
              <a:cxnLst/>
              <a:rect l="l" t="t" r="r" b="b"/>
              <a:pathLst>
                <a:path w="252" h="194" extrusionOk="0">
                  <a:moveTo>
                    <a:pt x="53" y="0"/>
                  </a:moveTo>
                  <a:cubicBezTo>
                    <a:pt x="47" y="0"/>
                    <a:pt x="40" y="4"/>
                    <a:pt x="40" y="10"/>
                  </a:cubicBezTo>
                  <a:cubicBezTo>
                    <a:pt x="40" y="24"/>
                    <a:pt x="27" y="37"/>
                    <a:pt x="27" y="37"/>
                  </a:cubicBezTo>
                  <a:cubicBezTo>
                    <a:pt x="0" y="64"/>
                    <a:pt x="0" y="90"/>
                    <a:pt x="13" y="131"/>
                  </a:cubicBezTo>
                  <a:cubicBezTo>
                    <a:pt x="30" y="172"/>
                    <a:pt x="73" y="193"/>
                    <a:pt x="119" y="193"/>
                  </a:cubicBezTo>
                  <a:cubicBezTo>
                    <a:pt x="147" y="193"/>
                    <a:pt x="176" y="186"/>
                    <a:pt x="201" y="171"/>
                  </a:cubicBezTo>
                  <a:cubicBezTo>
                    <a:pt x="251" y="133"/>
                    <a:pt x="242" y="23"/>
                    <a:pt x="173" y="23"/>
                  </a:cubicBezTo>
                  <a:cubicBezTo>
                    <a:pt x="169" y="23"/>
                    <a:pt x="165" y="23"/>
                    <a:pt x="161" y="24"/>
                  </a:cubicBezTo>
                  <a:lnTo>
                    <a:pt x="81" y="24"/>
                  </a:lnTo>
                  <a:lnTo>
                    <a:pt x="67" y="10"/>
                  </a:lnTo>
                  <a:cubicBezTo>
                    <a:pt x="67" y="4"/>
                    <a:pt x="60" y="0"/>
                    <a:pt x="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72;p64"/>
            <p:cNvSpPr/>
            <p:nvPr/>
          </p:nvSpPr>
          <p:spPr>
            <a:xfrm flipH="1">
              <a:off x="7191292" y="4387241"/>
              <a:ext cx="27268" cy="16264"/>
            </a:xfrm>
            <a:custGeom>
              <a:avLst/>
              <a:gdLst/>
              <a:ahLst/>
              <a:cxnLst/>
              <a:rect l="l" t="t" r="r" b="b"/>
              <a:pathLst>
                <a:path w="446" h="266" extrusionOk="0">
                  <a:moveTo>
                    <a:pt x="166" y="0"/>
                  </a:moveTo>
                  <a:cubicBezTo>
                    <a:pt x="124" y="0"/>
                    <a:pt x="84" y="9"/>
                    <a:pt x="54" y="29"/>
                  </a:cubicBezTo>
                  <a:cubicBezTo>
                    <a:pt x="1" y="56"/>
                    <a:pt x="14" y="123"/>
                    <a:pt x="54" y="163"/>
                  </a:cubicBezTo>
                  <a:lnTo>
                    <a:pt x="215" y="243"/>
                  </a:lnTo>
                  <a:cubicBezTo>
                    <a:pt x="240" y="256"/>
                    <a:pt x="270" y="265"/>
                    <a:pt x="299" y="265"/>
                  </a:cubicBezTo>
                  <a:cubicBezTo>
                    <a:pt x="331" y="265"/>
                    <a:pt x="361" y="253"/>
                    <a:pt x="375" y="216"/>
                  </a:cubicBezTo>
                  <a:cubicBezTo>
                    <a:pt x="445" y="86"/>
                    <a:pt x="296" y="0"/>
                    <a:pt x="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73;p64"/>
            <p:cNvSpPr/>
            <p:nvPr/>
          </p:nvSpPr>
          <p:spPr>
            <a:xfrm flipH="1">
              <a:off x="7162066" y="4397880"/>
              <a:ext cx="21338" cy="13696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228" y="0"/>
                  </a:moveTo>
                  <a:cubicBezTo>
                    <a:pt x="219" y="0"/>
                    <a:pt x="210" y="1"/>
                    <a:pt x="202" y="3"/>
                  </a:cubicBezTo>
                  <a:cubicBezTo>
                    <a:pt x="168" y="13"/>
                    <a:pt x="127" y="33"/>
                    <a:pt x="91" y="33"/>
                  </a:cubicBezTo>
                  <a:cubicBezTo>
                    <a:pt x="83" y="33"/>
                    <a:pt x="75" y="32"/>
                    <a:pt x="68" y="30"/>
                  </a:cubicBezTo>
                  <a:cubicBezTo>
                    <a:pt x="41" y="30"/>
                    <a:pt x="0" y="56"/>
                    <a:pt x="14" y="83"/>
                  </a:cubicBezTo>
                  <a:cubicBezTo>
                    <a:pt x="41" y="163"/>
                    <a:pt x="121" y="203"/>
                    <a:pt x="202" y="217"/>
                  </a:cubicBezTo>
                  <a:cubicBezTo>
                    <a:pt x="213" y="222"/>
                    <a:pt x="226" y="224"/>
                    <a:pt x="238" y="224"/>
                  </a:cubicBezTo>
                  <a:cubicBezTo>
                    <a:pt x="294" y="224"/>
                    <a:pt x="348" y="176"/>
                    <a:pt x="348" y="110"/>
                  </a:cubicBezTo>
                  <a:cubicBezTo>
                    <a:pt x="348" y="40"/>
                    <a:pt x="287" y="0"/>
                    <a:pt x="2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74;p64"/>
            <p:cNvSpPr/>
            <p:nvPr/>
          </p:nvSpPr>
          <p:spPr>
            <a:xfrm flipH="1">
              <a:off x="7169403" y="4375685"/>
              <a:ext cx="27452" cy="15163"/>
            </a:xfrm>
            <a:custGeom>
              <a:avLst/>
              <a:gdLst/>
              <a:ahLst/>
              <a:cxnLst/>
              <a:rect l="l" t="t" r="r" b="b"/>
              <a:pathLst>
                <a:path w="449" h="248" extrusionOk="0">
                  <a:moveTo>
                    <a:pt x="124" y="1"/>
                  </a:moveTo>
                  <a:cubicBezTo>
                    <a:pt x="27" y="1"/>
                    <a:pt x="1" y="117"/>
                    <a:pt x="74" y="179"/>
                  </a:cubicBezTo>
                  <a:cubicBezTo>
                    <a:pt x="125" y="215"/>
                    <a:pt x="200" y="247"/>
                    <a:pt x="269" y="247"/>
                  </a:cubicBezTo>
                  <a:cubicBezTo>
                    <a:pt x="326" y="247"/>
                    <a:pt x="378" y="225"/>
                    <a:pt x="408" y="165"/>
                  </a:cubicBezTo>
                  <a:cubicBezTo>
                    <a:pt x="448" y="111"/>
                    <a:pt x="395" y="18"/>
                    <a:pt x="327" y="18"/>
                  </a:cubicBezTo>
                  <a:cubicBezTo>
                    <a:pt x="274" y="4"/>
                    <a:pt x="208" y="4"/>
                    <a:pt x="154" y="4"/>
                  </a:cubicBezTo>
                  <a:cubicBezTo>
                    <a:pt x="143" y="2"/>
                    <a:pt x="133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75;p64"/>
            <p:cNvSpPr/>
            <p:nvPr/>
          </p:nvSpPr>
          <p:spPr>
            <a:xfrm flipH="1">
              <a:off x="7297861" y="3402681"/>
              <a:ext cx="806437" cy="1192462"/>
            </a:xfrm>
            <a:custGeom>
              <a:avLst/>
              <a:gdLst/>
              <a:ahLst/>
              <a:cxnLst/>
              <a:rect l="l" t="t" r="r" b="b"/>
              <a:pathLst>
                <a:path w="13190" h="19503" extrusionOk="0">
                  <a:moveTo>
                    <a:pt x="12608" y="0"/>
                  </a:moveTo>
                  <a:cubicBezTo>
                    <a:pt x="11672" y="0"/>
                    <a:pt x="8168" y="1524"/>
                    <a:pt x="7812" y="2556"/>
                  </a:cubicBezTo>
                  <a:cubicBezTo>
                    <a:pt x="7411" y="3719"/>
                    <a:pt x="7238" y="4976"/>
                    <a:pt x="6328" y="5606"/>
                  </a:cubicBezTo>
                  <a:cubicBezTo>
                    <a:pt x="5419" y="6234"/>
                    <a:pt x="4736" y="6943"/>
                    <a:pt x="4402" y="8067"/>
                  </a:cubicBezTo>
                  <a:cubicBezTo>
                    <a:pt x="4067" y="9177"/>
                    <a:pt x="3960" y="11090"/>
                    <a:pt x="3265" y="11450"/>
                  </a:cubicBezTo>
                  <a:cubicBezTo>
                    <a:pt x="2569" y="11812"/>
                    <a:pt x="1" y="16346"/>
                    <a:pt x="937" y="19503"/>
                  </a:cubicBezTo>
                  <a:cubicBezTo>
                    <a:pt x="937" y="19503"/>
                    <a:pt x="5124" y="18768"/>
                    <a:pt x="6154" y="16881"/>
                  </a:cubicBezTo>
                  <a:cubicBezTo>
                    <a:pt x="7184" y="14996"/>
                    <a:pt x="7265" y="14072"/>
                    <a:pt x="7880" y="13805"/>
                  </a:cubicBezTo>
                  <a:cubicBezTo>
                    <a:pt x="8495" y="13551"/>
                    <a:pt x="9191" y="13189"/>
                    <a:pt x="9458" y="12119"/>
                  </a:cubicBezTo>
                  <a:cubicBezTo>
                    <a:pt x="9739" y="11049"/>
                    <a:pt x="9150" y="10207"/>
                    <a:pt x="9792" y="9485"/>
                  </a:cubicBezTo>
                  <a:cubicBezTo>
                    <a:pt x="10421" y="8762"/>
                    <a:pt x="10943" y="8361"/>
                    <a:pt x="11076" y="7398"/>
                  </a:cubicBezTo>
                  <a:cubicBezTo>
                    <a:pt x="11224" y="6421"/>
                    <a:pt x="10488" y="5392"/>
                    <a:pt x="11371" y="4174"/>
                  </a:cubicBezTo>
                  <a:cubicBezTo>
                    <a:pt x="12241" y="2957"/>
                    <a:pt x="13190" y="883"/>
                    <a:pt x="12829" y="81"/>
                  </a:cubicBezTo>
                  <a:cubicBezTo>
                    <a:pt x="12806" y="26"/>
                    <a:pt x="12728" y="0"/>
                    <a:pt x="12608" y="0"/>
                  </a:cubicBezTo>
                  <a:close/>
                </a:path>
              </a:pathLst>
            </a:custGeom>
            <a:solidFill>
              <a:srgbClr val="008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6;p64"/>
            <p:cNvSpPr/>
            <p:nvPr/>
          </p:nvSpPr>
          <p:spPr>
            <a:xfrm flipH="1">
              <a:off x="7396786" y="3510718"/>
              <a:ext cx="656766" cy="1090171"/>
            </a:xfrm>
            <a:custGeom>
              <a:avLst/>
              <a:gdLst/>
              <a:ahLst/>
              <a:cxnLst/>
              <a:rect l="l" t="t" r="r" b="b"/>
              <a:pathLst>
                <a:path w="10742" h="17830" extrusionOk="0">
                  <a:moveTo>
                    <a:pt x="10641" y="1"/>
                  </a:moveTo>
                  <a:cubicBezTo>
                    <a:pt x="10616" y="1"/>
                    <a:pt x="10590" y="11"/>
                    <a:pt x="10567" y="26"/>
                  </a:cubicBezTo>
                  <a:cubicBezTo>
                    <a:pt x="10567" y="26"/>
                    <a:pt x="10514" y="93"/>
                    <a:pt x="10407" y="200"/>
                  </a:cubicBezTo>
                  <a:cubicBezTo>
                    <a:pt x="10314" y="320"/>
                    <a:pt x="10166" y="481"/>
                    <a:pt x="9979" y="709"/>
                  </a:cubicBezTo>
                  <a:cubicBezTo>
                    <a:pt x="9805" y="923"/>
                    <a:pt x="9591" y="1190"/>
                    <a:pt x="9351" y="1511"/>
                  </a:cubicBezTo>
                  <a:cubicBezTo>
                    <a:pt x="9230" y="1658"/>
                    <a:pt x="9110" y="1832"/>
                    <a:pt x="8976" y="2006"/>
                  </a:cubicBezTo>
                  <a:cubicBezTo>
                    <a:pt x="8855" y="2180"/>
                    <a:pt x="8721" y="2380"/>
                    <a:pt x="8588" y="2581"/>
                  </a:cubicBezTo>
                  <a:cubicBezTo>
                    <a:pt x="8307" y="2969"/>
                    <a:pt x="8026" y="3423"/>
                    <a:pt x="7705" y="3878"/>
                  </a:cubicBezTo>
                  <a:cubicBezTo>
                    <a:pt x="7558" y="4106"/>
                    <a:pt x="7398" y="4333"/>
                    <a:pt x="7210" y="4561"/>
                  </a:cubicBezTo>
                  <a:cubicBezTo>
                    <a:pt x="7116" y="4681"/>
                    <a:pt x="7023" y="4788"/>
                    <a:pt x="6929" y="4909"/>
                  </a:cubicBezTo>
                  <a:cubicBezTo>
                    <a:pt x="6836" y="5016"/>
                    <a:pt x="6742" y="5136"/>
                    <a:pt x="6649" y="5256"/>
                  </a:cubicBezTo>
                  <a:cubicBezTo>
                    <a:pt x="6461" y="5497"/>
                    <a:pt x="6301" y="5765"/>
                    <a:pt x="6140" y="6032"/>
                  </a:cubicBezTo>
                  <a:cubicBezTo>
                    <a:pt x="5993" y="6300"/>
                    <a:pt x="5832" y="6580"/>
                    <a:pt x="5672" y="6848"/>
                  </a:cubicBezTo>
                  <a:cubicBezTo>
                    <a:pt x="5338" y="7397"/>
                    <a:pt x="5003" y="7945"/>
                    <a:pt x="4696" y="8506"/>
                  </a:cubicBezTo>
                  <a:lnTo>
                    <a:pt x="4468" y="8934"/>
                  </a:lnTo>
                  <a:cubicBezTo>
                    <a:pt x="4401" y="9082"/>
                    <a:pt x="4321" y="9229"/>
                    <a:pt x="4241" y="9362"/>
                  </a:cubicBezTo>
                  <a:cubicBezTo>
                    <a:pt x="4161" y="9510"/>
                    <a:pt x="4080" y="9644"/>
                    <a:pt x="3986" y="9778"/>
                  </a:cubicBezTo>
                  <a:cubicBezTo>
                    <a:pt x="3893" y="9911"/>
                    <a:pt x="3799" y="10031"/>
                    <a:pt x="3706" y="10165"/>
                  </a:cubicBezTo>
                  <a:cubicBezTo>
                    <a:pt x="3612" y="10299"/>
                    <a:pt x="3531" y="10420"/>
                    <a:pt x="3451" y="10566"/>
                  </a:cubicBezTo>
                  <a:cubicBezTo>
                    <a:pt x="3371" y="10700"/>
                    <a:pt x="3305" y="10834"/>
                    <a:pt x="3237" y="10982"/>
                  </a:cubicBezTo>
                  <a:cubicBezTo>
                    <a:pt x="3090" y="11262"/>
                    <a:pt x="2957" y="11529"/>
                    <a:pt x="2809" y="11797"/>
                  </a:cubicBezTo>
                  <a:lnTo>
                    <a:pt x="2609" y="12198"/>
                  </a:lnTo>
                  <a:cubicBezTo>
                    <a:pt x="2542" y="12332"/>
                    <a:pt x="2475" y="12466"/>
                    <a:pt x="2422" y="12600"/>
                  </a:cubicBezTo>
                  <a:cubicBezTo>
                    <a:pt x="2288" y="12867"/>
                    <a:pt x="2154" y="13108"/>
                    <a:pt x="2033" y="13362"/>
                  </a:cubicBezTo>
                  <a:cubicBezTo>
                    <a:pt x="1967" y="13482"/>
                    <a:pt x="1899" y="13603"/>
                    <a:pt x="1833" y="13710"/>
                  </a:cubicBezTo>
                  <a:cubicBezTo>
                    <a:pt x="1753" y="13830"/>
                    <a:pt x="1685" y="13951"/>
                    <a:pt x="1619" y="14058"/>
                  </a:cubicBezTo>
                  <a:cubicBezTo>
                    <a:pt x="1485" y="14285"/>
                    <a:pt x="1364" y="14499"/>
                    <a:pt x="1257" y="14727"/>
                  </a:cubicBezTo>
                  <a:cubicBezTo>
                    <a:pt x="1057" y="15155"/>
                    <a:pt x="870" y="15556"/>
                    <a:pt x="710" y="15931"/>
                  </a:cubicBezTo>
                  <a:cubicBezTo>
                    <a:pt x="562" y="16291"/>
                    <a:pt x="428" y="16600"/>
                    <a:pt x="335" y="16867"/>
                  </a:cubicBezTo>
                  <a:cubicBezTo>
                    <a:pt x="228" y="17135"/>
                    <a:pt x="148" y="17335"/>
                    <a:pt x="94" y="17482"/>
                  </a:cubicBezTo>
                  <a:cubicBezTo>
                    <a:pt x="41" y="17629"/>
                    <a:pt x="14" y="17696"/>
                    <a:pt x="14" y="17696"/>
                  </a:cubicBezTo>
                  <a:cubicBezTo>
                    <a:pt x="0" y="17750"/>
                    <a:pt x="27" y="17789"/>
                    <a:pt x="67" y="17816"/>
                  </a:cubicBezTo>
                  <a:cubicBezTo>
                    <a:pt x="81" y="17825"/>
                    <a:pt x="96" y="17830"/>
                    <a:pt x="111" y="17830"/>
                  </a:cubicBezTo>
                  <a:cubicBezTo>
                    <a:pt x="140" y="17830"/>
                    <a:pt x="170" y="17812"/>
                    <a:pt x="187" y="17777"/>
                  </a:cubicBezTo>
                  <a:lnTo>
                    <a:pt x="308" y="17575"/>
                  </a:lnTo>
                  <a:cubicBezTo>
                    <a:pt x="375" y="17442"/>
                    <a:pt x="482" y="17254"/>
                    <a:pt x="615" y="17001"/>
                  </a:cubicBezTo>
                  <a:cubicBezTo>
                    <a:pt x="749" y="16746"/>
                    <a:pt x="910" y="16452"/>
                    <a:pt x="1084" y="16091"/>
                  </a:cubicBezTo>
                  <a:cubicBezTo>
                    <a:pt x="1257" y="15743"/>
                    <a:pt x="1459" y="15355"/>
                    <a:pt x="1685" y="14927"/>
                  </a:cubicBezTo>
                  <a:cubicBezTo>
                    <a:pt x="1899" y="14499"/>
                    <a:pt x="2047" y="13991"/>
                    <a:pt x="2315" y="13496"/>
                  </a:cubicBezTo>
                  <a:cubicBezTo>
                    <a:pt x="2568" y="13015"/>
                    <a:pt x="2836" y="12492"/>
                    <a:pt x="3144" y="11984"/>
                  </a:cubicBezTo>
                  <a:cubicBezTo>
                    <a:pt x="3291" y="11717"/>
                    <a:pt x="3451" y="11449"/>
                    <a:pt x="3612" y="11182"/>
                  </a:cubicBezTo>
                  <a:cubicBezTo>
                    <a:pt x="3772" y="10914"/>
                    <a:pt x="3920" y="10647"/>
                    <a:pt x="4054" y="10366"/>
                  </a:cubicBezTo>
                  <a:cubicBezTo>
                    <a:pt x="4280" y="9764"/>
                    <a:pt x="4628" y="9216"/>
                    <a:pt x="4990" y="8694"/>
                  </a:cubicBezTo>
                  <a:cubicBezTo>
                    <a:pt x="5351" y="8159"/>
                    <a:pt x="5672" y="7597"/>
                    <a:pt x="6019" y="7076"/>
                  </a:cubicBezTo>
                  <a:cubicBezTo>
                    <a:pt x="6354" y="6527"/>
                    <a:pt x="6768" y="6059"/>
                    <a:pt x="7050" y="5524"/>
                  </a:cubicBezTo>
                  <a:cubicBezTo>
                    <a:pt x="7196" y="5256"/>
                    <a:pt x="7317" y="4989"/>
                    <a:pt x="7464" y="4734"/>
                  </a:cubicBezTo>
                  <a:cubicBezTo>
                    <a:pt x="7612" y="4481"/>
                    <a:pt x="7772" y="4253"/>
                    <a:pt x="7919" y="4012"/>
                  </a:cubicBezTo>
                  <a:cubicBezTo>
                    <a:pt x="8079" y="3785"/>
                    <a:pt x="8240" y="3571"/>
                    <a:pt x="8388" y="3357"/>
                  </a:cubicBezTo>
                  <a:cubicBezTo>
                    <a:pt x="8534" y="3156"/>
                    <a:pt x="8695" y="2942"/>
                    <a:pt x="8828" y="2755"/>
                  </a:cubicBezTo>
                  <a:cubicBezTo>
                    <a:pt x="8976" y="2567"/>
                    <a:pt x="9123" y="2380"/>
                    <a:pt x="9244" y="2207"/>
                  </a:cubicBezTo>
                  <a:cubicBezTo>
                    <a:pt x="9377" y="2019"/>
                    <a:pt x="9497" y="1859"/>
                    <a:pt x="9604" y="1698"/>
                  </a:cubicBezTo>
                  <a:cubicBezTo>
                    <a:pt x="9845" y="1377"/>
                    <a:pt x="10032" y="1096"/>
                    <a:pt x="10207" y="869"/>
                  </a:cubicBezTo>
                  <a:cubicBezTo>
                    <a:pt x="10367" y="641"/>
                    <a:pt x="10487" y="468"/>
                    <a:pt x="10581" y="347"/>
                  </a:cubicBezTo>
                  <a:cubicBezTo>
                    <a:pt x="10661" y="213"/>
                    <a:pt x="10715" y="147"/>
                    <a:pt x="10715" y="147"/>
                  </a:cubicBezTo>
                  <a:cubicBezTo>
                    <a:pt x="10742" y="120"/>
                    <a:pt x="10742" y="66"/>
                    <a:pt x="10701" y="26"/>
                  </a:cubicBezTo>
                  <a:cubicBezTo>
                    <a:pt x="10683" y="8"/>
                    <a:pt x="10662" y="1"/>
                    <a:pt x="106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77;p64"/>
            <p:cNvSpPr/>
            <p:nvPr/>
          </p:nvSpPr>
          <p:spPr>
            <a:xfrm flipH="1">
              <a:off x="7929192" y="4191283"/>
              <a:ext cx="21338" cy="111707"/>
            </a:xfrm>
            <a:custGeom>
              <a:avLst/>
              <a:gdLst/>
              <a:ahLst/>
              <a:cxnLst/>
              <a:rect l="l" t="t" r="r" b="b"/>
              <a:pathLst>
                <a:path w="349" h="1827" extrusionOk="0">
                  <a:moveTo>
                    <a:pt x="108" y="1"/>
                  </a:moveTo>
                  <a:cubicBezTo>
                    <a:pt x="77" y="1"/>
                    <a:pt x="48" y="17"/>
                    <a:pt x="41" y="51"/>
                  </a:cubicBezTo>
                  <a:cubicBezTo>
                    <a:pt x="0" y="345"/>
                    <a:pt x="14" y="653"/>
                    <a:pt x="27" y="947"/>
                  </a:cubicBezTo>
                  <a:cubicBezTo>
                    <a:pt x="41" y="1215"/>
                    <a:pt x="14" y="1522"/>
                    <a:pt x="68" y="1777"/>
                  </a:cubicBezTo>
                  <a:cubicBezTo>
                    <a:pt x="68" y="1809"/>
                    <a:pt x="92" y="1827"/>
                    <a:pt x="120" y="1827"/>
                  </a:cubicBezTo>
                  <a:cubicBezTo>
                    <a:pt x="139" y="1827"/>
                    <a:pt x="159" y="1819"/>
                    <a:pt x="175" y="1803"/>
                  </a:cubicBezTo>
                  <a:cubicBezTo>
                    <a:pt x="348" y="1629"/>
                    <a:pt x="309" y="1254"/>
                    <a:pt x="295" y="1040"/>
                  </a:cubicBezTo>
                  <a:cubicBezTo>
                    <a:pt x="295" y="707"/>
                    <a:pt x="228" y="372"/>
                    <a:pt x="175" y="51"/>
                  </a:cubicBezTo>
                  <a:cubicBezTo>
                    <a:pt x="168" y="17"/>
                    <a:pt x="138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78;p64"/>
            <p:cNvSpPr/>
            <p:nvPr/>
          </p:nvSpPr>
          <p:spPr>
            <a:xfrm flipH="1">
              <a:off x="7901374" y="4167010"/>
              <a:ext cx="14796" cy="77712"/>
            </a:xfrm>
            <a:custGeom>
              <a:avLst/>
              <a:gdLst/>
              <a:ahLst/>
              <a:cxnLst/>
              <a:rect l="l" t="t" r="r" b="b"/>
              <a:pathLst>
                <a:path w="242" h="1271" extrusionOk="0">
                  <a:moveTo>
                    <a:pt x="126" y="0"/>
                  </a:moveTo>
                  <a:cubicBezTo>
                    <a:pt x="91" y="0"/>
                    <a:pt x="54" y="20"/>
                    <a:pt x="41" y="60"/>
                  </a:cubicBezTo>
                  <a:cubicBezTo>
                    <a:pt x="14" y="248"/>
                    <a:pt x="0" y="421"/>
                    <a:pt x="0" y="608"/>
                  </a:cubicBezTo>
                  <a:cubicBezTo>
                    <a:pt x="14" y="822"/>
                    <a:pt x="14" y="1050"/>
                    <a:pt x="94" y="1250"/>
                  </a:cubicBezTo>
                  <a:cubicBezTo>
                    <a:pt x="101" y="1264"/>
                    <a:pt x="114" y="1270"/>
                    <a:pt x="128" y="1270"/>
                  </a:cubicBezTo>
                  <a:cubicBezTo>
                    <a:pt x="141" y="1270"/>
                    <a:pt x="154" y="1264"/>
                    <a:pt x="161" y="1250"/>
                  </a:cubicBezTo>
                  <a:cubicBezTo>
                    <a:pt x="228" y="1077"/>
                    <a:pt x="228" y="876"/>
                    <a:pt x="241" y="702"/>
                  </a:cubicBezTo>
                  <a:cubicBezTo>
                    <a:pt x="241" y="488"/>
                    <a:pt x="241" y="274"/>
                    <a:pt x="201" y="60"/>
                  </a:cubicBezTo>
                  <a:cubicBezTo>
                    <a:pt x="194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479;p64"/>
            <p:cNvSpPr/>
            <p:nvPr/>
          </p:nvSpPr>
          <p:spPr>
            <a:xfrm flipH="1">
              <a:off x="7681392" y="4271195"/>
              <a:ext cx="157069" cy="69702"/>
            </a:xfrm>
            <a:custGeom>
              <a:avLst/>
              <a:gdLst/>
              <a:ahLst/>
              <a:cxnLst/>
              <a:rect l="l" t="t" r="r" b="b"/>
              <a:pathLst>
                <a:path w="2569" h="1140" extrusionOk="0">
                  <a:moveTo>
                    <a:pt x="2459" y="1"/>
                  </a:moveTo>
                  <a:cubicBezTo>
                    <a:pt x="2442" y="1"/>
                    <a:pt x="2424" y="5"/>
                    <a:pt x="2408" y="15"/>
                  </a:cubicBezTo>
                  <a:cubicBezTo>
                    <a:pt x="2047" y="309"/>
                    <a:pt x="1619" y="550"/>
                    <a:pt x="1190" y="710"/>
                  </a:cubicBezTo>
                  <a:cubicBezTo>
                    <a:pt x="803" y="857"/>
                    <a:pt x="429" y="871"/>
                    <a:pt x="40" y="951"/>
                  </a:cubicBezTo>
                  <a:cubicBezTo>
                    <a:pt x="1" y="964"/>
                    <a:pt x="1" y="1018"/>
                    <a:pt x="27" y="1031"/>
                  </a:cubicBezTo>
                  <a:cubicBezTo>
                    <a:pt x="199" y="1106"/>
                    <a:pt x="387" y="1140"/>
                    <a:pt x="581" y="1140"/>
                  </a:cubicBezTo>
                  <a:cubicBezTo>
                    <a:pt x="1324" y="1140"/>
                    <a:pt x="2157" y="649"/>
                    <a:pt x="2528" y="108"/>
                  </a:cubicBezTo>
                  <a:cubicBezTo>
                    <a:pt x="2569" y="47"/>
                    <a:pt x="2516" y="1"/>
                    <a:pt x="2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480;p64"/>
            <p:cNvSpPr/>
            <p:nvPr/>
          </p:nvSpPr>
          <p:spPr>
            <a:xfrm flipH="1">
              <a:off x="7713001" y="4218307"/>
              <a:ext cx="102532" cy="50015"/>
            </a:xfrm>
            <a:custGeom>
              <a:avLst/>
              <a:gdLst/>
              <a:ahLst/>
              <a:cxnLst/>
              <a:rect l="l" t="t" r="r" b="b"/>
              <a:pathLst>
                <a:path w="1677" h="818" extrusionOk="0">
                  <a:moveTo>
                    <a:pt x="1547" y="0"/>
                  </a:moveTo>
                  <a:cubicBezTo>
                    <a:pt x="1534" y="0"/>
                    <a:pt x="1522" y="3"/>
                    <a:pt x="1511" y="10"/>
                  </a:cubicBezTo>
                  <a:cubicBezTo>
                    <a:pt x="1074" y="259"/>
                    <a:pt x="710" y="590"/>
                    <a:pt x="216" y="590"/>
                  </a:cubicBezTo>
                  <a:cubicBezTo>
                    <a:pt x="151" y="590"/>
                    <a:pt x="83" y="584"/>
                    <a:pt x="13" y="572"/>
                  </a:cubicBezTo>
                  <a:lnTo>
                    <a:pt x="0" y="586"/>
                  </a:lnTo>
                  <a:cubicBezTo>
                    <a:pt x="64" y="761"/>
                    <a:pt x="227" y="817"/>
                    <a:pt x="397" y="817"/>
                  </a:cubicBezTo>
                  <a:cubicBezTo>
                    <a:pt x="512" y="817"/>
                    <a:pt x="630" y="791"/>
                    <a:pt x="722" y="759"/>
                  </a:cubicBezTo>
                  <a:cubicBezTo>
                    <a:pt x="1083" y="652"/>
                    <a:pt x="1404" y="438"/>
                    <a:pt x="1632" y="131"/>
                  </a:cubicBezTo>
                  <a:cubicBezTo>
                    <a:pt x="1677" y="75"/>
                    <a:pt x="1610" y="0"/>
                    <a:pt x="1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481;p64"/>
            <p:cNvSpPr/>
            <p:nvPr/>
          </p:nvSpPr>
          <p:spPr>
            <a:xfrm flipH="1">
              <a:off x="7841640" y="4119136"/>
              <a:ext cx="2568" cy="2507"/>
            </a:xfrm>
            <a:custGeom>
              <a:avLst/>
              <a:gdLst/>
              <a:ahLst/>
              <a:cxnLst/>
              <a:rect l="l" t="t" r="r" b="b"/>
              <a:pathLst>
                <a:path w="42" h="41" extrusionOk="0">
                  <a:moveTo>
                    <a:pt x="27" y="0"/>
                  </a:moveTo>
                  <a:cubicBezTo>
                    <a:pt x="0" y="0"/>
                    <a:pt x="0" y="41"/>
                    <a:pt x="27" y="41"/>
                  </a:cubicBezTo>
                  <a:cubicBezTo>
                    <a:pt x="41" y="41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C4E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482;p64"/>
            <p:cNvSpPr/>
            <p:nvPr/>
          </p:nvSpPr>
          <p:spPr>
            <a:xfrm flipH="1">
              <a:off x="7834364" y="4076521"/>
              <a:ext cx="26229" cy="32161"/>
            </a:xfrm>
            <a:custGeom>
              <a:avLst/>
              <a:gdLst/>
              <a:ahLst/>
              <a:cxnLst/>
              <a:rect l="l" t="t" r="r" b="b"/>
              <a:pathLst>
                <a:path w="429" h="526" extrusionOk="0">
                  <a:moveTo>
                    <a:pt x="171" y="0"/>
                  </a:moveTo>
                  <a:cubicBezTo>
                    <a:pt x="115" y="0"/>
                    <a:pt x="61" y="30"/>
                    <a:pt x="42" y="96"/>
                  </a:cubicBezTo>
                  <a:cubicBezTo>
                    <a:pt x="1" y="203"/>
                    <a:pt x="1" y="283"/>
                    <a:pt x="28" y="390"/>
                  </a:cubicBezTo>
                  <a:cubicBezTo>
                    <a:pt x="46" y="474"/>
                    <a:pt x="131" y="526"/>
                    <a:pt x="213" y="526"/>
                  </a:cubicBezTo>
                  <a:cubicBezTo>
                    <a:pt x="247" y="526"/>
                    <a:pt x="281" y="517"/>
                    <a:pt x="309" y="497"/>
                  </a:cubicBezTo>
                  <a:cubicBezTo>
                    <a:pt x="429" y="429"/>
                    <a:pt x="429" y="296"/>
                    <a:pt x="349" y="189"/>
                  </a:cubicBezTo>
                  <a:lnTo>
                    <a:pt x="349" y="189"/>
                  </a:lnTo>
                  <a:cubicBezTo>
                    <a:pt x="353" y="193"/>
                    <a:pt x="355" y="194"/>
                    <a:pt x="356" y="194"/>
                  </a:cubicBezTo>
                  <a:cubicBezTo>
                    <a:pt x="360" y="194"/>
                    <a:pt x="341" y="166"/>
                    <a:pt x="335" y="164"/>
                  </a:cubicBezTo>
                  <a:lnTo>
                    <a:pt x="335" y="164"/>
                  </a:lnTo>
                  <a:cubicBezTo>
                    <a:pt x="332" y="141"/>
                    <a:pt x="320" y="118"/>
                    <a:pt x="309" y="96"/>
                  </a:cubicBezTo>
                  <a:cubicBezTo>
                    <a:pt x="288" y="34"/>
                    <a:pt x="229" y="0"/>
                    <a:pt x="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483;p64"/>
            <p:cNvSpPr/>
            <p:nvPr/>
          </p:nvSpPr>
          <p:spPr>
            <a:xfrm flipH="1">
              <a:off x="7800003" y="3932043"/>
              <a:ext cx="33566" cy="87556"/>
            </a:xfrm>
            <a:custGeom>
              <a:avLst/>
              <a:gdLst/>
              <a:ahLst/>
              <a:cxnLst/>
              <a:rect l="l" t="t" r="r" b="b"/>
              <a:pathLst>
                <a:path w="549" h="1432" extrusionOk="0">
                  <a:moveTo>
                    <a:pt x="145" y="0"/>
                  </a:moveTo>
                  <a:cubicBezTo>
                    <a:pt x="93" y="0"/>
                    <a:pt x="48" y="26"/>
                    <a:pt x="40" y="90"/>
                  </a:cubicBezTo>
                  <a:cubicBezTo>
                    <a:pt x="1" y="318"/>
                    <a:pt x="81" y="532"/>
                    <a:pt x="135" y="759"/>
                  </a:cubicBezTo>
                  <a:cubicBezTo>
                    <a:pt x="201" y="987"/>
                    <a:pt x="242" y="1201"/>
                    <a:pt x="388" y="1389"/>
                  </a:cubicBezTo>
                  <a:cubicBezTo>
                    <a:pt x="408" y="1418"/>
                    <a:pt x="435" y="1431"/>
                    <a:pt x="461" y="1431"/>
                  </a:cubicBezTo>
                  <a:cubicBezTo>
                    <a:pt x="505" y="1431"/>
                    <a:pt x="544" y="1394"/>
                    <a:pt x="536" y="1335"/>
                  </a:cubicBezTo>
                  <a:cubicBezTo>
                    <a:pt x="456" y="907"/>
                    <a:pt x="549" y="425"/>
                    <a:pt x="268" y="51"/>
                  </a:cubicBezTo>
                  <a:cubicBezTo>
                    <a:pt x="237" y="20"/>
                    <a:pt x="189" y="0"/>
                    <a:pt x="1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484;p64"/>
            <p:cNvSpPr/>
            <p:nvPr/>
          </p:nvSpPr>
          <p:spPr>
            <a:xfrm flipH="1">
              <a:off x="7757450" y="3866744"/>
              <a:ext cx="46650" cy="102781"/>
            </a:xfrm>
            <a:custGeom>
              <a:avLst/>
              <a:gdLst/>
              <a:ahLst/>
              <a:cxnLst/>
              <a:rect l="l" t="t" r="r" b="b"/>
              <a:pathLst>
                <a:path w="763" h="1681" extrusionOk="0">
                  <a:moveTo>
                    <a:pt x="221" y="1"/>
                  </a:moveTo>
                  <a:cubicBezTo>
                    <a:pt x="173" y="1"/>
                    <a:pt x="129" y="22"/>
                    <a:pt x="107" y="76"/>
                  </a:cubicBezTo>
                  <a:cubicBezTo>
                    <a:pt x="0" y="316"/>
                    <a:pt x="120" y="611"/>
                    <a:pt x="200" y="837"/>
                  </a:cubicBezTo>
                  <a:cubicBezTo>
                    <a:pt x="307" y="1105"/>
                    <a:pt x="402" y="1413"/>
                    <a:pt x="575" y="1654"/>
                  </a:cubicBezTo>
                  <a:cubicBezTo>
                    <a:pt x="587" y="1671"/>
                    <a:pt x="611" y="1681"/>
                    <a:pt x="636" y="1681"/>
                  </a:cubicBezTo>
                  <a:cubicBezTo>
                    <a:pt x="668" y="1681"/>
                    <a:pt x="702" y="1665"/>
                    <a:pt x="709" y="1627"/>
                  </a:cubicBezTo>
                  <a:cubicBezTo>
                    <a:pt x="762" y="1386"/>
                    <a:pt x="655" y="1132"/>
                    <a:pt x="589" y="905"/>
                  </a:cubicBezTo>
                  <a:cubicBezTo>
                    <a:pt x="509" y="650"/>
                    <a:pt x="482" y="370"/>
                    <a:pt x="402" y="115"/>
                  </a:cubicBezTo>
                  <a:cubicBezTo>
                    <a:pt x="377" y="51"/>
                    <a:pt x="295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485;p64"/>
            <p:cNvSpPr/>
            <p:nvPr/>
          </p:nvSpPr>
          <p:spPr>
            <a:xfrm flipH="1">
              <a:off x="7727185" y="3828531"/>
              <a:ext cx="48729" cy="65912"/>
            </a:xfrm>
            <a:custGeom>
              <a:avLst/>
              <a:gdLst/>
              <a:ahLst/>
              <a:cxnLst/>
              <a:rect l="l" t="t" r="r" b="b"/>
              <a:pathLst>
                <a:path w="797" h="1078" extrusionOk="0">
                  <a:moveTo>
                    <a:pt x="382" y="0"/>
                  </a:moveTo>
                  <a:cubicBezTo>
                    <a:pt x="0" y="0"/>
                    <a:pt x="540" y="879"/>
                    <a:pt x="502" y="995"/>
                  </a:cubicBezTo>
                  <a:cubicBezTo>
                    <a:pt x="502" y="1008"/>
                    <a:pt x="502" y="1008"/>
                    <a:pt x="515" y="1022"/>
                  </a:cubicBezTo>
                  <a:lnTo>
                    <a:pt x="542" y="1048"/>
                  </a:lnTo>
                  <a:cubicBezTo>
                    <a:pt x="562" y="1068"/>
                    <a:pt x="586" y="1078"/>
                    <a:pt x="609" y="1078"/>
                  </a:cubicBezTo>
                  <a:cubicBezTo>
                    <a:pt x="633" y="1078"/>
                    <a:pt x="656" y="1068"/>
                    <a:pt x="676" y="1048"/>
                  </a:cubicBezTo>
                  <a:cubicBezTo>
                    <a:pt x="797" y="927"/>
                    <a:pt x="729" y="674"/>
                    <a:pt x="690" y="526"/>
                  </a:cubicBezTo>
                  <a:cubicBezTo>
                    <a:pt x="649" y="392"/>
                    <a:pt x="622" y="32"/>
                    <a:pt x="435" y="5"/>
                  </a:cubicBezTo>
                  <a:cubicBezTo>
                    <a:pt x="416" y="2"/>
                    <a:pt x="398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486;p64"/>
            <p:cNvSpPr/>
            <p:nvPr/>
          </p:nvSpPr>
          <p:spPr>
            <a:xfrm flipH="1">
              <a:off x="7568099" y="4055794"/>
              <a:ext cx="160798" cy="42677"/>
            </a:xfrm>
            <a:custGeom>
              <a:avLst/>
              <a:gdLst/>
              <a:ahLst/>
              <a:cxnLst/>
              <a:rect l="l" t="t" r="r" b="b"/>
              <a:pathLst>
                <a:path w="2630" h="698" extrusionOk="0">
                  <a:moveTo>
                    <a:pt x="2104" y="0"/>
                  </a:moveTo>
                  <a:cubicBezTo>
                    <a:pt x="1809" y="0"/>
                    <a:pt x="1524" y="56"/>
                    <a:pt x="1232" y="126"/>
                  </a:cubicBezTo>
                  <a:cubicBezTo>
                    <a:pt x="843" y="221"/>
                    <a:pt x="388" y="314"/>
                    <a:pt x="54" y="528"/>
                  </a:cubicBezTo>
                  <a:cubicBezTo>
                    <a:pt x="1" y="554"/>
                    <a:pt x="1" y="649"/>
                    <a:pt x="81" y="675"/>
                  </a:cubicBezTo>
                  <a:cubicBezTo>
                    <a:pt x="161" y="691"/>
                    <a:pt x="243" y="697"/>
                    <a:pt x="327" y="697"/>
                  </a:cubicBezTo>
                  <a:cubicBezTo>
                    <a:pt x="750" y="697"/>
                    <a:pt x="1217" y="528"/>
                    <a:pt x="1619" y="461"/>
                  </a:cubicBezTo>
                  <a:cubicBezTo>
                    <a:pt x="1638" y="458"/>
                    <a:pt x="1665" y="457"/>
                    <a:pt x="1699" y="457"/>
                  </a:cubicBezTo>
                  <a:cubicBezTo>
                    <a:pt x="1774" y="457"/>
                    <a:pt x="1880" y="462"/>
                    <a:pt x="1992" y="462"/>
                  </a:cubicBezTo>
                  <a:cubicBezTo>
                    <a:pt x="2289" y="462"/>
                    <a:pt x="2629" y="427"/>
                    <a:pt x="2542" y="167"/>
                  </a:cubicBezTo>
                  <a:cubicBezTo>
                    <a:pt x="2516" y="100"/>
                    <a:pt x="2462" y="33"/>
                    <a:pt x="2395" y="19"/>
                  </a:cubicBezTo>
                  <a:cubicBezTo>
                    <a:pt x="2297" y="6"/>
                    <a:pt x="2200" y="0"/>
                    <a:pt x="2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487;p64"/>
            <p:cNvSpPr/>
            <p:nvPr/>
          </p:nvSpPr>
          <p:spPr>
            <a:xfrm flipH="1">
              <a:off x="7594695" y="3997709"/>
              <a:ext cx="102287" cy="38153"/>
            </a:xfrm>
            <a:custGeom>
              <a:avLst/>
              <a:gdLst/>
              <a:ahLst/>
              <a:cxnLst/>
              <a:rect l="l" t="t" r="r" b="b"/>
              <a:pathLst>
                <a:path w="1673" h="624" extrusionOk="0">
                  <a:moveTo>
                    <a:pt x="1391" y="0"/>
                  </a:moveTo>
                  <a:cubicBezTo>
                    <a:pt x="1219" y="0"/>
                    <a:pt x="1034" y="97"/>
                    <a:pt x="883" y="154"/>
                  </a:cubicBezTo>
                  <a:cubicBezTo>
                    <a:pt x="615" y="247"/>
                    <a:pt x="321" y="327"/>
                    <a:pt x="80" y="475"/>
                  </a:cubicBezTo>
                  <a:cubicBezTo>
                    <a:pt x="0" y="515"/>
                    <a:pt x="41" y="622"/>
                    <a:pt x="107" y="622"/>
                  </a:cubicBezTo>
                  <a:cubicBezTo>
                    <a:pt x="130" y="623"/>
                    <a:pt x="153" y="623"/>
                    <a:pt x="175" y="623"/>
                  </a:cubicBezTo>
                  <a:cubicBezTo>
                    <a:pt x="447" y="623"/>
                    <a:pt x="717" y="550"/>
                    <a:pt x="977" y="488"/>
                  </a:cubicBezTo>
                  <a:cubicBezTo>
                    <a:pt x="1204" y="448"/>
                    <a:pt x="1512" y="448"/>
                    <a:pt x="1632" y="220"/>
                  </a:cubicBezTo>
                  <a:cubicBezTo>
                    <a:pt x="1673" y="154"/>
                    <a:pt x="1646" y="87"/>
                    <a:pt x="1592" y="60"/>
                  </a:cubicBezTo>
                  <a:cubicBezTo>
                    <a:pt x="1530" y="17"/>
                    <a:pt x="1461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488;p64"/>
            <p:cNvSpPr/>
            <p:nvPr/>
          </p:nvSpPr>
          <p:spPr>
            <a:xfrm flipH="1">
              <a:off x="7568527" y="3934122"/>
              <a:ext cx="93666" cy="34790"/>
            </a:xfrm>
            <a:custGeom>
              <a:avLst/>
              <a:gdLst/>
              <a:ahLst/>
              <a:cxnLst/>
              <a:rect l="l" t="t" r="r" b="b"/>
              <a:pathLst>
                <a:path w="1532" h="569" extrusionOk="0">
                  <a:moveTo>
                    <a:pt x="1176" y="1"/>
                  </a:moveTo>
                  <a:cubicBezTo>
                    <a:pt x="993" y="1"/>
                    <a:pt x="779" y="62"/>
                    <a:pt x="622" y="83"/>
                  </a:cubicBezTo>
                  <a:cubicBezTo>
                    <a:pt x="421" y="110"/>
                    <a:pt x="207" y="177"/>
                    <a:pt x="73" y="351"/>
                  </a:cubicBezTo>
                  <a:cubicBezTo>
                    <a:pt x="1" y="460"/>
                    <a:pt x="103" y="569"/>
                    <a:pt x="202" y="569"/>
                  </a:cubicBezTo>
                  <a:cubicBezTo>
                    <a:pt x="213" y="569"/>
                    <a:pt x="223" y="567"/>
                    <a:pt x="234" y="565"/>
                  </a:cubicBezTo>
                  <a:cubicBezTo>
                    <a:pt x="421" y="525"/>
                    <a:pt x="608" y="485"/>
                    <a:pt x="809" y="472"/>
                  </a:cubicBezTo>
                  <a:cubicBezTo>
                    <a:pt x="1010" y="458"/>
                    <a:pt x="1237" y="485"/>
                    <a:pt x="1398" y="351"/>
                  </a:cubicBezTo>
                  <a:cubicBezTo>
                    <a:pt x="1532" y="244"/>
                    <a:pt x="1438" y="70"/>
                    <a:pt x="1318" y="17"/>
                  </a:cubicBezTo>
                  <a:cubicBezTo>
                    <a:pt x="1274" y="5"/>
                    <a:pt x="1226" y="1"/>
                    <a:pt x="1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489;p64"/>
            <p:cNvSpPr/>
            <p:nvPr/>
          </p:nvSpPr>
          <p:spPr>
            <a:xfrm flipH="1">
              <a:off x="7499010" y="3840698"/>
              <a:ext cx="95745" cy="33812"/>
            </a:xfrm>
            <a:custGeom>
              <a:avLst/>
              <a:gdLst/>
              <a:ahLst/>
              <a:cxnLst/>
              <a:rect l="l" t="t" r="r" b="b"/>
              <a:pathLst>
                <a:path w="1566" h="553" extrusionOk="0">
                  <a:moveTo>
                    <a:pt x="1275" y="0"/>
                  </a:moveTo>
                  <a:cubicBezTo>
                    <a:pt x="1146" y="0"/>
                    <a:pt x="1002" y="49"/>
                    <a:pt x="884" y="86"/>
                  </a:cubicBezTo>
                  <a:cubicBezTo>
                    <a:pt x="589" y="167"/>
                    <a:pt x="295" y="261"/>
                    <a:pt x="14" y="368"/>
                  </a:cubicBezTo>
                  <a:cubicBezTo>
                    <a:pt x="1" y="368"/>
                    <a:pt x="1" y="381"/>
                    <a:pt x="1" y="395"/>
                  </a:cubicBezTo>
                  <a:cubicBezTo>
                    <a:pt x="129" y="515"/>
                    <a:pt x="262" y="553"/>
                    <a:pt x="408" y="553"/>
                  </a:cubicBezTo>
                  <a:cubicBezTo>
                    <a:pt x="506" y="553"/>
                    <a:pt x="610" y="536"/>
                    <a:pt x="723" y="514"/>
                  </a:cubicBezTo>
                  <a:cubicBezTo>
                    <a:pt x="896" y="488"/>
                    <a:pt x="1071" y="434"/>
                    <a:pt x="1244" y="407"/>
                  </a:cubicBezTo>
                  <a:cubicBezTo>
                    <a:pt x="1378" y="381"/>
                    <a:pt x="1472" y="368"/>
                    <a:pt x="1538" y="247"/>
                  </a:cubicBezTo>
                  <a:cubicBezTo>
                    <a:pt x="1565" y="220"/>
                    <a:pt x="1565" y="167"/>
                    <a:pt x="1538" y="127"/>
                  </a:cubicBezTo>
                  <a:cubicBezTo>
                    <a:pt x="1473" y="32"/>
                    <a:pt x="1379" y="0"/>
                    <a:pt x="1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490;p64"/>
            <p:cNvSpPr/>
            <p:nvPr/>
          </p:nvSpPr>
          <p:spPr>
            <a:xfrm flipH="1">
              <a:off x="7664211" y="3763599"/>
              <a:ext cx="43409" cy="53989"/>
            </a:xfrm>
            <a:custGeom>
              <a:avLst/>
              <a:gdLst/>
              <a:ahLst/>
              <a:cxnLst/>
              <a:rect l="l" t="t" r="r" b="b"/>
              <a:pathLst>
                <a:path w="710" h="883" extrusionOk="0">
                  <a:moveTo>
                    <a:pt x="159" y="1"/>
                  </a:moveTo>
                  <a:cubicBezTo>
                    <a:pt x="83" y="1"/>
                    <a:pt x="11" y="72"/>
                    <a:pt x="1" y="143"/>
                  </a:cubicBezTo>
                  <a:cubicBezTo>
                    <a:pt x="1" y="318"/>
                    <a:pt x="121" y="464"/>
                    <a:pt x="228" y="598"/>
                  </a:cubicBezTo>
                  <a:cubicBezTo>
                    <a:pt x="308" y="705"/>
                    <a:pt x="429" y="853"/>
                    <a:pt x="575" y="880"/>
                  </a:cubicBezTo>
                  <a:cubicBezTo>
                    <a:pt x="582" y="882"/>
                    <a:pt x="590" y="883"/>
                    <a:pt x="597" y="883"/>
                  </a:cubicBezTo>
                  <a:cubicBezTo>
                    <a:pt x="633" y="883"/>
                    <a:pt x="672" y="859"/>
                    <a:pt x="682" y="826"/>
                  </a:cubicBezTo>
                  <a:cubicBezTo>
                    <a:pt x="709" y="666"/>
                    <a:pt x="602" y="532"/>
                    <a:pt x="536" y="411"/>
                  </a:cubicBezTo>
                  <a:cubicBezTo>
                    <a:pt x="456" y="277"/>
                    <a:pt x="361" y="104"/>
                    <a:pt x="228" y="24"/>
                  </a:cubicBezTo>
                  <a:cubicBezTo>
                    <a:pt x="206" y="8"/>
                    <a:pt x="182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491;p64"/>
            <p:cNvSpPr/>
            <p:nvPr/>
          </p:nvSpPr>
          <p:spPr>
            <a:xfrm flipH="1">
              <a:off x="7633152" y="3691330"/>
              <a:ext cx="35828" cy="59308"/>
            </a:xfrm>
            <a:custGeom>
              <a:avLst/>
              <a:gdLst/>
              <a:ahLst/>
              <a:cxnLst/>
              <a:rect l="l" t="t" r="r" b="b"/>
              <a:pathLst>
                <a:path w="586" h="970" extrusionOk="0">
                  <a:moveTo>
                    <a:pt x="201" y="0"/>
                  </a:moveTo>
                  <a:cubicBezTo>
                    <a:pt x="98" y="0"/>
                    <a:pt x="0" y="87"/>
                    <a:pt x="24" y="229"/>
                  </a:cubicBezTo>
                  <a:cubicBezTo>
                    <a:pt x="64" y="389"/>
                    <a:pt x="157" y="550"/>
                    <a:pt x="225" y="697"/>
                  </a:cubicBezTo>
                  <a:cubicBezTo>
                    <a:pt x="261" y="759"/>
                    <a:pt x="333" y="969"/>
                    <a:pt x="428" y="969"/>
                  </a:cubicBezTo>
                  <a:cubicBezTo>
                    <a:pt x="436" y="969"/>
                    <a:pt x="444" y="968"/>
                    <a:pt x="452" y="965"/>
                  </a:cubicBezTo>
                  <a:cubicBezTo>
                    <a:pt x="585" y="924"/>
                    <a:pt x="546" y="751"/>
                    <a:pt x="532" y="644"/>
                  </a:cubicBezTo>
                  <a:cubicBezTo>
                    <a:pt x="505" y="469"/>
                    <a:pt x="452" y="296"/>
                    <a:pt x="385" y="136"/>
                  </a:cubicBezTo>
                  <a:cubicBezTo>
                    <a:pt x="347" y="42"/>
                    <a:pt x="272" y="0"/>
                    <a:pt x="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492;p64"/>
            <p:cNvSpPr/>
            <p:nvPr/>
          </p:nvSpPr>
          <p:spPr>
            <a:xfrm flipH="1">
              <a:off x="7564430" y="3568374"/>
              <a:ext cx="52458" cy="121490"/>
            </a:xfrm>
            <a:custGeom>
              <a:avLst/>
              <a:gdLst/>
              <a:ahLst/>
              <a:cxnLst/>
              <a:rect l="l" t="t" r="r" b="b"/>
              <a:pathLst>
                <a:path w="858" h="1987" extrusionOk="0">
                  <a:moveTo>
                    <a:pt x="263" y="1"/>
                  </a:moveTo>
                  <a:cubicBezTo>
                    <a:pt x="235" y="1"/>
                    <a:pt x="208" y="14"/>
                    <a:pt x="188" y="33"/>
                  </a:cubicBezTo>
                  <a:cubicBezTo>
                    <a:pt x="1" y="274"/>
                    <a:pt x="242" y="755"/>
                    <a:pt x="295" y="996"/>
                  </a:cubicBezTo>
                  <a:cubicBezTo>
                    <a:pt x="349" y="1210"/>
                    <a:pt x="389" y="1437"/>
                    <a:pt x="429" y="1651"/>
                  </a:cubicBezTo>
                  <a:cubicBezTo>
                    <a:pt x="443" y="1731"/>
                    <a:pt x="443" y="1919"/>
                    <a:pt x="523" y="1959"/>
                  </a:cubicBezTo>
                  <a:cubicBezTo>
                    <a:pt x="523" y="1972"/>
                    <a:pt x="536" y="1972"/>
                    <a:pt x="536" y="1972"/>
                  </a:cubicBezTo>
                  <a:cubicBezTo>
                    <a:pt x="552" y="1982"/>
                    <a:pt x="567" y="1987"/>
                    <a:pt x="582" y="1987"/>
                  </a:cubicBezTo>
                  <a:cubicBezTo>
                    <a:pt x="605" y="1987"/>
                    <a:pt x="627" y="1976"/>
                    <a:pt x="643" y="1959"/>
                  </a:cubicBezTo>
                  <a:cubicBezTo>
                    <a:pt x="857" y="1758"/>
                    <a:pt x="710" y="1223"/>
                    <a:pt x="670" y="982"/>
                  </a:cubicBezTo>
                  <a:cubicBezTo>
                    <a:pt x="630" y="741"/>
                    <a:pt x="603" y="73"/>
                    <a:pt x="295" y="6"/>
                  </a:cubicBezTo>
                  <a:cubicBezTo>
                    <a:pt x="285" y="3"/>
                    <a:pt x="274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493;p64"/>
            <p:cNvSpPr/>
            <p:nvPr/>
          </p:nvSpPr>
          <p:spPr>
            <a:xfrm flipH="1">
              <a:off x="7523588" y="3574244"/>
              <a:ext cx="21277" cy="63833"/>
            </a:xfrm>
            <a:custGeom>
              <a:avLst/>
              <a:gdLst/>
              <a:ahLst/>
              <a:cxnLst/>
              <a:rect l="l" t="t" r="r" b="b"/>
              <a:pathLst>
                <a:path w="348" h="1044" extrusionOk="0">
                  <a:moveTo>
                    <a:pt x="110" y="0"/>
                  </a:moveTo>
                  <a:cubicBezTo>
                    <a:pt x="77" y="0"/>
                    <a:pt x="47" y="17"/>
                    <a:pt x="41" y="57"/>
                  </a:cubicBezTo>
                  <a:cubicBezTo>
                    <a:pt x="0" y="231"/>
                    <a:pt x="14" y="392"/>
                    <a:pt x="41" y="552"/>
                  </a:cubicBezTo>
                  <a:cubicBezTo>
                    <a:pt x="68" y="713"/>
                    <a:pt x="54" y="913"/>
                    <a:pt x="175" y="1034"/>
                  </a:cubicBezTo>
                  <a:cubicBezTo>
                    <a:pt x="181" y="1040"/>
                    <a:pt x="191" y="1044"/>
                    <a:pt x="201" y="1044"/>
                  </a:cubicBezTo>
                  <a:cubicBezTo>
                    <a:pt x="211" y="1044"/>
                    <a:pt x="221" y="1040"/>
                    <a:pt x="228" y="1034"/>
                  </a:cubicBezTo>
                  <a:cubicBezTo>
                    <a:pt x="348" y="913"/>
                    <a:pt x="335" y="740"/>
                    <a:pt x="348" y="579"/>
                  </a:cubicBezTo>
                  <a:cubicBezTo>
                    <a:pt x="348" y="392"/>
                    <a:pt x="321" y="205"/>
                    <a:pt x="201" y="44"/>
                  </a:cubicBezTo>
                  <a:cubicBezTo>
                    <a:pt x="181" y="17"/>
                    <a:pt x="144" y="0"/>
                    <a:pt x="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494;p64"/>
            <p:cNvSpPr/>
            <p:nvPr/>
          </p:nvSpPr>
          <p:spPr>
            <a:xfrm flipH="1">
              <a:off x="7490878" y="3512247"/>
              <a:ext cx="29469" cy="60715"/>
            </a:xfrm>
            <a:custGeom>
              <a:avLst/>
              <a:gdLst/>
              <a:ahLst/>
              <a:cxnLst/>
              <a:rect l="l" t="t" r="r" b="b"/>
              <a:pathLst>
                <a:path w="482" h="993" extrusionOk="0">
                  <a:moveTo>
                    <a:pt x="214" y="1"/>
                  </a:moveTo>
                  <a:cubicBezTo>
                    <a:pt x="175" y="1"/>
                    <a:pt x="134" y="1"/>
                    <a:pt x="107" y="28"/>
                  </a:cubicBezTo>
                  <a:cubicBezTo>
                    <a:pt x="0" y="161"/>
                    <a:pt x="41" y="336"/>
                    <a:pt x="68" y="482"/>
                  </a:cubicBezTo>
                  <a:cubicBezTo>
                    <a:pt x="95" y="630"/>
                    <a:pt x="107" y="817"/>
                    <a:pt x="202" y="937"/>
                  </a:cubicBezTo>
                  <a:cubicBezTo>
                    <a:pt x="222" y="972"/>
                    <a:pt x="261" y="993"/>
                    <a:pt x="301" y="993"/>
                  </a:cubicBezTo>
                  <a:cubicBezTo>
                    <a:pt x="338" y="993"/>
                    <a:pt x="376" y="976"/>
                    <a:pt x="402" y="937"/>
                  </a:cubicBezTo>
                  <a:cubicBezTo>
                    <a:pt x="482" y="791"/>
                    <a:pt x="455" y="603"/>
                    <a:pt x="442" y="429"/>
                  </a:cubicBezTo>
                  <a:cubicBezTo>
                    <a:pt x="428" y="282"/>
                    <a:pt x="402" y="54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495;p64"/>
            <p:cNvSpPr/>
            <p:nvPr/>
          </p:nvSpPr>
          <p:spPr>
            <a:xfrm flipH="1">
              <a:off x="7409868" y="3454346"/>
              <a:ext cx="36684" cy="66890"/>
            </a:xfrm>
            <a:custGeom>
              <a:avLst/>
              <a:gdLst/>
              <a:ahLst/>
              <a:cxnLst/>
              <a:rect l="l" t="t" r="r" b="b"/>
              <a:pathLst>
                <a:path w="600" h="1094" extrusionOk="0">
                  <a:moveTo>
                    <a:pt x="511" y="1"/>
                  </a:moveTo>
                  <a:cubicBezTo>
                    <a:pt x="490" y="1"/>
                    <a:pt x="469" y="9"/>
                    <a:pt x="452" y="25"/>
                  </a:cubicBezTo>
                  <a:cubicBezTo>
                    <a:pt x="332" y="159"/>
                    <a:pt x="252" y="306"/>
                    <a:pt x="198" y="466"/>
                  </a:cubicBezTo>
                  <a:cubicBezTo>
                    <a:pt x="131" y="641"/>
                    <a:pt x="38" y="814"/>
                    <a:pt x="11" y="988"/>
                  </a:cubicBezTo>
                  <a:cubicBezTo>
                    <a:pt x="0" y="1041"/>
                    <a:pt x="40" y="1094"/>
                    <a:pt x="90" y="1094"/>
                  </a:cubicBezTo>
                  <a:cubicBezTo>
                    <a:pt x="103" y="1094"/>
                    <a:pt x="117" y="1090"/>
                    <a:pt x="131" y="1082"/>
                  </a:cubicBezTo>
                  <a:cubicBezTo>
                    <a:pt x="265" y="988"/>
                    <a:pt x="345" y="828"/>
                    <a:pt x="425" y="680"/>
                  </a:cubicBezTo>
                  <a:cubicBezTo>
                    <a:pt x="519" y="493"/>
                    <a:pt x="586" y="306"/>
                    <a:pt x="600" y="92"/>
                  </a:cubicBezTo>
                  <a:cubicBezTo>
                    <a:pt x="600" y="37"/>
                    <a:pt x="556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496;p64"/>
            <p:cNvSpPr/>
            <p:nvPr/>
          </p:nvSpPr>
          <p:spPr>
            <a:xfrm flipH="1">
              <a:off x="7342797" y="3458259"/>
              <a:ext cx="44388" cy="45673"/>
            </a:xfrm>
            <a:custGeom>
              <a:avLst/>
              <a:gdLst/>
              <a:ahLst/>
              <a:cxnLst/>
              <a:rect l="l" t="t" r="r" b="b"/>
              <a:pathLst>
                <a:path w="726" h="747" extrusionOk="0">
                  <a:moveTo>
                    <a:pt x="565" y="1"/>
                  </a:moveTo>
                  <a:cubicBezTo>
                    <a:pt x="417" y="1"/>
                    <a:pt x="310" y="202"/>
                    <a:pt x="244" y="309"/>
                  </a:cubicBezTo>
                  <a:cubicBezTo>
                    <a:pt x="191" y="389"/>
                    <a:pt x="96" y="483"/>
                    <a:pt x="70" y="577"/>
                  </a:cubicBezTo>
                  <a:lnTo>
                    <a:pt x="57" y="577"/>
                  </a:lnTo>
                  <a:cubicBezTo>
                    <a:pt x="0" y="667"/>
                    <a:pt x="76" y="747"/>
                    <a:pt x="157" y="747"/>
                  </a:cubicBezTo>
                  <a:cubicBezTo>
                    <a:pt x="173" y="747"/>
                    <a:pt x="188" y="744"/>
                    <a:pt x="203" y="737"/>
                  </a:cubicBezTo>
                  <a:cubicBezTo>
                    <a:pt x="310" y="710"/>
                    <a:pt x="391" y="577"/>
                    <a:pt x="458" y="509"/>
                  </a:cubicBezTo>
                  <a:cubicBezTo>
                    <a:pt x="551" y="402"/>
                    <a:pt x="726" y="242"/>
                    <a:pt x="685" y="81"/>
                  </a:cubicBezTo>
                  <a:cubicBezTo>
                    <a:pt x="672" y="28"/>
                    <a:pt x="619" y="1"/>
                    <a:pt x="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497;p64"/>
            <p:cNvSpPr/>
            <p:nvPr/>
          </p:nvSpPr>
          <p:spPr>
            <a:xfrm flipH="1">
              <a:off x="7379603" y="3571126"/>
              <a:ext cx="53742" cy="43717"/>
            </a:xfrm>
            <a:custGeom>
              <a:avLst/>
              <a:gdLst/>
              <a:ahLst/>
              <a:cxnLst/>
              <a:rect l="l" t="t" r="r" b="b"/>
              <a:pathLst>
                <a:path w="879" h="715" extrusionOk="0">
                  <a:moveTo>
                    <a:pt x="698" y="1"/>
                  </a:moveTo>
                  <a:cubicBezTo>
                    <a:pt x="669" y="1"/>
                    <a:pt x="640" y="10"/>
                    <a:pt x="611" y="28"/>
                  </a:cubicBezTo>
                  <a:cubicBezTo>
                    <a:pt x="491" y="68"/>
                    <a:pt x="384" y="175"/>
                    <a:pt x="303" y="268"/>
                  </a:cubicBezTo>
                  <a:cubicBezTo>
                    <a:pt x="209" y="349"/>
                    <a:pt x="129" y="443"/>
                    <a:pt x="49" y="550"/>
                  </a:cubicBezTo>
                  <a:cubicBezTo>
                    <a:pt x="0" y="610"/>
                    <a:pt x="73" y="714"/>
                    <a:pt x="146" y="714"/>
                  </a:cubicBezTo>
                  <a:cubicBezTo>
                    <a:pt x="154" y="714"/>
                    <a:pt x="162" y="713"/>
                    <a:pt x="170" y="710"/>
                  </a:cubicBezTo>
                  <a:cubicBezTo>
                    <a:pt x="410" y="616"/>
                    <a:pt x="678" y="456"/>
                    <a:pt x="839" y="256"/>
                  </a:cubicBezTo>
                  <a:cubicBezTo>
                    <a:pt x="878" y="188"/>
                    <a:pt x="851" y="95"/>
                    <a:pt x="812" y="54"/>
                  </a:cubicBezTo>
                  <a:cubicBezTo>
                    <a:pt x="774" y="17"/>
                    <a:pt x="736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498;p64"/>
            <p:cNvSpPr/>
            <p:nvPr/>
          </p:nvSpPr>
          <p:spPr>
            <a:xfrm flipH="1">
              <a:off x="7433590" y="3661370"/>
              <a:ext cx="50807" cy="31060"/>
            </a:xfrm>
            <a:custGeom>
              <a:avLst/>
              <a:gdLst/>
              <a:ahLst/>
              <a:cxnLst/>
              <a:rect l="l" t="t" r="r" b="b"/>
              <a:pathLst>
                <a:path w="831" h="508" extrusionOk="0">
                  <a:moveTo>
                    <a:pt x="641" y="0"/>
                  </a:moveTo>
                  <a:cubicBezTo>
                    <a:pt x="524" y="0"/>
                    <a:pt x="398" y="75"/>
                    <a:pt x="309" y="130"/>
                  </a:cubicBezTo>
                  <a:cubicBezTo>
                    <a:pt x="202" y="210"/>
                    <a:pt x="108" y="278"/>
                    <a:pt x="28" y="385"/>
                  </a:cubicBezTo>
                  <a:cubicBezTo>
                    <a:pt x="1" y="424"/>
                    <a:pt x="28" y="492"/>
                    <a:pt x="81" y="505"/>
                  </a:cubicBezTo>
                  <a:cubicBezTo>
                    <a:pt x="96" y="507"/>
                    <a:pt x="111" y="507"/>
                    <a:pt x="125" y="507"/>
                  </a:cubicBezTo>
                  <a:cubicBezTo>
                    <a:pt x="218" y="507"/>
                    <a:pt x="310" y="472"/>
                    <a:pt x="402" y="438"/>
                  </a:cubicBezTo>
                  <a:cubicBezTo>
                    <a:pt x="523" y="385"/>
                    <a:pt x="723" y="331"/>
                    <a:pt x="791" y="197"/>
                  </a:cubicBezTo>
                  <a:cubicBezTo>
                    <a:pt x="830" y="117"/>
                    <a:pt x="791" y="37"/>
                    <a:pt x="710" y="10"/>
                  </a:cubicBezTo>
                  <a:cubicBezTo>
                    <a:pt x="688" y="3"/>
                    <a:pt x="665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499;p64"/>
            <p:cNvSpPr/>
            <p:nvPr/>
          </p:nvSpPr>
          <p:spPr>
            <a:xfrm flipH="1">
              <a:off x="7454011" y="3739815"/>
              <a:ext cx="85107" cy="48303"/>
            </a:xfrm>
            <a:custGeom>
              <a:avLst/>
              <a:gdLst/>
              <a:ahLst/>
              <a:cxnLst/>
              <a:rect l="l" t="t" r="r" b="b"/>
              <a:pathLst>
                <a:path w="1392" h="790" extrusionOk="0">
                  <a:moveTo>
                    <a:pt x="1152" y="0"/>
                  </a:moveTo>
                  <a:cubicBezTo>
                    <a:pt x="825" y="0"/>
                    <a:pt x="159" y="486"/>
                    <a:pt x="54" y="613"/>
                  </a:cubicBezTo>
                  <a:cubicBezTo>
                    <a:pt x="0" y="666"/>
                    <a:pt x="27" y="746"/>
                    <a:pt x="93" y="773"/>
                  </a:cubicBezTo>
                  <a:cubicBezTo>
                    <a:pt x="129" y="784"/>
                    <a:pt x="166" y="789"/>
                    <a:pt x="204" y="789"/>
                  </a:cubicBezTo>
                  <a:cubicBezTo>
                    <a:pt x="398" y="789"/>
                    <a:pt x="620" y="665"/>
                    <a:pt x="776" y="586"/>
                  </a:cubicBezTo>
                  <a:cubicBezTo>
                    <a:pt x="923" y="506"/>
                    <a:pt x="1391" y="359"/>
                    <a:pt x="1324" y="118"/>
                  </a:cubicBezTo>
                  <a:cubicBezTo>
                    <a:pt x="1302" y="34"/>
                    <a:pt x="1239" y="0"/>
                    <a:pt x="11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500;p64"/>
            <p:cNvSpPr/>
            <p:nvPr/>
          </p:nvSpPr>
          <p:spPr>
            <a:xfrm flipH="1">
              <a:off x="7602093" y="1855315"/>
              <a:ext cx="107973" cy="108039"/>
            </a:xfrm>
            <a:custGeom>
              <a:avLst/>
              <a:gdLst/>
              <a:ahLst/>
              <a:cxnLst/>
              <a:rect l="l" t="t" r="r" b="b"/>
              <a:pathLst>
                <a:path w="1766" h="1767" extrusionOk="0">
                  <a:moveTo>
                    <a:pt x="883" y="1"/>
                  </a:moveTo>
                  <a:cubicBezTo>
                    <a:pt x="401" y="1"/>
                    <a:pt x="0" y="402"/>
                    <a:pt x="0" y="883"/>
                  </a:cubicBezTo>
                  <a:cubicBezTo>
                    <a:pt x="0" y="1379"/>
                    <a:pt x="401" y="1766"/>
                    <a:pt x="883" y="1766"/>
                  </a:cubicBezTo>
                  <a:cubicBezTo>
                    <a:pt x="1364" y="1766"/>
                    <a:pt x="1766" y="1379"/>
                    <a:pt x="1766" y="883"/>
                  </a:cubicBezTo>
                  <a:cubicBezTo>
                    <a:pt x="1766" y="402"/>
                    <a:pt x="1364" y="1"/>
                    <a:pt x="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501;p64"/>
            <p:cNvSpPr/>
            <p:nvPr/>
          </p:nvSpPr>
          <p:spPr>
            <a:xfrm flipH="1">
              <a:off x="7660971" y="1867299"/>
              <a:ext cx="36806" cy="38275"/>
            </a:xfrm>
            <a:custGeom>
              <a:avLst/>
              <a:gdLst/>
              <a:ahLst/>
              <a:cxnLst/>
              <a:rect l="l" t="t" r="r" b="b"/>
              <a:pathLst>
                <a:path w="602" h="626" extrusionOk="0">
                  <a:moveTo>
                    <a:pt x="397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54" y="19"/>
                    <a:pt x="174" y="152"/>
                    <a:pt x="120" y="233"/>
                  </a:cubicBezTo>
                  <a:cubicBezTo>
                    <a:pt x="67" y="313"/>
                    <a:pt x="0" y="407"/>
                    <a:pt x="13" y="500"/>
                  </a:cubicBezTo>
                  <a:cubicBezTo>
                    <a:pt x="13" y="527"/>
                    <a:pt x="13" y="541"/>
                    <a:pt x="27" y="568"/>
                  </a:cubicBezTo>
                  <a:cubicBezTo>
                    <a:pt x="54" y="594"/>
                    <a:pt x="81" y="607"/>
                    <a:pt x="120" y="621"/>
                  </a:cubicBezTo>
                  <a:cubicBezTo>
                    <a:pt x="130" y="624"/>
                    <a:pt x="141" y="625"/>
                    <a:pt x="151" y="625"/>
                  </a:cubicBezTo>
                  <a:cubicBezTo>
                    <a:pt x="240" y="625"/>
                    <a:pt x="341" y="535"/>
                    <a:pt x="402" y="487"/>
                  </a:cubicBezTo>
                  <a:cubicBezTo>
                    <a:pt x="455" y="420"/>
                    <a:pt x="575" y="327"/>
                    <a:pt x="589" y="246"/>
                  </a:cubicBezTo>
                  <a:cubicBezTo>
                    <a:pt x="602" y="166"/>
                    <a:pt x="589" y="113"/>
                    <a:pt x="535" y="59"/>
                  </a:cubicBezTo>
                  <a:cubicBezTo>
                    <a:pt x="504" y="18"/>
                    <a:pt x="450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502;p64"/>
            <p:cNvSpPr/>
            <p:nvPr/>
          </p:nvSpPr>
          <p:spPr>
            <a:xfrm flipH="1">
              <a:off x="7214403" y="2408155"/>
              <a:ext cx="110480" cy="101497"/>
            </a:xfrm>
            <a:custGeom>
              <a:avLst/>
              <a:gdLst/>
              <a:ahLst/>
              <a:cxnLst/>
              <a:rect l="l" t="t" r="r" b="b"/>
              <a:pathLst>
                <a:path w="1807" h="1660" extrusionOk="0">
                  <a:moveTo>
                    <a:pt x="1004" y="1"/>
                  </a:moveTo>
                  <a:cubicBezTo>
                    <a:pt x="857" y="1"/>
                    <a:pt x="723" y="28"/>
                    <a:pt x="616" y="81"/>
                  </a:cubicBezTo>
                  <a:cubicBezTo>
                    <a:pt x="188" y="268"/>
                    <a:pt x="1" y="884"/>
                    <a:pt x="322" y="1392"/>
                  </a:cubicBezTo>
                  <a:cubicBezTo>
                    <a:pt x="442" y="1579"/>
                    <a:pt x="670" y="1660"/>
                    <a:pt x="897" y="1660"/>
                  </a:cubicBezTo>
                  <a:cubicBezTo>
                    <a:pt x="1325" y="1660"/>
                    <a:pt x="1806" y="1379"/>
                    <a:pt x="1806" y="830"/>
                  </a:cubicBezTo>
                  <a:cubicBezTo>
                    <a:pt x="1806" y="215"/>
                    <a:pt x="1392" y="1"/>
                    <a:pt x="1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503;p64"/>
            <p:cNvSpPr/>
            <p:nvPr/>
          </p:nvSpPr>
          <p:spPr>
            <a:xfrm flipH="1">
              <a:off x="7268389" y="2426437"/>
              <a:ext cx="30325" cy="31183"/>
            </a:xfrm>
            <a:custGeom>
              <a:avLst/>
              <a:gdLst/>
              <a:ahLst/>
              <a:cxnLst/>
              <a:rect l="l" t="t" r="r" b="b"/>
              <a:pathLst>
                <a:path w="496" h="510" extrusionOk="0">
                  <a:moveTo>
                    <a:pt x="291" y="0"/>
                  </a:moveTo>
                  <a:cubicBezTo>
                    <a:pt x="194" y="0"/>
                    <a:pt x="112" y="81"/>
                    <a:pt x="67" y="171"/>
                  </a:cubicBezTo>
                  <a:cubicBezTo>
                    <a:pt x="14" y="251"/>
                    <a:pt x="1" y="344"/>
                    <a:pt x="40" y="438"/>
                  </a:cubicBezTo>
                  <a:cubicBezTo>
                    <a:pt x="72" y="489"/>
                    <a:pt x="127" y="509"/>
                    <a:pt x="175" y="509"/>
                  </a:cubicBezTo>
                  <a:cubicBezTo>
                    <a:pt x="189" y="509"/>
                    <a:pt x="203" y="508"/>
                    <a:pt x="215" y="504"/>
                  </a:cubicBezTo>
                  <a:lnTo>
                    <a:pt x="242" y="504"/>
                  </a:lnTo>
                  <a:cubicBezTo>
                    <a:pt x="255" y="492"/>
                    <a:pt x="281" y="478"/>
                    <a:pt x="295" y="465"/>
                  </a:cubicBezTo>
                  <a:cubicBezTo>
                    <a:pt x="322" y="451"/>
                    <a:pt x="349" y="424"/>
                    <a:pt x="375" y="411"/>
                  </a:cubicBezTo>
                  <a:lnTo>
                    <a:pt x="388" y="397"/>
                  </a:lnTo>
                  <a:cubicBezTo>
                    <a:pt x="388" y="397"/>
                    <a:pt x="429" y="371"/>
                    <a:pt x="429" y="358"/>
                  </a:cubicBezTo>
                  <a:cubicBezTo>
                    <a:pt x="495" y="304"/>
                    <a:pt x="495" y="224"/>
                    <a:pt x="482" y="157"/>
                  </a:cubicBezTo>
                  <a:cubicBezTo>
                    <a:pt x="482" y="90"/>
                    <a:pt x="415" y="37"/>
                    <a:pt x="349" y="10"/>
                  </a:cubicBezTo>
                  <a:cubicBezTo>
                    <a:pt x="329" y="3"/>
                    <a:pt x="310" y="0"/>
                    <a:pt x="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6" name="Picture 1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171" y="3081699"/>
            <a:ext cx="2300442" cy="22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8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Climate and Water Lesson by Slidesgo">
  <a:themeElements>
    <a:clrScheme name="Simple Light">
      <a:dk1>
        <a:srgbClr val="E1D3CE"/>
      </a:dk1>
      <a:lt1>
        <a:srgbClr val="D3CADD"/>
      </a:lt1>
      <a:dk2>
        <a:srgbClr val="87D8CE"/>
      </a:dk2>
      <a:lt2>
        <a:srgbClr val="357887"/>
      </a:lt2>
      <a:accent1>
        <a:srgbClr val="203424"/>
      </a:accent1>
      <a:accent2>
        <a:srgbClr val="FCDA89"/>
      </a:accent2>
      <a:accent3>
        <a:srgbClr val="EF89A1"/>
      </a:accent3>
      <a:accent4>
        <a:srgbClr val="87CC6A"/>
      </a:accent4>
      <a:accent5>
        <a:srgbClr val="E59F5A"/>
      </a:accent5>
      <a:accent6>
        <a:srgbClr val="CA6D36"/>
      </a:accent6>
      <a:hlink>
        <a:srgbClr val="0C1D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630</Words>
  <Application>Microsoft Office PowerPoint</Application>
  <PresentationFormat>On-screen Show (16:9)</PresentationFormat>
  <Paragraphs>83</Paragraphs>
  <Slides>28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等线 Light</vt:lpstr>
      <vt:lpstr>UTM Mother</vt:lpstr>
      <vt:lpstr>UTM Cooper Black</vt:lpstr>
      <vt:lpstr>Abel</vt:lpstr>
      <vt:lpstr>Arial</vt:lpstr>
      <vt:lpstr>#9Slide07 IcielPony</vt:lpstr>
      <vt:lpstr>UTM Futura Extra</vt:lpstr>
      <vt:lpstr>UTM Kabel KT</vt:lpstr>
      <vt:lpstr>UTM Alexander</vt:lpstr>
      <vt:lpstr>Times New Roman</vt:lpstr>
      <vt:lpstr>#9Slide07 IcielCadena</vt:lpstr>
      <vt:lpstr>等线</vt:lpstr>
      <vt:lpstr>Bubblegum Sans</vt:lpstr>
      <vt:lpstr>#9Slide05 SVNKitten</vt:lpstr>
      <vt:lpstr>Climate and Water Lesson by Slidesgo</vt:lpstr>
      <vt:lpstr>BẢO VỆ NGUỒN NƯỚC</vt:lpstr>
      <vt:lpstr>01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BẢO VỆ NGUỒN NƯỚC</dc:title>
  <dc:creator>Nguyễn Thị Hải Yến</dc:creator>
  <cp:keywords>Măng Non</cp:keywords>
  <cp:lastModifiedBy>Lan Anh Dương</cp:lastModifiedBy>
  <cp:revision>42</cp:revision>
  <dcterms:modified xsi:type="dcterms:W3CDTF">2023-07-21T08:31:59Z</dcterms:modified>
</cp:coreProperties>
</file>