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audio3.wav" ContentType="audio/x-wav"/>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28"/>
  </p:notesMasterIdLst>
  <p:sldIdLst>
    <p:sldId id="335" r:id="rId2"/>
    <p:sldId id="322" r:id="rId3"/>
    <p:sldId id="296" r:id="rId4"/>
    <p:sldId id="365" r:id="rId5"/>
    <p:sldId id="342" r:id="rId6"/>
    <p:sldId id="294" r:id="rId7"/>
    <p:sldId id="347" r:id="rId8"/>
    <p:sldId id="317" r:id="rId9"/>
    <p:sldId id="348" r:id="rId10"/>
    <p:sldId id="353" r:id="rId11"/>
    <p:sldId id="351" r:id="rId12"/>
    <p:sldId id="355" r:id="rId13"/>
    <p:sldId id="356" r:id="rId14"/>
    <p:sldId id="298" r:id="rId15"/>
    <p:sldId id="357" r:id="rId16"/>
    <p:sldId id="358" r:id="rId17"/>
    <p:sldId id="349" r:id="rId18"/>
    <p:sldId id="359" r:id="rId19"/>
    <p:sldId id="331" r:id="rId20"/>
    <p:sldId id="309" r:id="rId21"/>
    <p:sldId id="360" r:id="rId22"/>
    <p:sldId id="319" r:id="rId23"/>
    <p:sldId id="369" r:id="rId24"/>
    <p:sldId id="371" r:id="rId25"/>
    <p:sldId id="344" r:id="rId26"/>
    <p:sldId id="370" r:id="rId27"/>
  </p:sldIdLst>
  <p:sldSz cx="9144000" cy="5143500" type="screen16x9"/>
  <p:notesSz cx="6858000" cy="9144000"/>
  <p:embeddedFontLst>
    <p:embeddedFont>
      <p:font typeface="Arial Black" panose="020B0A04020102020204" pitchFamily="34" charset="0"/>
      <p:bold r:id="rId29"/>
    </p:embeddedFont>
    <p:embeddedFont>
      <p:font typeface="Calibri" panose="020F0502020204030204" pitchFamily="34" charset="0"/>
      <p:regular r:id="rId30"/>
      <p:bold r:id="rId31"/>
      <p:italic r:id="rId32"/>
      <p:boldItalic r:id="rId33"/>
    </p:embeddedFont>
    <p:embeddedFont>
      <p:font typeface="Impact" panose="020B0806030902050204" pitchFamily="34" charset="0"/>
      <p:regular r:id="rId34"/>
    </p:embeddedFont>
    <p:embeddedFont>
      <p:font typeface="UTM Alberta Heavy" panose="02040603050506020204" pitchFamily="18" charset="0"/>
      <p:regular r:id="rId35"/>
    </p:embeddedFont>
    <p:embeddedFont>
      <p:font typeface="UTM Aurora" panose="02040603050506020204" pitchFamily="18" charset="0"/>
      <p:regular r:id="rId36"/>
    </p:embeddedFont>
    <p:embeddedFont>
      <p:font typeface="UTM Flamenco" panose="02040603050506020204" pitchFamily="18" charset="0"/>
      <p:regular r:id="rId37"/>
    </p:embeddedFont>
    <p:embeddedFont>
      <p:font typeface="UTM Kabel KT" panose="02040603050506020204" pitchFamily="18" charset="0"/>
      <p:regular r:id="rId38"/>
    </p:embeddedFont>
    <p:embeddedFont>
      <p:font typeface="UTM Windsor BT" panose="02040603050506020204" pitchFamily="18" charset="0"/>
      <p:regular r:id="rId39"/>
    </p:embeddedFont>
  </p:embeddedFontLst>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A5B1"/>
    <a:srgbClr val="FF6F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4700" autoAdjust="0"/>
  </p:normalViewPr>
  <p:slideViewPr>
    <p:cSldViewPr>
      <p:cViewPr varScale="1">
        <p:scale>
          <a:sx n="95" d="100"/>
          <a:sy n="95" d="100"/>
        </p:scale>
        <p:origin x="666" y="6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ADD754-F49E-4351-AAFE-19D83F43501C}" type="datetimeFigureOut">
              <a:rPr lang="en-US" smtClean="0"/>
              <a:pPr/>
              <a:t>12/14/2022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8F6036-E835-44CB-A25A-34C755DFD5D4}" type="slidenum">
              <a:rPr lang="en-US" smtClean="0"/>
              <a:pPr/>
              <a:t>‹#›</a:t>
            </a:fld>
            <a:endParaRPr lang="en-US"/>
          </a:p>
        </p:txBody>
      </p:sp>
    </p:spTree>
    <p:extLst>
      <p:ext uri="{BB962C8B-B14F-4D97-AF65-F5344CB8AC3E}">
        <p14:creationId xmlns:p14="http://schemas.microsoft.com/office/powerpoint/2010/main" val="3614133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t>1</a:t>
            </a:fld>
            <a:endParaRPr lang="en-US">
              <a:solidFill>
                <a:prstClr val="black"/>
              </a:solidFill>
            </a:endParaRPr>
          </a:p>
        </p:txBody>
      </p:sp>
    </p:spTree>
    <p:extLst>
      <p:ext uri="{BB962C8B-B14F-4D97-AF65-F5344CB8AC3E}">
        <p14:creationId xmlns:p14="http://schemas.microsoft.com/office/powerpoint/2010/main" val="380548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712715C-60D8-4442-95C1-470452B8606C}" type="slidenum">
              <a:rPr kumimoji="1" lang="zh-CN" altLang="en-US" smtClean="0"/>
              <a:t>10</a:t>
            </a:fld>
            <a:endParaRPr kumimoji="1" lang="zh-CN" altLang="en-US"/>
          </a:p>
        </p:txBody>
      </p:sp>
    </p:spTree>
    <p:extLst>
      <p:ext uri="{BB962C8B-B14F-4D97-AF65-F5344CB8AC3E}">
        <p14:creationId xmlns:p14="http://schemas.microsoft.com/office/powerpoint/2010/main" val="3087507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712715C-60D8-4442-95C1-470452B8606C}" type="slidenum">
              <a:rPr kumimoji="1" lang="zh-CN" altLang="en-US" smtClean="0"/>
              <a:t>11</a:t>
            </a:fld>
            <a:endParaRPr kumimoji="1" lang="zh-CN" altLang="en-US"/>
          </a:p>
        </p:txBody>
      </p:sp>
    </p:spTree>
    <p:extLst>
      <p:ext uri="{BB962C8B-B14F-4D97-AF65-F5344CB8AC3E}">
        <p14:creationId xmlns:p14="http://schemas.microsoft.com/office/powerpoint/2010/main" val="2616013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712715C-60D8-4442-95C1-470452B8606C}" type="slidenum">
              <a:rPr kumimoji="1" lang="zh-CN" altLang="en-US" smtClean="0"/>
              <a:t>12</a:t>
            </a:fld>
            <a:endParaRPr kumimoji="1" lang="zh-CN" altLang="en-US"/>
          </a:p>
        </p:txBody>
      </p:sp>
    </p:spTree>
    <p:extLst>
      <p:ext uri="{BB962C8B-B14F-4D97-AF65-F5344CB8AC3E}">
        <p14:creationId xmlns:p14="http://schemas.microsoft.com/office/powerpoint/2010/main" val="4143406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712715C-60D8-4442-95C1-470452B8606C}" type="slidenum">
              <a:rPr kumimoji="1" lang="zh-CN" altLang="en-US" smtClean="0"/>
              <a:t>13</a:t>
            </a:fld>
            <a:endParaRPr kumimoji="1" lang="zh-CN" altLang="en-US"/>
          </a:p>
        </p:txBody>
      </p:sp>
    </p:spTree>
    <p:extLst>
      <p:ext uri="{BB962C8B-B14F-4D97-AF65-F5344CB8AC3E}">
        <p14:creationId xmlns:p14="http://schemas.microsoft.com/office/powerpoint/2010/main" val="3749435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t>14</a:t>
            </a:fld>
            <a:endParaRPr lang="zh-CN" altLang="en-US"/>
          </a:p>
        </p:txBody>
      </p:sp>
    </p:spTree>
    <p:extLst>
      <p:ext uri="{BB962C8B-B14F-4D97-AF65-F5344CB8AC3E}">
        <p14:creationId xmlns:p14="http://schemas.microsoft.com/office/powerpoint/2010/main" val="2216728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712715C-60D8-4442-95C1-470452B8606C}" type="slidenum">
              <a:rPr kumimoji="1" lang="zh-CN" altLang="en-US" smtClean="0"/>
              <a:t>15</a:t>
            </a:fld>
            <a:endParaRPr kumimoji="1" lang="zh-CN" altLang="en-US"/>
          </a:p>
        </p:txBody>
      </p:sp>
    </p:spTree>
    <p:extLst>
      <p:ext uri="{BB962C8B-B14F-4D97-AF65-F5344CB8AC3E}">
        <p14:creationId xmlns:p14="http://schemas.microsoft.com/office/powerpoint/2010/main" val="3503853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19</a:t>
            </a:fld>
            <a:endParaRPr lang="zh-CN" altLang="en-US"/>
          </a:p>
        </p:txBody>
      </p:sp>
    </p:spTree>
    <p:extLst>
      <p:ext uri="{BB962C8B-B14F-4D97-AF65-F5344CB8AC3E}">
        <p14:creationId xmlns:p14="http://schemas.microsoft.com/office/powerpoint/2010/main" val="717978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A28D21-2707-4CA8-BBC0-E072FA1B7B82}" type="slidenum">
              <a:rPr lang="zh-CN" altLang="en-US" smtClean="0"/>
              <a:t>20</a:t>
            </a:fld>
            <a:endParaRPr lang="zh-CN" altLang="en-US"/>
          </a:p>
        </p:txBody>
      </p:sp>
    </p:spTree>
    <p:extLst>
      <p:ext uri="{BB962C8B-B14F-4D97-AF65-F5344CB8AC3E}">
        <p14:creationId xmlns:p14="http://schemas.microsoft.com/office/powerpoint/2010/main" val="40895642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AC173A-3DA8-4893-B28A-1E15F55C330A}" type="slidenum">
              <a:rPr lang="zh-CN" altLang="en-US" smtClean="0"/>
              <a:t>21</a:t>
            </a:fld>
            <a:endParaRPr lang="zh-CN" altLang="en-US"/>
          </a:p>
        </p:txBody>
      </p:sp>
    </p:spTree>
    <p:extLst>
      <p:ext uri="{BB962C8B-B14F-4D97-AF65-F5344CB8AC3E}">
        <p14:creationId xmlns:p14="http://schemas.microsoft.com/office/powerpoint/2010/main" val="1106655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AC173A-3DA8-4893-B28A-1E15F55C330A}" type="slidenum">
              <a:rPr lang="zh-CN" altLang="en-US" smtClean="0"/>
              <a:t>22</a:t>
            </a:fld>
            <a:endParaRPr lang="zh-CN" altLang="en-US"/>
          </a:p>
        </p:txBody>
      </p:sp>
    </p:spTree>
    <p:extLst>
      <p:ext uri="{BB962C8B-B14F-4D97-AF65-F5344CB8AC3E}">
        <p14:creationId xmlns:p14="http://schemas.microsoft.com/office/powerpoint/2010/main" val="2168193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a:t>
            </a:fld>
            <a:endParaRPr lang="zh-CN" altLang="en-US"/>
          </a:p>
        </p:txBody>
      </p:sp>
    </p:spTree>
    <p:extLst>
      <p:ext uri="{BB962C8B-B14F-4D97-AF65-F5344CB8AC3E}">
        <p14:creationId xmlns:p14="http://schemas.microsoft.com/office/powerpoint/2010/main" val="39750769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25</a:t>
            </a:fld>
            <a:endParaRPr lang="zh-CN" altLang="en-US"/>
          </a:p>
        </p:txBody>
      </p:sp>
    </p:spTree>
    <p:extLst>
      <p:ext uri="{BB962C8B-B14F-4D97-AF65-F5344CB8AC3E}">
        <p14:creationId xmlns:p14="http://schemas.microsoft.com/office/powerpoint/2010/main" val="1657120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26</a:t>
            </a:fld>
            <a:endParaRPr lang="zh-CN" altLang="en-US"/>
          </a:p>
        </p:txBody>
      </p:sp>
    </p:spTree>
    <p:extLst>
      <p:ext uri="{BB962C8B-B14F-4D97-AF65-F5344CB8AC3E}">
        <p14:creationId xmlns:p14="http://schemas.microsoft.com/office/powerpoint/2010/main" val="3172750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712715C-60D8-4442-95C1-470452B8606C}" type="slidenum">
              <a:rPr kumimoji="1" lang="zh-CN" altLang="en-US" smtClean="0"/>
              <a:t>3</a:t>
            </a:fld>
            <a:endParaRPr kumimoji="1" lang="zh-CN" altLang="en-US"/>
          </a:p>
        </p:txBody>
      </p:sp>
    </p:spTree>
    <p:extLst>
      <p:ext uri="{BB962C8B-B14F-4D97-AF65-F5344CB8AC3E}">
        <p14:creationId xmlns:p14="http://schemas.microsoft.com/office/powerpoint/2010/main" val="3839582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712715C-60D8-4442-95C1-470452B8606C}" type="slidenum">
              <a:rPr kumimoji="1" lang="zh-CN" altLang="en-US" smtClean="0"/>
              <a:t>4</a:t>
            </a:fld>
            <a:endParaRPr kumimoji="1" lang="zh-CN" altLang="en-US"/>
          </a:p>
        </p:txBody>
      </p:sp>
    </p:spTree>
    <p:extLst>
      <p:ext uri="{BB962C8B-B14F-4D97-AF65-F5344CB8AC3E}">
        <p14:creationId xmlns:p14="http://schemas.microsoft.com/office/powerpoint/2010/main" val="700772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t>5</a:t>
            </a:fld>
            <a:endParaRPr lang="zh-CN" altLang="en-US"/>
          </a:p>
        </p:txBody>
      </p:sp>
    </p:spTree>
    <p:extLst>
      <p:ext uri="{BB962C8B-B14F-4D97-AF65-F5344CB8AC3E}">
        <p14:creationId xmlns:p14="http://schemas.microsoft.com/office/powerpoint/2010/main" val="1024675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AC173A-3DA8-4893-B28A-1E15F55C330A}" type="slidenum">
              <a:rPr lang="zh-CN" altLang="en-US" smtClean="0"/>
              <a:t>6</a:t>
            </a:fld>
            <a:endParaRPr lang="zh-CN" altLang="en-US"/>
          </a:p>
        </p:txBody>
      </p:sp>
    </p:spTree>
    <p:extLst>
      <p:ext uri="{BB962C8B-B14F-4D97-AF65-F5344CB8AC3E}">
        <p14:creationId xmlns:p14="http://schemas.microsoft.com/office/powerpoint/2010/main" val="2996792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AC173A-3DA8-4893-B28A-1E15F55C330A}" type="slidenum">
              <a:rPr lang="zh-CN" altLang="en-US" smtClean="0"/>
              <a:t>7</a:t>
            </a:fld>
            <a:endParaRPr lang="zh-CN" altLang="en-US"/>
          </a:p>
        </p:txBody>
      </p:sp>
    </p:spTree>
    <p:extLst>
      <p:ext uri="{BB962C8B-B14F-4D97-AF65-F5344CB8AC3E}">
        <p14:creationId xmlns:p14="http://schemas.microsoft.com/office/powerpoint/2010/main" val="374103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712715C-60D8-4442-95C1-470452B8606C}" type="slidenum">
              <a:rPr kumimoji="1" lang="zh-CN" altLang="en-US" smtClean="0"/>
              <a:t>8</a:t>
            </a:fld>
            <a:endParaRPr kumimoji="1" lang="zh-CN" altLang="en-US"/>
          </a:p>
        </p:txBody>
      </p:sp>
    </p:spTree>
    <p:extLst>
      <p:ext uri="{BB962C8B-B14F-4D97-AF65-F5344CB8AC3E}">
        <p14:creationId xmlns:p14="http://schemas.microsoft.com/office/powerpoint/2010/main" val="2469524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712715C-60D8-4442-95C1-470452B8606C}" type="slidenum">
              <a:rPr kumimoji="1" lang="zh-CN" altLang="en-US" smtClean="0"/>
              <a:t>9</a:t>
            </a:fld>
            <a:endParaRPr kumimoji="1" lang="zh-CN" altLang="en-US"/>
          </a:p>
        </p:txBody>
      </p:sp>
    </p:spTree>
    <p:extLst>
      <p:ext uri="{BB962C8B-B14F-4D97-AF65-F5344CB8AC3E}">
        <p14:creationId xmlns:p14="http://schemas.microsoft.com/office/powerpoint/2010/main" val="2381603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1"/>
            <a:ext cx="6019800" cy="32908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62611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8"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963023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Free Blank With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459916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900113"/>
            <a:ext cx="4038600" cy="254555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3"/>
            <a:ext cx="4038600" cy="254555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1354" y="0"/>
            <a:ext cx="9141291" cy="5143500"/>
          </a:xfrm>
          <a:prstGeom prst="rect">
            <a:avLst/>
          </a:prstGeom>
        </p:spPr>
      </p:pic>
      <p:cxnSp>
        <p:nvCxnSpPr>
          <p:cNvPr id="7" name="直接连接符 6"/>
          <p:cNvCxnSpPr/>
          <p:nvPr userDrawn="1"/>
        </p:nvCxnSpPr>
        <p:spPr>
          <a:xfrm>
            <a:off x="755576" y="625398"/>
            <a:ext cx="78488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a:grpSpLocks/>
          </p:cNvGrpSpPr>
          <p:nvPr userDrawn="1"/>
        </p:nvGrpSpPr>
        <p:grpSpPr bwMode="auto">
          <a:xfrm>
            <a:off x="323528" y="302246"/>
            <a:ext cx="390372" cy="205979"/>
            <a:chOff x="0" y="0"/>
            <a:chExt cx="1041399" cy="549275"/>
          </a:xfrm>
        </p:grpSpPr>
        <p:sp>
          <p:nvSpPr>
            <p:cNvPr id="13" name="Freeform 16"/>
            <p:cNvSpPr>
              <a:spLocks/>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4" name="Freeform 17"/>
            <p:cNvSpPr>
              <a:spLocks/>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 name="Freeform 18"/>
            <p:cNvSpPr>
              <a:spLocks/>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2" name="矩形 1"/>
          <p:cNvSpPr/>
          <p:nvPr userDrawn="1"/>
        </p:nvSpPr>
        <p:spPr>
          <a:xfrm>
            <a:off x="76200" y="625398"/>
            <a:ext cx="8991600" cy="438475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Picture 4" descr="Tại sao bầu trời có màu xanh nhưng không gian lại là màu đen? - Báo Gia Lai  điện tử - Tin nhanh - Chính xác"/>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57"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88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09BDC11D-C56D-43F7-9324-A802D50A1050}" type="datetimeFigureOut">
              <a:rPr lang="en-US" smtClean="0"/>
              <a:pPr/>
              <a:t>12/14/2022</a:t>
            </a:fld>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E16EE1C3-4C97-4D89-86D4-AB0FC9C35DC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l="-20000" r="-20000"/>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3" r:id="rId7"/>
    <p:sldLayoutId id="2147483655" r:id="rId8"/>
    <p:sldLayoutId id="2147483656" r:id="rId9"/>
    <p:sldLayoutId id="2147483657" r:id="rId10"/>
    <p:sldLayoutId id="2147483658" r:id="rId11"/>
    <p:sldLayoutId id="2147483659" r:id="rId12"/>
    <p:sldLayoutId id="2147483661" r:id="rId13"/>
    <p:sldLayoutId id="2147483665" r:id="rId14"/>
    <p:sldLayoutId id="2147483666"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4.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21.png"/><Relationship Id="rId10" Type="http://schemas.openxmlformats.org/officeDocument/2006/relationships/image" Target="../media/image15.png"/><Relationship Id="rId4" Type="http://schemas.openxmlformats.org/officeDocument/2006/relationships/image" Target="../media/image17.pn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microsoft.com/office/2007/relationships/hdphoto" Target="../media/hdphoto3.wdp"/><Relationship Id="rId5"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7.png"/><Relationship Id="rId7" Type="http://schemas.microsoft.com/office/2007/relationships/hdphoto" Target="../media/hdphoto3.wdp"/><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7.png"/><Relationship Id="rId7" Type="http://schemas.microsoft.com/office/2007/relationships/hdphoto" Target="../media/hdphoto3.wdp"/><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38.png"/><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png"/><Relationship Id="rId7" Type="http://schemas.microsoft.com/office/2007/relationships/hdphoto" Target="../media/hdphoto6.wdp"/><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8.png"/><Relationship Id="rId5" Type="http://schemas.microsoft.com/office/2007/relationships/hdphoto" Target="../media/hdphoto5.wdp"/><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0.pn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audio" Target="../media/audio3.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audio" Target="../media/audio3.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9.png"/><Relationship Id="rId5" Type="http://schemas.microsoft.com/office/2007/relationships/hdphoto" Target="../media/hdphoto1.wdp"/><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9.png"/><Relationship Id="rId5" Type="http://schemas.microsoft.com/office/2007/relationships/hdphoto" Target="../media/hdphoto1.wdp"/><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18.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7.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image" Target="../media/image19.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0" r="-20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800" y="738001"/>
            <a:ext cx="4443373" cy="2640177"/>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230532" y="895350"/>
            <a:ext cx="734457" cy="954294"/>
          </a:xfrm>
          <a:prstGeom prst="rect">
            <a:avLst/>
          </a:prstGeom>
        </p:spPr>
      </p:pic>
      <p:sp>
        <p:nvSpPr>
          <p:cNvPr id="10" name="Rectangle 9"/>
          <p:cNvSpPr/>
          <p:nvPr/>
        </p:nvSpPr>
        <p:spPr>
          <a:xfrm>
            <a:off x="2438400" y="1431099"/>
            <a:ext cx="3914854" cy="1015663"/>
          </a:xfrm>
          <a:prstGeom prst="rect">
            <a:avLst/>
          </a:prstGeom>
          <a:noFill/>
        </p:spPr>
        <p:txBody>
          <a:bodyPr wrap="none" lIns="91440" tIns="45720" rIns="91440" bIns="45720">
            <a:prstTxWarp prst="textArchUp">
              <a:avLst/>
            </a:prstTxWarp>
            <a:spAutoFit/>
            <a:scene3d>
              <a:camera prst="orthographicFront"/>
              <a:lightRig rig="soft" dir="t">
                <a:rot lat="0" lon="0" rev="15600000"/>
              </a:lightRig>
            </a:scene3d>
            <a:sp3d extrusionH="57150" prstMaterial="softEdge">
              <a:bevelT w="25400" h="38100"/>
            </a:sp3d>
          </a:bodyPr>
          <a:lstStyle/>
          <a:p>
            <a:pPr algn="ctr"/>
            <a:r>
              <a:rPr lang="en-US" sz="7200" b="1" dirty="0">
                <a:ln/>
                <a:solidFill>
                  <a:schemeClr val="bg1"/>
                </a:solidFill>
                <a:effectLst>
                  <a:outerShdw blurRad="50800" dist="38100" dir="2700000" algn="tl" rotWithShape="0">
                    <a:prstClr val="black">
                      <a:alpha val="40000"/>
                    </a:prstClr>
                  </a:outerShdw>
                </a:effectLst>
                <a:latin typeface="UTM Aurora" panose="02040603050506020204" pitchFamily="18" charset="0"/>
              </a:rPr>
              <a:t>KHOA HỌC</a:t>
            </a:r>
            <a:endParaRPr lang="en-US" sz="7200" b="1" cap="none" spc="0" dirty="0">
              <a:ln/>
              <a:solidFill>
                <a:schemeClr val="bg1"/>
              </a:solidFill>
              <a:effectLst>
                <a:outerShdw blurRad="50800" dist="38100" dir="2700000" algn="tl" rotWithShape="0">
                  <a:prstClr val="black">
                    <a:alpha val="40000"/>
                  </a:prstClr>
                </a:outerShdw>
              </a:effectLst>
              <a:latin typeface="UTM Aurora" panose="02040603050506020204" pitchFamily="18" charset="0"/>
            </a:endParaRPr>
          </a:p>
        </p:txBody>
      </p:sp>
      <p:sp>
        <p:nvSpPr>
          <p:cNvPr id="8" name="Rectangle 7"/>
          <p:cNvSpPr/>
          <p:nvPr/>
        </p:nvSpPr>
        <p:spPr>
          <a:xfrm>
            <a:off x="2411027" y="2124197"/>
            <a:ext cx="3914854" cy="1015663"/>
          </a:xfrm>
          <a:prstGeom prst="rect">
            <a:avLst/>
          </a:prstGeom>
          <a:noFill/>
        </p:spPr>
        <p:txBody>
          <a:bodyPr wrap="none" lIns="91440" tIns="45720" rIns="91440" bIns="45720">
            <a:prstTxWarp prst="textArchUp">
              <a:avLst/>
            </a:prstTxWarp>
            <a:spAutoFit/>
            <a:scene3d>
              <a:camera prst="orthographicFront"/>
              <a:lightRig rig="soft" dir="t">
                <a:rot lat="0" lon="0" rev="15600000"/>
              </a:lightRig>
            </a:scene3d>
            <a:sp3d extrusionH="57150" prstMaterial="softEdge">
              <a:bevelT w="25400" h="38100"/>
            </a:sp3d>
          </a:bodyPr>
          <a:lstStyle/>
          <a:p>
            <a:pPr algn="ctr"/>
            <a:r>
              <a:rPr lang="en-US" sz="4400" b="1" dirty="0" err="1">
                <a:ln/>
                <a:solidFill>
                  <a:schemeClr val="bg1"/>
                </a:solidFill>
                <a:effectLst>
                  <a:outerShdw blurRad="50800" dist="38100" dir="2700000" algn="tl" rotWithShape="0">
                    <a:prstClr val="black">
                      <a:alpha val="40000"/>
                    </a:prstClr>
                  </a:outerShdw>
                </a:effectLst>
                <a:latin typeface="UTM Aurora" panose="02040603050506020204" pitchFamily="18" charset="0"/>
                <a:cs typeface="Times New Roman" panose="02020603050405020304" pitchFamily="18" charset="0"/>
              </a:rPr>
              <a:t>Lớp</a:t>
            </a:r>
            <a:r>
              <a:rPr lang="en-US" sz="4400" b="1" dirty="0">
                <a:ln/>
                <a:solidFill>
                  <a:schemeClr val="bg1"/>
                </a:solidFill>
                <a:effectLst>
                  <a:outerShdw blurRad="50800" dist="38100" dir="2700000" algn="tl" rotWithShape="0">
                    <a:prstClr val="black">
                      <a:alpha val="40000"/>
                    </a:prstClr>
                  </a:outerShdw>
                </a:effectLst>
                <a:latin typeface="UTM Aurora" panose="02040603050506020204" pitchFamily="18" charset="0"/>
                <a:cs typeface="Times New Roman" panose="02020603050405020304" pitchFamily="18" charset="0"/>
              </a:rPr>
              <a:t> 4</a:t>
            </a:r>
            <a:endParaRPr lang="en-US" sz="4400" b="1" cap="none" spc="0" dirty="0">
              <a:ln/>
              <a:solidFill>
                <a:schemeClr val="bg1"/>
              </a:solidFill>
              <a:effectLst>
                <a:outerShdw blurRad="50800" dist="38100" dir="2700000" algn="tl" rotWithShape="0">
                  <a:prstClr val="black">
                    <a:alpha val="40000"/>
                  </a:prstClr>
                </a:outerShdw>
              </a:effectLst>
              <a:latin typeface="UTM Aurora"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959613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750"/>
                            </p:stCondLst>
                            <p:childTnLst>
                              <p:par>
                                <p:cTn id="16" presetID="52"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Scale>
                                      <p:cBhvr>
                                        <p:cTn id="18"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0"/>
                                        </p:tgtEl>
                                        <p:attrNameLst>
                                          <p:attrName>ppt_x</p:attrName>
                                          <p:attrName>ppt_y</p:attrName>
                                        </p:attrNameLst>
                                      </p:cBhvr>
                                    </p:animMotion>
                                    <p:animEffect transition="in" filter="fade">
                                      <p:cBhvr>
                                        <p:cTn id="20" dur="1000"/>
                                        <p:tgtEl>
                                          <p:spTgt spid="10"/>
                                        </p:tgtEl>
                                      </p:cBhvr>
                                    </p:animEffect>
                                  </p:childTnLst>
                                </p:cTn>
                              </p:par>
                            </p:childTnLst>
                          </p:cTn>
                        </p:par>
                        <p:par>
                          <p:cTn id="21" fill="hold">
                            <p:stCondLst>
                              <p:cond delay="2750"/>
                            </p:stCondLst>
                            <p:childTnLst>
                              <p:par>
                                <p:cTn id="22" presetID="14" presetClass="entr" presetSubtype="1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randombar(horizont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图片 27">
            <a:extLst>
              <a:ext uri="{FF2B5EF4-FFF2-40B4-BE49-F238E27FC236}">
                <a16:creationId xmlns:a16="http://schemas.microsoft.com/office/drawing/2014/main" id="{B7E1ABED-A9EF-4D86-81BE-6EDAED0E557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flipH="1">
            <a:off x="10440088" y="3037020"/>
            <a:ext cx="3150496" cy="3448737"/>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60" name="Picture 5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1" y="4275614"/>
            <a:ext cx="9924245" cy="97155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2805" y="-797051"/>
            <a:ext cx="2248936" cy="2248936"/>
          </a:xfrm>
          <a:prstGeom prst="rect">
            <a:avLst/>
          </a:prstGeom>
        </p:spPr>
      </p:pic>
      <p:pic>
        <p:nvPicPr>
          <p:cNvPr id="64" name="Picture 6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88773">
            <a:off x="5303803" y="1061659"/>
            <a:ext cx="932769" cy="670618"/>
          </a:xfrm>
          <a:prstGeom prst="rect">
            <a:avLst/>
          </a:prstGeom>
        </p:spPr>
      </p:pic>
      <p:pic>
        <p:nvPicPr>
          <p:cNvPr id="7" name="Picture 6"/>
          <p:cNvPicPr>
            <a:picLocks noChangeAspect="1"/>
          </p:cNvPicPr>
          <p:nvPr/>
        </p:nvPicPr>
        <p:blipFill>
          <a:blip r:embed="rId7">
            <a:extLst>
              <a:ext uri="{BEBA8EAE-BF5A-486C-A8C5-ECC9F3942E4B}">
                <a14:imgProps xmlns:a14="http://schemas.microsoft.com/office/drawing/2010/main">
                  <a14:imgLayer r:embed="rId8">
                    <a14:imgEffect>
                      <a14:colorTemperature colorTemp="5900"/>
                    </a14:imgEffect>
                  </a14:imgLayer>
                </a14:imgProps>
              </a:ext>
              <a:ext uri="{28A0092B-C50C-407E-A947-70E740481C1C}">
                <a14:useLocalDpi xmlns:a14="http://schemas.microsoft.com/office/drawing/2010/main" val="0"/>
              </a:ext>
            </a:extLst>
          </a:blip>
          <a:stretch>
            <a:fillRect/>
          </a:stretch>
        </p:blipFill>
        <p:spPr>
          <a:xfrm>
            <a:off x="1295400" y="130736"/>
            <a:ext cx="6553200" cy="4968497"/>
          </a:xfrm>
          <a:prstGeom prst="rect">
            <a:avLst/>
          </a:prstGeom>
          <a:effectLst>
            <a:outerShdw blurRad="50800" dist="38100" dir="2700000" algn="tl" rotWithShape="0">
              <a:prstClr val="black">
                <a:alpha val="40000"/>
              </a:prstClr>
            </a:outerShdw>
          </a:effectLst>
        </p:spPr>
      </p:pic>
      <p:sp>
        <p:nvSpPr>
          <p:cNvPr id="29" name="TextBox 28">
            <a:extLst>
              <a:ext uri="{FF2B5EF4-FFF2-40B4-BE49-F238E27FC236}">
                <a16:creationId xmlns:a16="http://schemas.microsoft.com/office/drawing/2014/main" id="{2DDE1A7A-375B-9644-9C8C-09AAA6C6C119}"/>
              </a:ext>
            </a:extLst>
          </p:cNvPr>
          <p:cNvSpPr txBox="1"/>
          <p:nvPr/>
        </p:nvSpPr>
        <p:spPr>
          <a:xfrm>
            <a:off x="2077540" y="2087364"/>
            <a:ext cx="3722979" cy="1938992"/>
          </a:xfrm>
          <a:prstGeom prst="rect">
            <a:avLst/>
          </a:prstGeom>
          <a:noFill/>
        </p:spPr>
        <p:txBody>
          <a:bodyPr wrap="square" rtlCol="0">
            <a:spAutoFit/>
          </a:bodyPr>
          <a:lstStyle/>
          <a:p>
            <a:pPr marL="685800" indent="-685800" algn="ctr"/>
            <a:r>
              <a:rPr lang="vi-VN"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Không khí </a:t>
            </a:r>
            <a:r>
              <a:rPr lang="vi-VN"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ở</a:t>
            </a:r>
            <a:endParaRPr lang="en-US"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685800" indent="-685800" algn="ctr"/>
            <a:r>
              <a:rPr lang="vi-VN"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xung </a:t>
            </a:r>
            <a:r>
              <a:rPr lang="vi-VN"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quanh</a:t>
            </a:r>
            <a:r>
              <a:rPr lang="en-US"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chúng ta. </a:t>
            </a:r>
          </a:p>
        </p:txBody>
      </p:sp>
      <p:sp>
        <p:nvSpPr>
          <p:cNvPr id="8" name="Rectangle 7"/>
          <p:cNvSpPr/>
          <p:nvPr/>
        </p:nvSpPr>
        <p:spPr>
          <a:xfrm>
            <a:off x="3210222" y="1502589"/>
            <a:ext cx="1699504" cy="584775"/>
          </a:xfrm>
          <a:prstGeom prst="rect">
            <a:avLst/>
          </a:prstGeom>
        </p:spPr>
        <p:txBody>
          <a:bodyPr wrap="none">
            <a:spAutoFit/>
          </a:bodyPr>
          <a:lstStyle/>
          <a:p>
            <a:pPr marL="685800" indent="-685800" algn="ctr"/>
            <a:r>
              <a:rPr lang="en-US" sz="3200" b="1" dirty="0" err="1">
                <a:solidFill>
                  <a:srgbClr val="FF0000"/>
                </a:solidFill>
                <a:latin typeface="Times New Roman" panose="02020603050405020304" pitchFamily="18" charset="0"/>
                <a:cs typeface="Times New Roman" panose="02020603050405020304" pitchFamily="18" charset="0"/>
              </a:rPr>
              <a:t>Kết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luận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9264" y="2059796"/>
            <a:ext cx="2667000" cy="2701592"/>
          </a:xfrm>
          <a:prstGeom prst="rect">
            <a:avLst/>
          </a:prstGeom>
        </p:spPr>
      </p:pic>
      <p:pic>
        <p:nvPicPr>
          <p:cNvPr id="11" name="图片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71641" y="40297"/>
            <a:ext cx="1267857" cy="1647351"/>
          </a:xfrm>
          <a:prstGeom prst="rect">
            <a:avLst/>
          </a:prstGeom>
        </p:spPr>
      </p:pic>
    </p:spTree>
    <p:extLst>
      <p:ext uri="{BB962C8B-B14F-4D97-AF65-F5344CB8AC3E}">
        <p14:creationId xmlns:p14="http://schemas.microsoft.com/office/powerpoint/2010/main" val="3212689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1" y="4275614"/>
            <a:ext cx="9924245" cy="97155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9286" y="-867325"/>
            <a:ext cx="2248936" cy="2248936"/>
          </a:xfrm>
          <a:prstGeom prst="rect">
            <a:avLst/>
          </a:prstGeom>
        </p:spPr>
      </p:pic>
      <p:grpSp>
        <p:nvGrpSpPr>
          <p:cNvPr id="28" name="Group 27">
            <a:extLst>
              <a:ext uri="{FF2B5EF4-FFF2-40B4-BE49-F238E27FC236}">
                <a16:creationId xmlns:a16="http://schemas.microsoft.com/office/drawing/2014/main" id="{12DADAC0-3B1D-4196-8341-51CEA9303C98}"/>
              </a:ext>
            </a:extLst>
          </p:cNvPr>
          <p:cNvGrpSpPr/>
          <p:nvPr/>
        </p:nvGrpSpPr>
        <p:grpSpPr>
          <a:xfrm flipH="1">
            <a:off x="3429159" y="246462"/>
            <a:ext cx="5281851" cy="3552191"/>
            <a:chOff x="5254349" y="1905676"/>
            <a:chExt cx="3244542" cy="1909987"/>
          </a:xfrm>
        </p:grpSpPr>
        <p:pic>
          <p:nvPicPr>
            <p:cNvPr id="29" name="Picture 28" descr="Shape&#10;&#10;Description automatically generated">
              <a:extLst>
                <a:ext uri="{FF2B5EF4-FFF2-40B4-BE49-F238E27FC236}">
                  <a16:creationId xmlns:a16="http://schemas.microsoft.com/office/drawing/2014/main" id="{32CE3AD0-CBB1-495D-9F26-BD14C3F0D938}"/>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4698" b="96197" l="1596" r="95213">
                          <a14:foregroundMark x1="12943" y1="22595" x2="4965" y2="36465"/>
                          <a14:foregroundMark x1="4965" y1="36465" x2="3546" y2="49441"/>
                          <a14:foregroundMark x1="16766" y1="68868" x2="18617" y2="71588"/>
                          <a14:foregroundMark x1="10012" y1="58943" x2="11743" y2="61487"/>
                          <a14:foregroundMark x1="3546" y1="49441" x2="7974" y2="55949"/>
                          <a14:foregroundMark x1="18617" y1="71588" x2="25112" y2="77107"/>
                          <a14:foregroundMark x1="68053" y1="87610" x2="70567" y2="88143"/>
                          <a14:foregroundMark x1="29207" y1="79374" x2="49662" y2="83711"/>
                          <a14:foregroundMark x1="77953" y1="93734" x2="79433" y2="94855"/>
                          <a14:foregroundMark x1="70567" y1="88143" x2="77728" y2="93564"/>
                          <a14:foregroundMark x1="79959" y1="77166" x2="79965" y2="76957"/>
                          <a14:foregroundMark x1="79859" y1="80517" x2="79892" y2="79413"/>
                          <a14:foregroundMark x1="79433" y1="94855" x2="79818" y2="81888"/>
                          <a14:foregroundMark x1="79965" y1="76957" x2="92908" y2="60626"/>
                          <a14:foregroundMark x1="91309" y1="51678" x2="85993" y2="21924"/>
                          <a14:foregroundMark x1="92908" y1="60626" x2="91600" y2="53307"/>
                          <a14:foregroundMark x1="85993" y1="21924" x2="77305" y2="15213"/>
                          <a14:foregroundMark x1="55628" y1="8925" x2="46454" y2="6264"/>
                          <a14:foregroundMark x1="77305" y1="15213" x2="67526" y2="12376"/>
                          <a14:foregroundMark x1="36193" y1="7616" x2="35823" y2="7665"/>
                          <a14:foregroundMark x1="46454" y1="6264" x2="36438" y2="7584"/>
                          <a14:foregroundMark x1="13898" y1="21630" x2="10106" y2="24161"/>
                          <a14:foregroundMark x1="40603" y1="4251" x2="53901" y2="4698"/>
                          <a14:foregroundMark x1="66778" y1="10677" x2="76064" y2="14989"/>
                          <a14:foregroundMark x1="53901" y1="4698" x2="57270" y2="6263"/>
                          <a14:foregroundMark x1="76064" y1="14989" x2="86702" y2="26398"/>
                          <a14:foregroundMark x1="86702" y1="26398" x2="94700" y2="48894"/>
                          <a14:foregroundMark x1="95405" y1="53007" x2="96099" y2="62640"/>
                          <a14:foregroundMark x1="96099" y1="62640" x2="90957" y2="73602"/>
                          <a14:foregroundMark x1="90957" y1="73602" x2="88980" y2="75082"/>
                          <a14:foregroundMark x1="6738" y1="29754" x2="2660" y2="42282"/>
                          <a14:foregroundMark x1="2660" y1="42282" x2="5528" y2="58249"/>
                          <a14:foregroundMark x1="8326" y1="60528" x2="11242" y2="62142"/>
                          <a14:foregroundMark x1="1950" y1="39374" x2="3191" y2="51007"/>
                          <a14:foregroundMark x1="93973" y1="54224" x2="95390" y2="63758"/>
                          <a14:foregroundMark x1="93262" y1="49441" x2="93341" y2="49971"/>
                          <a14:foregroundMark x1="95390" y1="63758" x2="88514" y2="74452"/>
                          <a14:foregroundMark x1="77455" y1="94471" x2="85461" y2="95973"/>
                          <a14:foregroundMark x1="72340" y1="93512" x2="73391" y2="93709"/>
                          <a14:foregroundMark x1="85461" y1="95973" x2="76330" y2="96135"/>
                          <a14:foregroundMark x1="41667" y1="4027" x2="51596" y2="4698"/>
                          <a14:foregroundMark x1="51596" y1="4698" x2="53014" y2="7383"/>
                          <a14:foregroundMark x1="35461" y1="13647" x2="25709" y2="19239"/>
                          <a14:foregroundMark x1="25709" y1="19239" x2="16667" y2="17897"/>
                          <a14:foregroundMark x1="16667" y1="17897" x2="16554" y2="18019"/>
                          <a14:foregroundMark x1="30496" y1="11633" x2="28723" y2="12304"/>
                          <a14:backgroundMark x1="33738" y1="11160" x2="34574" y2="10738"/>
                          <a14:backgroundMark x1="28550" y1="12025" x2="23050" y2="13199"/>
                          <a14:backgroundMark x1="34574" y1="10738" x2="33592" y2="10948"/>
                          <a14:backgroundMark x1="23050" y1="13199" x2="21809" y2="14094"/>
                          <a14:backgroundMark x1="19730" y1="14545" x2="15780" y2="10515"/>
                          <a14:backgroundMark x1="15780" y1="10515" x2="11348" y2="13199"/>
                          <a14:backgroundMark x1="14894" y1="63758" x2="13298" y2="66890"/>
                          <a14:backgroundMark x1="5142" y1="58613" x2="7270" y2="61521"/>
                          <a14:backgroundMark x1="16489" y1="17897" x2="13830" y2="18121"/>
                          <a14:backgroundMark x1="35993" y1="8277" x2="36702" y2="6711"/>
                          <a14:backgroundMark x1="57270" y1="6264" x2="66312" y2="9620"/>
                          <a14:backgroundMark x1="66312" y1="9620" x2="58688" y2="7383"/>
                          <a14:backgroundMark x1="94149" y1="49664" x2="96277" y2="51007"/>
                          <a14:backgroundMark x1="93972" y1="49441" x2="95922" y2="52573"/>
                          <a14:backgroundMark x1="89539" y1="75839" x2="81383" y2="81432"/>
                          <a14:backgroundMark x1="81383" y1="81432" x2="85106" y2="78300"/>
                          <a14:backgroundMark x1="81028" y1="80761" x2="80851" y2="82103"/>
                          <a14:backgroundMark x1="72340" y1="95973" x2="72340" y2="95526"/>
                          <a14:backgroundMark x1="63121" y1="85682" x2="53901" y2="83669"/>
                          <a14:backgroundMark x1="53901" y1="83669" x2="50887" y2="85459"/>
                          <a14:backgroundMark x1="25355" y1="76957" x2="26950" y2="80761"/>
                          <a14:backgroundMark x1="25177" y1="77405" x2="25177" y2="76510"/>
                          <a14:backgroundMark x1="64184" y1="85906" x2="64362" y2="89262"/>
                          <a14:backgroundMark x1="72163" y1="95526" x2="75532" y2="97315"/>
                        </a14:backgroundRemoval>
                      </a14:imgEffect>
                    </a14:imgLayer>
                  </a14:imgProps>
                </a:ext>
                <a:ext uri="{28A0092B-C50C-407E-A947-70E740481C1C}">
                  <a14:useLocalDpi xmlns:a14="http://schemas.microsoft.com/office/drawing/2010/main" val="0"/>
                </a:ext>
              </a:extLst>
            </a:blip>
            <a:stretch>
              <a:fillRect/>
            </a:stretch>
          </p:blipFill>
          <p:spPr>
            <a:xfrm>
              <a:off x="5254349" y="1905676"/>
              <a:ext cx="3244542" cy="1909987"/>
            </a:xfrm>
            <a:prstGeom prst="rect">
              <a:avLst/>
            </a:prstGeom>
          </p:spPr>
        </p:pic>
        <p:sp>
          <p:nvSpPr>
            <p:cNvPr id="30" name="文本框 18">
              <a:extLst>
                <a:ext uri="{FF2B5EF4-FFF2-40B4-BE49-F238E27FC236}">
                  <a16:creationId xmlns:a16="http://schemas.microsoft.com/office/drawing/2014/main" id="{823EDC89-DE42-4E93-B197-156683C73502}"/>
                </a:ext>
              </a:extLst>
            </p:cNvPr>
            <p:cNvSpPr txBox="1"/>
            <p:nvPr/>
          </p:nvSpPr>
          <p:spPr>
            <a:xfrm flipH="1">
              <a:off x="5727744" y="2373524"/>
              <a:ext cx="2363914" cy="1097079"/>
            </a:xfrm>
            <a:prstGeom prst="rect">
              <a:avLst/>
            </a:prstGeom>
            <a:noFill/>
          </p:spPr>
          <p:txBody>
            <a:bodyPr wrap="square" rtlCol="0">
              <a:spAutoFit/>
            </a:bodyPr>
            <a:lstStyle/>
            <a:p>
              <a:pPr algn="ctr">
                <a:spcBef>
                  <a:spcPct val="50000"/>
                </a:spcBef>
              </a:pPr>
              <a:r>
                <a:rPr lang="en-US" sz="3600" b="1" dirty="0" err="1">
                  <a:solidFill>
                    <a:srgbClr val="002060"/>
                  </a:solidFill>
                  <a:latin typeface="Arial" panose="020B0604020202020204" pitchFamily="34" charset="0"/>
                  <a:cs typeface="Arial" panose="020B0604020202020204" pitchFamily="34" charset="0"/>
                </a:rPr>
                <a:t>Em</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hãy</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mô</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tả</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và</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thực</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hiện</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thí</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nghiệm</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sau</a:t>
              </a:r>
              <a:endParaRPr lang="en-US" sz="3600" b="1" dirty="0">
                <a:solidFill>
                  <a:srgbClr val="002060"/>
                </a:solidFill>
                <a:latin typeface="Arial" panose="020B0604020202020204" pitchFamily="34" charset="0"/>
                <a:cs typeface="Arial" panose="020B0604020202020204" pitchFamily="34" charset="0"/>
              </a:endParaRPr>
            </a:p>
          </p:txBody>
        </p:sp>
      </p:grpSp>
      <p:pic>
        <p:nvPicPr>
          <p:cNvPr id="31" name="Picture 30"/>
          <p:cNvPicPr>
            <a:picLocks noChangeAspect="1"/>
          </p:cNvPicPr>
          <p:nvPr/>
        </p:nvPicPr>
        <p:blipFill>
          <a:blip r:embed="rId7">
            <a:extLst>
              <a:ext uri="{BEBA8EAE-BF5A-486C-A8C5-ECC9F3942E4B}">
                <a14:imgProps xmlns:a14="http://schemas.microsoft.com/office/drawing/2010/main">
                  <a14:imgLayer r:embed="rId8">
                    <a14:imgEffect>
                      <a14:backgroundRemoval t="0" b="89831" l="0" r="89882"/>
                    </a14:imgEffect>
                  </a14:imgLayer>
                </a14:imgProps>
              </a:ext>
              <a:ext uri="{28A0092B-C50C-407E-A947-70E740481C1C}">
                <a14:useLocalDpi xmlns:a14="http://schemas.microsoft.com/office/drawing/2010/main" val="0"/>
              </a:ext>
            </a:extLst>
          </a:blip>
          <a:stretch>
            <a:fillRect/>
          </a:stretch>
        </p:blipFill>
        <p:spPr>
          <a:xfrm>
            <a:off x="199879" y="2369160"/>
            <a:ext cx="3229280" cy="2227285"/>
          </a:xfrm>
          <a:prstGeom prst="roundRect">
            <a:avLst>
              <a:gd name="adj" fmla="val 6482"/>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grpSp>
        <p:nvGrpSpPr>
          <p:cNvPr id="16" name="组合 19"/>
          <p:cNvGrpSpPr/>
          <p:nvPr/>
        </p:nvGrpSpPr>
        <p:grpSpPr>
          <a:xfrm>
            <a:off x="3594604" y="176435"/>
            <a:ext cx="5486400" cy="4267200"/>
            <a:chOff x="692006" y="116442"/>
            <a:chExt cx="11176173" cy="2919244"/>
          </a:xfrm>
        </p:grpSpPr>
        <p:sp>
          <p:nvSpPr>
            <p:cNvPr id="17" name="矩形 16"/>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6"/>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9" name="TextBox 18">
            <a:extLst>
              <a:ext uri="{FF2B5EF4-FFF2-40B4-BE49-F238E27FC236}">
                <a16:creationId xmlns:a16="http://schemas.microsoft.com/office/drawing/2014/main" id="{01CBAEBB-859D-4244-9BD2-C25028B764CD}"/>
              </a:ext>
            </a:extLst>
          </p:cNvPr>
          <p:cNvSpPr txBox="1"/>
          <p:nvPr/>
        </p:nvSpPr>
        <p:spPr>
          <a:xfrm>
            <a:off x="3901589" y="716956"/>
            <a:ext cx="4872431" cy="4031873"/>
          </a:xfrm>
          <a:prstGeom prst="rect">
            <a:avLst/>
          </a:prstGeom>
          <a:noFill/>
        </p:spPr>
        <p:txBody>
          <a:bodyPr wrap="square" rtlCol="0">
            <a:spAutoFit/>
          </a:bodyPr>
          <a:lstStyle/>
          <a:p>
            <a:pPr algn="ctr"/>
            <a:r>
              <a:rPr lang="en-US" sz="3200" b="1" dirty="0" err="1">
                <a:solidFill>
                  <a:srgbClr val="002060"/>
                </a:solidFill>
                <a:latin typeface="Times New Roman" panose="02020603050405020304" pitchFamily="18" charset="0"/>
                <a:cs typeface="Times New Roman" panose="02020603050405020304" pitchFamily="18" charset="0"/>
              </a:rPr>
              <a:t>Dùng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kim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đâm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thủng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túi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lông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căng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phồng</a:t>
            </a:r>
            <a:r>
              <a:rPr lang="en-US" sz="3200" b="1" dirty="0">
                <a:solidFill>
                  <a:srgbClr val="002060"/>
                </a:solidFill>
                <a:latin typeface="Times New Roman" panose="02020603050405020304" pitchFamily="18" charset="0"/>
                <a:cs typeface="Times New Roman" panose="02020603050405020304" pitchFamily="18" charset="0"/>
              </a:rPr>
              <a:t> </a:t>
            </a:r>
            <a:r>
              <a:rPr lang="vi-VN" sz="3200" b="1" dirty="0">
                <a:solidFill>
                  <a:srgbClr val="FF0000"/>
                </a:solidFill>
                <a:latin typeface="Times New Roman" panose="02020603050405020304" pitchFamily="18" charset="0"/>
                <a:cs typeface="Times New Roman" panose="02020603050405020304" pitchFamily="18" charset="0"/>
              </a:rPr>
              <a:t>chứa đầy không khí</a:t>
            </a:r>
            <a:r>
              <a:rPr lang="vi-VN" sz="3200" b="1" dirty="0">
                <a:solidFill>
                  <a:srgbClr val="002060"/>
                </a:solidFill>
                <a:latin typeface="Times New Roman" panose="02020603050405020304" pitchFamily="18" charset="0"/>
                <a:cs typeface="Times New Roman" panose="02020603050405020304" pitchFamily="18" charset="0"/>
              </a:rPr>
              <a:t>. </a:t>
            </a:r>
            <a:endParaRPr lang="en-US" sz="3200" b="1" dirty="0">
              <a:solidFill>
                <a:srgbClr val="002060"/>
              </a:solidFill>
              <a:latin typeface="Times New Roman" panose="02020603050405020304" pitchFamily="18" charset="0"/>
              <a:cs typeface="Times New Roman" panose="02020603050405020304" pitchFamily="18" charset="0"/>
            </a:endParaRPr>
          </a:p>
          <a:p>
            <a:pPr algn="ctr"/>
            <a:r>
              <a:rPr lang="vi-VN" sz="3200" b="1" dirty="0">
                <a:solidFill>
                  <a:srgbClr val="002060"/>
                </a:solidFill>
                <a:latin typeface="Times New Roman" panose="02020603050405020304" pitchFamily="18" charset="0"/>
                <a:cs typeface="Times New Roman" panose="02020603050405020304" pitchFamily="18" charset="0"/>
              </a:rPr>
              <a:t>Có hiện tượng gì xảy ra. </a:t>
            </a:r>
            <a:r>
              <a:rPr lang="en-US" sz="3200" b="1" dirty="0" err="1">
                <a:solidFill>
                  <a:srgbClr val="002060"/>
                </a:solidFill>
                <a:latin typeface="Times New Roman" panose="02020603050405020304" pitchFamily="18" charset="0"/>
                <a:cs typeface="Times New Roman" panose="02020603050405020304" pitchFamily="18" charset="0"/>
              </a:rPr>
              <a:t>Đặt</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tay</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lỗ</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thủng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em</a:t>
            </a:r>
            <a:r>
              <a:rPr lang="en-US" sz="3200" b="1" dirty="0">
                <a:solidFill>
                  <a:srgbClr val="002060"/>
                </a:solidFill>
                <a:latin typeface="Times New Roman" panose="02020603050405020304" pitchFamily="18" charset="0"/>
                <a:cs typeface="Times New Roman" panose="02020603050405020304" pitchFamily="18" charset="0"/>
              </a:rPr>
              <a:t> </a:t>
            </a:r>
            <a:r>
              <a:rPr lang="vi-VN" sz="3200" b="1" dirty="0">
                <a:solidFill>
                  <a:srgbClr val="002060"/>
                </a:solidFill>
                <a:latin typeface="Times New Roman" panose="02020603050405020304" pitchFamily="18" charset="0"/>
                <a:cs typeface="Times New Roman" panose="02020603050405020304" pitchFamily="18" charset="0"/>
              </a:rPr>
              <a:t>có</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nhận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gì</a:t>
            </a:r>
            <a:r>
              <a:rPr lang="vi-VN" sz="3200" b="1" dirty="0">
                <a:solidFill>
                  <a:srgbClr val="002060"/>
                </a:solidFill>
                <a:latin typeface="Times New Roman" panose="02020603050405020304" pitchFamily="18" charset="0"/>
                <a:cs typeface="Times New Roman" panose="02020603050405020304" pitchFamily="18" charset="0"/>
              </a:rPr>
              <a:t>? Điều đó chứng tỏ gì?</a:t>
            </a:r>
            <a:r>
              <a:rPr lang="en-US" sz="3200" b="1" dirty="0">
                <a:solidFill>
                  <a:srgbClr val="002060"/>
                </a:solidFill>
                <a:latin typeface="Times New Roman" panose="02020603050405020304" pitchFamily="18" charset="0"/>
                <a:cs typeface="Times New Roman" panose="02020603050405020304" pitchFamily="18" charset="0"/>
              </a:rPr>
              <a:t> </a:t>
            </a:r>
            <a:endParaRPr lang="vi-VN" sz="3200" b="1" dirty="0">
              <a:solidFill>
                <a:srgbClr val="002060"/>
              </a:solidFill>
              <a:latin typeface="Times New Roman" panose="02020603050405020304" pitchFamily="18" charset="0"/>
              <a:cs typeface="Times New Roman" panose="02020603050405020304" pitchFamily="18" charset="0"/>
            </a:endParaRPr>
          </a:p>
          <a:p>
            <a:pPr algn="ctr"/>
            <a:endParaRPr lang="vi-VN" sz="3200" b="1" dirty="0">
              <a:solidFill>
                <a:srgbClr val="002060"/>
              </a:solidFill>
              <a:latin typeface="Times New Roman" panose="02020603050405020304" pitchFamily="18" charset="0"/>
              <a:cs typeface="Times New Roman" panose="02020603050405020304" pitchFamily="18" charset="0"/>
            </a:endParaRPr>
          </a:p>
        </p:txBody>
      </p:sp>
      <p:grpSp>
        <p:nvGrpSpPr>
          <p:cNvPr id="22" name="组合 23">
            <a:extLst>
              <a:ext uri="{FF2B5EF4-FFF2-40B4-BE49-F238E27FC236}">
                <a16:creationId xmlns:a16="http://schemas.microsoft.com/office/drawing/2014/main" id="{FE649E7A-A5BD-4412-8C18-433B437DDD16}"/>
              </a:ext>
            </a:extLst>
          </p:cNvPr>
          <p:cNvGrpSpPr/>
          <p:nvPr/>
        </p:nvGrpSpPr>
        <p:grpSpPr>
          <a:xfrm>
            <a:off x="3124200" y="381852"/>
            <a:ext cx="6087221" cy="3922286"/>
            <a:chOff x="564316" y="378816"/>
            <a:chExt cx="5393413" cy="3914606"/>
          </a:xfrm>
        </p:grpSpPr>
        <p:grpSp>
          <p:nvGrpSpPr>
            <p:cNvPr id="23"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40"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10">
                <a:extLst>
                  <a:ext uri="{FF2B5EF4-FFF2-40B4-BE49-F238E27FC236}">
                    <a16:creationId xmlns:a16="http://schemas.microsoft.com/office/drawing/2014/main" id="{684F3323-FB92-46F0-9957-4CC07A8A3E90}"/>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32"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34"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38"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2" name="Rectangle 41"/>
          <p:cNvSpPr/>
          <p:nvPr/>
        </p:nvSpPr>
        <p:spPr>
          <a:xfrm>
            <a:off x="3967096" y="1293055"/>
            <a:ext cx="4269110" cy="2123658"/>
          </a:xfrm>
          <a:prstGeom prst="rect">
            <a:avLst/>
          </a:prstGeom>
        </p:spPr>
        <p:txBody>
          <a:bodyPr wrap="square">
            <a:spAutoFit/>
          </a:bodyPr>
          <a:lstStyle/>
          <a:p>
            <a:pPr algn="ctr">
              <a:spcBef>
                <a:spcPct val="50000"/>
              </a:spcBef>
            </a:pPr>
            <a:r>
              <a:rPr lang="en-US" sz="4400" b="1" dirty="0" err="1">
                <a:solidFill>
                  <a:srgbClr val="FF0000"/>
                </a:solidFill>
                <a:latin typeface="Times New Roman" panose="02020603050405020304" pitchFamily="18" charset="0"/>
                <a:cs typeface="Times New Roman" panose="02020603050405020304" pitchFamily="18" charset="0"/>
              </a:rPr>
              <a:t>Không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khí</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có</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trong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chỗ</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rỗng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của</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túi</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ni</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lông</a:t>
            </a:r>
            <a:r>
              <a:rPr lang="en-US" sz="4400" b="1" dirty="0">
                <a:solidFill>
                  <a:srgbClr val="FF0000"/>
                </a:solidFill>
                <a:latin typeface="Times New Roman" panose="02020603050405020304" pitchFamily="18" charset="0"/>
                <a:cs typeface="Times New Roman" panose="02020603050405020304" pitchFamily="18" charset="0"/>
              </a:rPr>
              <a:t>.</a:t>
            </a:r>
          </a:p>
        </p:txBody>
      </p:sp>
      <p:pic>
        <p:nvPicPr>
          <p:cNvPr id="43" name="图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590713" y="357586"/>
            <a:ext cx="1267857" cy="1647351"/>
          </a:xfrm>
          <a:prstGeom prst="rect">
            <a:avLst/>
          </a:prstGeom>
        </p:spPr>
      </p:pic>
    </p:spTree>
    <p:extLst>
      <p:ext uri="{BB962C8B-B14F-4D97-AF65-F5344CB8AC3E}">
        <p14:creationId xmlns:p14="http://schemas.microsoft.com/office/powerpoint/2010/main" val="26856292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xit" presetSubtype="10" fill="hold" nodeType="clickEffect">
                                  <p:stCondLst>
                                    <p:cond delay="0"/>
                                  </p:stCondLst>
                                  <p:childTnLst>
                                    <p:animEffect transition="out" filter="randombar(horizontal)">
                                      <p:cBhvr>
                                        <p:cTn id="18" dur="500"/>
                                        <p:tgtEl>
                                          <p:spTgt spid="28"/>
                                        </p:tgtEl>
                                      </p:cBhvr>
                                    </p:animEffect>
                                    <p:set>
                                      <p:cBhvr>
                                        <p:cTn id="19" dur="1" fill="hold">
                                          <p:stCondLst>
                                            <p:cond delay="499"/>
                                          </p:stCondLst>
                                        </p:cTn>
                                        <p:tgtEl>
                                          <p:spTgt spid="28"/>
                                        </p:tgtEl>
                                        <p:attrNameLst>
                                          <p:attrName>style.visibility</p:attrName>
                                        </p:attrNameLst>
                                      </p:cBhvr>
                                      <p:to>
                                        <p:strVal val="hidden"/>
                                      </p:to>
                                    </p:set>
                                  </p:childTnLst>
                                </p:cTn>
                              </p:par>
                            </p:childTnLst>
                          </p:cTn>
                        </p:par>
                        <p:par>
                          <p:cTn id="20" fill="hold">
                            <p:stCondLst>
                              <p:cond delay="500"/>
                            </p:stCondLst>
                            <p:childTnLst>
                              <p:par>
                                <p:cTn id="21" presetID="14" presetClass="entr" presetSubtype="1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checkerboard(across)">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1" nodeType="clickEffect">
                                  <p:stCondLst>
                                    <p:cond delay="0"/>
                                  </p:stCondLst>
                                  <p:childTnLst>
                                    <p:anim calcmode="lin" valueType="num">
                                      <p:cBhvr>
                                        <p:cTn id="30" dur="500"/>
                                        <p:tgtEl>
                                          <p:spTgt spid="19"/>
                                        </p:tgtEl>
                                        <p:attrNameLst>
                                          <p:attrName>ppt_w</p:attrName>
                                        </p:attrNameLst>
                                      </p:cBhvr>
                                      <p:tavLst>
                                        <p:tav tm="0">
                                          <p:val>
                                            <p:strVal val="ppt_w"/>
                                          </p:val>
                                        </p:tav>
                                        <p:tav tm="100000">
                                          <p:val>
                                            <p:fltVal val="0"/>
                                          </p:val>
                                        </p:tav>
                                      </p:tavLst>
                                    </p:anim>
                                    <p:anim calcmode="lin" valueType="num">
                                      <p:cBhvr>
                                        <p:cTn id="31" dur="500"/>
                                        <p:tgtEl>
                                          <p:spTgt spid="19"/>
                                        </p:tgtEl>
                                        <p:attrNameLst>
                                          <p:attrName>ppt_h</p:attrName>
                                        </p:attrNameLst>
                                      </p:cBhvr>
                                      <p:tavLst>
                                        <p:tav tm="0">
                                          <p:val>
                                            <p:strVal val="ppt_h"/>
                                          </p:val>
                                        </p:tav>
                                        <p:tav tm="100000">
                                          <p:val>
                                            <p:fltVal val="0"/>
                                          </p:val>
                                        </p:tav>
                                      </p:tavLst>
                                    </p:anim>
                                    <p:animEffect transition="out" filter="fade">
                                      <p:cBhvr>
                                        <p:cTn id="32" dur="500"/>
                                        <p:tgtEl>
                                          <p:spTgt spid="19"/>
                                        </p:tgtEl>
                                      </p:cBhvr>
                                    </p:animEffect>
                                    <p:set>
                                      <p:cBhvr>
                                        <p:cTn id="33" dur="1" fill="hold">
                                          <p:stCondLst>
                                            <p:cond delay="499"/>
                                          </p:stCondLst>
                                        </p:cTn>
                                        <p:tgtEl>
                                          <p:spTgt spid="19"/>
                                        </p:tgtEl>
                                        <p:attrNameLst>
                                          <p:attrName>style.visibility</p:attrName>
                                        </p:attrNameLst>
                                      </p:cBhvr>
                                      <p:to>
                                        <p:strVal val="hidden"/>
                                      </p:to>
                                    </p:set>
                                  </p:childTnLst>
                                </p:cTn>
                              </p:par>
                              <p:par>
                                <p:cTn id="34" presetID="53" presetClass="exit" presetSubtype="32" fill="hold" nodeType="withEffect">
                                  <p:stCondLst>
                                    <p:cond delay="0"/>
                                  </p:stCondLst>
                                  <p:childTnLst>
                                    <p:anim calcmode="lin" valueType="num">
                                      <p:cBhvr>
                                        <p:cTn id="35" dur="500"/>
                                        <p:tgtEl>
                                          <p:spTgt spid="16"/>
                                        </p:tgtEl>
                                        <p:attrNameLst>
                                          <p:attrName>ppt_w</p:attrName>
                                        </p:attrNameLst>
                                      </p:cBhvr>
                                      <p:tavLst>
                                        <p:tav tm="0">
                                          <p:val>
                                            <p:strVal val="ppt_w"/>
                                          </p:val>
                                        </p:tav>
                                        <p:tav tm="100000">
                                          <p:val>
                                            <p:fltVal val="0"/>
                                          </p:val>
                                        </p:tav>
                                      </p:tavLst>
                                    </p:anim>
                                    <p:anim calcmode="lin" valueType="num">
                                      <p:cBhvr>
                                        <p:cTn id="36" dur="500"/>
                                        <p:tgtEl>
                                          <p:spTgt spid="16"/>
                                        </p:tgtEl>
                                        <p:attrNameLst>
                                          <p:attrName>ppt_h</p:attrName>
                                        </p:attrNameLst>
                                      </p:cBhvr>
                                      <p:tavLst>
                                        <p:tav tm="0">
                                          <p:val>
                                            <p:strVal val="ppt_h"/>
                                          </p:val>
                                        </p:tav>
                                        <p:tav tm="100000">
                                          <p:val>
                                            <p:fltVal val="0"/>
                                          </p:val>
                                        </p:tav>
                                      </p:tavLst>
                                    </p:anim>
                                    <p:animEffect transition="out" filter="fade">
                                      <p:cBhvr>
                                        <p:cTn id="37" dur="500"/>
                                        <p:tgtEl>
                                          <p:spTgt spid="16"/>
                                        </p:tgtEl>
                                      </p:cBhvr>
                                    </p:animEffect>
                                    <p:set>
                                      <p:cBhvr>
                                        <p:cTn id="38" dur="1" fill="hold">
                                          <p:stCondLst>
                                            <p:cond delay="499"/>
                                          </p:stCondLst>
                                        </p:cTn>
                                        <p:tgtEl>
                                          <p:spTgt spid="16"/>
                                        </p:tgtEl>
                                        <p:attrNameLst>
                                          <p:attrName>style.visibility</p:attrName>
                                        </p:attrNameLst>
                                      </p:cBhvr>
                                      <p:to>
                                        <p:strVal val="hidden"/>
                                      </p:to>
                                    </p:set>
                                  </p:childTnLst>
                                </p:cTn>
                              </p:par>
                              <p:par>
                                <p:cTn id="39" presetID="53" presetClass="entr" presetSubtype="16"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Effect transition="in" filter="fade">
                                      <p:cBhvr>
                                        <p:cTn id="43" dur="500"/>
                                        <p:tgtEl>
                                          <p:spTgt spid="42"/>
                                        </p:tgtEl>
                                      </p:cBhvr>
                                    </p:animEffect>
                                  </p:childTnLst>
                                </p:cTn>
                              </p:par>
                              <p:par>
                                <p:cTn id="44" presetID="53" presetClass="entr" presetSubtype="16"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p:cTn id="46" dur="1000" fill="hold"/>
                                        <p:tgtEl>
                                          <p:spTgt spid="22"/>
                                        </p:tgtEl>
                                        <p:attrNameLst>
                                          <p:attrName>ppt_w</p:attrName>
                                        </p:attrNameLst>
                                      </p:cBhvr>
                                      <p:tavLst>
                                        <p:tav tm="0">
                                          <p:val>
                                            <p:fltVal val="0"/>
                                          </p:val>
                                        </p:tav>
                                        <p:tav tm="100000">
                                          <p:val>
                                            <p:strVal val="#ppt_w"/>
                                          </p:val>
                                        </p:tav>
                                      </p:tavLst>
                                    </p:anim>
                                    <p:anim calcmode="lin" valueType="num">
                                      <p:cBhvr>
                                        <p:cTn id="47" dur="1000" fill="hold"/>
                                        <p:tgtEl>
                                          <p:spTgt spid="22"/>
                                        </p:tgtEl>
                                        <p:attrNameLst>
                                          <p:attrName>ppt_h</p:attrName>
                                        </p:attrNameLst>
                                      </p:cBhvr>
                                      <p:tavLst>
                                        <p:tav tm="0">
                                          <p:val>
                                            <p:fltVal val="0"/>
                                          </p:val>
                                        </p:tav>
                                        <p:tav tm="100000">
                                          <p:val>
                                            <p:strVal val="#ppt_h"/>
                                          </p:val>
                                        </p:tav>
                                      </p:tavLst>
                                    </p:anim>
                                    <p:animEffect transition="in" filter="fade">
                                      <p:cBhvr>
                                        <p:cTn id="48"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1" y="4275614"/>
            <a:ext cx="9924245" cy="971550"/>
          </a:xfrm>
          <a:prstGeom prst="rect">
            <a:avLst/>
          </a:prstGeom>
        </p:spPr>
      </p:pic>
      <p:pic>
        <p:nvPicPr>
          <p:cNvPr id="43" name="Picture 9" descr="scan0229"/>
          <p:cNvPicPr>
            <a:picLocks noChangeAspect="1" noChangeArrowheads="1"/>
          </p:cNvPicPr>
          <p:nvPr/>
        </p:nvPicPr>
        <p:blipFill rotWithShape="1">
          <a:blip r:embed="rId4"/>
          <a:srcRect t="8822" r="9842" b="17000"/>
          <a:stretch/>
        </p:blipFill>
        <p:spPr bwMode="auto">
          <a:xfrm>
            <a:off x="467482" y="2310035"/>
            <a:ext cx="2979171" cy="224790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9286" y="-867325"/>
            <a:ext cx="2248936" cy="2248936"/>
          </a:xfrm>
          <a:prstGeom prst="rect">
            <a:avLst/>
          </a:prstGeom>
        </p:spPr>
      </p:pic>
      <p:grpSp>
        <p:nvGrpSpPr>
          <p:cNvPr id="28" name="Group 27">
            <a:extLst>
              <a:ext uri="{FF2B5EF4-FFF2-40B4-BE49-F238E27FC236}">
                <a16:creationId xmlns:a16="http://schemas.microsoft.com/office/drawing/2014/main" id="{12DADAC0-3B1D-4196-8341-51CEA9303C98}"/>
              </a:ext>
            </a:extLst>
          </p:cNvPr>
          <p:cNvGrpSpPr/>
          <p:nvPr/>
        </p:nvGrpSpPr>
        <p:grpSpPr>
          <a:xfrm flipH="1">
            <a:off x="3429159" y="246462"/>
            <a:ext cx="5281851" cy="3552191"/>
            <a:chOff x="5254349" y="1905676"/>
            <a:chExt cx="3244542" cy="1909987"/>
          </a:xfrm>
        </p:grpSpPr>
        <p:pic>
          <p:nvPicPr>
            <p:cNvPr id="29" name="Picture 28" descr="Shape&#10;&#10;Description automatically generated">
              <a:extLst>
                <a:ext uri="{FF2B5EF4-FFF2-40B4-BE49-F238E27FC236}">
                  <a16:creationId xmlns:a16="http://schemas.microsoft.com/office/drawing/2014/main" id="{32CE3AD0-CBB1-495D-9F26-BD14C3F0D938}"/>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4698" b="96197" l="1596" r="95213">
                          <a14:foregroundMark x1="12943" y1="22595" x2="4965" y2="36465"/>
                          <a14:foregroundMark x1="4965" y1="36465" x2="3546" y2="49441"/>
                          <a14:foregroundMark x1="16766" y1="68868" x2="18617" y2="71588"/>
                          <a14:foregroundMark x1="10012" y1="58943" x2="11743" y2="61487"/>
                          <a14:foregroundMark x1="3546" y1="49441" x2="7974" y2="55949"/>
                          <a14:foregroundMark x1="18617" y1="71588" x2="25112" y2="77107"/>
                          <a14:foregroundMark x1="68053" y1="87610" x2="70567" y2="88143"/>
                          <a14:foregroundMark x1="29207" y1="79374" x2="49662" y2="83711"/>
                          <a14:foregroundMark x1="77953" y1="93734" x2="79433" y2="94855"/>
                          <a14:foregroundMark x1="70567" y1="88143" x2="77728" y2="93564"/>
                          <a14:foregroundMark x1="79959" y1="77166" x2="79965" y2="76957"/>
                          <a14:foregroundMark x1="79859" y1="80517" x2="79892" y2="79413"/>
                          <a14:foregroundMark x1="79433" y1="94855" x2="79818" y2="81888"/>
                          <a14:foregroundMark x1="79965" y1="76957" x2="92908" y2="60626"/>
                          <a14:foregroundMark x1="91309" y1="51678" x2="85993" y2="21924"/>
                          <a14:foregroundMark x1="92908" y1="60626" x2="91600" y2="53307"/>
                          <a14:foregroundMark x1="85993" y1="21924" x2="77305" y2="15213"/>
                          <a14:foregroundMark x1="55628" y1="8925" x2="46454" y2="6264"/>
                          <a14:foregroundMark x1="77305" y1="15213" x2="67526" y2="12376"/>
                          <a14:foregroundMark x1="36193" y1="7616" x2="35823" y2="7665"/>
                          <a14:foregroundMark x1="46454" y1="6264" x2="36438" y2="7584"/>
                          <a14:foregroundMark x1="13898" y1="21630" x2="10106" y2="24161"/>
                          <a14:foregroundMark x1="40603" y1="4251" x2="53901" y2="4698"/>
                          <a14:foregroundMark x1="66778" y1="10677" x2="76064" y2="14989"/>
                          <a14:foregroundMark x1="53901" y1="4698" x2="57270" y2="6263"/>
                          <a14:foregroundMark x1="76064" y1="14989" x2="86702" y2="26398"/>
                          <a14:foregroundMark x1="86702" y1="26398" x2="94700" y2="48894"/>
                          <a14:foregroundMark x1="95405" y1="53007" x2="96099" y2="62640"/>
                          <a14:foregroundMark x1="96099" y1="62640" x2="90957" y2="73602"/>
                          <a14:foregroundMark x1="90957" y1="73602" x2="88980" y2="75082"/>
                          <a14:foregroundMark x1="6738" y1="29754" x2="2660" y2="42282"/>
                          <a14:foregroundMark x1="2660" y1="42282" x2="5528" y2="58249"/>
                          <a14:foregroundMark x1="8326" y1="60528" x2="11242" y2="62142"/>
                          <a14:foregroundMark x1="1950" y1="39374" x2="3191" y2="51007"/>
                          <a14:foregroundMark x1="93973" y1="54224" x2="95390" y2="63758"/>
                          <a14:foregroundMark x1="93262" y1="49441" x2="93341" y2="49971"/>
                          <a14:foregroundMark x1="95390" y1="63758" x2="88514" y2="74452"/>
                          <a14:foregroundMark x1="77455" y1="94471" x2="85461" y2="95973"/>
                          <a14:foregroundMark x1="72340" y1="93512" x2="73391" y2="93709"/>
                          <a14:foregroundMark x1="85461" y1="95973" x2="76330" y2="96135"/>
                          <a14:foregroundMark x1="41667" y1="4027" x2="51596" y2="4698"/>
                          <a14:foregroundMark x1="51596" y1="4698" x2="53014" y2="7383"/>
                          <a14:foregroundMark x1="35461" y1="13647" x2="25709" y2="19239"/>
                          <a14:foregroundMark x1="25709" y1="19239" x2="16667" y2="17897"/>
                          <a14:foregroundMark x1="16667" y1="17897" x2="16554" y2="18019"/>
                          <a14:foregroundMark x1="30496" y1="11633" x2="28723" y2="12304"/>
                          <a14:backgroundMark x1="33738" y1="11160" x2="34574" y2="10738"/>
                          <a14:backgroundMark x1="28550" y1="12025" x2="23050" y2="13199"/>
                          <a14:backgroundMark x1="34574" y1="10738" x2="33592" y2="10948"/>
                          <a14:backgroundMark x1="23050" y1="13199" x2="21809" y2="14094"/>
                          <a14:backgroundMark x1="19730" y1="14545" x2="15780" y2="10515"/>
                          <a14:backgroundMark x1="15780" y1="10515" x2="11348" y2="13199"/>
                          <a14:backgroundMark x1="14894" y1="63758" x2="13298" y2="66890"/>
                          <a14:backgroundMark x1="5142" y1="58613" x2="7270" y2="61521"/>
                          <a14:backgroundMark x1="16489" y1="17897" x2="13830" y2="18121"/>
                          <a14:backgroundMark x1="35993" y1="8277" x2="36702" y2="6711"/>
                          <a14:backgroundMark x1="57270" y1="6264" x2="66312" y2="9620"/>
                          <a14:backgroundMark x1="66312" y1="9620" x2="58688" y2="7383"/>
                          <a14:backgroundMark x1="94149" y1="49664" x2="96277" y2="51007"/>
                          <a14:backgroundMark x1="93972" y1="49441" x2="95922" y2="52573"/>
                          <a14:backgroundMark x1="89539" y1="75839" x2="81383" y2="81432"/>
                          <a14:backgroundMark x1="81383" y1="81432" x2="85106" y2="78300"/>
                          <a14:backgroundMark x1="81028" y1="80761" x2="80851" y2="82103"/>
                          <a14:backgroundMark x1="72340" y1="95973" x2="72340" y2="95526"/>
                          <a14:backgroundMark x1="63121" y1="85682" x2="53901" y2="83669"/>
                          <a14:backgroundMark x1="53901" y1="83669" x2="50887" y2="85459"/>
                          <a14:backgroundMark x1="25355" y1="76957" x2="26950" y2="80761"/>
                          <a14:backgroundMark x1="25177" y1="77405" x2="25177" y2="76510"/>
                          <a14:backgroundMark x1="64184" y1="85906" x2="64362" y2="89262"/>
                          <a14:backgroundMark x1="72163" y1="95526" x2="75532" y2="97315"/>
                        </a14:backgroundRemoval>
                      </a14:imgEffect>
                    </a14:imgLayer>
                  </a14:imgProps>
                </a:ext>
                <a:ext uri="{28A0092B-C50C-407E-A947-70E740481C1C}">
                  <a14:useLocalDpi xmlns:a14="http://schemas.microsoft.com/office/drawing/2010/main" val="0"/>
                </a:ext>
              </a:extLst>
            </a:blip>
            <a:stretch>
              <a:fillRect/>
            </a:stretch>
          </p:blipFill>
          <p:spPr>
            <a:xfrm>
              <a:off x="5254349" y="1905676"/>
              <a:ext cx="3244542" cy="1909987"/>
            </a:xfrm>
            <a:prstGeom prst="rect">
              <a:avLst/>
            </a:prstGeom>
          </p:spPr>
        </p:pic>
        <p:sp>
          <p:nvSpPr>
            <p:cNvPr id="30" name="文本框 18">
              <a:extLst>
                <a:ext uri="{FF2B5EF4-FFF2-40B4-BE49-F238E27FC236}">
                  <a16:creationId xmlns:a16="http://schemas.microsoft.com/office/drawing/2014/main" id="{823EDC89-DE42-4E93-B197-156683C73502}"/>
                </a:ext>
              </a:extLst>
            </p:cNvPr>
            <p:cNvSpPr txBox="1"/>
            <p:nvPr/>
          </p:nvSpPr>
          <p:spPr>
            <a:xfrm flipH="1">
              <a:off x="5727744" y="2373524"/>
              <a:ext cx="2363914" cy="1097079"/>
            </a:xfrm>
            <a:prstGeom prst="rect">
              <a:avLst/>
            </a:prstGeom>
            <a:noFill/>
          </p:spPr>
          <p:txBody>
            <a:bodyPr wrap="square" rtlCol="0">
              <a:spAutoFit/>
            </a:bodyPr>
            <a:lstStyle/>
            <a:p>
              <a:pPr algn="ctr">
                <a:spcBef>
                  <a:spcPct val="50000"/>
                </a:spcBef>
              </a:pPr>
              <a:r>
                <a:rPr lang="en-US" sz="3600" b="1" dirty="0" err="1">
                  <a:solidFill>
                    <a:srgbClr val="002060"/>
                  </a:solidFill>
                  <a:latin typeface="Arial" panose="020B0604020202020204" pitchFamily="34" charset="0"/>
                  <a:cs typeface="Arial" panose="020B0604020202020204" pitchFamily="34" charset="0"/>
                </a:rPr>
                <a:t>Em</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hãy</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mô</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tả</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và</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thực</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hiện</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thí</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nghiệm</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sau</a:t>
              </a:r>
              <a:endParaRPr lang="en-US" sz="3600" b="1" dirty="0">
                <a:solidFill>
                  <a:srgbClr val="002060"/>
                </a:solidFill>
                <a:latin typeface="Arial" panose="020B0604020202020204" pitchFamily="34" charset="0"/>
                <a:cs typeface="Arial" panose="020B0604020202020204" pitchFamily="34" charset="0"/>
              </a:endParaRPr>
            </a:p>
          </p:txBody>
        </p:sp>
      </p:grpSp>
      <p:grpSp>
        <p:nvGrpSpPr>
          <p:cNvPr id="16" name="组合 19"/>
          <p:cNvGrpSpPr/>
          <p:nvPr/>
        </p:nvGrpSpPr>
        <p:grpSpPr>
          <a:xfrm>
            <a:off x="3594604" y="176435"/>
            <a:ext cx="5486400" cy="4267200"/>
            <a:chOff x="692006" y="116442"/>
            <a:chExt cx="11176173" cy="2919244"/>
          </a:xfrm>
        </p:grpSpPr>
        <p:sp>
          <p:nvSpPr>
            <p:cNvPr id="17" name="矩形 16"/>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6"/>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9" name="TextBox 18">
            <a:extLst>
              <a:ext uri="{FF2B5EF4-FFF2-40B4-BE49-F238E27FC236}">
                <a16:creationId xmlns:a16="http://schemas.microsoft.com/office/drawing/2014/main" id="{01CBAEBB-859D-4244-9BD2-C25028B764CD}"/>
              </a:ext>
            </a:extLst>
          </p:cNvPr>
          <p:cNvSpPr txBox="1"/>
          <p:nvPr/>
        </p:nvSpPr>
        <p:spPr>
          <a:xfrm>
            <a:off x="3611245" y="512156"/>
            <a:ext cx="5344007" cy="3970318"/>
          </a:xfrm>
          <a:prstGeom prst="rect">
            <a:avLst/>
          </a:prstGeom>
          <a:noFill/>
        </p:spPr>
        <p:txBody>
          <a:bodyPr wrap="square" rtlCol="0">
            <a:spAutoFit/>
          </a:bodyPr>
          <a:lstStyle/>
          <a:p>
            <a:pPr algn="ctr"/>
            <a:r>
              <a:rPr lang="vi-VN" sz="3600" b="1" dirty="0">
                <a:solidFill>
                  <a:srgbClr val="002060"/>
                </a:solidFill>
                <a:latin typeface="Times New Roman" panose="02020603050405020304" pitchFamily="18" charset="0"/>
                <a:cs typeface="Times New Roman" panose="02020603050405020304" pitchFamily="18" charset="0"/>
              </a:rPr>
              <a:t>Nhúng chìm một chai “rỗng” có đậy nút kín vào trong nước. Khi mở nút chai ra, bạn nhìn thấy gì nổi lên mặt nước? Vậy bên trong chai rỗng đó chứa gì?</a:t>
            </a:r>
          </a:p>
        </p:txBody>
      </p:sp>
      <p:grpSp>
        <p:nvGrpSpPr>
          <p:cNvPr id="2" name="Group 1"/>
          <p:cNvGrpSpPr/>
          <p:nvPr/>
        </p:nvGrpSpPr>
        <p:grpSpPr>
          <a:xfrm>
            <a:off x="2855117" y="61414"/>
            <a:ext cx="6087221" cy="3922286"/>
            <a:chOff x="3901589" y="5829224"/>
            <a:chExt cx="6087221" cy="3922286"/>
          </a:xfrm>
        </p:grpSpPr>
        <p:grpSp>
          <p:nvGrpSpPr>
            <p:cNvPr id="22" name="组合 23">
              <a:extLst>
                <a:ext uri="{FF2B5EF4-FFF2-40B4-BE49-F238E27FC236}">
                  <a16:creationId xmlns:a16="http://schemas.microsoft.com/office/drawing/2014/main" id="{FE649E7A-A5BD-4412-8C18-433B437DDD16}"/>
                </a:ext>
              </a:extLst>
            </p:cNvPr>
            <p:cNvGrpSpPr/>
            <p:nvPr/>
          </p:nvGrpSpPr>
          <p:grpSpPr>
            <a:xfrm>
              <a:off x="3901589" y="5829224"/>
              <a:ext cx="6087221" cy="3922286"/>
              <a:chOff x="564316" y="378816"/>
              <a:chExt cx="5393413" cy="3914606"/>
            </a:xfrm>
          </p:grpSpPr>
          <p:grpSp>
            <p:nvGrpSpPr>
              <p:cNvPr id="23"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40"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10">
                  <a:extLst>
                    <a:ext uri="{FF2B5EF4-FFF2-40B4-BE49-F238E27FC236}">
                      <a16:creationId xmlns:a16="http://schemas.microsoft.com/office/drawing/2014/main" id="{684F3323-FB92-46F0-9957-4CC07A8A3E90}"/>
                    </a:ext>
                  </a:extLst>
                </p:cNvPr>
                <p:cNvSpPr/>
                <p:nvPr/>
              </p:nvSpPr>
              <p:spPr>
                <a:xfrm>
                  <a:off x="3167247" y="3681110"/>
                  <a:ext cx="4839802"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32"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34"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38"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2" name="Rectangle 41"/>
            <p:cNvSpPr/>
            <p:nvPr/>
          </p:nvSpPr>
          <p:spPr>
            <a:xfrm>
              <a:off x="4984829" y="6740858"/>
              <a:ext cx="4085737" cy="2123658"/>
            </a:xfrm>
            <a:prstGeom prst="rect">
              <a:avLst/>
            </a:prstGeom>
          </p:spPr>
          <p:txBody>
            <a:bodyPr wrap="square">
              <a:spAutoFit/>
            </a:bodyPr>
            <a:lstStyle/>
            <a:p>
              <a:pPr algn="ctr"/>
              <a:r>
                <a:rPr lang="en-US" sz="4400" b="1" dirty="0">
                  <a:solidFill>
                    <a:schemeClr val="accent6">
                      <a:lumMod val="75000"/>
                    </a:schemeClr>
                  </a:solidFill>
                  <a:latin typeface="Times New Roman" panose="02020603050405020304" pitchFamily="18" charset="0"/>
                  <a:cs typeface="Times New Roman" panose="02020603050405020304" pitchFamily="18" charset="0"/>
                </a:rPr>
                <a:t>B</a:t>
              </a:r>
              <a:r>
                <a:rPr lang="vi-VN" sz="4400" b="1" dirty="0">
                  <a:solidFill>
                    <a:schemeClr val="accent6">
                      <a:lumMod val="75000"/>
                    </a:schemeClr>
                  </a:solidFill>
                  <a:latin typeface="Times New Roman" panose="02020603050405020304" pitchFamily="18" charset="0"/>
                  <a:cs typeface="Times New Roman" panose="02020603050405020304" pitchFamily="18" charset="0"/>
                </a:rPr>
                <a:t>ên trong chai rỗng đó chứa </a:t>
              </a:r>
              <a:r>
                <a:rPr lang="en-US" sz="4400" b="1" dirty="0" err="1">
                  <a:solidFill>
                    <a:schemeClr val="accent6">
                      <a:lumMod val="75000"/>
                    </a:schemeClr>
                  </a:solidFill>
                  <a:latin typeface="Times New Roman" panose="02020603050405020304" pitchFamily="18" charset="0"/>
                  <a:cs typeface="Times New Roman" panose="02020603050405020304" pitchFamily="18" charset="0"/>
                </a:rPr>
                <a:t>không</a:t>
              </a:r>
              <a:r>
                <a:rPr lang="en-US" sz="4400" b="1" dirty="0">
                  <a:solidFill>
                    <a:schemeClr val="accent6">
                      <a:lumMod val="75000"/>
                    </a:schemeClr>
                  </a:solidFill>
                  <a:latin typeface="Times New Roman" panose="02020603050405020304" pitchFamily="18" charset="0"/>
                  <a:cs typeface="Times New Roman" panose="02020603050405020304" pitchFamily="18" charset="0"/>
                </a:rPr>
                <a:t> </a:t>
              </a:r>
              <a:r>
                <a:rPr lang="en-US" sz="4400" b="1" dirty="0" err="1">
                  <a:solidFill>
                    <a:schemeClr val="accent6">
                      <a:lumMod val="75000"/>
                    </a:schemeClr>
                  </a:solidFill>
                  <a:latin typeface="Times New Roman" panose="02020603050405020304" pitchFamily="18" charset="0"/>
                  <a:cs typeface="Times New Roman" panose="02020603050405020304" pitchFamily="18" charset="0"/>
                </a:rPr>
                <a:t>khí</a:t>
              </a:r>
              <a:r>
                <a:rPr lang="en-US" sz="4400" b="1" dirty="0">
                  <a:solidFill>
                    <a:schemeClr val="accent6">
                      <a:lumMod val="75000"/>
                    </a:schemeClr>
                  </a:solidFill>
                  <a:latin typeface="Times New Roman" panose="02020603050405020304" pitchFamily="18" charset="0"/>
                  <a:cs typeface="Times New Roman" panose="02020603050405020304" pitchFamily="18" charset="0"/>
                </a:rPr>
                <a:t>.</a:t>
              </a:r>
              <a:endParaRPr lang="en-US" altLang="en-US" sz="4400" b="1" dirty="0">
                <a:solidFill>
                  <a:schemeClr val="accent6">
                    <a:lumMod val="75000"/>
                  </a:schemeClr>
                </a:solidFill>
                <a:latin typeface="Arial" charset="0"/>
                <a:cs typeface="Arial" charset="0"/>
              </a:endParaRPr>
            </a:p>
          </p:txBody>
        </p:sp>
      </p:grpSp>
      <p:pic>
        <p:nvPicPr>
          <p:cNvPr id="31"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271641" y="40297"/>
            <a:ext cx="1267857" cy="1647351"/>
          </a:xfrm>
          <a:prstGeom prst="rect">
            <a:avLst/>
          </a:prstGeom>
        </p:spPr>
      </p:pic>
    </p:spTree>
    <p:extLst>
      <p:ext uri="{BB962C8B-B14F-4D97-AF65-F5344CB8AC3E}">
        <p14:creationId xmlns:p14="http://schemas.microsoft.com/office/powerpoint/2010/main" val="1594967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xit" presetSubtype="10" fill="hold" nodeType="clickEffect">
                                  <p:stCondLst>
                                    <p:cond delay="0"/>
                                  </p:stCondLst>
                                  <p:childTnLst>
                                    <p:animEffect transition="out" filter="randombar(horizontal)">
                                      <p:cBhvr>
                                        <p:cTn id="13" dur="500"/>
                                        <p:tgtEl>
                                          <p:spTgt spid="28"/>
                                        </p:tgtEl>
                                      </p:cBhvr>
                                    </p:animEffect>
                                    <p:set>
                                      <p:cBhvr>
                                        <p:cTn id="14" dur="1" fill="hold">
                                          <p:stCondLst>
                                            <p:cond delay="499"/>
                                          </p:stCondLst>
                                        </p:cTn>
                                        <p:tgtEl>
                                          <p:spTgt spid="28"/>
                                        </p:tgtEl>
                                        <p:attrNameLst>
                                          <p:attrName>style.visibility</p:attrName>
                                        </p:attrNameLst>
                                      </p:cBhvr>
                                      <p:to>
                                        <p:strVal val="hidden"/>
                                      </p:to>
                                    </p:set>
                                  </p:childTnLst>
                                </p:cTn>
                              </p:par>
                            </p:childTnLst>
                          </p:cTn>
                        </p:par>
                        <p:par>
                          <p:cTn id="15" fill="hold">
                            <p:stCondLst>
                              <p:cond delay="500"/>
                            </p:stCondLst>
                            <p:childTnLst>
                              <p:par>
                                <p:cTn id="16" presetID="14" presetClass="entr" presetSubtype="1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checkerboard(across)">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1" nodeType="clickEffect">
                                  <p:stCondLst>
                                    <p:cond delay="0"/>
                                  </p:stCondLst>
                                  <p:childTnLst>
                                    <p:anim calcmode="lin" valueType="num">
                                      <p:cBhvr>
                                        <p:cTn id="25" dur="500"/>
                                        <p:tgtEl>
                                          <p:spTgt spid="19"/>
                                        </p:tgtEl>
                                        <p:attrNameLst>
                                          <p:attrName>ppt_w</p:attrName>
                                        </p:attrNameLst>
                                      </p:cBhvr>
                                      <p:tavLst>
                                        <p:tav tm="0">
                                          <p:val>
                                            <p:strVal val="ppt_w"/>
                                          </p:val>
                                        </p:tav>
                                        <p:tav tm="100000">
                                          <p:val>
                                            <p:fltVal val="0"/>
                                          </p:val>
                                        </p:tav>
                                      </p:tavLst>
                                    </p:anim>
                                    <p:anim calcmode="lin" valueType="num">
                                      <p:cBhvr>
                                        <p:cTn id="26" dur="500"/>
                                        <p:tgtEl>
                                          <p:spTgt spid="19"/>
                                        </p:tgtEl>
                                        <p:attrNameLst>
                                          <p:attrName>ppt_h</p:attrName>
                                        </p:attrNameLst>
                                      </p:cBhvr>
                                      <p:tavLst>
                                        <p:tav tm="0">
                                          <p:val>
                                            <p:strVal val="ppt_h"/>
                                          </p:val>
                                        </p:tav>
                                        <p:tav tm="100000">
                                          <p:val>
                                            <p:fltVal val="0"/>
                                          </p:val>
                                        </p:tav>
                                      </p:tavLst>
                                    </p:anim>
                                    <p:animEffect transition="out" filter="fade">
                                      <p:cBhvr>
                                        <p:cTn id="27" dur="500"/>
                                        <p:tgtEl>
                                          <p:spTgt spid="19"/>
                                        </p:tgtEl>
                                      </p:cBhvr>
                                    </p:animEffect>
                                    <p:set>
                                      <p:cBhvr>
                                        <p:cTn id="28" dur="1" fill="hold">
                                          <p:stCondLst>
                                            <p:cond delay="499"/>
                                          </p:stCondLst>
                                        </p:cTn>
                                        <p:tgtEl>
                                          <p:spTgt spid="19"/>
                                        </p:tgtEl>
                                        <p:attrNameLst>
                                          <p:attrName>style.visibility</p:attrName>
                                        </p:attrNameLst>
                                      </p:cBhvr>
                                      <p:to>
                                        <p:strVal val="hidden"/>
                                      </p:to>
                                    </p:set>
                                  </p:childTnLst>
                                </p:cTn>
                              </p:par>
                              <p:par>
                                <p:cTn id="29" presetID="53" presetClass="exit" presetSubtype="32" fill="hold" nodeType="withEffect">
                                  <p:stCondLst>
                                    <p:cond delay="0"/>
                                  </p:stCondLst>
                                  <p:childTnLst>
                                    <p:anim calcmode="lin" valueType="num">
                                      <p:cBhvr>
                                        <p:cTn id="30" dur="500"/>
                                        <p:tgtEl>
                                          <p:spTgt spid="16"/>
                                        </p:tgtEl>
                                        <p:attrNameLst>
                                          <p:attrName>ppt_w</p:attrName>
                                        </p:attrNameLst>
                                      </p:cBhvr>
                                      <p:tavLst>
                                        <p:tav tm="0">
                                          <p:val>
                                            <p:strVal val="ppt_w"/>
                                          </p:val>
                                        </p:tav>
                                        <p:tav tm="100000">
                                          <p:val>
                                            <p:fltVal val="0"/>
                                          </p:val>
                                        </p:tav>
                                      </p:tavLst>
                                    </p:anim>
                                    <p:anim calcmode="lin" valueType="num">
                                      <p:cBhvr>
                                        <p:cTn id="31" dur="500"/>
                                        <p:tgtEl>
                                          <p:spTgt spid="16"/>
                                        </p:tgtEl>
                                        <p:attrNameLst>
                                          <p:attrName>ppt_h</p:attrName>
                                        </p:attrNameLst>
                                      </p:cBhvr>
                                      <p:tavLst>
                                        <p:tav tm="0">
                                          <p:val>
                                            <p:strVal val="ppt_h"/>
                                          </p:val>
                                        </p:tav>
                                        <p:tav tm="100000">
                                          <p:val>
                                            <p:fltVal val="0"/>
                                          </p:val>
                                        </p:tav>
                                      </p:tavLst>
                                    </p:anim>
                                    <p:animEffect transition="out" filter="fade">
                                      <p:cBhvr>
                                        <p:cTn id="32" dur="500"/>
                                        <p:tgtEl>
                                          <p:spTgt spid="16"/>
                                        </p:tgtEl>
                                      </p:cBhvr>
                                    </p:animEffect>
                                    <p:set>
                                      <p:cBhvr>
                                        <p:cTn id="33" dur="1" fill="hold">
                                          <p:stCondLst>
                                            <p:cond delay="499"/>
                                          </p:stCondLst>
                                        </p:cTn>
                                        <p:tgtEl>
                                          <p:spTgt spid="16"/>
                                        </p:tgtEl>
                                        <p:attrNameLst>
                                          <p:attrName>style.visibility</p:attrName>
                                        </p:attrNameLst>
                                      </p:cBhvr>
                                      <p:to>
                                        <p:strVal val="hidden"/>
                                      </p:to>
                                    </p:set>
                                  </p:childTnLst>
                                </p:cTn>
                              </p:par>
                            </p:childTnLst>
                          </p:cTn>
                        </p:par>
                        <p:par>
                          <p:cTn id="34" fill="hold">
                            <p:stCondLst>
                              <p:cond delay="500"/>
                            </p:stCondLst>
                            <p:childTnLst>
                              <p:par>
                                <p:cTn id="35" presetID="53" presetClass="entr" presetSubtype="16"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1" y="4275614"/>
            <a:ext cx="9924245" cy="971550"/>
          </a:xfrm>
          <a:prstGeom prst="rect">
            <a:avLst/>
          </a:prstGeom>
        </p:spPr>
      </p:pic>
      <p:pic>
        <p:nvPicPr>
          <p:cNvPr id="31" name="Picture 10" descr="scan0230"/>
          <p:cNvPicPr>
            <a:picLocks noChangeAspect="1" noChangeArrowheads="1"/>
          </p:cNvPicPr>
          <p:nvPr/>
        </p:nvPicPr>
        <p:blipFill rotWithShape="1">
          <a:blip r:embed="rId4"/>
          <a:srcRect l="4054" t="4762" r="9376" b="21813"/>
          <a:stretch/>
        </p:blipFill>
        <p:spPr bwMode="auto">
          <a:xfrm>
            <a:off x="532663" y="2505984"/>
            <a:ext cx="3320761" cy="2137011"/>
          </a:xfrm>
          <a:prstGeom prst="rect">
            <a:avLst/>
          </a:prstGeom>
          <a:ln w="88900" cap="sq" cmpd="thickThin">
            <a:solidFill>
              <a:srgbClr val="000000"/>
            </a:solidFill>
            <a:prstDash val="solid"/>
            <a:miter lim="800000"/>
          </a:ln>
          <a:effectLst>
            <a:innerShdw blurRad="76200">
              <a:srgbClr val="000000"/>
            </a:innerShdw>
            <a:reflection blurRad="6350" stA="52000" endA="300" endPos="35000" dir="5400000" sy="-100000" algn="bl" rotWithShape="0"/>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9286" y="-867325"/>
            <a:ext cx="2248936" cy="2248936"/>
          </a:xfrm>
          <a:prstGeom prst="rect">
            <a:avLst/>
          </a:prstGeom>
        </p:spPr>
      </p:pic>
      <p:grpSp>
        <p:nvGrpSpPr>
          <p:cNvPr id="28" name="Group 27">
            <a:extLst>
              <a:ext uri="{FF2B5EF4-FFF2-40B4-BE49-F238E27FC236}">
                <a16:creationId xmlns:a16="http://schemas.microsoft.com/office/drawing/2014/main" id="{12DADAC0-3B1D-4196-8341-51CEA9303C98}"/>
              </a:ext>
            </a:extLst>
          </p:cNvPr>
          <p:cNvGrpSpPr/>
          <p:nvPr/>
        </p:nvGrpSpPr>
        <p:grpSpPr>
          <a:xfrm flipH="1">
            <a:off x="3429159" y="246462"/>
            <a:ext cx="5281851" cy="3552191"/>
            <a:chOff x="5254349" y="1905676"/>
            <a:chExt cx="3244542" cy="1909987"/>
          </a:xfrm>
        </p:grpSpPr>
        <p:pic>
          <p:nvPicPr>
            <p:cNvPr id="29" name="Picture 28" descr="Shape&#10;&#10;Description automatically generated">
              <a:extLst>
                <a:ext uri="{FF2B5EF4-FFF2-40B4-BE49-F238E27FC236}">
                  <a16:creationId xmlns:a16="http://schemas.microsoft.com/office/drawing/2014/main" id="{32CE3AD0-CBB1-495D-9F26-BD14C3F0D938}"/>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4698" b="96197" l="1596" r="95213">
                          <a14:foregroundMark x1="12943" y1="22595" x2="4965" y2="36465"/>
                          <a14:foregroundMark x1="4965" y1="36465" x2="3546" y2="49441"/>
                          <a14:foregroundMark x1="16766" y1="68868" x2="18617" y2="71588"/>
                          <a14:foregroundMark x1="10012" y1="58943" x2="11743" y2="61487"/>
                          <a14:foregroundMark x1="3546" y1="49441" x2="7974" y2="55949"/>
                          <a14:foregroundMark x1="18617" y1="71588" x2="25112" y2="77107"/>
                          <a14:foregroundMark x1="68053" y1="87610" x2="70567" y2="88143"/>
                          <a14:foregroundMark x1="29207" y1="79374" x2="49662" y2="83711"/>
                          <a14:foregroundMark x1="77953" y1="93734" x2="79433" y2="94855"/>
                          <a14:foregroundMark x1="70567" y1="88143" x2="77728" y2="93564"/>
                          <a14:foregroundMark x1="79959" y1="77166" x2="79965" y2="76957"/>
                          <a14:foregroundMark x1="79859" y1="80517" x2="79892" y2="79413"/>
                          <a14:foregroundMark x1="79433" y1="94855" x2="79818" y2="81888"/>
                          <a14:foregroundMark x1="79965" y1="76957" x2="92908" y2="60626"/>
                          <a14:foregroundMark x1="91309" y1="51678" x2="85993" y2="21924"/>
                          <a14:foregroundMark x1="92908" y1="60626" x2="91600" y2="53307"/>
                          <a14:foregroundMark x1="85993" y1="21924" x2="77305" y2="15213"/>
                          <a14:foregroundMark x1="55628" y1="8925" x2="46454" y2="6264"/>
                          <a14:foregroundMark x1="77305" y1="15213" x2="67526" y2="12376"/>
                          <a14:foregroundMark x1="36193" y1="7616" x2="35823" y2="7665"/>
                          <a14:foregroundMark x1="46454" y1="6264" x2="36438" y2="7584"/>
                          <a14:foregroundMark x1="13898" y1="21630" x2="10106" y2="24161"/>
                          <a14:foregroundMark x1="40603" y1="4251" x2="53901" y2="4698"/>
                          <a14:foregroundMark x1="66778" y1="10677" x2="76064" y2="14989"/>
                          <a14:foregroundMark x1="53901" y1="4698" x2="57270" y2="6263"/>
                          <a14:foregroundMark x1="76064" y1="14989" x2="86702" y2="26398"/>
                          <a14:foregroundMark x1="86702" y1="26398" x2="94700" y2="48894"/>
                          <a14:foregroundMark x1="95405" y1="53007" x2="96099" y2="62640"/>
                          <a14:foregroundMark x1="96099" y1="62640" x2="90957" y2="73602"/>
                          <a14:foregroundMark x1="90957" y1="73602" x2="88980" y2="75082"/>
                          <a14:foregroundMark x1="6738" y1="29754" x2="2660" y2="42282"/>
                          <a14:foregroundMark x1="2660" y1="42282" x2="5528" y2="58249"/>
                          <a14:foregroundMark x1="8326" y1="60528" x2="11242" y2="62142"/>
                          <a14:foregroundMark x1="1950" y1="39374" x2="3191" y2="51007"/>
                          <a14:foregroundMark x1="93973" y1="54224" x2="95390" y2="63758"/>
                          <a14:foregroundMark x1="93262" y1="49441" x2="93341" y2="49971"/>
                          <a14:foregroundMark x1="95390" y1="63758" x2="88514" y2="74452"/>
                          <a14:foregroundMark x1="77455" y1="94471" x2="85461" y2="95973"/>
                          <a14:foregroundMark x1="72340" y1="93512" x2="73391" y2="93709"/>
                          <a14:foregroundMark x1="85461" y1="95973" x2="76330" y2="96135"/>
                          <a14:foregroundMark x1="41667" y1="4027" x2="51596" y2="4698"/>
                          <a14:foregroundMark x1="51596" y1="4698" x2="53014" y2="7383"/>
                          <a14:foregroundMark x1="35461" y1="13647" x2="25709" y2="19239"/>
                          <a14:foregroundMark x1="25709" y1="19239" x2="16667" y2="17897"/>
                          <a14:foregroundMark x1="16667" y1="17897" x2="16554" y2="18019"/>
                          <a14:foregroundMark x1="30496" y1="11633" x2="28723" y2="12304"/>
                          <a14:backgroundMark x1="33738" y1="11160" x2="34574" y2="10738"/>
                          <a14:backgroundMark x1="28550" y1="12025" x2="23050" y2="13199"/>
                          <a14:backgroundMark x1="34574" y1="10738" x2="33592" y2="10948"/>
                          <a14:backgroundMark x1="23050" y1="13199" x2="21809" y2="14094"/>
                          <a14:backgroundMark x1="19730" y1="14545" x2="15780" y2="10515"/>
                          <a14:backgroundMark x1="15780" y1="10515" x2="11348" y2="13199"/>
                          <a14:backgroundMark x1="14894" y1="63758" x2="13298" y2="66890"/>
                          <a14:backgroundMark x1="5142" y1="58613" x2="7270" y2="61521"/>
                          <a14:backgroundMark x1="16489" y1="17897" x2="13830" y2="18121"/>
                          <a14:backgroundMark x1="35993" y1="8277" x2="36702" y2="6711"/>
                          <a14:backgroundMark x1="57270" y1="6264" x2="66312" y2="9620"/>
                          <a14:backgroundMark x1="66312" y1="9620" x2="58688" y2="7383"/>
                          <a14:backgroundMark x1="94149" y1="49664" x2="96277" y2="51007"/>
                          <a14:backgroundMark x1="93972" y1="49441" x2="95922" y2="52573"/>
                          <a14:backgroundMark x1="89539" y1="75839" x2="81383" y2="81432"/>
                          <a14:backgroundMark x1="81383" y1="81432" x2="85106" y2="78300"/>
                          <a14:backgroundMark x1="81028" y1="80761" x2="80851" y2="82103"/>
                          <a14:backgroundMark x1="72340" y1="95973" x2="72340" y2="95526"/>
                          <a14:backgroundMark x1="63121" y1="85682" x2="53901" y2="83669"/>
                          <a14:backgroundMark x1="53901" y1="83669" x2="50887" y2="85459"/>
                          <a14:backgroundMark x1="25355" y1="76957" x2="26950" y2="80761"/>
                          <a14:backgroundMark x1="25177" y1="77405" x2="25177" y2="76510"/>
                          <a14:backgroundMark x1="64184" y1="85906" x2="64362" y2="89262"/>
                          <a14:backgroundMark x1="72163" y1="95526" x2="75532" y2="97315"/>
                        </a14:backgroundRemoval>
                      </a14:imgEffect>
                    </a14:imgLayer>
                  </a14:imgProps>
                </a:ext>
                <a:ext uri="{28A0092B-C50C-407E-A947-70E740481C1C}">
                  <a14:useLocalDpi xmlns:a14="http://schemas.microsoft.com/office/drawing/2010/main" val="0"/>
                </a:ext>
              </a:extLst>
            </a:blip>
            <a:stretch>
              <a:fillRect/>
            </a:stretch>
          </p:blipFill>
          <p:spPr>
            <a:xfrm>
              <a:off x="5254349" y="1905676"/>
              <a:ext cx="3244542" cy="1909987"/>
            </a:xfrm>
            <a:prstGeom prst="rect">
              <a:avLst/>
            </a:prstGeom>
          </p:spPr>
        </p:pic>
        <p:sp>
          <p:nvSpPr>
            <p:cNvPr id="30" name="文本框 18">
              <a:extLst>
                <a:ext uri="{FF2B5EF4-FFF2-40B4-BE49-F238E27FC236}">
                  <a16:creationId xmlns:a16="http://schemas.microsoft.com/office/drawing/2014/main" id="{823EDC89-DE42-4E93-B197-156683C73502}"/>
                </a:ext>
              </a:extLst>
            </p:cNvPr>
            <p:cNvSpPr txBox="1"/>
            <p:nvPr/>
          </p:nvSpPr>
          <p:spPr>
            <a:xfrm flipH="1">
              <a:off x="5727744" y="2373524"/>
              <a:ext cx="2363914" cy="1097079"/>
            </a:xfrm>
            <a:prstGeom prst="rect">
              <a:avLst/>
            </a:prstGeom>
            <a:noFill/>
          </p:spPr>
          <p:txBody>
            <a:bodyPr wrap="square" rtlCol="0">
              <a:spAutoFit/>
            </a:bodyPr>
            <a:lstStyle/>
            <a:p>
              <a:pPr algn="ctr">
                <a:spcBef>
                  <a:spcPct val="50000"/>
                </a:spcBef>
              </a:pPr>
              <a:r>
                <a:rPr lang="en-US" sz="3600" b="1" dirty="0" err="1">
                  <a:solidFill>
                    <a:srgbClr val="002060"/>
                  </a:solidFill>
                  <a:latin typeface="Arial" panose="020B0604020202020204" pitchFamily="34" charset="0"/>
                  <a:cs typeface="Arial" panose="020B0604020202020204" pitchFamily="34" charset="0"/>
                </a:rPr>
                <a:t>Em</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hãy</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mô</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tả</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và</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thực</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hiện</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thí</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nghiệm</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sau</a:t>
              </a:r>
              <a:endParaRPr lang="en-US" sz="3600" b="1" dirty="0">
                <a:solidFill>
                  <a:srgbClr val="002060"/>
                </a:solidFill>
                <a:latin typeface="Arial" panose="020B0604020202020204" pitchFamily="34" charset="0"/>
                <a:cs typeface="Arial" panose="020B0604020202020204" pitchFamily="34" charset="0"/>
              </a:endParaRPr>
            </a:p>
          </p:txBody>
        </p:sp>
      </p:grpSp>
      <p:grpSp>
        <p:nvGrpSpPr>
          <p:cNvPr id="16" name="组合 19"/>
          <p:cNvGrpSpPr/>
          <p:nvPr/>
        </p:nvGrpSpPr>
        <p:grpSpPr>
          <a:xfrm>
            <a:off x="3594604" y="176435"/>
            <a:ext cx="5486400" cy="4267200"/>
            <a:chOff x="692006" y="116442"/>
            <a:chExt cx="11176173" cy="2919244"/>
          </a:xfrm>
        </p:grpSpPr>
        <p:sp>
          <p:nvSpPr>
            <p:cNvPr id="17" name="矩形 16"/>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6"/>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9" name="TextBox 18">
            <a:extLst>
              <a:ext uri="{FF2B5EF4-FFF2-40B4-BE49-F238E27FC236}">
                <a16:creationId xmlns:a16="http://schemas.microsoft.com/office/drawing/2014/main" id="{01CBAEBB-859D-4244-9BD2-C25028B764CD}"/>
              </a:ext>
            </a:extLst>
          </p:cNvPr>
          <p:cNvSpPr txBox="1"/>
          <p:nvPr/>
        </p:nvSpPr>
        <p:spPr>
          <a:xfrm>
            <a:off x="3594604" y="823186"/>
            <a:ext cx="5344007" cy="3416320"/>
          </a:xfrm>
          <a:prstGeom prst="rect">
            <a:avLst/>
          </a:prstGeom>
          <a:noFill/>
        </p:spPr>
        <p:txBody>
          <a:bodyPr wrap="square" rtlCol="0">
            <a:spAutoFit/>
          </a:bodyPr>
          <a:lstStyle/>
          <a:p>
            <a:pPr algn="ctr"/>
            <a:r>
              <a:rPr lang="vi-VN" sz="3600" b="1" dirty="0">
                <a:solidFill>
                  <a:srgbClr val="002060"/>
                </a:solidFill>
                <a:latin typeface="Times New Roman" panose="02020603050405020304" pitchFamily="18" charset="0"/>
                <a:cs typeface="Times New Roman" panose="02020603050405020304" pitchFamily="18" charset="0"/>
              </a:rPr>
              <a:t>Nhúng miếng bọt biển khô xuống nước, bạn thấy gì nổi lên mặt nước? Những lỗ nhỏ li ti trong miếng bọt biển khô đó chứa gì? </a:t>
            </a:r>
          </a:p>
        </p:txBody>
      </p:sp>
      <p:grpSp>
        <p:nvGrpSpPr>
          <p:cNvPr id="2" name="Group 1"/>
          <p:cNvGrpSpPr/>
          <p:nvPr/>
        </p:nvGrpSpPr>
        <p:grpSpPr>
          <a:xfrm>
            <a:off x="3158375" y="142339"/>
            <a:ext cx="6087221" cy="3922286"/>
            <a:chOff x="3901589" y="5829224"/>
            <a:chExt cx="6087221" cy="3922286"/>
          </a:xfrm>
        </p:grpSpPr>
        <p:grpSp>
          <p:nvGrpSpPr>
            <p:cNvPr id="22" name="组合 23">
              <a:extLst>
                <a:ext uri="{FF2B5EF4-FFF2-40B4-BE49-F238E27FC236}">
                  <a16:creationId xmlns:a16="http://schemas.microsoft.com/office/drawing/2014/main" id="{FE649E7A-A5BD-4412-8C18-433B437DDD16}"/>
                </a:ext>
              </a:extLst>
            </p:cNvPr>
            <p:cNvGrpSpPr/>
            <p:nvPr/>
          </p:nvGrpSpPr>
          <p:grpSpPr>
            <a:xfrm>
              <a:off x="3901589" y="5829224"/>
              <a:ext cx="6087221" cy="3922286"/>
              <a:chOff x="564316" y="378816"/>
              <a:chExt cx="5393413" cy="3914606"/>
            </a:xfrm>
          </p:grpSpPr>
          <p:grpSp>
            <p:nvGrpSpPr>
              <p:cNvPr id="23"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40"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10">
                  <a:extLst>
                    <a:ext uri="{FF2B5EF4-FFF2-40B4-BE49-F238E27FC236}">
                      <a16:creationId xmlns:a16="http://schemas.microsoft.com/office/drawing/2014/main" id="{684F3323-FB92-46F0-9957-4CC07A8A3E90}"/>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32"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34"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38"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2" name="Rectangle 41"/>
            <p:cNvSpPr/>
            <p:nvPr/>
          </p:nvSpPr>
          <p:spPr>
            <a:xfrm>
              <a:off x="4587070" y="6524395"/>
              <a:ext cx="4227619" cy="2554545"/>
            </a:xfrm>
            <a:prstGeom prst="rect">
              <a:avLst/>
            </a:prstGeom>
          </p:spPr>
          <p:txBody>
            <a:bodyPr wrap="square">
              <a:spAutoFit/>
            </a:bodyPr>
            <a:lstStyle/>
            <a:p>
              <a:pPr algn="ctr"/>
              <a:r>
                <a:rPr lang="vi-VN" sz="4000" b="1" dirty="0">
                  <a:solidFill>
                    <a:schemeClr val="accent6">
                      <a:lumMod val="75000"/>
                    </a:schemeClr>
                  </a:solidFill>
                  <a:latin typeface="Times New Roman" panose="02020603050405020304" pitchFamily="18" charset="0"/>
                  <a:cs typeface="Times New Roman" panose="02020603050405020304" pitchFamily="18" charset="0"/>
                </a:rPr>
                <a:t>Những lỗ nhỏ li ti trong miếng bọt biển khô đó chứa </a:t>
              </a:r>
              <a:r>
                <a:rPr lang="en-US" sz="4000" b="1" dirty="0" err="1">
                  <a:solidFill>
                    <a:schemeClr val="accent6">
                      <a:lumMod val="75000"/>
                    </a:schemeClr>
                  </a:solidFill>
                  <a:latin typeface="Times New Roman" panose="02020603050405020304" pitchFamily="18" charset="0"/>
                  <a:cs typeface="Times New Roman" panose="02020603050405020304" pitchFamily="18" charset="0"/>
                </a:rPr>
                <a:t>không</a:t>
              </a:r>
              <a:r>
                <a:rPr lang="en-US" sz="4000" b="1" dirty="0">
                  <a:solidFill>
                    <a:schemeClr val="accent6">
                      <a:lumMod val="75000"/>
                    </a:schemeClr>
                  </a:solidFill>
                  <a:latin typeface="Times New Roman" panose="02020603050405020304" pitchFamily="18" charset="0"/>
                  <a:cs typeface="Times New Roman" panose="02020603050405020304" pitchFamily="18" charset="0"/>
                </a:rPr>
                <a:t> </a:t>
              </a:r>
              <a:r>
                <a:rPr lang="en-US" sz="4000" b="1" dirty="0" err="1">
                  <a:solidFill>
                    <a:schemeClr val="accent6">
                      <a:lumMod val="75000"/>
                    </a:schemeClr>
                  </a:solidFill>
                  <a:latin typeface="Times New Roman" panose="02020603050405020304" pitchFamily="18" charset="0"/>
                  <a:cs typeface="Times New Roman" panose="02020603050405020304" pitchFamily="18" charset="0"/>
                </a:rPr>
                <a:t>khí</a:t>
              </a:r>
              <a:r>
                <a:rPr lang="en-US" sz="4000" b="1" dirty="0">
                  <a:solidFill>
                    <a:schemeClr val="accent6">
                      <a:lumMod val="75000"/>
                    </a:schemeClr>
                  </a:solidFill>
                  <a:latin typeface="Times New Roman" panose="02020603050405020304" pitchFamily="18" charset="0"/>
                  <a:cs typeface="Times New Roman" panose="02020603050405020304" pitchFamily="18" charset="0"/>
                </a:rPr>
                <a:t>.</a:t>
              </a:r>
              <a:endParaRPr lang="vi-VN" sz="4000" dirty="0">
                <a:solidFill>
                  <a:schemeClr val="accent6">
                    <a:lumMod val="75000"/>
                  </a:schemeClr>
                </a:solidFill>
                <a:latin typeface="Times New Roman" panose="02020603050405020304" pitchFamily="18" charset="0"/>
                <a:cs typeface="Times New Roman" panose="02020603050405020304" pitchFamily="18" charset="0"/>
              </a:endParaRPr>
            </a:p>
          </p:txBody>
        </p:sp>
      </p:grpSp>
      <p:pic>
        <p:nvPicPr>
          <p:cNvPr id="44"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271641" y="40297"/>
            <a:ext cx="1267857" cy="1647351"/>
          </a:xfrm>
          <a:prstGeom prst="rect">
            <a:avLst/>
          </a:prstGeom>
        </p:spPr>
      </p:pic>
    </p:spTree>
    <p:extLst>
      <p:ext uri="{BB962C8B-B14F-4D97-AF65-F5344CB8AC3E}">
        <p14:creationId xmlns:p14="http://schemas.microsoft.com/office/powerpoint/2010/main" val="17074013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xit" presetSubtype="10" fill="hold" nodeType="clickEffect">
                                  <p:stCondLst>
                                    <p:cond delay="0"/>
                                  </p:stCondLst>
                                  <p:childTnLst>
                                    <p:animEffect transition="out" filter="randombar(horizontal)">
                                      <p:cBhvr>
                                        <p:cTn id="13" dur="500"/>
                                        <p:tgtEl>
                                          <p:spTgt spid="28"/>
                                        </p:tgtEl>
                                      </p:cBhvr>
                                    </p:animEffect>
                                    <p:set>
                                      <p:cBhvr>
                                        <p:cTn id="14" dur="1" fill="hold">
                                          <p:stCondLst>
                                            <p:cond delay="499"/>
                                          </p:stCondLst>
                                        </p:cTn>
                                        <p:tgtEl>
                                          <p:spTgt spid="28"/>
                                        </p:tgtEl>
                                        <p:attrNameLst>
                                          <p:attrName>style.visibility</p:attrName>
                                        </p:attrNameLst>
                                      </p:cBhvr>
                                      <p:to>
                                        <p:strVal val="hidden"/>
                                      </p:to>
                                    </p:set>
                                  </p:childTnLst>
                                </p:cTn>
                              </p:par>
                            </p:childTnLst>
                          </p:cTn>
                        </p:par>
                        <p:par>
                          <p:cTn id="15" fill="hold">
                            <p:stCondLst>
                              <p:cond delay="500"/>
                            </p:stCondLst>
                            <p:childTnLst>
                              <p:par>
                                <p:cTn id="16" presetID="14" presetClass="entr" presetSubtype="1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checkerboard(across)">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1" nodeType="clickEffect">
                                  <p:stCondLst>
                                    <p:cond delay="0"/>
                                  </p:stCondLst>
                                  <p:childTnLst>
                                    <p:anim calcmode="lin" valueType="num">
                                      <p:cBhvr>
                                        <p:cTn id="25" dur="500"/>
                                        <p:tgtEl>
                                          <p:spTgt spid="19"/>
                                        </p:tgtEl>
                                        <p:attrNameLst>
                                          <p:attrName>ppt_w</p:attrName>
                                        </p:attrNameLst>
                                      </p:cBhvr>
                                      <p:tavLst>
                                        <p:tav tm="0">
                                          <p:val>
                                            <p:strVal val="ppt_w"/>
                                          </p:val>
                                        </p:tav>
                                        <p:tav tm="100000">
                                          <p:val>
                                            <p:fltVal val="0"/>
                                          </p:val>
                                        </p:tav>
                                      </p:tavLst>
                                    </p:anim>
                                    <p:anim calcmode="lin" valueType="num">
                                      <p:cBhvr>
                                        <p:cTn id="26" dur="500"/>
                                        <p:tgtEl>
                                          <p:spTgt spid="19"/>
                                        </p:tgtEl>
                                        <p:attrNameLst>
                                          <p:attrName>ppt_h</p:attrName>
                                        </p:attrNameLst>
                                      </p:cBhvr>
                                      <p:tavLst>
                                        <p:tav tm="0">
                                          <p:val>
                                            <p:strVal val="ppt_h"/>
                                          </p:val>
                                        </p:tav>
                                        <p:tav tm="100000">
                                          <p:val>
                                            <p:fltVal val="0"/>
                                          </p:val>
                                        </p:tav>
                                      </p:tavLst>
                                    </p:anim>
                                    <p:animEffect transition="out" filter="fade">
                                      <p:cBhvr>
                                        <p:cTn id="27" dur="500"/>
                                        <p:tgtEl>
                                          <p:spTgt spid="19"/>
                                        </p:tgtEl>
                                      </p:cBhvr>
                                    </p:animEffect>
                                    <p:set>
                                      <p:cBhvr>
                                        <p:cTn id="28" dur="1" fill="hold">
                                          <p:stCondLst>
                                            <p:cond delay="499"/>
                                          </p:stCondLst>
                                        </p:cTn>
                                        <p:tgtEl>
                                          <p:spTgt spid="19"/>
                                        </p:tgtEl>
                                        <p:attrNameLst>
                                          <p:attrName>style.visibility</p:attrName>
                                        </p:attrNameLst>
                                      </p:cBhvr>
                                      <p:to>
                                        <p:strVal val="hidden"/>
                                      </p:to>
                                    </p:set>
                                  </p:childTnLst>
                                </p:cTn>
                              </p:par>
                              <p:par>
                                <p:cTn id="29" presetID="53" presetClass="exit" presetSubtype="32" fill="hold" nodeType="withEffect">
                                  <p:stCondLst>
                                    <p:cond delay="0"/>
                                  </p:stCondLst>
                                  <p:childTnLst>
                                    <p:anim calcmode="lin" valueType="num">
                                      <p:cBhvr>
                                        <p:cTn id="30" dur="500"/>
                                        <p:tgtEl>
                                          <p:spTgt spid="16"/>
                                        </p:tgtEl>
                                        <p:attrNameLst>
                                          <p:attrName>ppt_w</p:attrName>
                                        </p:attrNameLst>
                                      </p:cBhvr>
                                      <p:tavLst>
                                        <p:tav tm="0">
                                          <p:val>
                                            <p:strVal val="ppt_w"/>
                                          </p:val>
                                        </p:tav>
                                        <p:tav tm="100000">
                                          <p:val>
                                            <p:fltVal val="0"/>
                                          </p:val>
                                        </p:tav>
                                      </p:tavLst>
                                    </p:anim>
                                    <p:anim calcmode="lin" valueType="num">
                                      <p:cBhvr>
                                        <p:cTn id="31" dur="500"/>
                                        <p:tgtEl>
                                          <p:spTgt spid="16"/>
                                        </p:tgtEl>
                                        <p:attrNameLst>
                                          <p:attrName>ppt_h</p:attrName>
                                        </p:attrNameLst>
                                      </p:cBhvr>
                                      <p:tavLst>
                                        <p:tav tm="0">
                                          <p:val>
                                            <p:strVal val="ppt_h"/>
                                          </p:val>
                                        </p:tav>
                                        <p:tav tm="100000">
                                          <p:val>
                                            <p:fltVal val="0"/>
                                          </p:val>
                                        </p:tav>
                                      </p:tavLst>
                                    </p:anim>
                                    <p:animEffect transition="out" filter="fade">
                                      <p:cBhvr>
                                        <p:cTn id="32" dur="500"/>
                                        <p:tgtEl>
                                          <p:spTgt spid="16"/>
                                        </p:tgtEl>
                                      </p:cBhvr>
                                    </p:animEffect>
                                    <p:set>
                                      <p:cBhvr>
                                        <p:cTn id="33" dur="1" fill="hold">
                                          <p:stCondLst>
                                            <p:cond delay="499"/>
                                          </p:stCondLst>
                                        </p:cTn>
                                        <p:tgtEl>
                                          <p:spTgt spid="16"/>
                                        </p:tgtEl>
                                        <p:attrNameLst>
                                          <p:attrName>style.visibility</p:attrName>
                                        </p:attrNameLst>
                                      </p:cBhvr>
                                      <p:to>
                                        <p:strVal val="hidden"/>
                                      </p:to>
                                    </p:set>
                                  </p:childTnLst>
                                </p:cTn>
                              </p:par>
                            </p:childTnLst>
                          </p:cTn>
                        </p:par>
                        <p:par>
                          <p:cTn id="34" fill="hold">
                            <p:stCondLst>
                              <p:cond delay="500"/>
                            </p:stCondLst>
                            <p:childTnLst>
                              <p:par>
                                <p:cTn id="35" presetID="53" presetClass="entr" presetSubtype="16"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9">
            <a:extLst>
              <a:ext uri="{FF2B5EF4-FFF2-40B4-BE49-F238E27FC236}">
                <a16:creationId xmlns:a16="http://schemas.microsoft.com/office/drawing/2014/main" id="{88029CDD-5FCF-4530-8178-BA53AB548B09}"/>
              </a:ext>
            </a:extLst>
          </p:cNvPr>
          <p:cNvGrpSpPr/>
          <p:nvPr/>
        </p:nvGrpSpPr>
        <p:grpSpPr>
          <a:xfrm>
            <a:off x="296001" y="368813"/>
            <a:ext cx="8537101" cy="2643603"/>
            <a:chOff x="692006" y="116442"/>
            <a:chExt cx="11176173" cy="2919244"/>
          </a:xfrm>
        </p:grpSpPr>
        <p:sp>
          <p:nvSpPr>
            <p:cNvPr id="12" name="矩形 16">
              <a:extLst>
                <a:ext uri="{FF2B5EF4-FFF2-40B4-BE49-F238E27FC236}">
                  <a16:creationId xmlns:a16="http://schemas.microsoft.com/office/drawing/2014/main" id="{C0492AF4-17CA-4378-814A-1EB7DD6EF636}"/>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16">
              <a:extLst>
                <a:ext uri="{FF2B5EF4-FFF2-40B4-BE49-F238E27FC236}">
                  <a16:creationId xmlns:a16="http://schemas.microsoft.com/office/drawing/2014/main" id="{D7C6A891-5189-42BA-B29E-3DE90AF1741B}"/>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3077474"/>
            <a:ext cx="6523404" cy="1856476"/>
          </a:xfrm>
          <a:prstGeom prst="rect">
            <a:avLst/>
          </a:prstGeom>
        </p:spPr>
      </p:pic>
      <p:sp>
        <p:nvSpPr>
          <p:cNvPr id="4" name="Rectangle 3"/>
          <p:cNvSpPr/>
          <p:nvPr/>
        </p:nvSpPr>
        <p:spPr>
          <a:xfrm>
            <a:off x="2050824" y="3422898"/>
            <a:ext cx="5881800" cy="1077218"/>
          </a:xfrm>
          <a:prstGeom prst="rect">
            <a:avLst/>
          </a:prstGeom>
        </p:spPr>
        <p:txBody>
          <a:bodyPr wrap="square">
            <a:spAutoFit/>
          </a:bodyPr>
          <a:lstStyle/>
          <a:p>
            <a:pPr algn="ctr">
              <a:spcBef>
                <a:spcPct val="50000"/>
              </a:spcBef>
            </a:pPr>
            <a:r>
              <a:rPr lang="vi-VN" sz="3200" b="1" dirty="0">
                <a:solidFill>
                  <a:srgbClr val="FF0000"/>
                </a:solidFill>
                <a:latin typeface="Times New Roman" panose="02020603050405020304" pitchFamily="18" charset="0"/>
                <a:cs typeface="Times New Roman" panose="02020603050405020304" pitchFamily="18" charset="0"/>
              </a:rPr>
              <a:t> </a:t>
            </a:r>
            <a:r>
              <a:rPr lang="en-US" sz="3200" b="1" dirty="0">
                <a:solidFill>
                  <a:srgbClr val="FF0000"/>
                </a:solidFill>
                <a:latin typeface="Times New Roman" panose="02020603050405020304" pitchFamily="18" charset="0"/>
                <a:cs typeface="Times New Roman" panose="02020603050405020304" pitchFamily="18" charset="0"/>
              </a:rPr>
              <a:t>K</a:t>
            </a:r>
            <a:r>
              <a:rPr lang="vi-VN" sz="3200" b="1" dirty="0">
                <a:solidFill>
                  <a:srgbClr val="FF0000"/>
                </a:solidFill>
                <a:latin typeface="Times New Roman" panose="02020603050405020304" pitchFamily="18" charset="0"/>
                <a:cs typeface="Times New Roman" panose="02020603050405020304" pitchFamily="18" charset="0"/>
              </a:rPr>
              <a:t>hông khí </a:t>
            </a:r>
            <a:r>
              <a:rPr lang="vi-VN" sz="3200" b="1">
                <a:solidFill>
                  <a:srgbClr val="FF0000"/>
                </a:solidFill>
                <a:latin typeface="Times New Roman" panose="02020603050405020304" pitchFamily="18" charset="0"/>
                <a:cs typeface="Times New Roman" panose="02020603050405020304" pitchFamily="18" charset="0"/>
              </a:rPr>
              <a:t>có </a:t>
            </a:r>
            <a:r>
              <a:rPr lang="en-US" sz="3200" b="1">
                <a:solidFill>
                  <a:srgbClr val="FF0000"/>
                </a:solidFill>
                <a:latin typeface="Times New Roman" panose="02020603050405020304" pitchFamily="18" charset="0"/>
                <a:cs typeface="Times New Roman" panose="02020603050405020304" pitchFamily="18" charset="0"/>
              </a:rPr>
              <a:t>trong mọi </a:t>
            </a:r>
            <a:r>
              <a:rPr lang="vi-VN" sz="3200" b="1" dirty="0">
                <a:solidFill>
                  <a:srgbClr val="FF0000"/>
                </a:solidFill>
                <a:latin typeface="Times New Roman" panose="02020603050405020304" pitchFamily="18" charset="0"/>
                <a:cs typeface="Times New Roman" panose="02020603050405020304" pitchFamily="18" charset="0"/>
              </a:rPr>
              <a:t>chỗ rỗng </a:t>
            </a:r>
            <a:r>
              <a:rPr lang="en-US" sz="3200" b="1" dirty="0" err="1">
                <a:solidFill>
                  <a:srgbClr val="FF0000"/>
                </a:solidFill>
                <a:latin typeface="Times New Roman" panose="02020603050405020304" pitchFamily="18" charset="0"/>
                <a:cs typeface="Times New Roman" panose="02020603050405020304" pitchFamily="18" charset="0"/>
              </a:rPr>
              <a:t>bên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trong</a:t>
            </a:r>
            <a:r>
              <a:rPr lang="en-US" sz="3200" b="1" dirty="0">
                <a:solidFill>
                  <a:srgbClr val="FF0000"/>
                </a:solidFill>
                <a:latin typeface="Times New Roman" panose="02020603050405020304" pitchFamily="18" charset="0"/>
                <a:cs typeface="Times New Roman" panose="02020603050405020304" pitchFamily="18" charset="0"/>
              </a:rPr>
              <a:t> </a:t>
            </a:r>
            <a:r>
              <a:rPr lang="vi-VN" sz="3200" b="1" dirty="0">
                <a:solidFill>
                  <a:srgbClr val="FF0000"/>
                </a:solidFill>
                <a:latin typeface="Times New Roman" panose="02020603050405020304" pitchFamily="18" charset="0"/>
                <a:cs typeface="Times New Roman" panose="02020603050405020304" pitchFamily="18" charset="0"/>
              </a:rPr>
              <a:t>vật</a:t>
            </a:r>
            <a:r>
              <a:rPr lang="en-US" sz="3200" b="1" dirty="0">
                <a:solidFill>
                  <a:srgbClr val="FF0000"/>
                </a:solidFill>
                <a:latin typeface="Times New Roman" panose="02020603050405020304" pitchFamily="18" charset="0"/>
                <a:cs typeface="Times New Roman" panose="02020603050405020304" pitchFamily="18" charset="0"/>
              </a:rPr>
              <a:t>.</a:t>
            </a:r>
          </a:p>
        </p:txBody>
      </p:sp>
      <p:sp>
        <p:nvSpPr>
          <p:cNvPr id="5" name="Rectangle 4"/>
          <p:cNvSpPr/>
          <p:nvPr/>
        </p:nvSpPr>
        <p:spPr>
          <a:xfrm>
            <a:off x="457200" y="643361"/>
            <a:ext cx="8122920" cy="584775"/>
          </a:xfrm>
          <a:prstGeom prst="rect">
            <a:avLst/>
          </a:prstGeom>
        </p:spPr>
        <p:txBody>
          <a:bodyPr wrap="square">
            <a:spAutoFit/>
          </a:bodyPr>
          <a:lstStyle/>
          <a:p>
            <a:pPr>
              <a:spcBef>
                <a:spcPct val="50000"/>
              </a:spcBef>
            </a:pP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Không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khí</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có</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trong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chỗ</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rỗng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của</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túi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lông</a:t>
            </a:r>
            <a:r>
              <a:rPr lang="en-US" sz="3200" b="1" dirty="0">
                <a:solidFill>
                  <a:srgbClr val="002060"/>
                </a:solidFill>
                <a:latin typeface="Times New Roman" panose="02020603050405020304" pitchFamily="18" charset="0"/>
                <a:cs typeface="Times New Roman" panose="02020603050405020304" pitchFamily="18" charset="0"/>
              </a:rPr>
              <a:t>.</a:t>
            </a:r>
          </a:p>
        </p:txBody>
      </p:sp>
      <p:sp>
        <p:nvSpPr>
          <p:cNvPr id="6" name="Rectangle 5"/>
          <p:cNvSpPr/>
          <p:nvPr/>
        </p:nvSpPr>
        <p:spPr>
          <a:xfrm>
            <a:off x="-225592" y="1288439"/>
            <a:ext cx="8619744" cy="584775"/>
          </a:xfrm>
          <a:prstGeom prst="rect">
            <a:avLst/>
          </a:prstGeom>
        </p:spPr>
        <p:txBody>
          <a:bodyPr wrap="square">
            <a:spAutoFit/>
          </a:bodyPr>
          <a:lstStyle/>
          <a:p>
            <a:pPr algn="ctr">
              <a:spcBef>
                <a:spcPct val="50000"/>
              </a:spcBef>
            </a:pPr>
            <a:r>
              <a:rPr lang="en-US" sz="3200" b="1" dirty="0">
                <a:solidFill>
                  <a:srgbClr val="002060"/>
                </a:solidFill>
                <a:latin typeface="Times New Roman" panose="02020603050405020304" pitchFamily="18" charset="0"/>
                <a:cs typeface="Times New Roman" panose="02020603050405020304" pitchFamily="18" charset="0"/>
              </a:rPr>
              <a:t>- B</a:t>
            </a:r>
            <a:r>
              <a:rPr lang="vi-VN" sz="3200" b="1" dirty="0">
                <a:solidFill>
                  <a:srgbClr val="002060"/>
                </a:solidFill>
                <a:latin typeface="Times New Roman" panose="02020603050405020304" pitchFamily="18" charset="0"/>
                <a:cs typeface="Times New Roman" panose="02020603050405020304" pitchFamily="18" charset="0"/>
              </a:rPr>
              <a:t>ên trong chai rỗng đó chứa </a:t>
            </a:r>
            <a:r>
              <a:rPr lang="en-US" sz="3200" b="1" dirty="0" err="1">
                <a:solidFill>
                  <a:srgbClr val="002060"/>
                </a:solidFill>
                <a:latin typeface="Times New Roman" panose="02020603050405020304" pitchFamily="18" charset="0"/>
                <a:cs typeface="Times New Roman" panose="02020603050405020304" pitchFamily="18" charset="0"/>
              </a:rPr>
              <a:t>không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khí</a:t>
            </a:r>
            <a:r>
              <a:rPr lang="en-US" sz="3200" b="1" dirty="0">
                <a:solidFill>
                  <a:srgbClr val="002060"/>
                </a:solidFill>
                <a:latin typeface="Times New Roman" panose="02020603050405020304" pitchFamily="18" charset="0"/>
                <a:cs typeface="Times New Roman" panose="02020603050405020304" pitchFamily="18" charset="0"/>
              </a:rPr>
              <a:t>.</a:t>
            </a:r>
            <a:endParaRPr lang="en-US" altLang="en-US" sz="3200" b="1" dirty="0">
              <a:solidFill>
                <a:srgbClr val="002060"/>
              </a:solidFill>
              <a:latin typeface="Times New Roman" panose="02020603050405020304" pitchFamily="18" charset="0"/>
              <a:cs typeface="Times New Roman" panose="02020603050405020304" pitchFamily="18" charset="0"/>
            </a:endParaRPr>
          </a:p>
        </p:txBody>
      </p:sp>
      <p:sp>
        <p:nvSpPr>
          <p:cNvPr id="7" name="Rectangle 6"/>
          <p:cNvSpPr/>
          <p:nvPr/>
        </p:nvSpPr>
        <p:spPr>
          <a:xfrm>
            <a:off x="329868" y="1935199"/>
            <a:ext cx="8122920" cy="1077218"/>
          </a:xfrm>
          <a:prstGeom prst="rect">
            <a:avLst/>
          </a:prstGeom>
        </p:spPr>
        <p:txBody>
          <a:bodyPr wrap="square">
            <a:spAutoFit/>
          </a:bodyPr>
          <a:lstStyle/>
          <a:p>
            <a:pPr algn="ctr"/>
            <a:r>
              <a:rPr lang="en-US" sz="3200" b="1" dirty="0">
                <a:solidFill>
                  <a:srgbClr val="002060"/>
                </a:solidFill>
                <a:latin typeface="Times New Roman" panose="02020603050405020304" pitchFamily="18" charset="0"/>
                <a:cs typeface="Times New Roman" panose="02020603050405020304" pitchFamily="18" charset="0"/>
              </a:rPr>
              <a:t>- </a:t>
            </a:r>
            <a:r>
              <a:rPr lang="vi-VN" sz="3200" b="1" dirty="0">
                <a:solidFill>
                  <a:srgbClr val="002060"/>
                </a:solidFill>
                <a:latin typeface="Times New Roman" panose="02020603050405020304" pitchFamily="18" charset="0"/>
                <a:cs typeface="Times New Roman" panose="02020603050405020304" pitchFamily="18" charset="0"/>
              </a:rPr>
              <a:t>Những lỗ nhỏ li ti t</a:t>
            </a:r>
            <a:r>
              <a:rPr lang="en-US" sz="3200" b="1" dirty="0" err="1">
                <a:solidFill>
                  <a:srgbClr val="002060"/>
                </a:solidFill>
                <a:latin typeface="Times New Roman" panose="02020603050405020304" pitchFamily="18" charset="0"/>
                <a:cs typeface="Times New Roman" panose="02020603050405020304" pitchFamily="18" charset="0"/>
              </a:rPr>
              <a:t>rong</a:t>
            </a:r>
            <a:r>
              <a:rPr lang="vi-VN" sz="3200" b="1" dirty="0">
                <a:solidFill>
                  <a:srgbClr val="002060"/>
                </a:solidFill>
                <a:latin typeface="Times New Roman" panose="02020603050405020304" pitchFamily="18" charset="0"/>
                <a:cs typeface="Times New Roman" panose="02020603050405020304" pitchFamily="18" charset="0"/>
              </a:rPr>
              <a:t> miếng bọt biển khô đó chứa </a:t>
            </a:r>
            <a:r>
              <a:rPr lang="en-US" sz="3200" b="1" dirty="0" err="1">
                <a:solidFill>
                  <a:srgbClr val="002060"/>
                </a:solidFill>
                <a:latin typeface="Times New Roman" panose="02020603050405020304" pitchFamily="18" charset="0"/>
                <a:cs typeface="Times New Roman" panose="02020603050405020304" pitchFamily="18" charset="0"/>
              </a:rPr>
              <a:t>không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khí</a:t>
            </a:r>
            <a:r>
              <a:rPr lang="en-US" sz="3200" b="1" dirty="0">
                <a:solidFill>
                  <a:srgbClr val="002060"/>
                </a:solidFill>
                <a:latin typeface="Times New Roman" panose="02020603050405020304" pitchFamily="18" charset="0"/>
                <a:cs typeface="Times New Roman" panose="02020603050405020304" pitchFamily="18" charset="0"/>
              </a:rPr>
              <a:t>.</a:t>
            </a:r>
            <a:endParaRPr lang="vi-VN" sz="3200" b="1" dirty="0">
              <a:solidFill>
                <a:srgbClr val="002060"/>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018" y="0"/>
            <a:ext cx="947244" cy="800763"/>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82734" flipH="1" flipV="1">
            <a:off x="279913" y="3688397"/>
            <a:ext cx="2321455" cy="1007556"/>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55202" y="2301338"/>
            <a:ext cx="877900" cy="1072989"/>
          </a:xfrm>
          <a:prstGeom prst="rect">
            <a:avLst/>
          </a:prstGeom>
        </p:spPr>
      </p:pic>
      <p:pic>
        <p:nvPicPr>
          <p:cNvPr id="49" name="Picture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38265"/>
            <a:ext cx="947244" cy="800763"/>
          </a:xfrm>
          <a:prstGeom prst="rect">
            <a:avLst/>
          </a:prstGeom>
        </p:spPr>
      </p:pic>
    </p:spTree>
    <p:extLst>
      <p:ext uri="{BB962C8B-B14F-4D97-AF65-F5344CB8AC3E}">
        <p14:creationId xmlns:p14="http://schemas.microsoft.com/office/powerpoint/2010/main" val="2484563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500"/>
                            </p:stCondLst>
                            <p:childTnLst>
                              <p:par>
                                <p:cTn id="20" presetID="31"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fltVal val="0"/>
                                          </p:val>
                                        </p:tav>
                                        <p:tav tm="100000">
                                          <p:val>
                                            <p:strVal val="#ppt_h"/>
                                          </p:val>
                                        </p:tav>
                                      </p:tavLst>
                                    </p:anim>
                                    <p:anim calcmode="lin" valueType="num">
                                      <p:cBhvr>
                                        <p:cTn id="24" dur="1000" fill="hold"/>
                                        <p:tgtEl>
                                          <p:spTgt spid="3"/>
                                        </p:tgtEl>
                                        <p:attrNameLst>
                                          <p:attrName>style.rotation</p:attrName>
                                        </p:attrNameLst>
                                      </p:cBhvr>
                                      <p:tavLst>
                                        <p:tav tm="0">
                                          <p:val>
                                            <p:fltVal val="90"/>
                                          </p:val>
                                        </p:tav>
                                        <p:tav tm="100000">
                                          <p:val>
                                            <p:fltVal val="0"/>
                                          </p:val>
                                        </p:tav>
                                      </p:tavLst>
                                    </p:anim>
                                    <p:animEffect transition="in" filter="fade">
                                      <p:cBhvr>
                                        <p:cTn id="25" dur="1000"/>
                                        <p:tgtEl>
                                          <p:spTgt spid="3"/>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fltVal val="0"/>
                                          </p:val>
                                        </p:tav>
                                        <p:tav tm="100000">
                                          <p:val>
                                            <p:strVal val="#ppt_h"/>
                                          </p:val>
                                        </p:tav>
                                      </p:tavLst>
                                    </p:anim>
                                    <p:anim calcmode="lin" valueType="num">
                                      <p:cBhvr>
                                        <p:cTn id="30" dur="1000" fill="hold"/>
                                        <p:tgtEl>
                                          <p:spTgt spid="4"/>
                                        </p:tgtEl>
                                        <p:attrNameLst>
                                          <p:attrName>style.rotation</p:attrName>
                                        </p:attrNameLst>
                                      </p:cBhvr>
                                      <p:tavLst>
                                        <p:tav tm="0">
                                          <p:val>
                                            <p:fltVal val="90"/>
                                          </p:val>
                                        </p:tav>
                                        <p:tav tm="100000">
                                          <p:val>
                                            <p:fltVal val="0"/>
                                          </p:val>
                                        </p:tav>
                                      </p:tavLst>
                                    </p:anim>
                                    <p:animEffect transition="in" filter="fade">
                                      <p:cBhvr>
                                        <p:cTn id="31" dur="1000"/>
                                        <p:tgtEl>
                                          <p:spTgt spid="4"/>
                                        </p:tgtEl>
                                      </p:cBhvr>
                                    </p:animEffect>
                                  </p:childTnLst>
                                </p:cTn>
                              </p:par>
                              <p:par>
                                <p:cTn id="32" presetID="14" presetClass="entr" presetSubtype="1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randombar(horizont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图片 27">
            <a:extLst>
              <a:ext uri="{FF2B5EF4-FFF2-40B4-BE49-F238E27FC236}">
                <a16:creationId xmlns:a16="http://schemas.microsoft.com/office/drawing/2014/main" id="{B7E1ABED-A9EF-4D86-81BE-6EDAED0E557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flipH="1">
            <a:off x="10440088" y="3037020"/>
            <a:ext cx="3150496" cy="3448737"/>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60" name="Picture 5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1" y="4275614"/>
            <a:ext cx="9924245" cy="971550"/>
          </a:xfrm>
          <a:prstGeom prst="rect">
            <a:avLst/>
          </a:prstGeom>
        </p:spPr>
      </p:pic>
      <p:pic>
        <p:nvPicPr>
          <p:cNvPr id="63" name="Picture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419" y="2209293"/>
            <a:ext cx="2667000" cy="2701592"/>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7242" y="137485"/>
            <a:ext cx="2248936" cy="2248936"/>
          </a:xfrm>
          <a:prstGeom prst="rect">
            <a:avLst/>
          </a:prstGeom>
        </p:spPr>
      </p:pic>
      <p:pic>
        <p:nvPicPr>
          <p:cNvPr id="64" name="Picture 6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88773">
            <a:off x="1094791" y="92246"/>
            <a:ext cx="932769" cy="670618"/>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1600" y="248173"/>
            <a:ext cx="6477000" cy="4326432"/>
          </a:xfrm>
          <a:prstGeom prst="rect">
            <a:avLst/>
          </a:prstGeom>
          <a:effectLst>
            <a:outerShdw blurRad="50800" dist="38100" dir="2700000" algn="tl" rotWithShape="0">
              <a:prstClr val="black">
                <a:alpha val="40000"/>
              </a:prstClr>
            </a:outerShdw>
          </a:effectLst>
        </p:spPr>
      </p:pic>
      <p:sp>
        <p:nvSpPr>
          <p:cNvPr id="29" name="TextBox 28">
            <a:extLst>
              <a:ext uri="{FF2B5EF4-FFF2-40B4-BE49-F238E27FC236}">
                <a16:creationId xmlns:a16="http://schemas.microsoft.com/office/drawing/2014/main" id="{2DDE1A7A-375B-9644-9C8C-09AAA6C6C119}"/>
              </a:ext>
            </a:extLst>
          </p:cNvPr>
          <p:cNvSpPr txBox="1"/>
          <p:nvPr/>
        </p:nvSpPr>
        <p:spPr>
          <a:xfrm>
            <a:off x="2072746" y="1904327"/>
            <a:ext cx="3931707" cy="1754326"/>
          </a:xfrm>
          <a:prstGeom prst="rect">
            <a:avLst/>
          </a:prstGeom>
          <a:noFill/>
        </p:spPr>
        <p:txBody>
          <a:bodyPr wrap="square" rtlCol="0">
            <a:spAutoFit/>
          </a:bodyPr>
          <a:lstStyle/>
          <a:p>
            <a:pPr algn="ctr">
              <a:spcBef>
                <a:spcPct val="50000"/>
              </a:spcBef>
            </a:pPr>
            <a:r>
              <a:rPr lang="vi-VN" sz="3600" b="1"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K</a:t>
            </a:r>
            <a:r>
              <a:rPr lang="vi-VN" sz="3600" b="1" dirty="0">
                <a:latin typeface="Times New Roman" panose="02020603050405020304" pitchFamily="18" charset="0"/>
                <a:cs typeface="Times New Roman" panose="02020603050405020304" pitchFamily="18" charset="0"/>
              </a:rPr>
              <a:t>hông khí </a:t>
            </a:r>
            <a:r>
              <a:rPr lang="vi-VN" sz="3600" b="1">
                <a:latin typeface="Times New Roman" panose="02020603050405020304" pitchFamily="18" charset="0"/>
                <a:cs typeface="Times New Roman" panose="02020603050405020304" pitchFamily="18" charset="0"/>
              </a:rPr>
              <a:t>có </a:t>
            </a:r>
            <a:r>
              <a:rPr lang="en-US" sz="3600" b="1">
                <a:latin typeface="Times New Roman" panose="02020603050405020304" pitchFamily="18" charset="0"/>
                <a:cs typeface="Times New Roman" panose="02020603050405020304" pitchFamily="18" charset="0"/>
              </a:rPr>
              <a:t>trong </a:t>
            </a:r>
            <a:r>
              <a:rPr lang="en-US" sz="3600" b="1" dirty="0" err="1">
                <a:latin typeface="Times New Roman" panose="02020603050405020304" pitchFamily="18" charset="0"/>
                <a:cs typeface="Times New Roman" panose="02020603050405020304" pitchFamily="18" charset="0"/>
              </a:rPr>
              <a:t>mọi</a:t>
            </a:r>
            <a:r>
              <a:rPr lang="en-US" sz="3600" b="1" dirty="0">
                <a:latin typeface="Times New Roman" panose="02020603050405020304" pitchFamily="18" charset="0"/>
                <a:cs typeface="Times New Roman" panose="02020603050405020304" pitchFamily="18" charset="0"/>
              </a:rPr>
              <a:t> </a:t>
            </a:r>
            <a:r>
              <a:rPr lang="vi-VN" sz="3600" b="1" dirty="0">
                <a:latin typeface="Times New Roman" panose="02020603050405020304" pitchFamily="18" charset="0"/>
                <a:cs typeface="Times New Roman" panose="02020603050405020304" pitchFamily="18" charset="0"/>
              </a:rPr>
              <a:t>chỗ rỗng </a:t>
            </a:r>
            <a:r>
              <a:rPr lang="en-US" sz="3600" b="1" dirty="0" err="1">
                <a:latin typeface="Times New Roman" panose="02020603050405020304" pitchFamily="18" charset="0"/>
                <a:cs typeface="Times New Roman" panose="02020603050405020304" pitchFamily="18" charset="0"/>
              </a:rPr>
              <a:t>bên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trong</a:t>
            </a:r>
            <a:r>
              <a:rPr lang="en-US" sz="3600" b="1" dirty="0">
                <a:latin typeface="Times New Roman" panose="02020603050405020304" pitchFamily="18" charset="0"/>
                <a:cs typeface="Times New Roman" panose="02020603050405020304" pitchFamily="18" charset="0"/>
              </a:rPr>
              <a:t> </a:t>
            </a:r>
            <a:r>
              <a:rPr lang="vi-VN" sz="3600" b="1" dirty="0">
                <a:latin typeface="Times New Roman" panose="02020603050405020304" pitchFamily="18" charset="0"/>
                <a:cs typeface="Times New Roman" panose="02020603050405020304" pitchFamily="18" charset="0"/>
              </a:rPr>
              <a:t>vật</a:t>
            </a:r>
            <a:r>
              <a:rPr lang="en-US" sz="3600" b="1" dirty="0">
                <a:latin typeface="Times New Roman" panose="02020603050405020304" pitchFamily="18" charset="0"/>
                <a:cs typeface="Times New Roman" panose="02020603050405020304" pitchFamily="18" charset="0"/>
              </a:rPr>
              <a:t>.</a:t>
            </a:r>
          </a:p>
        </p:txBody>
      </p:sp>
      <p:sp>
        <p:nvSpPr>
          <p:cNvPr id="8" name="Rectangle 7"/>
          <p:cNvSpPr/>
          <p:nvPr/>
        </p:nvSpPr>
        <p:spPr>
          <a:xfrm>
            <a:off x="3328148" y="1172691"/>
            <a:ext cx="1699504" cy="584775"/>
          </a:xfrm>
          <a:prstGeom prst="rect">
            <a:avLst/>
          </a:prstGeom>
        </p:spPr>
        <p:txBody>
          <a:bodyPr wrap="none">
            <a:spAutoFit/>
          </a:bodyPr>
          <a:lstStyle/>
          <a:p>
            <a:pPr marL="685800" indent="-685800" algn="ctr"/>
            <a:r>
              <a:rPr lang="en-US" sz="3200" b="1" dirty="0" err="1">
                <a:solidFill>
                  <a:srgbClr val="FF0000"/>
                </a:solidFill>
                <a:latin typeface="Times New Roman" panose="02020603050405020304" pitchFamily="18" charset="0"/>
                <a:cs typeface="Times New Roman" panose="02020603050405020304" pitchFamily="18" charset="0"/>
              </a:rPr>
              <a:t>Kết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luận</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6623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8" name="Picture 6" descr="Tìm hiểu có bao nhiêu hành tinh trong hệ mặt trờ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250"/>
            <a:ext cx="9144000"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9148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348" y="254453"/>
            <a:ext cx="4215641" cy="3713241"/>
          </a:xfrm>
          <a:prstGeom prst="rect">
            <a:avLst/>
          </a:prstGeom>
        </p:spPr>
      </p:pic>
      <p:pic>
        <p:nvPicPr>
          <p:cNvPr id="9218" name="Picture 2" descr="Bài 13. Khí quyển của Trái Đất. Các khối khí. Khí áp và gió - Hoc24"/>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92683" y="537615"/>
            <a:ext cx="4522717" cy="48535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03438" y="-1252240"/>
            <a:ext cx="2815352" cy="2800350"/>
          </a:xfrm>
          <a:prstGeom prst="rect">
            <a:avLst/>
          </a:prstGeom>
        </p:spPr>
      </p:pic>
      <p:sp>
        <p:nvSpPr>
          <p:cNvPr id="10" name="Right Arrow 9"/>
          <p:cNvSpPr/>
          <p:nvPr/>
        </p:nvSpPr>
        <p:spPr>
          <a:xfrm rot="2169222">
            <a:off x="3747081" y="1882867"/>
            <a:ext cx="1192394" cy="609600"/>
          </a:xfrm>
          <a:prstGeom prst="rightArrow">
            <a:avLst/>
          </a:prstGeom>
          <a:solidFill>
            <a:schemeClr val="bg1"/>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57200" y="1175806"/>
            <a:ext cx="3224868" cy="1754326"/>
          </a:xfrm>
          <a:prstGeom prst="rect">
            <a:avLst/>
          </a:prstGeom>
          <a:noFill/>
        </p:spPr>
        <p:txBody>
          <a:bodyPr wrap="square" rtlCol="0">
            <a:spAutoFit/>
          </a:bodyPr>
          <a:lstStyle/>
          <a:p>
            <a:pPr algn="ctr"/>
            <a:r>
              <a:rPr lang="en-US" sz="3600" b="1" dirty="0" err="1">
                <a:solidFill>
                  <a:srgbClr val="002060"/>
                </a:solidFill>
                <a:latin typeface="Times New Roman" panose="02020603050405020304" pitchFamily="18" charset="0"/>
                <a:cs typeface="Times New Roman" panose="02020603050405020304" pitchFamily="18" charset="0"/>
              </a:rPr>
              <a:t>Lớp</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không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khí</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bao</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err="1">
                <a:solidFill>
                  <a:srgbClr val="002060"/>
                </a:solidFill>
                <a:latin typeface="Times New Roman" panose="02020603050405020304" pitchFamily="18" charset="0"/>
                <a:cs typeface="Times New Roman" panose="02020603050405020304" pitchFamily="18" charset="0"/>
              </a:rPr>
              <a:t>quanh</a:t>
            </a:r>
            <a:r>
              <a:rPr lang="en-US" sz="3600" b="1">
                <a:solidFill>
                  <a:srgbClr val="002060"/>
                </a:solidFill>
                <a:latin typeface="Times New Roman" panose="02020603050405020304" pitchFamily="18" charset="0"/>
                <a:cs typeface="Times New Roman" panose="02020603050405020304" pitchFamily="18" charset="0"/>
              </a:rPr>
              <a:t> Trái </a:t>
            </a:r>
            <a:r>
              <a:rPr lang="en-US" sz="3600" b="1" dirty="0">
                <a:solidFill>
                  <a:srgbClr val="002060"/>
                </a:solidFill>
                <a:latin typeface="Times New Roman" panose="02020603050405020304" pitchFamily="18" charset="0"/>
                <a:cs typeface="Times New Roman" panose="02020603050405020304" pitchFamily="18" charset="0"/>
              </a:rPr>
              <a:t>Đ</a:t>
            </a:r>
            <a:r>
              <a:rPr lang="en-US" sz="3600" b="1">
                <a:solidFill>
                  <a:srgbClr val="002060"/>
                </a:solidFill>
                <a:latin typeface="Times New Roman" panose="02020603050405020304" pitchFamily="18" charset="0"/>
                <a:cs typeface="Times New Roman" panose="02020603050405020304" pitchFamily="18" charset="0"/>
              </a:rPr>
              <a:t>ất </a:t>
            </a:r>
            <a:r>
              <a:rPr lang="en-US" sz="3600" b="1" dirty="0" err="1">
                <a:solidFill>
                  <a:srgbClr val="002060"/>
                </a:solidFill>
                <a:latin typeface="Times New Roman" panose="02020603050405020304" pitchFamily="18" charset="0"/>
                <a:cs typeface="Times New Roman" panose="02020603050405020304" pitchFamily="18" charset="0"/>
              </a:rPr>
              <a:t>gọi</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là</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gì</a:t>
            </a:r>
            <a:r>
              <a:rPr lang="en-US" sz="3600" b="1" dirty="0">
                <a:solidFill>
                  <a:srgbClr val="002060"/>
                </a:solidFill>
                <a:latin typeface="Times New Roman" panose="02020603050405020304" pitchFamily="18" charset="0"/>
                <a:cs typeface="Times New Roman" panose="02020603050405020304" pitchFamily="18" charset="0"/>
              </a:rPr>
              <a:t>?</a:t>
            </a:r>
            <a:endParaRPr lang="vi-VN" sz="3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77167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Bài 13. Khí quyển của Trái Đất. Các khối khí. Khí áp và gió - Hoc24"/>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200400" y="152948"/>
            <a:ext cx="4522717" cy="485353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1000" y="0"/>
            <a:ext cx="3733800" cy="3416320"/>
          </a:xfrm>
          <a:prstGeom prst="rect">
            <a:avLst/>
          </a:prstGeom>
          <a:noFill/>
        </p:spPr>
        <p:txBody>
          <a:bodyPr wrap="square" lIns="91440" tIns="45720" rIns="91440" bIns="45720">
            <a:spAutoFit/>
          </a:bodyPr>
          <a:lstStyle/>
          <a:p>
            <a:pPr algn="ctr"/>
            <a:r>
              <a:rPr lang="en-US" sz="7200" dirty="0" err="1">
                <a:ln w="0"/>
                <a:solidFill>
                  <a:schemeClr val="bg1"/>
                </a:solidFill>
                <a:effectLst>
                  <a:reflection blurRad="6350" stA="53000" endA="300" endPos="35500" dir="5400000" sy="-90000" algn="bl" rotWithShape="0"/>
                </a:effectLst>
                <a:latin typeface="UTM Windsor BT" panose="02040603050506020204" pitchFamily="18" charset="0"/>
              </a:rPr>
              <a:t>Bầu</a:t>
            </a:r>
            <a:r>
              <a:rPr lang="en-US" sz="7200" dirty="0">
                <a:ln w="0"/>
                <a:solidFill>
                  <a:schemeClr val="bg1"/>
                </a:solidFill>
                <a:effectLst>
                  <a:reflection blurRad="6350" stA="53000" endA="300" endPos="35500" dir="5400000" sy="-90000" algn="bl" rotWithShape="0"/>
                </a:effectLst>
                <a:latin typeface="UTM Windsor BT" panose="02040603050506020204" pitchFamily="18" charset="0"/>
              </a:rPr>
              <a:t> </a:t>
            </a:r>
          </a:p>
          <a:p>
            <a:pPr algn="ctr"/>
            <a:r>
              <a:rPr lang="en-US" sz="7200" dirty="0" err="1">
                <a:ln w="0"/>
                <a:solidFill>
                  <a:schemeClr val="bg1"/>
                </a:solidFill>
                <a:effectLst>
                  <a:reflection blurRad="6350" stA="53000" endA="300" endPos="35500" dir="5400000" sy="-90000" algn="bl" rotWithShape="0"/>
                </a:effectLst>
                <a:latin typeface="UTM Windsor BT" panose="02040603050506020204" pitchFamily="18" charset="0"/>
              </a:rPr>
              <a:t>khí</a:t>
            </a:r>
            <a:r>
              <a:rPr lang="en-US" sz="7200" dirty="0">
                <a:ln w="0"/>
                <a:solidFill>
                  <a:schemeClr val="bg1"/>
                </a:solidFill>
                <a:effectLst>
                  <a:reflection blurRad="6350" stA="53000" endA="300" endPos="35500" dir="5400000" sy="-90000" algn="bl" rotWithShape="0"/>
                </a:effectLst>
                <a:latin typeface="UTM Windsor BT" panose="02040603050506020204" pitchFamily="18" charset="0"/>
              </a:rPr>
              <a:t> </a:t>
            </a:r>
          </a:p>
          <a:p>
            <a:pPr algn="ctr"/>
            <a:r>
              <a:rPr lang="en-US" sz="7200" dirty="0" err="1">
                <a:ln w="0"/>
                <a:solidFill>
                  <a:schemeClr val="bg1"/>
                </a:solidFill>
                <a:effectLst>
                  <a:reflection blurRad="6350" stA="53000" endA="300" endPos="35500" dir="5400000" sy="-90000" algn="bl" rotWithShape="0"/>
                </a:effectLst>
                <a:latin typeface="UTM Windsor BT" panose="02040603050506020204" pitchFamily="18" charset="0"/>
              </a:rPr>
              <a:t>quyển</a:t>
            </a:r>
            <a:endParaRPr lang="en-US" sz="7200" b="0" cap="none" spc="0" dirty="0">
              <a:ln w="0"/>
              <a:solidFill>
                <a:schemeClr val="bg1"/>
              </a:solidFill>
              <a:effectLst>
                <a:reflection blurRad="6350" stA="53000" endA="300" endPos="35500" dir="5400000" sy="-90000" algn="bl" rotWithShape="0"/>
              </a:effectLst>
              <a:latin typeface="UTM Windsor BT" panose="02040603050506020204" pitchFamily="18" charset="0"/>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03438" y="-1252240"/>
            <a:ext cx="2815352" cy="2800350"/>
          </a:xfrm>
          <a:prstGeom prst="rect">
            <a:avLst/>
          </a:prstGeom>
        </p:spPr>
      </p:pic>
      <p:sp>
        <p:nvSpPr>
          <p:cNvPr id="10" name="Right Arrow 9"/>
          <p:cNvSpPr/>
          <p:nvPr/>
        </p:nvSpPr>
        <p:spPr>
          <a:xfrm rot="2169222">
            <a:off x="2447485" y="1424415"/>
            <a:ext cx="1295400" cy="609600"/>
          </a:xfrm>
          <a:prstGeom prst="rightArrow">
            <a:avLst/>
          </a:prstGeom>
          <a:solidFill>
            <a:schemeClr val="bg1"/>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3260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22" y="411212"/>
            <a:ext cx="4876800" cy="4191000"/>
          </a:xfrm>
          <a:prstGeom prst="rect">
            <a:avLst/>
          </a:prstGeom>
        </p:spPr>
      </p:pic>
      <p:pic>
        <p:nvPicPr>
          <p:cNvPr id="48" name="Picture 2" descr="Bài 13. Khí quyển của Trái Đất. Các khối khí. Khí áp và gió - Hoc24"/>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346562" y="742950"/>
            <a:ext cx="4522717" cy="4853535"/>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03438" y="-1252240"/>
            <a:ext cx="2815352" cy="2800350"/>
          </a:xfrm>
          <a:prstGeom prst="rect">
            <a:avLst/>
          </a:prstGeom>
        </p:spPr>
      </p:pic>
      <p:sp>
        <p:nvSpPr>
          <p:cNvPr id="51" name="TextBox 50"/>
          <p:cNvSpPr txBox="1"/>
          <p:nvPr/>
        </p:nvSpPr>
        <p:spPr>
          <a:xfrm>
            <a:off x="609600" y="1514679"/>
            <a:ext cx="3382031" cy="2308324"/>
          </a:xfrm>
          <a:prstGeom prst="rect">
            <a:avLst/>
          </a:prstGeom>
          <a:noFill/>
        </p:spPr>
        <p:txBody>
          <a:bodyPr wrap="square" rtlCol="0">
            <a:spAutoFit/>
          </a:bodyPr>
          <a:lstStyle/>
          <a:p>
            <a:pPr algn="ctr"/>
            <a:r>
              <a:rPr lang="en-US" sz="3600" b="1" dirty="0" err="1">
                <a:solidFill>
                  <a:srgbClr val="002060"/>
                </a:solidFill>
                <a:latin typeface="Times New Roman" panose="02020603050405020304" pitchFamily="18" charset="0"/>
                <a:cs typeface="Times New Roman" panose="02020603050405020304" pitchFamily="18" charset="0"/>
              </a:rPr>
              <a:t>Lớp</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không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khí</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bao</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err="1">
                <a:solidFill>
                  <a:srgbClr val="002060"/>
                </a:solidFill>
                <a:latin typeface="Times New Roman" panose="02020603050405020304" pitchFamily="18" charset="0"/>
                <a:cs typeface="Times New Roman" panose="02020603050405020304" pitchFamily="18" charset="0"/>
              </a:rPr>
              <a:t>quanh</a:t>
            </a:r>
            <a:r>
              <a:rPr lang="en-US" sz="3600" b="1">
                <a:solidFill>
                  <a:srgbClr val="002060"/>
                </a:solidFill>
                <a:latin typeface="Times New Roman" panose="02020603050405020304" pitchFamily="18" charset="0"/>
                <a:cs typeface="Times New Roman" panose="02020603050405020304" pitchFamily="18" charset="0"/>
              </a:rPr>
              <a:t> Trái </a:t>
            </a:r>
            <a:r>
              <a:rPr lang="en-US" sz="3600" b="1" dirty="0">
                <a:solidFill>
                  <a:srgbClr val="002060"/>
                </a:solidFill>
                <a:latin typeface="Times New Roman" panose="02020603050405020304" pitchFamily="18" charset="0"/>
                <a:cs typeface="Times New Roman" panose="02020603050405020304" pitchFamily="18" charset="0"/>
              </a:rPr>
              <a:t>Đ</a:t>
            </a:r>
            <a:r>
              <a:rPr lang="en-US" sz="3600" b="1">
                <a:solidFill>
                  <a:srgbClr val="002060"/>
                </a:solidFill>
                <a:latin typeface="Times New Roman" panose="02020603050405020304" pitchFamily="18" charset="0"/>
                <a:cs typeface="Times New Roman" panose="02020603050405020304" pitchFamily="18" charset="0"/>
              </a:rPr>
              <a:t>ất </a:t>
            </a:r>
            <a:r>
              <a:rPr lang="en-US" sz="3600" b="1" dirty="0" err="1">
                <a:solidFill>
                  <a:srgbClr val="002060"/>
                </a:solidFill>
                <a:latin typeface="Times New Roman" panose="02020603050405020304" pitchFamily="18" charset="0"/>
                <a:cs typeface="Times New Roman" panose="02020603050405020304" pitchFamily="18" charset="0"/>
              </a:rPr>
              <a:t>gọi</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bầu</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khí</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quyển</a:t>
            </a:r>
            <a:r>
              <a:rPr lang="en-US" sz="3600" b="1" dirty="0">
                <a:solidFill>
                  <a:srgbClr val="FF0000"/>
                </a:solidFill>
                <a:latin typeface="Times New Roman" panose="02020603050405020304" pitchFamily="18" charset="0"/>
                <a:cs typeface="Times New Roman" panose="02020603050405020304" pitchFamily="18" charset="0"/>
              </a:rPr>
              <a:t>.</a:t>
            </a:r>
            <a:endParaRPr lang="vi-VN" sz="3600" b="1" dirty="0">
              <a:solidFill>
                <a:srgbClr val="FF0000"/>
              </a:solidFill>
              <a:latin typeface="Times New Roman" panose="02020603050405020304" pitchFamily="18" charset="0"/>
              <a:cs typeface="Times New Roman" panose="02020603050405020304" pitchFamily="18" charset="0"/>
            </a:endParaRPr>
          </a:p>
        </p:txBody>
      </p:sp>
      <p:pic>
        <p:nvPicPr>
          <p:cNvPr id="52" name="Picture 5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91631" y="1513667"/>
            <a:ext cx="1186420" cy="1186420"/>
          </a:xfrm>
          <a:prstGeom prst="rect">
            <a:avLst/>
          </a:prstGeom>
        </p:spPr>
      </p:pic>
    </p:spTree>
    <p:extLst>
      <p:ext uri="{BB962C8B-B14F-4D97-AF65-F5344CB8AC3E}">
        <p14:creationId xmlns:p14="http://schemas.microsoft.com/office/powerpoint/2010/main" val="3509622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linds(horizontal)">
                                      <p:cBhvr>
                                        <p:cTn id="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ẫu Bóng Bay Trang Trí Sinh Nhật Và Sự Kiện 4 - Tải Hình Tách Nền PNG -  KhoThietKe.Ne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0" y="133350"/>
            <a:ext cx="1616558" cy="334962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1083691" y="1518703"/>
            <a:ext cx="7390164" cy="156966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9600" b="1" cap="none" spc="0" dirty="0">
                <a:ln/>
                <a:solidFill>
                  <a:schemeClr val="bg1"/>
                </a:solidFill>
                <a:effectLst>
                  <a:outerShdw blurRad="60007" dist="310007" dir="7680000" sy="30000" kx="1300200" algn="ctr" rotWithShape="0">
                    <a:prstClr val="black">
                      <a:alpha val="32000"/>
                    </a:prstClr>
                  </a:outerShdw>
                </a:effectLst>
              </a:rPr>
              <a:t>KHỞI ĐỘNG</a:t>
            </a:r>
          </a:p>
        </p:txBody>
      </p:sp>
      <p:sp>
        <p:nvSpPr>
          <p:cNvPr id="2" name="Rectangle 1"/>
          <p:cNvSpPr/>
          <p:nvPr/>
        </p:nvSpPr>
        <p:spPr>
          <a:xfrm>
            <a:off x="1143000" y="1518703"/>
            <a:ext cx="7390164" cy="156966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9600" b="1" cap="none" spc="0" dirty="0">
                <a:ln/>
                <a:solidFill>
                  <a:schemeClr val="accent3"/>
                </a:solidFill>
                <a:effectLst>
                  <a:outerShdw blurRad="60007" dist="310007" dir="7680000" sy="30000" kx="1300200" algn="ctr" rotWithShape="0">
                    <a:prstClr val="black">
                      <a:alpha val="32000"/>
                    </a:prstClr>
                  </a:outerShdw>
                </a:effectLst>
              </a:rPr>
              <a:t>KHỞI ĐỘNG</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8777" y="3298308"/>
            <a:ext cx="1447800" cy="1854994"/>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735130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2">
                                            <p:txEl>
                                              <p:pRg st="0" end="0"/>
                                            </p:txEl>
                                          </p:spTgt>
                                        </p:tgtEl>
                                        <p:attrNameLst>
                                          <p:attrName>ppt_w</p:attrName>
                                        </p:attrNameLst>
                                      </p:cBhvr>
                                    </p:anim>
                                    <p:anim by="(#ppt_w*0.50)" calcmode="lin" valueType="num">
                                      <p:cBhvr>
                                        <p:cTn id="8" dur="250" decel="50000" autoRev="1" fill="hold">
                                          <p:stCondLst>
                                            <p:cond delay="0"/>
                                          </p:stCondLst>
                                        </p:cTn>
                                        <p:tgtEl>
                                          <p:spTgt spid="2">
                                            <p:txEl>
                                              <p:pRg st="0" end="0"/>
                                            </p:txEl>
                                          </p:spTgt>
                                        </p:tgtEl>
                                        <p:attrNameLst>
                                          <p:attrName>ppt_x</p:attrName>
                                        </p:attrNameLst>
                                      </p:cBhvr>
                                    </p:anim>
                                    <p:anim from="(-#ppt_h/2)" to="(#ppt_y)" calcmode="lin" valueType="num">
                                      <p:cBhvr>
                                        <p:cTn id="9" dur="500" fill="hold">
                                          <p:stCondLst>
                                            <p:cond delay="0"/>
                                          </p:stCondLst>
                                        </p:cTn>
                                        <p:tgtEl>
                                          <p:spTgt spid="2">
                                            <p:txEl>
                                              <p:pRg st="0" end="0"/>
                                            </p:txEl>
                                          </p:spTgt>
                                        </p:tgtEl>
                                        <p:attrNameLst>
                                          <p:attrName>ppt_y</p:attrName>
                                        </p:attrNameLst>
                                      </p:cBhvr>
                                    </p:anim>
                                    <p:animRot by="21600000">
                                      <p:cBhvr>
                                        <p:cTn id="10" dur="500" fill="hold">
                                          <p:stCondLst>
                                            <p:cond delay="0"/>
                                          </p:stCondLst>
                                        </p:cTn>
                                        <p:tgtEl>
                                          <p:spTgt spid="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ác lớp khí quyển của Trái Đất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021" y="21055"/>
            <a:ext cx="9144000" cy="5143500"/>
          </a:xfrm>
          <a:prstGeom prst="rect">
            <a:avLst/>
          </a:prstGeom>
        </p:spPr>
      </p:pic>
    </p:spTree>
    <p:extLst>
      <p:ext uri="{BB962C8B-B14F-4D97-AF65-F5344CB8AC3E}">
        <p14:creationId xmlns:p14="http://schemas.microsoft.com/office/powerpoint/2010/main" val="4215460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857250"/>
            <a:ext cx="8229600" cy="2303117"/>
          </a:xfrm>
          <a:prstGeom prst="rect">
            <a:avLst/>
          </a:prstGeom>
          <a:effectLst>
            <a:outerShdw blurRad="50800" dist="38100" dir="5400000" algn="t" rotWithShape="0">
              <a:prstClr val="black">
                <a:alpha val="40000"/>
              </a:prstClr>
            </a:outerShdw>
          </a:effectLst>
        </p:spPr>
      </p:pic>
      <p:sp>
        <p:nvSpPr>
          <p:cNvPr id="2" name="Rectangle 1"/>
          <p:cNvSpPr/>
          <p:nvPr/>
        </p:nvSpPr>
        <p:spPr>
          <a:xfrm>
            <a:off x="1129972" y="470053"/>
            <a:ext cx="6758580"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400" b="1" cap="none" spc="0" dirty="0" err="1">
                <a:ln/>
                <a:solidFill>
                  <a:srgbClr val="FF0000"/>
                </a:solidFill>
                <a:effectLst/>
                <a:latin typeface="Times New Roman" panose="02020603050405020304" pitchFamily="18" charset="0"/>
                <a:cs typeface="Times New Roman" panose="02020603050405020304" pitchFamily="18" charset="0"/>
              </a:rPr>
              <a:t>Không</a:t>
            </a:r>
            <a:r>
              <a:rPr lang="en-US" sz="4400" b="1" cap="none" spc="0" dirty="0">
                <a:ln/>
                <a:solidFill>
                  <a:srgbClr val="FF0000"/>
                </a:solidFill>
                <a:effectLst/>
                <a:latin typeface="Times New Roman" panose="02020603050405020304" pitchFamily="18" charset="0"/>
                <a:cs typeface="Times New Roman" panose="02020603050405020304" pitchFamily="18" charset="0"/>
              </a:rPr>
              <a:t> </a:t>
            </a:r>
            <a:r>
              <a:rPr lang="en-US" sz="4400" b="1" cap="none" spc="0" dirty="0" err="1">
                <a:ln/>
                <a:solidFill>
                  <a:srgbClr val="FF0000"/>
                </a:solidFill>
                <a:effectLst/>
                <a:latin typeface="Times New Roman" panose="02020603050405020304" pitchFamily="18" charset="0"/>
                <a:cs typeface="Times New Roman" panose="02020603050405020304" pitchFamily="18" charset="0"/>
              </a:rPr>
              <a:t>khí</a:t>
            </a:r>
            <a:r>
              <a:rPr lang="en-US" sz="4400" b="1" cap="none" spc="0" dirty="0">
                <a:ln/>
                <a:solidFill>
                  <a:srgbClr val="FF0000"/>
                </a:solidFill>
                <a:effectLst/>
                <a:latin typeface="Times New Roman" panose="02020603050405020304" pitchFamily="18" charset="0"/>
                <a:cs typeface="Times New Roman" panose="02020603050405020304" pitchFamily="18" charset="0"/>
              </a:rPr>
              <a:t> </a:t>
            </a:r>
            <a:r>
              <a:rPr lang="en-US" sz="4400" b="1" cap="none" spc="0" dirty="0" err="1">
                <a:ln/>
                <a:solidFill>
                  <a:srgbClr val="FF0000"/>
                </a:solidFill>
                <a:effectLst/>
                <a:latin typeface="Times New Roman" panose="02020603050405020304" pitchFamily="18" charset="0"/>
                <a:cs typeface="Times New Roman" panose="02020603050405020304" pitchFamily="18" charset="0"/>
              </a:rPr>
              <a:t>đang</a:t>
            </a:r>
            <a:r>
              <a:rPr lang="en-US" sz="4400" b="1" cap="none" spc="0" dirty="0">
                <a:ln/>
                <a:solidFill>
                  <a:srgbClr val="FF0000"/>
                </a:solidFill>
                <a:effectLst/>
                <a:latin typeface="Times New Roman" panose="02020603050405020304" pitchFamily="18" charset="0"/>
                <a:cs typeface="Times New Roman" panose="02020603050405020304" pitchFamily="18" charset="0"/>
              </a:rPr>
              <a:t> </a:t>
            </a:r>
            <a:r>
              <a:rPr lang="en-US" sz="4400" b="1" cap="none" spc="0" dirty="0" err="1">
                <a:ln/>
                <a:solidFill>
                  <a:srgbClr val="FF0000"/>
                </a:solidFill>
                <a:effectLst/>
                <a:latin typeface="Times New Roman" panose="02020603050405020304" pitchFamily="18" charset="0"/>
                <a:cs typeface="Times New Roman" panose="02020603050405020304" pitchFamily="18" charset="0"/>
              </a:rPr>
              <a:t>bị</a:t>
            </a:r>
            <a:r>
              <a:rPr lang="en-US" sz="4400" b="1" cap="none" spc="0" dirty="0">
                <a:ln/>
                <a:solidFill>
                  <a:srgbClr val="FF0000"/>
                </a:solidFill>
                <a:effectLst/>
                <a:latin typeface="Times New Roman" panose="02020603050405020304" pitchFamily="18" charset="0"/>
                <a:cs typeface="Times New Roman" panose="02020603050405020304" pitchFamily="18" charset="0"/>
              </a:rPr>
              <a:t> ô </a:t>
            </a:r>
            <a:r>
              <a:rPr lang="en-US" sz="4400" b="1" cap="none" spc="0" dirty="0" err="1">
                <a:ln/>
                <a:solidFill>
                  <a:srgbClr val="FF0000"/>
                </a:solidFill>
                <a:effectLst/>
                <a:latin typeface="Times New Roman" panose="02020603050405020304" pitchFamily="18" charset="0"/>
                <a:cs typeface="Times New Roman" panose="02020603050405020304" pitchFamily="18" charset="0"/>
              </a:rPr>
              <a:t>nhiễm</a:t>
            </a:r>
            <a:endParaRPr lang="en-US" sz="4400" b="1" cap="none" spc="0" dirty="0">
              <a:ln/>
              <a:solidFill>
                <a:srgbClr val="FF0000"/>
              </a:solidFill>
              <a:effectLst/>
              <a:latin typeface="Times New Roman" panose="02020603050405020304" pitchFamily="18" charset="0"/>
              <a:cs typeface="Times New Roman" panose="02020603050405020304" pitchFamily="18" charset="0"/>
            </a:endParaRPr>
          </a:p>
        </p:txBody>
      </p:sp>
      <p:pic>
        <p:nvPicPr>
          <p:cNvPr id="8" name="Picture 2" descr="Ô nhiễm không khí khiến gần 500.000 trẻ sơ sinh tử vong vào năm 20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543736"/>
            <a:ext cx="2796086" cy="1644099"/>
          </a:xfrm>
          <a:prstGeom prst="rect">
            <a:avLst/>
          </a:prstGeom>
          <a:ln w="88900" cap="sq" cmpd="thickThin">
            <a:solidFill>
              <a:srgbClr val="000000"/>
            </a:solidFill>
            <a:prstDash val="solid"/>
            <a:miter lim="800000"/>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2" descr="Hơn 4 triệu người chết vì ô nhiễm không khí mỗi năm: Mối đe dọa không của  riêng a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8549" y="2543736"/>
            <a:ext cx="2587625" cy="1619114"/>
          </a:xfrm>
          <a:prstGeom prst="rect">
            <a:avLst/>
          </a:prstGeom>
          <a:ln w="88900" cap="sq" cmpd="thickThin">
            <a:solidFill>
              <a:srgbClr val="000000"/>
            </a:solidFill>
            <a:prstDash val="solid"/>
            <a:miter lim="800000"/>
          </a:ln>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6" descr="Hà Nội đứng thứ 2 thế giới về Ô nhiễm không khí CÔNG TY CỔ PHẦN BOHMANN  VIỆT NA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97712" y="1781107"/>
            <a:ext cx="2895600" cy="1828800"/>
          </a:xfrm>
          <a:prstGeom prst="rect">
            <a:avLst/>
          </a:prstGeom>
          <a:ln w="88900" cap="sq" cmpd="thickThin">
            <a:solidFill>
              <a:srgbClr val="000000"/>
            </a:solidFill>
            <a:prstDash val="solid"/>
            <a:miter lim="800000"/>
          </a:ln>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472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419350"/>
            <a:ext cx="4495800" cy="44958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971550"/>
            <a:ext cx="3946358" cy="3391401"/>
          </a:xfrm>
          <a:prstGeom prst="rect">
            <a:avLst/>
          </a:prstGeom>
        </p:spPr>
      </p:pic>
      <p:sp>
        <p:nvSpPr>
          <p:cNvPr id="5" name="TextBox 4">
            <a:extLst>
              <a:ext uri="{FF2B5EF4-FFF2-40B4-BE49-F238E27FC236}">
                <a16:creationId xmlns:a16="http://schemas.microsoft.com/office/drawing/2014/main" id="{48AC32F0-C690-AD42-BFA2-70370B6E62FB}"/>
              </a:ext>
            </a:extLst>
          </p:cNvPr>
          <p:cNvSpPr txBox="1"/>
          <p:nvPr/>
        </p:nvSpPr>
        <p:spPr>
          <a:xfrm>
            <a:off x="237698" y="1587782"/>
            <a:ext cx="3458002" cy="2554545"/>
          </a:xfrm>
          <a:prstGeom prst="rect">
            <a:avLst/>
          </a:prstGeom>
          <a:noFill/>
        </p:spPr>
        <p:txBody>
          <a:bodyPr wrap="square" rtlCol="0">
            <a:spAutoFit/>
          </a:bodyPr>
          <a:lstStyle/>
          <a:p>
            <a:pPr algn="ctr"/>
            <a:r>
              <a:rPr lang="vi-VN" sz="4000" b="1" dirty="0">
                <a:solidFill>
                  <a:srgbClr val="FF0000"/>
                </a:solidFill>
                <a:latin typeface="Times New Roman" panose="02020603050405020304" pitchFamily="18" charset="0"/>
                <a:cs typeface="Times New Roman" panose="02020603050405020304" pitchFamily="18" charset="0"/>
              </a:rPr>
              <a:t>Phải làm gì bảo vệ bầu </a:t>
            </a:r>
            <a:endParaRPr lang="en-US" sz="4000" b="1" dirty="0">
              <a:solidFill>
                <a:srgbClr val="FF0000"/>
              </a:solidFill>
              <a:latin typeface="Times New Roman" panose="02020603050405020304" pitchFamily="18" charset="0"/>
              <a:cs typeface="Times New Roman" panose="02020603050405020304" pitchFamily="18" charset="0"/>
            </a:endParaRPr>
          </a:p>
          <a:p>
            <a:pPr algn="ctr"/>
            <a:r>
              <a:rPr lang="vi-VN" sz="4000" b="1" dirty="0">
                <a:solidFill>
                  <a:srgbClr val="FF0000"/>
                </a:solidFill>
                <a:latin typeface="Times New Roman" panose="02020603050405020304" pitchFamily="18" charset="0"/>
                <a:cs typeface="Times New Roman" panose="02020603050405020304" pitchFamily="18" charset="0"/>
              </a:rPr>
              <a:t>khí quyển? </a:t>
            </a:r>
          </a:p>
          <a:p>
            <a:pPr algn="ctr"/>
            <a:endParaRPr lang="vi-VN" sz="4000" dirty="0"/>
          </a:p>
        </p:txBody>
      </p:sp>
    </p:spTree>
    <p:extLst>
      <p:ext uri="{BB962C8B-B14F-4D97-AF65-F5344CB8AC3E}">
        <p14:creationId xmlns:p14="http://schemas.microsoft.com/office/powerpoint/2010/main" val="2146042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strVal val="#ppt_w*0.70"/>
                                          </p:val>
                                        </p:tav>
                                        <p:tav tm="100000">
                                          <p:val>
                                            <p:strVal val="#ppt_w"/>
                                          </p:val>
                                        </p:tav>
                                      </p:tavLst>
                                    </p:anim>
                                    <p:anim calcmode="lin" valueType="num">
                                      <p:cBhvr>
                                        <p:cTn id="12" dur="1000" fill="hold"/>
                                        <p:tgtEl>
                                          <p:spTgt spid="5"/>
                                        </p:tgtEl>
                                        <p:attrNameLst>
                                          <p:attrName>ppt_h</p:attrName>
                                        </p:attrNameLst>
                                      </p:cBhvr>
                                      <p:tavLst>
                                        <p:tav tm="0">
                                          <p:val>
                                            <p:strVal val="#ppt_h"/>
                                          </p:val>
                                        </p:tav>
                                        <p:tav tm="100000">
                                          <p:val>
                                            <p:strVal val="#ppt_h"/>
                                          </p:val>
                                        </p:tav>
                                      </p:tavLst>
                                    </p:anim>
                                    <p:animEffect transition="in" filter="fade">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Káº¿t quáº£ hÃ¬nh áº£nh cho khÃ´ng xa rac"/>
          <p:cNvSpPr>
            <a:spLocks noChangeAspect="1" noChangeArrowheads="1"/>
          </p:cNvSpPr>
          <p:nvPr/>
        </p:nvSpPr>
        <p:spPr bwMode="auto">
          <a:xfrm>
            <a:off x="1259681" y="-108347"/>
            <a:ext cx="228600" cy="228601"/>
          </a:xfrm>
          <a:prstGeom prst="rect">
            <a:avLst/>
          </a:prstGeom>
          <a:noFill/>
        </p:spPr>
        <p:txBody>
          <a:bodyPr vert="horz" wrap="square" lIns="68580" tIns="34290" rIns="68580" bIns="34290" numCol="1" anchor="t" anchorCtr="0" compatLnSpc="1">
            <a:prstTxWarp prst="textNoShape">
              <a:avLst/>
            </a:prstTxWarp>
          </a:bodyPr>
          <a:lstStyle/>
          <a:p>
            <a:endParaRPr lang="en-US" sz="1350"/>
          </a:p>
        </p:txBody>
      </p:sp>
      <p:sp>
        <p:nvSpPr>
          <p:cNvPr id="3" name="AutoShape 4" descr="Káº¿t quáº£ hÃ¬nh áº£nh cho khÃ´ng xa rac"/>
          <p:cNvSpPr>
            <a:spLocks noChangeAspect="1" noChangeArrowheads="1"/>
          </p:cNvSpPr>
          <p:nvPr/>
        </p:nvSpPr>
        <p:spPr bwMode="auto">
          <a:xfrm>
            <a:off x="1259681" y="-108347"/>
            <a:ext cx="228600" cy="228601"/>
          </a:xfrm>
          <a:prstGeom prst="rect">
            <a:avLst/>
          </a:prstGeom>
          <a:noFill/>
        </p:spPr>
        <p:txBody>
          <a:bodyPr vert="horz" wrap="square" lIns="68580" tIns="34290" rIns="68580" bIns="34290" numCol="1" anchor="t" anchorCtr="0" compatLnSpc="1">
            <a:prstTxWarp prst="textNoShape">
              <a:avLst/>
            </a:prstTxWarp>
          </a:bodyPr>
          <a:lstStyle/>
          <a:p>
            <a:endParaRPr lang="en-US" sz="1350"/>
          </a:p>
        </p:txBody>
      </p:sp>
      <p:sp>
        <p:nvSpPr>
          <p:cNvPr id="4" name="AutoShape 6" descr="Káº¿t quáº£ hÃ¬nh áº£nh cho khÃ´ng xa rac"/>
          <p:cNvSpPr>
            <a:spLocks noChangeAspect="1" noChangeArrowheads="1"/>
          </p:cNvSpPr>
          <p:nvPr/>
        </p:nvSpPr>
        <p:spPr bwMode="auto">
          <a:xfrm>
            <a:off x="1259681" y="-108347"/>
            <a:ext cx="228600" cy="228601"/>
          </a:xfrm>
          <a:prstGeom prst="rect">
            <a:avLst/>
          </a:prstGeom>
          <a:noFill/>
        </p:spPr>
        <p:txBody>
          <a:bodyPr vert="horz" wrap="square" lIns="68580" tIns="34290" rIns="68580" bIns="34290" numCol="1" anchor="t" anchorCtr="0" compatLnSpc="1">
            <a:prstTxWarp prst="textNoShape">
              <a:avLst/>
            </a:prstTxWarp>
          </a:bodyPr>
          <a:lstStyle/>
          <a:p>
            <a:endParaRPr lang="en-US" sz="1350"/>
          </a:p>
        </p:txBody>
      </p:sp>
      <p:pic>
        <p:nvPicPr>
          <p:cNvPr id="5" name="Picture 8" descr="HÃ¬nh áº£nh cÃ³ liÃªn quan"/>
          <p:cNvPicPr>
            <a:picLocks noChangeAspect="1" noChangeArrowheads="1"/>
          </p:cNvPicPr>
          <p:nvPr/>
        </p:nvPicPr>
        <p:blipFill>
          <a:blip r:embed="rId2"/>
          <a:srcRect/>
          <a:stretch>
            <a:fillRect/>
          </a:stretch>
        </p:blipFill>
        <p:spPr bwMode="auto">
          <a:xfrm>
            <a:off x="5562600" y="544002"/>
            <a:ext cx="2971799" cy="1961388"/>
          </a:xfrm>
          <a:prstGeom prst="rect">
            <a:avLst/>
          </a:prstGeom>
          <a:ln w="88900" cap="sq" cmpd="thickThin">
            <a:solidFill>
              <a:srgbClr val="000000"/>
            </a:solidFill>
            <a:prstDash val="solid"/>
            <a:miter lim="800000"/>
          </a:ln>
          <a:effectLst>
            <a:outerShdw blurRad="50800" dist="38100" dir="5400000" algn="t" rotWithShape="0">
              <a:prstClr val="black">
                <a:alpha val="40000"/>
              </a:prstClr>
            </a:outerShdw>
          </a:effectLst>
        </p:spPr>
      </p:pic>
      <p:pic>
        <p:nvPicPr>
          <p:cNvPr id="6" name="Picture 10" descr="HÃ¬nh áº£nh cÃ³ liÃªn quan"/>
          <p:cNvPicPr>
            <a:picLocks noChangeAspect="1" noChangeArrowheads="1"/>
          </p:cNvPicPr>
          <p:nvPr/>
        </p:nvPicPr>
        <p:blipFill>
          <a:blip r:embed="rId3"/>
          <a:srcRect/>
          <a:stretch>
            <a:fillRect/>
          </a:stretch>
        </p:blipFill>
        <p:spPr bwMode="auto">
          <a:xfrm>
            <a:off x="2057400" y="495996"/>
            <a:ext cx="3079941" cy="2057401"/>
          </a:xfrm>
          <a:prstGeom prst="rect">
            <a:avLst/>
          </a:prstGeom>
          <a:ln w="88900" cap="sq" cmpd="thickThin">
            <a:solidFill>
              <a:srgbClr val="000000"/>
            </a:solidFill>
            <a:prstDash val="solid"/>
            <a:miter lim="800000"/>
          </a:ln>
          <a:effectLst>
            <a:outerShdw blurRad="50800" dist="38100" algn="l" rotWithShape="0">
              <a:prstClr val="black">
                <a:alpha val="40000"/>
              </a:prstClr>
            </a:outerShdw>
          </a:effectLst>
        </p:spPr>
      </p:pic>
      <p:pic>
        <p:nvPicPr>
          <p:cNvPr id="7" name="Picture 2" descr="Káº¿t quáº£ hÃ¬nh áº£nh cho trá»ng cÃ¢y"/>
          <p:cNvPicPr>
            <a:picLocks noChangeAspect="1" noChangeArrowheads="1"/>
          </p:cNvPicPr>
          <p:nvPr/>
        </p:nvPicPr>
        <p:blipFill>
          <a:blip r:embed="rId4"/>
          <a:srcRect/>
          <a:stretch>
            <a:fillRect/>
          </a:stretch>
        </p:blipFill>
        <p:spPr bwMode="auto">
          <a:xfrm>
            <a:off x="2362200" y="2864745"/>
            <a:ext cx="2981325" cy="2012955"/>
          </a:xfrm>
          <a:prstGeom prst="rect">
            <a:avLst/>
          </a:prstGeom>
          <a:ln w="88900" cap="sq" cmpd="thickThin">
            <a:solidFill>
              <a:srgbClr val="000000"/>
            </a:solidFill>
            <a:prstDash val="solid"/>
            <a:miter lim="800000"/>
          </a:ln>
          <a:effectLst>
            <a:outerShdw blurRad="50800" dist="38100" dir="2700000" algn="tl" rotWithShape="0">
              <a:prstClr val="black">
                <a:alpha val="40000"/>
              </a:prstClr>
            </a:outerShdw>
          </a:effectLst>
        </p:spPr>
      </p:pic>
      <p:pic>
        <p:nvPicPr>
          <p:cNvPr id="8" name="Picture 4" descr="HÃ¬nh áº£nh cÃ³ liÃªn quan"/>
          <p:cNvPicPr>
            <a:picLocks noChangeAspect="1" noChangeArrowheads="1"/>
          </p:cNvPicPr>
          <p:nvPr/>
        </p:nvPicPr>
        <p:blipFill>
          <a:blip r:embed="rId5"/>
          <a:srcRect/>
          <a:stretch>
            <a:fillRect/>
          </a:stretch>
        </p:blipFill>
        <p:spPr bwMode="auto">
          <a:xfrm>
            <a:off x="6019800" y="2822670"/>
            <a:ext cx="2819399" cy="2055030"/>
          </a:xfrm>
          <a:prstGeom prst="rect">
            <a:avLst/>
          </a:prstGeom>
          <a:ln w="88900" cap="sq" cmpd="thickThin">
            <a:solidFill>
              <a:srgbClr val="000000"/>
            </a:solidFill>
            <a:prstDash val="solid"/>
            <a:miter lim="800000"/>
          </a:ln>
          <a:effectLst>
            <a:outerShdw blurRad="50800" dist="38100" dir="2700000" algn="tl" rotWithShape="0">
              <a:prstClr val="black">
                <a:alpha val="40000"/>
              </a:prstClr>
            </a:outerShdw>
          </a:effec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 y="742950"/>
            <a:ext cx="2408992" cy="4599371"/>
          </a:xfrm>
          <a:prstGeom prst="rect">
            <a:avLst/>
          </a:prstGeom>
        </p:spPr>
      </p:pic>
    </p:spTree>
    <p:extLst>
      <p:ext uri="{BB962C8B-B14F-4D97-AF65-F5344CB8AC3E}">
        <p14:creationId xmlns:p14="http://schemas.microsoft.com/office/powerpoint/2010/main" val="4162326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ext&#10;&#10;Description automatically generated with medium confidence">
            <a:extLst>
              <a:ext uri="{FF2B5EF4-FFF2-40B4-BE49-F238E27FC236}">
                <a16:creationId xmlns:a16="http://schemas.microsoft.com/office/drawing/2014/main" id="{9918571E-338E-44D0-923C-708310AD0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1" y="31083"/>
            <a:ext cx="8751498" cy="5149345"/>
          </a:xfrm>
          <a:prstGeom prst="rect">
            <a:avLst/>
          </a:prstGeom>
        </p:spPr>
      </p:pic>
      <p:sp>
        <p:nvSpPr>
          <p:cNvPr id="2" name="TextBox 1">
            <a:extLst>
              <a:ext uri="{FF2B5EF4-FFF2-40B4-BE49-F238E27FC236}">
                <a16:creationId xmlns:a16="http://schemas.microsoft.com/office/drawing/2014/main" id="{2DDE1A7A-375B-9644-9C8C-09AAA6C6C119}"/>
              </a:ext>
            </a:extLst>
          </p:cNvPr>
          <p:cNvSpPr txBox="1"/>
          <p:nvPr/>
        </p:nvSpPr>
        <p:spPr>
          <a:xfrm>
            <a:off x="260950" y="1386890"/>
            <a:ext cx="8349650" cy="1200329"/>
          </a:xfrm>
          <a:prstGeom prst="rect">
            <a:avLst/>
          </a:prstGeom>
          <a:noFill/>
        </p:spPr>
        <p:txBody>
          <a:bodyPr wrap="square" rtlCol="0">
            <a:spAutoFit/>
          </a:bodyPr>
          <a:lstStyle/>
          <a:p>
            <a:pPr marL="914400" indent="-914400">
              <a:buFont typeface="Wingdings" panose="05000000000000000000" pitchFamily="2" charset="2"/>
              <a:buChar char="ü"/>
            </a:pPr>
            <a:r>
              <a:rPr lang="en-US" sz="3600" b="1" dirty="0">
                <a:solidFill>
                  <a:srgbClr val="002060"/>
                </a:solidFill>
                <a:latin typeface="Times New Roman" panose="02020603050405020304" pitchFamily="18" charset="0"/>
                <a:cs typeface="Times New Roman" panose="02020603050405020304" pitchFamily="18" charset="0"/>
              </a:rPr>
              <a:t>X</a:t>
            </a:r>
            <a:r>
              <a:rPr lang="vi-VN" sz="3600" b="1" dirty="0">
                <a:solidFill>
                  <a:srgbClr val="002060"/>
                </a:solidFill>
                <a:latin typeface="Times New Roman" panose="02020603050405020304" pitchFamily="18" charset="0"/>
                <a:cs typeface="Times New Roman" panose="02020603050405020304" pitchFamily="18" charset="0"/>
              </a:rPr>
              <a:t>ung quanh chúng ta</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và</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mọi</a:t>
            </a:r>
            <a:r>
              <a:rPr lang="vi-VN" sz="3600" b="1" dirty="0">
                <a:solidFill>
                  <a:srgbClr val="002060"/>
                </a:solidFill>
                <a:latin typeface="Times New Roman" panose="02020603050405020304" pitchFamily="18" charset="0"/>
                <a:cs typeface="Times New Roman" panose="02020603050405020304" pitchFamily="18" charset="0"/>
              </a:rPr>
              <a:t> chỗ rỗng </a:t>
            </a:r>
            <a:r>
              <a:rPr lang="en-US" sz="3600" b="1" dirty="0" err="1">
                <a:solidFill>
                  <a:srgbClr val="002060"/>
                </a:solidFill>
                <a:latin typeface="Times New Roman" panose="02020603050405020304" pitchFamily="18" charset="0"/>
                <a:cs typeface="Times New Roman" panose="02020603050405020304" pitchFamily="18" charset="0"/>
              </a:rPr>
              <a:t>bên</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trong</a:t>
            </a:r>
            <a:r>
              <a:rPr lang="vi-VN" sz="3600" b="1" dirty="0">
                <a:solidFill>
                  <a:srgbClr val="002060"/>
                </a:solidFill>
                <a:latin typeface="Times New Roman" panose="02020603050405020304" pitchFamily="18" charset="0"/>
                <a:cs typeface="Times New Roman" panose="02020603050405020304" pitchFamily="18" charset="0"/>
              </a:rPr>
              <a:t> vật</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đều</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có</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chemeClr val="accent4">
                    <a:lumMod val="50000"/>
                  </a:schemeClr>
                </a:solidFill>
                <a:latin typeface="Times New Roman" panose="02020603050405020304" pitchFamily="18" charset="0"/>
                <a:cs typeface="Times New Roman" panose="02020603050405020304" pitchFamily="18" charset="0"/>
              </a:rPr>
              <a:t>không</a:t>
            </a:r>
            <a:r>
              <a:rPr lang="en-US" sz="3600" b="1" dirty="0">
                <a:solidFill>
                  <a:schemeClr val="accent4">
                    <a:lumMod val="50000"/>
                  </a:schemeClr>
                </a:solidFill>
                <a:latin typeface="Times New Roman" panose="02020603050405020304" pitchFamily="18" charset="0"/>
                <a:cs typeface="Times New Roman" panose="02020603050405020304" pitchFamily="18" charset="0"/>
              </a:rPr>
              <a:t> </a:t>
            </a:r>
            <a:r>
              <a:rPr lang="en-US" sz="3600" b="1" dirty="0" err="1">
                <a:solidFill>
                  <a:schemeClr val="accent4">
                    <a:lumMod val="50000"/>
                  </a:schemeClr>
                </a:solidFill>
                <a:latin typeface="Times New Roman" panose="02020603050405020304" pitchFamily="18" charset="0"/>
                <a:cs typeface="Times New Roman" panose="02020603050405020304" pitchFamily="18" charset="0"/>
              </a:rPr>
              <a:t>khí</a:t>
            </a:r>
            <a:r>
              <a:rPr lang="en-US" sz="3600" b="1" dirty="0">
                <a:solidFill>
                  <a:srgbClr val="002060"/>
                </a:solidFill>
                <a:latin typeface="Times New Roman" panose="02020603050405020304" pitchFamily="18" charset="0"/>
                <a:cs typeface="Times New Roman" panose="02020603050405020304" pitchFamily="18" charset="0"/>
              </a:rPr>
              <a:t>.</a:t>
            </a:r>
            <a:endParaRPr lang="vi-VN" sz="3600" b="1" dirty="0">
              <a:solidFill>
                <a:srgbClr val="00206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DDE1A7A-375B-9644-9C8C-09AAA6C6C119}"/>
              </a:ext>
            </a:extLst>
          </p:cNvPr>
          <p:cNvSpPr txBox="1"/>
          <p:nvPr/>
        </p:nvSpPr>
        <p:spPr>
          <a:xfrm>
            <a:off x="3624942" y="450461"/>
            <a:ext cx="3038135" cy="1015663"/>
          </a:xfrm>
          <a:prstGeom prst="rect">
            <a:avLst/>
          </a:prstGeom>
          <a:noFill/>
        </p:spPr>
        <p:txBody>
          <a:bodyPr wrap="square" rtlCol="0">
            <a:spAutoFit/>
          </a:bodyPr>
          <a:lstStyle/>
          <a:p>
            <a:pPr marL="914400" indent="-914400"/>
            <a:r>
              <a:rPr lang="en-US" sz="6000" b="1" dirty="0" err="1">
                <a:solidFill>
                  <a:schemeClr val="accent4">
                    <a:lumMod val="50000"/>
                  </a:schemeClr>
                </a:solidFill>
                <a:latin typeface="UTM Flamenco" panose="02040603050506020204" pitchFamily="18" charset="0"/>
                <a:cs typeface="Times New Roman" panose="02020603050405020304" pitchFamily="18" charset="0"/>
              </a:rPr>
              <a:t>Ghi</a:t>
            </a:r>
            <a:r>
              <a:rPr lang="en-US" sz="6000" b="1" dirty="0">
                <a:solidFill>
                  <a:schemeClr val="accent4">
                    <a:lumMod val="50000"/>
                  </a:schemeClr>
                </a:solidFill>
                <a:latin typeface="UTM Flamenco" panose="02040603050506020204" pitchFamily="18" charset="0"/>
                <a:cs typeface="Times New Roman" panose="02020603050405020304" pitchFamily="18" charset="0"/>
              </a:rPr>
              <a:t> </a:t>
            </a:r>
            <a:r>
              <a:rPr lang="en-US" sz="6000" b="1" dirty="0" err="1">
                <a:solidFill>
                  <a:schemeClr val="accent4">
                    <a:lumMod val="50000"/>
                  </a:schemeClr>
                </a:solidFill>
                <a:latin typeface="UTM Flamenco" panose="02040603050506020204" pitchFamily="18" charset="0"/>
                <a:cs typeface="Times New Roman" panose="02020603050405020304" pitchFamily="18" charset="0"/>
              </a:rPr>
              <a:t>nhớ</a:t>
            </a:r>
            <a:r>
              <a:rPr lang="vi-VN" sz="6000" b="1" dirty="0">
                <a:solidFill>
                  <a:schemeClr val="accent4">
                    <a:lumMod val="50000"/>
                  </a:schemeClr>
                </a:solidFill>
                <a:latin typeface="Times New Roman" panose="02020603050405020304" pitchFamily="18" charset="0"/>
                <a:cs typeface="Times New Roman" panose="02020603050405020304" pitchFamily="18" charset="0"/>
              </a:rPr>
              <a:t>:</a:t>
            </a:r>
            <a:endParaRPr lang="en-US" sz="6000" b="1" dirty="0">
              <a:solidFill>
                <a:schemeClr val="accent4">
                  <a:lumMod val="50000"/>
                </a:schemeClr>
              </a:solidFill>
              <a:latin typeface="UTM Flamenco" panose="020406030505060202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DDE1A7A-375B-9644-9C8C-09AAA6C6C119}"/>
              </a:ext>
            </a:extLst>
          </p:cNvPr>
          <p:cNvSpPr txBox="1"/>
          <p:nvPr/>
        </p:nvSpPr>
        <p:spPr>
          <a:xfrm>
            <a:off x="260950" y="2621939"/>
            <a:ext cx="8349650" cy="1200329"/>
          </a:xfrm>
          <a:prstGeom prst="rect">
            <a:avLst/>
          </a:prstGeom>
          <a:noFill/>
        </p:spPr>
        <p:txBody>
          <a:bodyPr wrap="square" rtlCol="0">
            <a:spAutoFit/>
          </a:bodyPr>
          <a:lstStyle/>
          <a:p>
            <a:pPr marL="914400" indent="-914400">
              <a:buFont typeface="Wingdings" panose="05000000000000000000" pitchFamily="2" charset="2"/>
              <a:buChar char="ü"/>
            </a:pPr>
            <a:r>
              <a:rPr lang="en-US" sz="3600" b="1" dirty="0" err="1">
                <a:solidFill>
                  <a:srgbClr val="002060"/>
                </a:solidFill>
                <a:latin typeface="Times New Roman" panose="02020603050405020304" pitchFamily="18" charset="0"/>
                <a:cs typeface="Times New Roman" panose="02020603050405020304" pitchFamily="18" charset="0"/>
              </a:rPr>
              <a:t>Lớp</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không</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khí</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bao</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err="1">
                <a:solidFill>
                  <a:srgbClr val="002060"/>
                </a:solidFill>
                <a:latin typeface="Times New Roman" panose="02020603050405020304" pitchFamily="18" charset="0"/>
                <a:cs typeface="Times New Roman" panose="02020603050405020304" pitchFamily="18" charset="0"/>
              </a:rPr>
              <a:t>quanh</a:t>
            </a:r>
            <a:r>
              <a:rPr lang="en-US" sz="3600" b="1">
                <a:solidFill>
                  <a:srgbClr val="002060"/>
                </a:solidFill>
                <a:latin typeface="Times New Roman" panose="02020603050405020304" pitchFamily="18" charset="0"/>
                <a:cs typeface="Times New Roman" panose="02020603050405020304" pitchFamily="18" charset="0"/>
              </a:rPr>
              <a:t> Trái </a:t>
            </a:r>
            <a:r>
              <a:rPr lang="en-US" sz="3600" b="1" dirty="0">
                <a:solidFill>
                  <a:srgbClr val="002060"/>
                </a:solidFill>
                <a:latin typeface="Times New Roman" panose="02020603050405020304" pitchFamily="18" charset="0"/>
                <a:cs typeface="Times New Roman" panose="02020603050405020304" pitchFamily="18" charset="0"/>
              </a:rPr>
              <a:t>Đ</a:t>
            </a:r>
            <a:r>
              <a:rPr lang="en-US" sz="3600" b="1">
                <a:solidFill>
                  <a:srgbClr val="002060"/>
                </a:solidFill>
                <a:latin typeface="Times New Roman" panose="02020603050405020304" pitchFamily="18" charset="0"/>
                <a:cs typeface="Times New Roman" panose="02020603050405020304" pitchFamily="18" charset="0"/>
              </a:rPr>
              <a:t>ất </a:t>
            </a:r>
            <a:r>
              <a:rPr lang="en-US" sz="3600" b="1" dirty="0" err="1">
                <a:solidFill>
                  <a:srgbClr val="002060"/>
                </a:solidFill>
                <a:latin typeface="Times New Roman" panose="02020603050405020304" pitchFamily="18" charset="0"/>
                <a:cs typeface="Times New Roman" panose="02020603050405020304" pitchFamily="18" charset="0"/>
              </a:rPr>
              <a:t>gọi</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là</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khí</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quyển</a:t>
            </a:r>
            <a:r>
              <a:rPr lang="en-US" sz="3600" b="1" dirty="0">
                <a:solidFill>
                  <a:srgbClr val="002060"/>
                </a:solidFill>
                <a:latin typeface="Times New Roman" panose="02020603050405020304" pitchFamily="18" charset="0"/>
                <a:cs typeface="Times New Roman" panose="02020603050405020304" pitchFamily="18" charset="0"/>
              </a:rPr>
              <a:t>.</a:t>
            </a:r>
            <a:endParaRPr lang="vi-VN" sz="3600" b="1" dirty="0">
              <a:solidFill>
                <a:srgbClr val="00206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22" y="3792637"/>
            <a:ext cx="2031639" cy="1417423"/>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16520">
            <a:off x="7050938" y="-259671"/>
            <a:ext cx="1816672" cy="181667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8230" y="32759"/>
            <a:ext cx="1105416" cy="1105416"/>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8609" y="709825"/>
            <a:ext cx="1105416" cy="1105416"/>
          </a:xfrm>
          <a:prstGeom prst="rect">
            <a:avLst/>
          </a:prstGeom>
        </p:spPr>
      </p:pic>
    </p:spTree>
    <p:extLst>
      <p:ext uri="{BB962C8B-B14F-4D97-AF65-F5344CB8AC3E}">
        <p14:creationId xmlns:p14="http://schemas.microsoft.com/office/powerpoint/2010/main" val="3467735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3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2000"/>
                            </p:stCondLst>
                            <p:childTnLst>
                              <p:par>
                                <p:cTn id="12" presetID="42"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par>
                                <p:cTn id="33" presetID="14" presetClass="entr" presetSubtype="1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randombar(horizontal)">
                                      <p:cBhvr>
                                        <p:cTn id="35" dur="500"/>
                                        <p:tgtEl>
                                          <p:spTgt spid="3"/>
                                        </p:tgtEl>
                                      </p:cBhvr>
                                    </p:animEffect>
                                  </p:childTnLst>
                                </p:cTn>
                              </p:par>
                            </p:childTnLst>
                          </p:cTn>
                        </p:par>
                        <p:par>
                          <p:cTn id="36" fill="hold">
                            <p:stCondLst>
                              <p:cond delay="4000"/>
                            </p:stCondLst>
                            <p:childTnLst>
                              <p:par>
                                <p:cTn id="37" presetID="14" presetClass="entr" presetSubtype="10" fill="hold" grpId="0"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randombar(horizontal)">
                                      <p:cBhvr>
                                        <p:cTn id="39" dur="500"/>
                                        <p:tgtEl>
                                          <p:spTgt spid="2"/>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randombar(horizontal)">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3800" y="3257550"/>
            <a:ext cx="1876534" cy="1959935"/>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447800" y="438150"/>
            <a:ext cx="1267857" cy="1647351"/>
          </a:xfrm>
          <a:prstGeom prst="rect">
            <a:avLst/>
          </a:prstGeom>
        </p:spPr>
      </p:pic>
      <p:sp>
        <p:nvSpPr>
          <p:cNvPr id="2" name="Rectangle 1"/>
          <p:cNvSpPr/>
          <p:nvPr/>
        </p:nvSpPr>
        <p:spPr>
          <a:xfrm>
            <a:off x="2550986" y="-171450"/>
            <a:ext cx="4338047" cy="1862048"/>
          </a:xfrm>
          <a:prstGeom prst="rect">
            <a:avLst/>
          </a:prstGeom>
          <a:noFill/>
        </p:spPr>
        <p:txBody>
          <a:bodyPr wrap="none" lIns="91440" tIns="45720" rIns="91440" bIns="45720">
            <a:spAutoFit/>
          </a:bodyPr>
          <a:lstStyle/>
          <a:p>
            <a:pPr algn="ctr"/>
            <a:r>
              <a:rPr lang="en-US" sz="11500" b="0" cap="none" spc="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Flamenco" panose="02040603050506020204" pitchFamily="18" charset="0"/>
              </a:rPr>
              <a:t>Dặn</a:t>
            </a:r>
            <a:r>
              <a:rPr lang="en-US" sz="115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Flamenco" panose="02040603050506020204" pitchFamily="18" charset="0"/>
              </a:rPr>
              <a:t> </a:t>
            </a:r>
            <a:r>
              <a:rPr lang="en-US" sz="11500" b="0" cap="none" spc="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Flamenco" panose="02040603050506020204" pitchFamily="18" charset="0"/>
              </a:rPr>
              <a:t>dò</a:t>
            </a:r>
            <a:endParaRPr lang="en-US" sz="115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Flamenco" panose="02040603050506020204" pitchFamily="18" charset="0"/>
            </a:endParaRPr>
          </a:p>
        </p:txBody>
      </p:sp>
      <p:grpSp>
        <p:nvGrpSpPr>
          <p:cNvPr id="5" name="组合 19">
            <a:extLst>
              <a:ext uri="{FF2B5EF4-FFF2-40B4-BE49-F238E27FC236}">
                <a16:creationId xmlns:a16="http://schemas.microsoft.com/office/drawing/2014/main" id="{AA97AAEA-8192-4D92-9434-CC1EE547F935}"/>
              </a:ext>
            </a:extLst>
          </p:cNvPr>
          <p:cNvGrpSpPr/>
          <p:nvPr/>
        </p:nvGrpSpPr>
        <p:grpSpPr>
          <a:xfrm>
            <a:off x="2048423" y="1809750"/>
            <a:ext cx="5419177" cy="2120836"/>
            <a:chOff x="692006" y="116442"/>
            <a:chExt cx="11176173" cy="2919244"/>
          </a:xfrm>
        </p:grpSpPr>
        <p:sp>
          <p:nvSpPr>
            <p:cNvPr id="8" name="矩形 16">
              <a:extLst>
                <a:ext uri="{FF2B5EF4-FFF2-40B4-BE49-F238E27FC236}">
                  <a16:creationId xmlns:a16="http://schemas.microsoft.com/office/drawing/2014/main" id="{B203AB66-D71F-45D1-928D-66A01DDC34BC}"/>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16">
              <a:extLst>
                <a:ext uri="{FF2B5EF4-FFF2-40B4-BE49-F238E27FC236}">
                  <a16:creationId xmlns:a16="http://schemas.microsoft.com/office/drawing/2014/main" id="{F3104401-E14B-4287-ADD6-9954D57C4530}"/>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0" name="TextBox 9">
            <a:extLst>
              <a:ext uri="{FF2B5EF4-FFF2-40B4-BE49-F238E27FC236}">
                <a16:creationId xmlns:a16="http://schemas.microsoft.com/office/drawing/2014/main" id="{B0F38DD7-B06D-4636-93CE-CE41C3066668}"/>
              </a:ext>
            </a:extLst>
          </p:cNvPr>
          <p:cNvSpPr txBox="1"/>
          <p:nvPr/>
        </p:nvSpPr>
        <p:spPr>
          <a:xfrm>
            <a:off x="2286000" y="2093841"/>
            <a:ext cx="4603033" cy="1654748"/>
          </a:xfrm>
          <a:prstGeom prst="rect">
            <a:avLst/>
          </a:prstGeom>
          <a:noFill/>
        </p:spPr>
        <p:txBody>
          <a:bodyPr wrap="square" rtlCol="0">
            <a:spAutoFit/>
          </a:bodyPr>
          <a:lstStyle/>
          <a:p>
            <a:pPr marL="914400" indent="-914400">
              <a:lnSpc>
                <a:spcPct val="150000"/>
              </a:lnSpc>
              <a:buFont typeface="Wingdings" panose="05000000000000000000" pitchFamily="2" charset="2"/>
              <a:buChar char="ü"/>
            </a:pPr>
            <a:r>
              <a:rPr lang="en-US" sz="3600" b="1">
                <a:solidFill>
                  <a:srgbClr val="002060"/>
                </a:solidFill>
                <a:latin typeface="Times New Roman" panose="02020603050405020304" pitchFamily="18" charset="0"/>
                <a:cs typeface="Times New Roman" panose="02020603050405020304" pitchFamily="18" charset="0"/>
              </a:rPr>
              <a:t>Học ghi nhớ</a:t>
            </a:r>
          </a:p>
          <a:p>
            <a:pPr marL="914400" indent="-914400">
              <a:lnSpc>
                <a:spcPct val="150000"/>
              </a:lnSpc>
              <a:buFont typeface="Wingdings" panose="05000000000000000000" pitchFamily="2" charset="2"/>
              <a:buChar char="ü"/>
            </a:pPr>
            <a:r>
              <a:rPr lang="en-US" sz="3600" b="1">
                <a:solidFill>
                  <a:srgbClr val="002060"/>
                </a:solidFill>
                <a:latin typeface="Times New Roman" panose="02020603050405020304" pitchFamily="18" charset="0"/>
                <a:cs typeface="Times New Roman" panose="02020603050405020304" pitchFamily="18" charset="0"/>
              </a:rPr>
              <a:t>Chuẩn bị bài tt</a:t>
            </a:r>
            <a:endParaRPr lang="vi-VN" sz="3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0695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250" autoRev="1" fill="hold">
                                          <p:stCondLst>
                                            <p:cond delay="0"/>
                                          </p:stCondLst>
                                        </p:cTn>
                                        <p:tgtEl>
                                          <p:spTgt spid="2"/>
                                        </p:tgtEl>
                                        <p:attrNameLst>
                                          <p:attrName>ppt_w</p:attrName>
                                        </p:attrNameLst>
                                      </p:cBhvr>
                                    </p:anim>
                                    <p:anim by="(#ppt_w*0.50)" calcmode="lin" valueType="num">
                                      <p:cBhvr>
                                        <p:cTn id="8" dur="250" decel="50000" autoRev="1" fill="hold">
                                          <p:stCondLst>
                                            <p:cond delay="0"/>
                                          </p:stCondLst>
                                        </p:cTn>
                                        <p:tgtEl>
                                          <p:spTgt spid="2"/>
                                        </p:tgtEl>
                                        <p:attrNameLst>
                                          <p:attrName>ppt_x</p:attrName>
                                        </p:attrNameLst>
                                      </p:cBhvr>
                                    </p:anim>
                                    <p:anim from="(-#ppt_h/2)" to="(#ppt_y)" calcmode="lin" valueType="num">
                                      <p:cBhvr>
                                        <p:cTn id="9" dur="500" fill="hold">
                                          <p:stCondLst>
                                            <p:cond delay="0"/>
                                          </p:stCondLst>
                                        </p:cTn>
                                        <p:tgtEl>
                                          <p:spTgt spid="2"/>
                                        </p:tgtEl>
                                        <p:attrNameLst>
                                          <p:attrName>ppt_y</p:attrName>
                                        </p:attrNameLst>
                                      </p:cBhvr>
                                    </p:anim>
                                    <p:animRot by="21600000">
                                      <p:cBhvr>
                                        <p:cTn id="10" dur="500" fill="hold">
                                          <p:stCondLst>
                                            <p:cond delay="0"/>
                                          </p:stCondLst>
                                        </p:cTn>
                                        <p:tgtEl>
                                          <p:spTgt spid="2"/>
                                        </p:tgtEl>
                                        <p:attrNameLst>
                                          <p:attrName>r</p:attrName>
                                        </p:attrNameLst>
                                      </p:cBhvr>
                                    </p:animRot>
                                  </p:childTnLst>
                                </p:cTn>
                              </p:par>
                            </p:childTnLst>
                          </p:cTn>
                        </p:par>
                        <p:par>
                          <p:cTn id="11" fill="hold">
                            <p:stCondLst>
                              <p:cond delay="700"/>
                            </p:stCondLst>
                            <p:childTnLst>
                              <p:par>
                                <p:cTn id="12" presetID="14" presetClass="entr" presetSubtype="1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par>
                          <p:cTn id="15" fill="hold">
                            <p:stCondLst>
                              <p:cond delay="1200"/>
                            </p:stCondLst>
                            <p:childTnLst>
                              <p:par>
                                <p:cTn id="16" presetID="14" presetClass="entr" presetSubtype="1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6763" y="3257550"/>
            <a:ext cx="1876534" cy="1959935"/>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31374" y="438150"/>
            <a:ext cx="1267857" cy="1647351"/>
          </a:xfrm>
          <a:prstGeom prst="rect">
            <a:avLst/>
          </a:prstGeom>
        </p:spPr>
      </p:pic>
      <p:sp>
        <p:nvSpPr>
          <p:cNvPr id="2" name="Rectangle 1"/>
          <p:cNvSpPr/>
          <p:nvPr/>
        </p:nvSpPr>
        <p:spPr>
          <a:xfrm>
            <a:off x="1905000" y="971550"/>
            <a:ext cx="5524269" cy="2554545"/>
          </a:xfrm>
          <a:prstGeom prst="rect">
            <a:avLst/>
          </a:prstGeom>
          <a:noFill/>
        </p:spPr>
        <p:txBody>
          <a:bodyPr wrap="none" lIns="91440" tIns="45720" rIns="91440" bIns="45720">
            <a:spAutoFit/>
          </a:bodyPr>
          <a:lstStyle/>
          <a:p>
            <a:pPr algn="ctr"/>
            <a:r>
              <a:rPr lang="en-US" sz="8000" b="0" cap="none" spc="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rPr>
              <a:t>Chúc</a:t>
            </a:r>
            <a:r>
              <a:rPr lang="en-US"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rPr>
              <a:t> </a:t>
            </a:r>
            <a:r>
              <a:rPr lang="en-US" sz="8000" b="0" cap="none" spc="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rPr>
              <a:t>các</a:t>
            </a:r>
            <a:r>
              <a:rPr lang="en-US"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rPr>
              <a:t> </a:t>
            </a:r>
            <a:r>
              <a:rPr lang="en-US" sz="8000" b="0" cap="none" spc="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rPr>
              <a:t>em</a:t>
            </a:r>
            <a:r>
              <a:rPr lang="en-US"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rPr>
              <a:t> </a:t>
            </a:r>
          </a:p>
          <a:p>
            <a:pPr algn="ctr"/>
            <a:r>
              <a:rPr lang="en-US" sz="8000" b="0" cap="none" spc="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rPr>
              <a:t>học</a:t>
            </a:r>
            <a:r>
              <a:rPr lang="en-US"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rPr>
              <a:t> </a:t>
            </a:r>
            <a:r>
              <a:rPr lang="en-US" sz="8000" b="0" cap="none" spc="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rPr>
              <a:t>tốt</a:t>
            </a:r>
            <a:endParaRPr lang="en-US"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Kabel KT" panose="02040603050506020204" pitchFamily="18" charset="0"/>
            </a:endParaRPr>
          </a:p>
        </p:txBody>
      </p:sp>
    </p:spTree>
    <p:extLst>
      <p:ext uri="{BB962C8B-B14F-4D97-AF65-F5344CB8AC3E}">
        <p14:creationId xmlns:p14="http://schemas.microsoft.com/office/powerpoint/2010/main" val="16393169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a:extLst>
              <a:ext uri="{FF2B5EF4-FFF2-40B4-BE49-F238E27FC236}">
                <a16:creationId xmlns:a16="http://schemas.microsoft.com/office/drawing/2014/main" id="{4E80A475-275D-4743-A622-89EB31886297}"/>
              </a:ext>
            </a:extLst>
          </p:cNvPr>
          <p:cNvGrpSpPr/>
          <p:nvPr/>
        </p:nvGrpSpPr>
        <p:grpSpPr>
          <a:xfrm>
            <a:off x="772145" y="1708066"/>
            <a:ext cx="7990855" cy="3389207"/>
            <a:chOff x="692006" y="116442"/>
            <a:chExt cx="11176173" cy="2919244"/>
          </a:xfrm>
        </p:grpSpPr>
        <p:sp>
          <p:nvSpPr>
            <p:cNvPr id="21" name="矩形 16">
              <a:extLst>
                <a:ext uri="{FF2B5EF4-FFF2-40B4-BE49-F238E27FC236}">
                  <a16:creationId xmlns:a16="http://schemas.microsoft.com/office/drawing/2014/main" id="{BBA8FAC6-6F5A-4E5C-94F4-0FB7B23C9A52}"/>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矩形 16">
              <a:extLst>
                <a:ext uri="{FF2B5EF4-FFF2-40B4-BE49-F238E27FC236}">
                  <a16:creationId xmlns:a16="http://schemas.microsoft.com/office/drawing/2014/main" id="{BDB2DA7D-701A-4862-B3E4-1CB750D3933A}"/>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00" y="-1278620"/>
            <a:ext cx="8229600" cy="2971800"/>
          </a:xfrm>
          <a:prstGeom prst="rect">
            <a:avLst/>
          </a:prstGeom>
        </p:spPr>
      </p:pic>
      <p:sp>
        <p:nvSpPr>
          <p:cNvPr id="3" name="Rectangle 2"/>
          <p:cNvSpPr/>
          <p:nvPr/>
        </p:nvSpPr>
        <p:spPr>
          <a:xfrm>
            <a:off x="2048411" y="728995"/>
            <a:ext cx="5798382" cy="523220"/>
          </a:xfrm>
          <a:prstGeom prst="rect">
            <a:avLst/>
          </a:prstGeom>
        </p:spPr>
        <p:txBody>
          <a:bodyPr wrap="none">
            <a:spAutoFit/>
          </a:bodyPr>
          <a:lstStyle/>
          <a:p>
            <a:r>
              <a:rPr lang="en-US" sz="2800" b="1" dirty="0" err="1">
                <a:solidFill>
                  <a:srgbClr val="FF0000"/>
                </a:solidFill>
                <a:latin typeface="Times New Roman" panose="02020603050405020304" pitchFamily="18" charset="0"/>
                <a:cs typeface="Times New Roman" panose="02020603050405020304" pitchFamily="18" charset="0"/>
              </a:rPr>
              <a:t>Vì</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sao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chúng</a:t>
            </a:r>
            <a:r>
              <a:rPr lang="en-US" sz="2800" b="1" dirty="0">
                <a:solidFill>
                  <a:srgbClr val="FF0000"/>
                </a:solidFill>
                <a:latin typeface="Times New Roman" panose="02020603050405020304" pitchFamily="18" charset="0"/>
                <a:cs typeface="Times New Roman" panose="02020603050405020304" pitchFamily="18" charset="0"/>
              </a:rPr>
              <a:t> ta </a:t>
            </a:r>
            <a:r>
              <a:rPr lang="en-US" sz="2800" b="1" dirty="0" err="1">
                <a:solidFill>
                  <a:srgbClr val="FF0000"/>
                </a:solidFill>
                <a:latin typeface="Times New Roman" panose="02020603050405020304" pitchFamily="18" charset="0"/>
                <a:cs typeface="Times New Roman" panose="02020603050405020304" pitchFamily="18" charset="0"/>
              </a:rPr>
              <a:t>phải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tiết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kiệm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nước</a:t>
            </a:r>
            <a:r>
              <a:rPr lang="en-US" sz="2800" b="1" dirty="0">
                <a:solidFill>
                  <a:srgbClr val="FF0000"/>
                </a:solidFill>
                <a:latin typeface="Times New Roman" panose="02020603050405020304" pitchFamily="18" charset="0"/>
                <a:cs typeface="Times New Roman" panose="02020603050405020304" pitchFamily="18" charset="0"/>
              </a:rPr>
              <a:t>?</a:t>
            </a:r>
          </a:p>
        </p:txBody>
      </p:sp>
      <p:sp>
        <p:nvSpPr>
          <p:cNvPr id="64" name="Rectangle 3"/>
          <p:cNvSpPr>
            <a:spLocks noChangeArrowheads="1"/>
          </p:cNvSpPr>
          <p:nvPr/>
        </p:nvSpPr>
        <p:spPr bwMode="auto">
          <a:xfrm>
            <a:off x="1600200" y="2038350"/>
            <a:ext cx="7239000" cy="1169551"/>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r>
              <a:rPr lang="en-US" sz="2800" b="1" dirty="0">
                <a:solidFill>
                  <a:srgbClr val="000099"/>
                </a:solidFill>
                <a:latin typeface="Times New Roman" pitchFamily="18" charset="0"/>
                <a:cs typeface="Times New Roman" pitchFamily="18" charset="0"/>
              </a:rPr>
              <a:t>A. </a:t>
            </a:r>
            <a:r>
              <a:rPr lang="en-US" sz="2800" b="1" dirty="0" err="1">
                <a:solidFill>
                  <a:srgbClr val="000099"/>
                </a:solidFill>
                <a:latin typeface="Times New Roman" pitchFamily="18" charset="0"/>
                <a:cs typeface="Times New Roman" pitchFamily="18" charset="0"/>
              </a:rPr>
              <a:t>Tiết</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kiệm</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nước</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là</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tiết</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kiệm</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tiền</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của</a:t>
            </a:r>
            <a:r>
              <a:rPr lang="en-US" sz="2800" b="1" dirty="0">
                <a:solidFill>
                  <a:srgbClr val="000099"/>
                </a:solidFill>
                <a:latin typeface="Times New Roman" pitchFamily="18" charset="0"/>
                <a:cs typeface="Times New Roman" pitchFamily="18" charset="0"/>
              </a:rPr>
              <a:t>.</a:t>
            </a:r>
          </a:p>
          <a:p>
            <a:pPr eaLnBrk="1" hangingPunct="1">
              <a:spcBef>
                <a:spcPct val="50000"/>
              </a:spcBef>
            </a:pPr>
            <a:endParaRPr lang="en-US" sz="2800" dirty="0">
              <a:solidFill>
                <a:srgbClr val="463416"/>
              </a:solidFill>
              <a:latin typeface="Times New Roman" pitchFamily="18" charset="0"/>
              <a:cs typeface="Times New Roman" pitchFamily="18" charset="0"/>
            </a:endParaRPr>
          </a:p>
        </p:txBody>
      </p:sp>
      <p:sp>
        <p:nvSpPr>
          <p:cNvPr id="68" name="Oval 67"/>
          <p:cNvSpPr>
            <a:spLocks noChangeArrowheads="1"/>
          </p:cNvSpPr>
          <p:nvPr/>
        </p:nvSpPr>
        <p:spPr bwMode="auto">
          <a:xfrm>
            <a:off x="1691750" y="4392846"/>
            <a:ext cx="545292" cy="491921"/>
          </a:xfrm>
          <a:prstGeom prst="ellipse">
            <a:avLst/>
          </a:prstGeom>
          <a:noFill/>
          <a:ln w="38100" algn="ctr">
            <a:solidFill>
              <a:srgbClr val="FF0000"/>
            </a:solidFill>
            <a:round/>
            <a:headEnd/>
            <a:tailEnd/>
          </a:ln>
          <a:effectLst>
            <a:prstShdw prst="shdw17" dist="17961" dir="2700000">
              <a:schemeClr val="bg2"/>
            </a:prstShdw>
          </a:effectLst>
        </p:spPr>
        <p:txBody>
          <a:bodyPr/>
          <a:lstStyle/>
          <a:p>
            <a:endParaRPr lang="vi-VN" sz="2800">
              <a:latin typeface="Times New Roman" pitchFamily="18" charset="0"/>
              <a:cs typeface="Times New Roman" pitchFamily="18" charset="0"/>
            </a:endParaRPr>
          </a:p>
        </p:txBody>
      </p:sp>
      <p:sp>
        <p:nvSpPr>
          <p:cNvPr id="69" name="TextBox 68">
            <a:extLst>
              <a:ext uri="{FF2B5EF4-FFF2-40B4-BE49-F238E27FC236}">
                <a16:creationId xmlns:a16="http://schemas.microsoft.com/office/drawing/2014/main" id="{69D2EE89-08A0-124A-AEA4-BF0E0D42935E}"/>
              </a:ext>
            </a:extLst>
          </p:cNvPr>
          <p:cNvSpPr txBox="1"/>
          <p:nvPr/>
        </p:nvSpPr>
        <p:spPr>
          <a:xfrm>
            <a:off x="1600200" y="2506351"/>
            <a:ext cx="6829818" cy="954107"/>
          </a:xfrm>
          <a:prstGeom prst="rect">
            <a:avLst/>
          </a:prstGeom>
          <a:noFill/>
        </p:spPr>
        <p:txBody>
          <a:bodyPr wrap="square" rtlCol="0">
            <a:spAutoFit/>
          </a:bodyPr>
          <a:lstStyle/>
          <a:p>
            <a:r>
              <a:rPr lang="en-US" sz="2800" b="1" dirty="0">
                <a:solidFill>
                  <a:srgbClr val="000099"/>
                </a:solidFill>
                <a:latin typeface="Times New Roman" panose="02020603050405020304" pitchFamily="18" charset="0"/>
                <a:cs typeface="Times New Roman" panose="02020603050405020304" pitchFamily="18" charset="0"/>
              </a:rPr>
              <a:t>B. </a:t>
            </a:r>
            <a:r>
              <a:rPr lang="vi-VN" sz="2800" b="1" dirty="0">
                <a:solidFill>
                  <a:srgbClr val="000099"/>
                </a:solidFill>
                <a:latin typeface="Times New Roman" panose="02020603050405020304" pitchFamily="18" charset="0"/>
                <a:cs typeface="Times New Roman" panose="02020603050405020304" pitchFamily="18" charset="0"/>
              </a:rPr>
              <a:t>Tiết kiệm nước để có nước dùng cho mình và người khác. </a:t>
            </a:r>
          </a:p>
        </p:txBody>
      </p:sp>
      <p:sp>
        <p:nvSpPr>
          <p:cNvPr id="70" name="TextBox 69">
            <a:extLst>
              <a:ext uri="{FF2B5EF4-FFF2-40B4-BE49-F238E27FC236}">
                <a16:creationId xmlns:a16="http://schemas.microsoft.com/office/drawing/2014/main" id="{67B4A06F-88BE-5140-B401-A42CECF14A3D}"/>
              </a:ext>
            </a:extLst>
          </p:cNvPr>
          <p:cNvSpPr txBox="1"/>
          <p:nvPr/>
        </p:nvSpPr>
        <p:spPr>
          <a:xfrm>
            <a:off x="1659596" y="3402670"/>
            <a:ext cx="6817137" cy="954107"/>
          </a:xfrm>
          <a:prstGeom prst="rect">
            <a:avLst/>
          </a:prstGeom>
          <a:noFill/>
        </p:spPr>
        <p:txBody>
          <a:bodyPr wrap="square" rtlCol="0">
            <a:spAutoFit/>
          </a:bodyPr>
          <a:lstStyle/>
          <a:p>
            <a:r>
              <a:rPr lang="en-US" sz="2800" b="1" dirty="0">
                <a:solidFill>
                  <a:srgbClr val="000099"/>
                </a:solidFill>
                <a:latin typeface="Times New Roman" panose="02020603050405020304" pitchFamily="18" charset="0"/>
                <a:cs typeface="Times New Roman" panose="02020603050405020304" pitchFamily="18" charset="0"/>
              </a:rPr>
              <a:t>C. </a:t>
            </a:r>
            <a:r>
              <a:rPr lang="vi-VN" sz="2800" b="1" dirty="0">
                <a:solidFill>
                  <a:srgbClr val="000099"/>
                </a:solidFill>
                <a:latin typeface="Times New Roman" panose="02020603050405020304" pitchFamily="18" charset="0"/>
                <a:cs typeface="Times New Roman" panose="02020603050405020304" pitchFamily="18" charset="0"/>
              </a:rPr>
              <a:t>Tiết kiệm nước để bảo vệ môi trường, bảo vệ nguồn tài nguyên nước. </a:t>
            </a:r>
          </a:p>
        </p:txBody>
      </p:sp>
      <p:sp>
        <p:nvSpPr>
          <p:cNvPr id="71" name="TextBox 70">
            <a:extLst>
              <a:ext uri="{FF2B5EF4-FFF2-40B4-BE49-F238E27FC236}">
                <a16:creationId xmlns:a16="http://schemas.microsoft.com/office/drawing/2014/main" id="{96A29A50-E45B-7344-92F8-E2620B4630E3}"/>
              </a:ext>
            </a:extLst>
          </p:cNvPr>
          <p:cNvSpPr txBox="1"/>
          <p:nvPr/>
        </p:nvSpPr>
        <p:spPr>
          <a:xfrm>
            <a:off x="1707034" y="4376704"/>
            <a:ext cx="4098651" cy="523220"/>
          </a:xfrm>
          <a:prstGeom prst="rect">
            <a:avLst/>
          </a:prstGeom>
          <a:noFill/>
        </p:spPr>
        <p:txBody>
          <a:bodyPr wrap="square" rtlCol="0">
            <a:spAutoFit/>
          </a:bodyPr>
          <a:lstStyle/>
          <a:p>
            <a:r>
              <a:rPr lang="en-US" sz="2800" b="1" dirty="0">
                <a:solidFill>
                  <a:srgbClr val="000099"/>
                </a:solidFill>
                <a:latin typeface="Times New Roman" panose="02020603050405020304" pitchFamily="18" charset="0"/>
                <a:cs typeface="Times New Roman" panose="02020603050405020304" pitchFamily="18" charset="0"/>
              </a:rPr>
              <a:t>D. </a:t>
            </a:r>
            <a:r>
              <a:rPr lang="vi-VN" sz="2800" b="1" dirty="0">
                <a:solidFill>
                  <a:srgbClr val="000099"/>
                </a:solidFill>
                <a:latin typeface="Times New Roman" panose="02020603050405020304" pitchFamily="18" charset="0"/>
                <a:cs typeface="Times New Roman" panose="02020603050405020304" pitchFamily="18" charset="0"/>
              </a:rPr>
              <a:t>Tất cả các đáp án trên. </a:t>
            </a: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6800" y="444553"/>
            <a:ext cx="897596" cy="1071395"/>
          </a:xfrm>
          <a:prstGeom prst="rect">
            <a:avLst/>
          </a:prstGeom>
          <a:effectLst>
            <a:reflection blurRad="6350" stA="52000" endA="300" endPos="35000" dir="5400000" sy="-100000" algn="bl" rotWithShape="0"/>
          </a:effectLst>
        </p:spPr>
      </p:pic>
      <p:pic>
        <p:nvPicPr>
          <p:cNvPr id="73" name="Picture 18" descr="j0234131"/>
          <p:cNvPicPr>
            <a:picLocks noChangeAspect="1" noChangeArrowheads="1"/>
          </p:cNvPicPr>
          <p:nvPr/>
        </p:nvPicPr>
        <p:blipFill>
          <a:blip r:embed="rId8"/>
          <a:srcRect/>
          <a:stretch>
            <a:fillRect/>
          </a:stretch>
        </p:blipFill>
        <p:spPr bwMode="auto">
          <a:xfrm>
            <a:off x="7010400" y="4095750"/>
            <a:ext cx="913209" cy="971550"/>
          </a:xfrm>
          <a:prstGeom prst="rect">
            <a:avLst/>
          </a:prstGeom>
          <a:noFill/>
          <a:ln w="9525">
            <a:noFill/>
            <a:miter lim="800000"/>
            <a:headEnd/>
            <a:tailEnd/>
          </a:ln>
          <a:effectLst>
            <a:outerShdw blurRad="50800" dist="38100" dir="18900000" algn="bl" rotWithShape="0">
              <a:prstClr val="black">
                <a:alpha val="40000"/>
              </a:prstClr>
            </a:outerShdw>
          </a:effectLst>
        </p:spPr>
      </p:pic>
      <p:sp>
        <p:nvSpPr>
          <p:cNvPr id="74" name="WordArt 19"/>
          <p:cNvSpPr>
            <a:spLocks noChangeArrowheads="1" noChangeShapeType="1" noTextEdit="1"/>
          </p:cNvSpPr>
          <p:nvPr/>
        </p:nvSpPr>
        <p:spPr bwMode="auto">
          <a:xfrm>
            <a:off x="7895034" y="4423173"/>
            <a:ext cx="683419" cy="539353"/>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00</a:t>
            </a:r>
          </a:p>
        </p:txBody>
      </p:sp>
      <p:sp>
        <p:nvSpPr>
          <p:cNvPr id="75" name="WordArt 20"/>
          <p:cNvSpPr>
            <a:spLocks noChangeArrowheads="1" noChangeShapeType="1" noTextEdit="1"/>
          </p:cNvSpPr>
          <p:nvPr/>
        </p:nvSpPr>
        <p:spPr bwMode="auto">
          <a:xfrm>
            <a:off x="7922419" y="4460081"/>
            <a:ext cx="683419" cy="539354"/>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05</a:t>
            </a:r>
          </a:p>
        </p:txBody>
      </p:sp>
      <p:sp>
        <p:nvSpPr>
          <p:cNvPr id="76" name="WordArt 21"/>
          <p:cNvSpPr>
            <a:spLocks noChangeArrowheads="1" noChangeShapeType="1" noTextEdit="1"/>
          </p:cNvSpPr>
          <p:nvPr/>
        </p:nvSpPr>
        <p:spPr bwMode="auto">
          <a:xfrm>
            <a:off x="7940278" y="4413648"/>
            <a:ext cx="683419" cy="539353"/>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04</a:t>
            </a:r>
          </a:p>
        </p:txBody>
      </p:sp>
      <p:sp>
        <p:nvSpPr>
          <p:cNvPr id="77" name="WordArt 22"/>
          <p:cNvSpPr>
            <a:spLocks noChangeArrowheads="1" noChangeShapeType="1" noTextEdit="1"/>
          </p:cNvSpPr>
          <p:nvPr/>
        </p:nvSpPr>
        <p:spPr bwMode="auto">
          <a:xfrm>
            <a:off x="7972425" y="4470798"/>
            <a:ext cx="683419" cy="539353"/>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03</a:t>
            </a:r>
          </a:p>
        </p:txBody>
      </p:sp>
      <p:sp>
        <p:nvSpPr>
          <p:cNvPr id="78" name="WordArt 23"/>
          <p:cNvSpPr>
            <a:spLocks noChangeArrowheads="1" noChangeShapeType="1" noTextEdit="1"/>
          </p:cNvSpPr>
          <p:nvPr/>
        </p:nvSpPr>
        <p:spPr bwMode="auto">
          <a:xfrm>
            <a:off x="7940278" y="4449366"/>
            <a:ext cx="683419" cy="539353"/>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02</a:t>
            </a:r>
          </a:p>
        </p:txBody>
      </p:sp>
      <p:sp>
        <p:nvSpPr>
          <p:cNvPr id="106" name="WordArt 24"/>
          <p:cNvSpPr>
            <a:spLocks noChangeArrowheads="1" noChangeShapeType="1" noTextEdit="1"/>
          </p:cNvSpPr>
          <p:nvPr/>
        </p:nvSpPr>
        <p:spPr bwMode="auto">
          <a:xfrm>
            <a:off x="7890272" y="4424362"/>
            <a:ext cx="683419" cy="539354"/>
          </a:xfrm>
          <a:prstGeom prst="rect">
            <a:avLst/>
          </a:prstGeom>
        </p:spPr>
        <p:txBody>
          <a:bodyPr wrap="none" fromWordArt="1">
            <a:prstTxWarp prst="textPlain">
              <a:avLst>
                <a:gd name="adj" fmla="val 50000"/>
              </a:avLst>
            </a:prstTxWarp>
          </a:bodyPr>
          <a:lstStyle/>
          <a:p>
            <a:pPr algn="ctr"/>
            <a:r>
              <a:rPr lang="en-US" sz="2700" kern="10" dirty="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01</a:t>
            </a:r>
          </a:p>
        </p:txBody>
      </p:sp>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8812" y="908268"/>
            <a:ext cx="1421791" cy="1294846"/>
          </a:xfrm>
          <a:prstGeom prst="rect">
            <a:avLst/>
          </a:prstGeom>
          <a:effectLst>
            <a:reflection blurRad="6350" stA="52000" endA="300" endPos="35000" dir="5400000" sy="-100000" algn="bl" rotWithShape="0"/>
          </a:effectLst>
        </p:spPr>
      </p:pic>
      <p:pic>
        <p:nvPicPr>
          <p:cNvPr id="107" name="Picture 10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439511">
            <a:off x="7645187" y="2182662"/>
            <a:ext cx="932769" cy="670618"/>
          </a:xfrm>
          <a:prstGeom prst="rect">
            <a:avLst/>
          </a:prstGeom>
        </p:spPr>
      </p:pic>
      <p:pic>
        <p:nvPicPr>
          <p:cNvPr id="6" name="Picture 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88246" y="3100824"/>
            <a:ext cx="1537620" cy="1989851"/>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407879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randombar(horizontal)">
                                      <p:cBhvr>
                                        <p:cTn id="13" dur="500"/>
                                        <p:tgtEl>
                                          <p:spTgt spid="6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9"/>
                                        </p:tgtEl>
                                        <p:attrNameLst>
                                          <p:attrName>style.visibility</p:attrName>
                                        </p:attrNameLst>
                                      </p:cBhvr>
                                      <p:to>
                                        <p:strVal val="visible"/>
                                      </p:to>
                                    </p:set>
                                    <p:animEffect transition="in" filter="randombar(horizontal)">
                                      <p:cBhvr>
                                        <p:cTn id="16" dur="500"/>
                                        <p:tgtEl>
                                          <p:spTgt spid="69"/>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randombar(horizontal)">
                                      <p:cBhvr>
                                        <p:cTn id="19" dur="500"/>
                                        <p:tgtEl>
                                          <p:spTgt spid="7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randombar(horizontal)">
                                      <p:cBhvr>
                                        <p:cTn id="22" dur="500"/>
                                        <p:tgtEl>
                                          <p:spTgt spid="7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fade">
                                      <p:cBhvr>
                                        <p:cTn id="27" dur="500"/>
                                        <p:tgtEl>
                                          <p:spTgt spid="73"/>
                                        </p:tgtEl>
                                      </p:cBhvr>
                                    </p:animEffect>
                                  </p:childTnLst>
                                </p:cTn>
                              </p:par>
                            </p:childTnLst>
                          </p:cTn>
                        </p:par>
                        <p:par>
                          <p:cTn id="28" fill="hold">
                            <p:stCondLst>
                              <p:cond delay="500"/>
                            </p:stCondLst>
                            <p:childTnLst>
                              <p:par>
                                <p:cTn id="29" presetID="3" presetClass="entr" presetSubtype="0" fill="hold" grpId="0" nodeType="afterEffect">
                                  <p:stCondLst>
                                    <p:cond delay="0"/>
                                  </p:stCondLst>
                                  <p:childTnLst>
                                    <p:set>
                                      <p:cBhvr>
                                        <p:cTn id="30"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ding.wav"/>
                                        </p:tgtEl>
                                      </p:cMediaNode>
                                    </p:audio>
                                  </p:subTnLst>
                                </p:cTn>
                              </p:par>
                            </p:childTnLst>
                          </p:cTn>
                        </p:par>
                        <p:par>
                          <p:cTn id="31" fill="hold">
                            <p:stCondLst>
                              <p:cond delay="500"/>
                            </p:stCondLst>
                            <p:childTnLst>
                              <p:par>
                                <p:cTn id="32" presetID="10" presetClass="exit" presetSubtype="0" fill="hold" grpId="1" nodeType="afterEffect">
                                  <p:stCondLst>
                                    <p:cond delay="500"/>
                                  </p:stCondLst>
                                  <p:childTnLst>
                                    <p:animEffect transition="out" filter="fade">
                                      <p:cBhvr>
                                        <p:cTn id="33" dur="1000"/>
                                        <p:tgtEl>
                                          <p:spTgt spid="75"/>
                                        </p:tgtEl>
                                      </p:cBhvr>
                                    </p:animEffect>
                                    <p:set>
                                      <p:cBhvr>
                                        <p:cTn id="34" dur="1" fill="hold">
                                          <p:stCondLst>
                                            <p:cond delay="999"/>
                                          </p:stCondLst>
                                        </p:cTn>
                                        <p:tgtEl>
                                          <p:spTgt spid="75"/>
                                        </p:tgtEl>
                                        <p:attrNameLst>
                                          <p:attrName>style.visibility</p:attrName>
                                        </p:attrNameLst>
                                      </p:cBhvr>
                                      <p:to>
                                        <p:strVal val="hidden"/>
                                      </p:to>
                                    </p:set>
                                  </p:childTnLst>
                                </p:cTn>
                              </p:par>
                            </p:childTnLst>
                          </p:cTn>
                        </p:par>
                        <p:par>
                          <p:cTn id="35" fill="hold">
                            <p:stCondLst>
                              <p:cond delay="2000"/>
                            </p:stCondLst>
                            <p:childTnLst>
                              <p:par>
                                <p:cTn id="36" presetID="3" presetClass="entr" presetSubtype="0" fill="hold" grpId="0" nodeType="afterEffect">
                                  <p:stCondLst>
                                    <p:cond delay="0"/>
                                  </p:stCondLst>
                                  <p:childTnLst>
                                    <p:set>
                                      <p:cBhvr>
                                        <p:cTn id="37"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ding.wav"/>
                                        </p:tgtEl>
                                      </p:cMediaNode>
                                    </p:audio>
                                  </p:subTnLst>
                                </p:cTn>
                              </p:par>
                            </p:childTnLst>
                          </p:cTn>
                        </p:par>
                        <p:par>
                          <p:cTn id="38" fill="hold">
                            <p:stCondLst>
                              <p:cond delay="2000"/>
                            </p:stCondLst>
                            <p:childTnLst>
                              <p:par>
                                <p:cTn id="39" presetID="10" presetClass="exit" presetSubtype="0" fill="hold" grpId="1" nodeType="afterEffect">
                                  <p:stCondLst>
                                    <p:cond delay="500"/>
                                  </p:stCondLst>
                                  <p:childTnLst>
                                    <p:animEffect transition="out" filter="fade">
                                      <p:cBhvr>
                                        <p:cTn id="40" dur="1000"/>
                                        <p:tgtEl>
                                          <p:spTgt spid="76"/>
                                        </p:tgtEl>
                                      </p:cBhvr>
                                    </p:animEffect>
                                    <p:set>
                                      <p:cBhvr>
                                        <p:cTn id="41" dur="1" fill="hold">
                                          <p:stCondLst>
                                            <p:cond delay="999"/>
                                          </p:stCondLst>
                                        </p:cTn>
                                        <p:tgtEl>
                                          <p:spTgt spid="76"/>
                                        </p:tgtEl>
                                        <p:attrNameLst>
                                          <p:attrName>style.visibility</p:attrName>
                                        </p:attrNameLst>
                                      </p:cBhvr>
                                      <p:to>
                                        <p:strVal val="hidden"/>
                                      </p:to>
                                    </p:set>
                                  </p:childTnLst>
                                </p:cTn>
                              </p:par>
                            </p:childTnLst>
                          </p:cTn>
                        </p:par>
                        <p:par>
                          <p:cTn id="42" fill="hold">
                            <p:stCondLst>
                              <p:cond delay="3500"/>
                            </p:stCondLst>
                            <p:childTnLst>
                              <p:par>
                                <p:cTn id="43" presetID="3" presetClass="entr" presetSubtype="0" fill="hold" grpId="0" nodeType="afterEffect">
                                  <p:stCondLst>
                                    <p:cond delay="0"/>
                                  </p:stCondLst>
                                  <p:childTnLst>
                                    <p:set>
                                      <p:cBhvr>
                                        <p:cTn id="44"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ding.wav"/>
                                        </p:tgtEl>
                                      </p:cMediaNode>
                                    </p:audio>
                                  </p:subTnLst>
                                </p:cTn>
                              </p:par>
                            </p:childTnLst>
                          </p:cTn>
                        </p:par>
                        <p:par>
                          <p:cTn id="45" fill="hold">
                            <p:stCondLst>
                              <p:cond delay="3500"/>
                            </p:stCondLst>
                            <p:childTnLst>
                              <p:par>
                                <p:cTn id="46" presetID="10" presetClass="exit" presetSubtype="0" fill="hold" grpId="1" nodeType="afterEffect">
                                  <p:stCondLst>
                                    <p:cond delay="500"/>
                                  </p:stCondLst>
                                  <p:childTnLst>
                                    <p:animEffect transition="out" filter="fade">
                                      <p:cBhvr>
                                        <p:cTn id="47" dur="1000"/>
                                        <p:tgtEl>
                                          <p:spTgt spid="77"/>
                                        </p:tgtEl>
                                      </p:cBhvr>
                                    </p:animEffect>
                                    <p:set>
                                      <p:cBhvr>
                                        <p:cTn id="48" dur="1" fill="hold">
                                          <p:stCondLst>
                                            <p:cond delay="999"/>
                                          </p:stCondLst>
                                        </p:cTn>
                                        <p:tgtEl>
                                          <p:spTgt spid="77"/>
                                        </p:tgtEl>
                                        <p:attrNameLst>
                                          <p:attrName>style.visibility</p:attrName>
                                        </p:attrNameLst>
                                      </p:cBhvr>
                                      <p:to>
                                        <p:strVal val="hidden"/>
                                      </p:to>
                                    </p:set>
                                  </p:childTnLst>
                                </p:cTn>
                              </p:par>
                            </p:childTnLst>
                          </p:cTn>
                        </p:par>
                        <p:par>
                          <p:cTn id="49" fill="hold">
                            <p:stCondLst>
                              <p:cond delay="5000"/>
                            </p:stCondLst>
                            <p:childTnLst>
                              <p:par>
                                <p:cTn id="50" presetID="3" presetClass="entr" presetSubtype="0" fill="hold" grpId="0" nodeType="afterEffect">
                                  <p:stCondLst>
                                    <p:cond delay="0"/>
                                  </p:stCondLst>
                                  <p:childTnLst>
                                    <p:set>
                                      <p:cBhvr>
                                        <p:cTn id="51"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ding.wav"/>
                                        </p:tgtEl>
                                      </p:cMediaNode>
                                    </p:audio>
                                  </p:subTnLst>
                                </p:cTn>
                              </p:par>
                            </p:childTnLst>
                          </p:cTn>
                        </p:par>
                        <p:par>
                          <p:cTn id="52" fill="hold">
                            <p:stCondLst>
                              <p:cond delay="5000"/>
                            </p:stCondLst>
                            <p:childTnLst>
                              <p:par>
                                <p:cTn id="53" presetID="10" presetClass="exit" presetSubtype="0" fill="hold" grpId="1" nodeType="afterEffect">
                                  <p:stCondLst>
                                    <p:cond delay="500"/>
                                  </p:stCondLst>
                                  <p:childTnLst>
                                    <p:animEffect transition="out" filter="fade">
                                      <p:cBhvr>
                                        <p:cTn id="54" dur="1000"/>
                                        <p:tgtEl>
                                          <p:spTgt spid="78"/>
                                        </p:tgtEl>
                                      </p:cBhvr>
                                    </p:animEffect>
                                    <p:set>
                                      <p:cBhvr>
                                        <p:cTn id="55" dur="1" fill="hold">
                                          <p:stCondLst>
                                            <p:cond delay="999"/>
                                          </p:stCondLst>
                                        </p:cTn>
                                        <p:tgtEl>
                                          <p:spTgt spid="78"/>
                                        </p:tgtEl>
                                        <p:attrNameLst>
                                          <p:attrName>style.visibility</p:attrName>
                                        </p:attrNameLst>
                                      </p:cBhvr>
                                      <p:to>
                                        <p:strVal val="hidden"/>
                                      </p:to>
                                    </p:set>
                                  </p:childTnLst>
                                </p:cTn>
                              </p:par>
                            </p:childTnLst>
                          </p:cTn>
                        </p:par>
                        <p:par>
                          <p:cTn id="56" fill="hold">
                            <p:stCondLst>
                              <p:cond delay="6500"/>
                            </p:stCondLst>
                            <p:childTnLst>
                              <p:par>
                                <p:cTn id="57" presetID="3" presetClass="entr" presetSubtype="0" fill="hold" grpId="0" nodeType="afterEffect">
                                  <p:stCondLst>
                                    <p:cond delay="0"/>
                                  </p:stCondLst>
                                  <p:childTnLst>
                                    <p:set>
                                      <p:cBhvr>
                                        <p:cTn id="58" dur="1" fill="hold">
                                          <p:stCondLst>
                                            <p:cond delay="0"/>
                                          </p:stCondLst>
                                        </p:cTn>
                                        <p:tgtEl>
                                          <p:spTgt spid="106"/>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ding.wav"/>
                                        </p:tgtEl>
                                      </p:cMediaNode>
                                    </p:audio>
                                  </p:subTnLst>
                                </p:cTn>
                              </p:par>
                            </p:childTnLst>
                          </p:cTn>
                        </p:par>
                        <p:par>
                          <p:cTn id="59" fill="hold">
                            <p:stCondLst>
                              <p:cond delay="6500"/>
                            </p:stCondLst>
                            <p:childTnLst>
                              <p:par>
                                <p:cTn id="60" presetID="10" presetClass="exit" presetSubtype="0" fill="hold" grpId="1" nodeType="afterEffect">
                                  <p:stCondLst>
                                    <p:cond delay="500"/>
                                  </p:stCondLst>
                                  <p:childTnLst>
                                    <p:animEffect transition="out" filter="fade">
                                      <p:cBhvr>
                                        <p:cTn id="61" dur="1000"/>
                                        <p:tgtEl>
                                          <p:spTgt spid="106"/>
                                        </p:tgtEl>
                                      </p:cBhvr>
                                    </p:animEffect>
                                    <p:set>
                                      <p:cBhvr>
                                        <p:cTn id="62" dur="1" fill="hold">
                                          <p:stCondLst>
                                            <p:cond delay="999"/>
                                          </p:stCondLst>
                                        </p:cTn>
                                        <p:tgtEl>
                                          <p:spTgt spid="106"/>
                                        </p:tgtEl>
                                        <p:attrNameLst>
                                          <p:attrName>style.visibility</p:attrName>
                                        </p:attrNameLst>
                                      </p:cBhvr>
                                      <p:to>
                                        <p:strVal val="hidden"/>
                                      </p:to>
                                    </p:set>
                                  </p:childTnLst>
                                </p:cTn>
                              </p:par>
                            </p:childTnLst>
                          </p:cTn>
                        </p:par>
                        <p:par>
                          <p:cTn id="63" fill="hold">
                            <p:stCondLst>
                              <p:cond delay="8000"/>
                            </p:stCondLst>
                            <p:childTnLst>
                              <p:par>
                                <p:cTn id="64" presetID="4" presetClass="entr" presetSubtype="32" fill="hold" grpId="0" nodeType="afterEffect">
                                  <p:stCondLst>
                                    <p:cond delay="0"/>
                                  </p:stCondLst>
                                  <p:childTnLst>
                                    <p:set>
                                      <p:cBhvr>
                                        <p:cTn id="65" dur="1" fill="hold">
                                          <p:stCondLst>
                                            <p:cond delay="0"/>
                                          </p:stCondLst>
                                        </p:cTn>
                                        <p:tgtEl>
                                          <p:spTgt spid="74"/>
                                        </p:tgtEl>
                                        <p:attrNameLst>
                                          <p:attrName>style.visibility</p:attrName>
                                        </p:attrNameLst>
                                      </p:cBhvr>
                                      <p:to>
                                        <p:strVal val="visible"/>
                                      </p:to>
                                    </p:set>
                                    <p:animEffect transition="in" filter="box(out)">
                                      <p:cBhvr>
                                        <p:cTn id="66" dur="500"/>
                                        <p:tgtEl>
                                          <p:spTgt spid="74"/>
                                        </p:tgtEl>
                                      </p:cBhvr>
                                    </p:animEffect>
                                  </p:childTnLst>
                                  <p:subTnLst>
                                    <p:audio>
                                      <p:cMediaNode>
                                        <p:cTn display="0" masterRel="sameClick">
                                          <p:stCondLst>
                                            <p:cond evt="begin" delay="0">
                                              <p:tn val="64"/>
                                            </p:cond>
                                          </p:stCondLst>
                                          <p:endCondLst>
                                            <p:cond evt="onStopAudio" delay="0">
                                              <p:tgtEl>
                                                <p:sldTgt/>
                                              </p:tgtEl>
                                            </p:cond>
                                          </p:endCondLst>
                                        </p:cTn>
                                        <p:tgtEl>
                                          <p:sndTgt r:embed="rId4" name="BELL.WAV"/>
                                        </p:tgtEl>
                                      </p:cMediaNode>
                                    </p:audio>
                                  </p:sub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68"/>
                                        </p:tgtEl>
                                        <p:attrNameLst>
                                          <p:attrName>style.visibility</p:attrName>
                                        </p:attrNameLst>
                                      </p:cBhvr>
                                      <p:to>
                                        <p:strVal val="visible"/>
                                      </p:to>
                                    </p:set>
                                    <p:animEffect transition="in" filter="blinds(horizontal)">
                                      <p:cBhvr>
                                        <p:cTn id="71" dur="500"/>
                                        <p:tgtEl>
                                          <p:spTgt spid="68"/>
                                        </p:tgtEl>
                                      </p:cBhvr>
                                    </p:animEffect>
                                  </p:childTnLst>
                                  <p:subTnLst>
                                    <p:audio>
                                      <p:cMediaNode>
                                        <p:cTn display="0" masterRel="sameClick">
                                          <p:stCondLst>
                                            <p:cond evt="begin" delay="0">
                                              <p:tn val="69"/>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4" grpId="0"/>
      <p:bldP spid="68" grpId="0" animBg="1"/>
      <p:bldP spid="69" grpId="0"/>
      <p:bldP spid="70" grpId="0"/>
      <p:bldP spid="71" grpId="0"/>
      <p:bldP spid="74" grpId="0" animBg="1"/>
      <p:bldP spid="75" grpId="0" animBg="1"/>
      <p:bldP spid="75" grpId="1" animBg="1"/>
      <p:bldP spid="76" grpId="0" animBg="1"/>
      <p:bldP spid="76" grpId="1" animBg="1"/>
      <p:bldP spid="77" grpId="0" animBg="1"/>
      <p:bldP spid="77" grpId="1" animBg="1"/>
      <p:bldP spid="78" grpId="0" animBg="1"/>
      <p:bldP spid="78" grpId="1" animBg="1"/>
      <p:bldP spid="106" grpId="0" animBg="1"/>
      <p:bldP spid="10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9">
            <a:extLst>
              <a:ext uri="{FF2B5EF4-FFF2-40B4-BE49-F238E27FC236}">
                <a16:creationId xmlns:a16="http://schemas.microsoft.com/office/drawing/2014/main" id="{4160EC95-FE72-49A9-808E-4BFA9E4F16D6}"/>
              </a:ext>
            </a:extLst>
          </p:cNvPr>
          <p:cNvGrpSpPr/>
          <p:nvPr/>
        </p:nvGrpSpPr>
        <p:grpSpPr>
          <a:xfrm>
            <a:off x="173583" y="1683970"/>
            <a:ext cx="8818017" cy="3389207"/>
            <a:chOff x="692006" y="116442"/>
            <a:chExt cx="11176173" cy="2919244"/>
          </a:xfrm>
        </p:grpSpPr>
        <p:sp>
          <p:nvSpPr>
            <p:cNvPr id="19" name="矩形 16">
              <a:extLst>
                <a:ext uri="{FF2B5EF4-FFF2-40B4-BE49-F238E27FC236}">
                  <a16:creationId xmlns:a16="http://schemas.microsoft.com/office/drawing/2014/main" id="{9734F0AA-844E-4599-9506-E2A508FE35B3}"/>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矩形 16">
              <a:extLst>
                <a:ext uri="{FF2B5EF4-FFF2-40B4-BE49-F238E27FC236}">
                  <a16:creationId xmlns:a16="http://schemas.microsoft.com/office/drawing/2014/main" id="{4CF7FC78-01AE-4134-B56D-4F62AF7010A1}"/>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00" y="-1278620"/>
            <a:ext cx="8229600" cy="2971800"/>
          </a:xfrm>
          <a:prstGeom prst="rect">
            <a:avLst/>
          </a:prstGeom>
        </p:spPr>
      </p:pic>
      <p:sp>
        <p:nvSpPr>
          <p:cNvPr id="3" name="Rectangle 2"/>
          <p:cNvSpPr/>
          <p:nvPr/>
        </p:nvSpPr>
        <p:spPr>
          <a:xfrm>
            <a:off x="1612805" y="609047"/>
            <a:ext cx="6955750" cy="584775"/>
          </a:xfrm>
          <a:prstGeom prst="rect">
            <a:avLst/>
          </a:prstGeom>
        </p:spPr>
        <p:txBody>
          <a:bodyPr wrap="none">
            <a:spAutoFit/>
          </a:bodyPr>
          <a:lstStyle/>
          <a:p>
            <a:r>
              <a:rPr lang="vi-VN" sz="3200" b="1" dirty="0">
                <a:solidFill>
                  <a:srgbClr val="FF0000"/>
                </a:solidFill>
                <a:latin typeface="Times New Roman" panose="02020603050405020304" pitchFamily="18" charset="0"/>
                <a:cs typeface="Times New Roman" panose="02020603050405020304" pitchFamily="18" charset="0"/>
              </a:rPr>
              <a:t>N</a:t>
            </a:r>
            <a:r>
              <a:rPr lang="en-US" sz="3200" b="1" dirty="0" err="1">
                <a:solidFill>
                  <a:srgbClr val="FF0000"/>
                </a:solidFill>
                <a:latin typeface="Times New Roman" panose="02020603050405020304" pitchFamily="18" charset="0"/>
                <a:cs typeface="Times New Roman" panose="02020603050405020304" pitchFamily="18" charset="0"/>
              </a:rPr>
              <a:t>hững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việc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làm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để</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tiết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kiệm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nước</a:t>
            </a:r>
            <a:r>
              <a:rPr lang="vi-VN" sz="3200" b="1" dirty="0">
                <a:solidFill>
                  <a:srgbClr val="FF0000"/>
                </a:solidFill>
                <a:latin typeface="Times New Roman" panose="02020603050405020304" pitchFamily="18" charset="0"/>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4" name="Rectangle 3"/>
          <p:cNvSpPr>
            <a:spLocks noChangeArrowheads="1"/>
          </p:cNvSpPr>
          <p:nvPr/>
        </p:nvSpPr>
        <p:spPr bwMode="auto">
          <a:xfrm>
            <a:off x="463350" y="1943744"/>
            <a:ext cx="7842449" cy="1169551"/>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r>
              <a:rPr lang="en-US" sz="2800" b="1" dirty="0">
                <a:solidFill>
                  <a:srgbClr val="000099"/>
                </a:solidFill>
                <a:latin typeface="Times New Roman" pitchFamily="18" charset="0"/>
                <a:cs typeface="Times New Roman" pitchFamily="18" charset="0"/>
              </a:rPr>
              <a:t>A. </a:t>
            </a:r>
            <a:r>
              <a:rPr lang="vi-VN" sz="2800" b="1" dirty="0">
                <a:solidFill>
                  <a:srgbClr val="000099"/>
                </a:solidFill>
                <a:latin typeface="Times New Roman" panose="02020603050405020304" pitchFamily="18" charset="0"/>
                <a:cs typeface="Times New Roman" panose="02020603050405020304" pitchFamily="18" charset="0"/>
              </a:rPr>
              <a:t>Không dùng tới nước, để nước chảy nhiều.</a:t>
            </a:r>
          </a:p>
          <a:p>
            <a:pPr eaLnBrk="1" hangingPunct="1">
              <a:spcBef>
                <a:spcPct val="50000"/>
              </a:spcBef>
            </a:pPr>
            <a:endParaRPr lang="en-US" sz="2800" dirty="0">
              <a:solidFill>
                <a:srgbClr val="463416"/>
              </a:solidFill>
              <a:latin typeface="Times New Roman" pitchFamily="18" charset="0"/>
              <a:cs typeface="Times New Roman" pitchFamily="18" charset="0"/>
            </a:endParaRPr>
          </a:p>
        </p:txBody>
      </p:sp>
      <p:sp>
        <p:nvSpPr>
          <p:cNvPr id="68" name="Oval 67"/>
          <p:cNvSpPr>
            <a:spLocks noChangeArrowheads="1"/>
          </p:cNvSpPr>
          <p:nvPr/>
        </p:nvSpPr>
        <p:spPr bwMode="auto">
          <a:xfrm>
            <a:off x="414414" y="2528153"/>
            <a:ext cx="545292" cy="491921"/>
          </a:xfrm>
          <a:prstGeom prst="ellipse">
            <a:avLst/>
          </a:prstGeom>
          <a:noFill/>
          <a:ln w="38100" algn="ctr">
            <a:solidFill>
              <a:srgbClr val="FF0000"/>
            </a:solidFill>
            <a:round/>
            <a:headEnd/>
            <a:tailEnd/>
          </a:ln>
          <a:effectLst>
            <a:prstShdw prst="shdw17" dist="17961" dir="2700000">
              <a:schemeClr val="bg2"/>
            </a:prstShdw>
          </a:effectLst>
        </p:spPr>
        <p:txBody>
          <a:bodyPr/>
          <a:lstStyle/>
          <a:p>
            <a:endParaRPr lang="vi-VN" sz="2800">
              <a:latin typeface="Times New Roman" pitchFamily="18" charset="0"/>
              <a:cs typeface="Times New Roman" pitchFamily="18" charset="0"/>
            </a:endParaRPr>
          </a:p>
        </p:txBody>
      </p:sp>
      <p:sp>
        <p:nvSpPr>
          <p:cNvPr id="69" name="TextBox 68">
            <a:extLst>
              <a:ext uri="{FF2B5EF4-FFF2-40B4-BE49-F238E27FC236}">
                <a16:creationId xmlns:a16="http://schemas.microsoft.com/office/drawing/2014/main" id="{69D2EE89-08A0-124A-AEA4-BF0E0D42935E}"/>
              </a:ext>
            </a:extLst>
          </p:cNvPr>
          <p:cNvSpPr txBox="1"/>
          <p:nvPr/>
        </p:nvSpPr>
        <p:spPr>
          <a:xfrm>
            <a:off x="491230" y="2479461"/>
            <a:ext cx="7355563" cy="1384995"/>
          </a:xfrm>
          <a:prstGeom prst="rect">
            <a:avLst/>
          </a:prstGeom>
          <a:noFill/>
        </p:spPr>
        <p:txBody>
          <a:bodyPr wrap="square" rtlCol="0">
            <a:spAutoFit/>
          </a:bodyPr>
          <a:lstStyle/>
          <a:p>
            <a:r>
              <a:rPr lang="en-US" sz="2800" b="1" dirty="0">
                <a:solidFill>
                  <a:srgbClr val="000099"/>
                </a:solidFill>
                <a:latin typeface="Times New Roman" panose="02020603050405020304" pitchFamily="18" charset="0"/>
                <a:cs typeface="Times New Roman" panose="02020603050405020304" pitchFamily="18" charset="0"/>
              </a:rPr>
              <a:t>B. </a:t>
            </a:r>
            <a:r>
              <a:rPr lang="en-US" sz="2800" b="1" dirty="0" err="1">
                <a:solidFill>
                  <a:srgbClr val="000099"/>
                </a:solidFill>
                <a:latin typeface="Times New Roman" panose="02020603050405020304" pitchFamily="18" charset="0"/>
                <a:cs typeface="Times New Roman" panose="02020603050405020304" pitchFamily="18" charset="0"/>
              </a:rPr>
              <a:t>Sửa</a:t>
            </a:r>
            <a:r>
              <a:rPr lang="en-US" sz="2800" b="1" dirty="0">
                <a:solidFill>
                  <a:srgbClr val="000099"/>
                </a:solidFill>
                <a:latin typeface="Times New Roman" panose="02020603050405020304" pitchFamily="18" charset="0"/>
                <a:cs typeface="Times New Roman" panose="02020603050405020304" pitchFamily="18" charset="0"/>
              </a:rPr>
              <a:t> </a:t>
            </a:r>
            <a:r>
              <a:rPr lang="en-US" sz="2800" b="1" dirty="0" err="1">
                <a:solidFill>
                  <a:srgbClr val="000099"/>
                </a:solidFill>
                <a:latin typeface="Times New Roman" panose="02020603050405020304" pitchFamily="18" charset="0"/>
                <a:cs typeface="Times New Roman" panose="02020603050405020304" pitchFamily="18" charset="0"/>
              </a:rPr>
              <a:t>ống</a:t>
            </a:r>
            <a:r>
              <a:rPr lang="en-US" sz="2800" b="1" dirty="0">
                <a:solidFill>
                  <a:srgbClr val="000099"/>
                </a:solidFill>
                <a:latin typeface="Times New Roman" panose="02020603050405020304" pitchFamily="18" charset="0"/>
                <a:cs typeface="Times New Roman" panose="02020603050405020304" pitchFamily="18" charset="0"/>
              </a:rPr>
              <a:t> </a:t>
            </a:r>
            <a:r>
              <a:rPr lang="en-US" sz="2800" b="1" dirty="0" err="1">
                <a:solidFill>
                  <a:srgbClr val="000099"/>
                </a:solidFill>
                <a:latin typeface="Times New Roman" panose="02020603050405020304" pitchFamily="18" charset="0"/>
                <a:cs typeface="Times New Roman" panose="02020603050405020304" pitchFamily="18" charset="0"/>
              </a:rPr>
              <a:t>nước</a:t>
            </a:r>
            <a:r>
              <a:rPr lang="en-US" sz="2800" b="1" dirty="0">
                <a:solidFill>
                  <a:srgbClr val="000099"/>
                </a:solidFill>
                <a:latin typeface="Times New Roman" panose="02020603050405020304" pitchFamily="18" charset="0"/>
                <a:cs typeface="Times New Roman" panose="02020603050405020304" pitchFamily="18" charset="0"/>
              </a:rPr>
              <a:t> </a:t>
            </a:r>
            <a:r>
              <a:rPr lang="en-US" sz="2800" b="1" dirty="0" err="1">
                <a:solidFill>
                  <a:srgbClr val="000099"/>
                </a:solidFill>
                <a:latin typeface="Times New Roman" panose="02020603050405020304" pitchFamily="18" charset="0"/>
                <a:cs typeface="Times New Roman" panose="02020603050405020304" pitchFamily="18" charset="0"/>
              </a:rPr>
              <a:t>khi</a:t>
            </a:r>
            <a:r>
              <a:rPr lang="en-US" sz="2800" b="1" dirty="0">
                <a:solidFill>
                  <a:srgbClr val="000099"/>
                </a:solidFill>
                <a:latin typeface="Times New Roman" panose="02020603050405020304" pitchFamily="18" charset="0"/>
                <a:cs typeface="Times New Roman" panose="02020603050405020304" pitchFamily="18" charset="0"/>
              </a:rPr>
              <a:t> </a:t>
            </a:r>
            <a:r>
              <a:rPr lang="en-US" sz="2800" b="1" dirty="0" err="1">
                <a:solidFill>
                  <a:srgbClr val="000099"/>
                </a:solidFill>
                <a:latin typeface="Times New Roman" panose="02020603050405020304" pitchFamily="18" charset="0"/>
                <a:cs typeface="Times New Roman" panose="02020603050405020304" pitchFamily="18" charset="0"/>
              </a:rPr>
              <a:t>ống</a:t>
            </a:r>
            <a:r>
              <a:rPr lang="en-US" sz="2800" b="1" dirty="0">
                <a:solidFill>
                  <a:srgbClr val="000099"/>
                </a:solidFill>
                <a:latin typeface="Times New Roman" panose="02020603050405020304" pitchFamily="18" charset="0"/>
                <a:cs typeface="Times New Roman" panose="02020603050405020304" pitchFamily="18" charset="0"/>
              </a:rPr>
              <a:t> </a:t>
            </a:r>
            <a:r>
              <a:rPr lang="en-US" sz="2800" b="1" dirty="0" err="1">
                <a:solidFill>
                  <a:srgbClr val="000099"/>
                </a:solidFill>
                <a:latin typeface="Times New Roman" panose="02020603050405020304" pitchFamily="18" charset="0"/>
                <a:cs typeface="Times New Roman" panose="02020603050405020304" pitchFamily="18" charset="0"/>
              </a:rPr>
              <a:t>hỏng</a:t>
            </a:r>
            <a:r>
              <a:rPr lang="en-US" sz="2800" b="1" dirty="0">
                <a:solidFill>
                  <a:srgbClr val="000099"/>
                </a:solidFill>
                <a:latin typeface="Times New Roman" panose="02020603050405020304" pitchFamily="18" charset="0"/>
                <a:cs typeface="Times New Roman" panose="02020603050405020304" pitchFamily="18" charset="0"/>
              </a:rPr>
              <a:t>. </a:t>
            </a:r>
            <a:r>
              <a:rPr lang="vi-VN" sz="2800" b="1" dirty="0">
                <a:solidFill>
                  <a:srgbClr val="000099"/>
                </a:solidFill>
                <a:latin typeface="Times New Roman" panose="02020603050405020304" pitchFamily="18" charset="0"/>
                <a:cs typeface="Times New Roman" panose="02020603050405020304" pitchFamily="18" charset="0"/>
              </a:rPr>
              <a:t>Dùng nước sinh hoạt vừa đủ, không lãng phí. Tuyên truyền mọi người cùng tiết kiệm nước. </a:t>
            </a:r>
          </a:p>
        </p:txBody>
      </p:sp>
      <p:sp>
        <p:nvSpPr>
          <p:cNvPr id="70" name="TextBox 69">
            <a:extLst>
              <a:ext uri="{FF2B5EF4-FFF2-40B4-BE49-F238E27FC236}">
                <a16:creationId xmlns:a16="http://schemas.microsoft.com/office/drawing/2014/main" id="{67B4A06F-88BE-5140-B401-A42CECF14A3D}"/>
              </a:ext>
            </a:extLst>
          </p:cNvPr>
          <p:cNvSpPr txBox="1"/>
          <p:nvPr/>
        </p:nvSpPr>
        <p:spPr>
          <a:xfrm>
            <a:off x="486469" y="3800516"/>
            <a:ext cx="6676332" cy="954107"/>
          </a:xfrm>
          <a:prstGeom prst="rect">
            <a:avLst/>
          </a:prstGeom>
          <a:noFill/>
        </p:spPr>
        <p:txBody>
          <a:bodyPr wrap="square" rtlCol="0">
            <a:spAutoFit/>
          </a:bodyPr>
          <a:lstStyle/>
          <a:p>
            <a:r>
              <a:rPr lang="en-US" sz="2800" b="1" dirty="0">
                <a:solidFill>
                  <a:srgbClr val="000099"/>
                </a:solidFill>
                <a:latin typeface="Times New Roman" panose="02020603050405020304" pitchFamily="18" charset="0"/>
                <a:cs typeface="Times New Roman" panose="02020603050405020304" pitchFamily="18" charset="0"/>
              </a:rPr>
              <a:t>C. </a:t>
            </a:r>
            <a:r>
              <a:rPr lang="vi-VN" sz="2800" b="1" dirty="0">
                <a:solidFill>
                  <a:srgbClr val="000099"/>
                </a:solidFill>
                <a:latin typeface="Times New Roman" panose="02020603050405020304" pitchFamily="18" charset="0"/>
                <a:cs typeface="Times New Roman" panose="02020603050405020304" pitchFamily="18" charset="0"/>
              </a:rPr>
              <a:t>Thấy đường ống nước bị vỡ mà không gọi người lớn. </a:t>
            </a: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7184" y="404098"/>
            <a:ext cx="897596" cy="1071395"/>
          </a:xfrm>
          <a:prstGeom prst="rect">
            <a:avLst/>
          </a:prstGeom>
          <a:effectLst>
            <a:reflection blurRad="6350" stA="52000" endA="300" endPos="35000" dir="5400000" sy="-100000" algn="bl" rotWithShape="0"/>
          </a:effectLst>
        </p:spPr>
      </p:pic>
      <p:pic>
        <p:nvPicPr>
          <p:cNvPr id="73" name="Picture 18" descr="j0234131"/>
          <p:cNvPicPr>
            <a:picLocks noChangeAspect="1" noChangeArrowheads="1"/>
          </p:cNvPicPr>
          <p:nvPr/>
        </p:nvPicPr>
        <p:blipFill>
          <a:blip r:embed="rId8"/>
          <a:srcRect/>
          <a:stretch>
            <a:fillRect/>
          </a:stretch>
        </p:blipFill>
        <p:spPr bwMode="auto">
          <a:xfrm>
            <a:off x="7010400" y="3689996"/>
            <a:ext cx="913209" cy="971550"/>
          </a:xfrm>
          <a:prstGeom prst="rect">
            <a:avLst/>
          </a:prstGeom>
          <a:noFill/>
          <a:ln w="9525">
            <a:noFill/>
            <a:miter lim="800000"/>
            <a:headEnd/>
            <a:tailEnd/>
          </a:ln>
          <a:effectLst>
            <a:outerShdw blurRad="50800" dist="38100" dir="18900000" algn="bl" rotWithShape="0">
              <a:prstClr val="black">
                <a:alpha val="40000"/>
              </a:prstClr>
            </a:outerShdw>
          </a:effectLst>
        </p:spPr>
      </p:pic>
      <p:sp>
        <p:nvSpPr>
          <p:cNvPr id="74" name="WordArt 19"/>
          <p:cNvSpPr>
            <a:spLocks noChangeArrowheads="1" noChangeShapeType="1" noTextEdit="1"/>
          </p:cNvSpPr>
          <p:nvPr/>
        </p:nvSpPr>
        <p:spPr bwMode="auto">
          <a:xfrm>
            <a:off x="7895034" y="4017419"/>
            <a:ext cx="683419" cy="539353"/>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00</a:t>
            </a:r>
          </a:p>
        </p:txBody>
      </p:sp>
      <p:sp>
        <p:nvSpPr>
          <p:cNvPr id="75" name="WordArt 20"/>
          <p:cNvSpPr>
            <a:spLocks noChangeArrowheads="1" noChangeShapeType="1" noTextEdit="1"/>
          </p:cNvSpPr>
          <p:nvPr/>
        </p:nvSpPr>
        <p:spPr bwMode="auto">
          <a:xfrm>
            <a:off x="7922419" y="4054327"/>
            <a:ext cx="683419" cy="539354"/>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05</a:t>
            </a:r>
          </a:p>
        </p:txBody>
      </p:sp>
      <p:sp>
        <p:nvSpPr>
          <p:cNvPr id="76" name="WordArt 21"/>
          <p:cNvSpPr>
            <a:spLocks noChangeArrowheads="1" noChangeShapeType="1" noTextEdit="1"/>
          </p:cNvSpPr>
          <p:nvPr/>
        </p:nvSpPr>
        <p:spPr bwMode="auto">
          <a:xfrm>
            <a:off x="7940278" y="4007894"/>
            <a:ext cx="683419" cy="539353"/>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04</a:t>
            </a:r>
          </a:p>
        </p:txBody>
      </p:sp>
      <p:sp>
        <p:nvSpPr>
          <p:cNvPr id="77" name="WordArt 22"/>
          <p:cNvSpPr>
            <a:spLocks noChangeArrowheads="1" noChangeShapeType="1" noTextEdit="1"/>
          </p:cNvSpPr>
          <p:nvPr/>
        </p:nvSpPr>
        <p:spPr bwMode="auto">
          <a:xfrm>
            <a:off x="7972425" y="4065044"/>
            <a:ext cx="683419" cy="539353"/>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03</a:t>
            </a:r>
          </a:p>
        </p:txBody>
      </p:sp>
      <p:sp>
        <p:nvSpPr>
          <p:cNvPr id="78" name="WordArt 23"/>
          <p:cNvSpPr>
            <a:spLocks noChangeArrowheads="1" noChangeShapeType="1" noTextEdit="1"/>
          </p:cNvSpPr>
          <p:nvPr/>
        </p:nvSpPr>
        <p:spPr bwMode="auto">
          <a:xfrm>
            <a:off x="7940278" y="4043612"/>
            <a:ext cx="683419" cy="539353"/>
          </a:xfrm>
          <a:prstGeom prst="rect">
            <a:avLst/>
          </a:prstGeom>
        </p:spPr>
        <p:txBody>
          <a:bodyPr wrap="none" fromWordArt="1">
            <a:prstTxWarp prst="textPlain">
              <a:avLst>
                <a:gd name="adj" fmla="val 50000"/>
              </a:avLst>
            </a:prstTxWarp>
          </a:bodyPr>
          <a:lstStyle/>
          <a:p>
            <a:pPr algn="ctr"/>
            <a:r>
              <a:rPr lang="en-US" sz="2700" kern="1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02</a:t>
            </a:r>
          </a:p>
        </p:txBody>
      </p:sp>
      <p:sp>
        <p:nvSpPr>
          <p:cNvPr id="106" name="WordArt 24"/>
          <p:cNvSpPr>
            <a:spLocks noChangeArrowheads="1" noChangeShapeType="1" noTextEdit="1"/>
          </p:cNvSpPr>
          <p:nvPr/>
        </p:nvSpPr>
        <p:spPr bwMode="auto">
          <a:xfrm>
            <a:off x="7890272" y="4018608"/>
            <a:ext cx="683419" cy="539354"/>
          </a:xfrm>
          <a:prstGeom prst="rect">
            <a:avLst/>
          </a:prstGeom>
        </p:spPr>
        <p:txBody>
          <a:bodyPr wrap="none" fromWordArt="1">
            <a:prstTxWarp prst="textPlain">
              <a:avLst>
                <a:gd name="adj" fmla="val 50000"/>
              </a:avLst>
            </a:prstTxWarp>
          </a:bodyPr>
          <a:lstStyle/>
          <a:p>
            <a:pPr algn="ctr"/>
            <a:r>
              <a:rPr lang="en-US" sz="2700" kern="10" dirty="0">
                <a:ln w="9525">
                  <a:noFill/>
                  <a:round/>
                  <a:headEnd/>
                  <a:tailEnd/>
                </a:ln>
                <a:gradFill rotWithShape="1">
                  <a:gsLst>
                    <a:gs pos="0">
                      <a:srgbClr val="9999FF"/>
                    </a:gs>
                    <a:gs pos="100000">
                      <a:srgbClr val="660066"/>
                    </a:gs>
                  </a:gsLst>
                  <a:path path="rect">
                    <a:fillToRect l="50000" t="50000" r="50000" b="50000"/>
                  </a:path>
                </a:gradFill>
                <a:effectLst>
                  <a:outerShdw dist="35921" dir="2700000" algn="ctr" rotWithShape="0">
                    <a:srgbClr val="C0C0C0">
                      <a:alpha val="79999"/>
                    </a:srgbClr>
                  </a:outerShdw>
                </a:effectLst>
                <a:latin typeface="Impact"/>
              </a:rPr>
              <a:t>01</a:t>
            </a:r>
          </a:p>
        </p:txBody>
      </p:sp>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8812" y="908268"/>
            <a:ext cx="1421791" cy="1294846"/>
          </a:xfrm>
          <a:prstGeom prst="rect">
            <a:avLst/>
          </a:prstGeom>
          <a:effectLst>
            <a:reflection blurRad="6350" stA="52000" endA="300" endPos="35000" dir="5400000" sy="-100000" algn="bl" rotWithShape="0"/>
          </a:effectLst>
        </p:spPr>
      </p:pic>
      <p:pic>
        <p:nvPicPr>
          <p:cNvPr id="107" name="Picture 10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439511">
            <a:off x="7888350" y="2062535"/>
            <a:ext cx="932769" cy="670618"/>
          </a:xfrm>
          <a:prstGeom prst="rect">
            <a:avLst/>
          </a:prstGeom>
        </p:spPr>
      </p:pic>
    </p:spTree>
    <p:extLst>
      <p:ext uri="{BB962C8B-B14F-4D97-AF65-F5344CB8AC3E}">
        <p14:creationId xmlns:p14="http://schemas.microsoft.com/office/powerpoint/2010/main" val="3605859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randombar(horizontal)">
                                      <p:cBhvr>
                                        <p:cTn id="13" dur="500"/>
                                        <p:tgtEl>
                                          <p:spTgt spid="6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9"/>
                                        </p:tgtEl>
                                        <p:attrNameLst>
                                          <p:attrName>style.visibility</p:attrName>
                                        </p:attrNameLst>
                                      </p:cBhvr>
                                      <p:to>
                                        <p:strVal val="visible"/>
                                      </p:to>
                                    </p:set>
                                    <p:animEffect transition="in" filter="randombar(horizontal)">
                                      <p:cBhvr>
                                        <p:cTn id="16" dur="500"/>
                                        <p:tgtEl>
                                          <p:spTgt spid="69"/>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randombar(horizontal)">
                                      <p:cBhvr>
                                        <p:cTn id="19" dur="500"/>
                                        <p:tgtEl>
                                          <p:spTgt spid="7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3"/>
                                        </p:tgtEl>
                                        <p:attrNameLst>
                                          <p:attrName>style.visibility</p:attrName>
                                        </p:attrNameLst>
                                      </p:cBhvr>
                                      <p:to>
                                        <p:strVal val="visible"/>
                                      </p:to>
                                    </p:set>
                                    <p:animEffect transition="in" filter="fade">
                                      <p:cBhvr>
                                        <p:cTn id="24" dur="500"/>
                                        <p:tgtEl>
                                          <p:spTgt spid="73"/>
                                        </p:tgtEl>
                                      </p:cBhvr>
                                    </p:animEffect>
                                  </p:childTnLst>
                                </p:cTn>
                              </p:par>
                            </p:childTnLst>
                          </p:cTn>
                        </p:par>
                        <p:par>
                          <p:cTn id="25" fill="hold">
                            <p:stCondLst>
                              <p:cond delay="500"/>
                            </p:stCondLst>
                            <p:childTnLst>
                              <p:par>
                                <p:cTn id="26" presetID="3" presetClass="entr" presetSubtype="0" fill="hold" grpId="0" nodeType="afterEffect">
                                  <p:stCondLst>
                                    <p:cond delay="0"/>
                                  </p:stCondLst>
                                  <p:childTnLst>
                                    <p:set>
                                      <p:cBhvr>
                                        <p:cTn id="27"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ding.wav"/>
                                        </p:tgtEl>
                                      </p:cMediaNode>
                                    </p:audio>
                                  </p:subTnLst>
                                </p:cTn>
                              </p:par>
                            </p:childTnLst>
                          </p:cTn>
                        </p:par>
                        <p:par>
                          <p:cTn id="28" fill="hold">
                            <p:stCondLst>
                              <p:cond delay="500"/>
                            </p:stCondLst>
                            <p:childTnLst>
                              <p:par>
                                <p:cTn id="29" presetID="10" presetClass="exit" presetSubtype="0" fill="hold" grpId="1" nodeType="afterEffect">
                                  <p:stCondLst>
                                    <p:cond delay="500"/>
                                  </p:stCondLst>
                                  <p:childTnLst>
                                    <p:animEffect transition="out" filter="fade">
                                      <p:cBhvr>
                                        <p:cTn id="30" dur="1000"/>
                                        <p:tgtEl>
                                          <p:spTgt spid="75"/>
                                        </p:tgtEl>
                                      </p:cBhvr>
                                    </p:animEffect>
                                    <p:set>
                                      <p:cBhvr>
                                        <p:cTn id="31" dur="1" fill="hold">
                                          <p:stCondLst>
                                            <p:cond delay="999"/>
                                          </p:stCondLst>
                                        </p:cTn>
                                        <p:tgtEl>
                                          <p:spTgt spid="75"/>
                                        </p:tgtEl>
                                        <p:attrNameLst>
                                          <p:attrName>style.visibility</p:attrName>
                                        </p:attrNameLst>
                                      </p:cBhvr>
                                      <p:to>
                                        <p:strVal val="hidden"/>
                                      </p:to>
                                    </p:set>
                                  </p:childTnLst>
                                </p:cTn>
                              </p:par>
                            </p:childTnLst>
                          </p:cTn>
                        </p:par>
                        <p:par>
                          <p:cTn id="32" fill="hold">
                            <p:stCondLst>
                              <p:cond delay="2000"/>
                            </p:stCondLst>
                            <p:childTnLst>
                              <p:par>
                                <p:cTn id="33" presetID="3" presetClass="entr" presetSubtype="0" fill="hold" grpId="0" nodeType="afterEffect">
                                  <p:stCondLst>
                                    <p:cond delay="0"/>
                                  </p:stCondLst>
                                  <p:childTnLst>
                                    <p:set>
                                      <p:cBhvr>
                                        <p:cTn id="34"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ding.wav"/>
                                        </p:tgtEl>
                                      </p:cMediaNode>
                                    </p:audio>
                                  </p:subTnLst>
                                </p:cTn>
                              </p:par>
                            </p:childTnLst>
                          </p:cTn>
                        </p:par>
                        <p:par>
                          <p:cTn id="35" fill="hold">
                            <p:stCondLst>
                              <p:cond delay="2000"/>
                            </p:stCondLst>
                            <p:childTnLst>
                              <p:par>
                                <p:cTn id="36" presetID="10" presetClass="exit" presetSubtype="0" fill="hold" grpId="1" nodeType="afterEffect">
                                  <p:stCondLst>
                                    <p:cond delay="500"/>
                                  </p:stCondLst>
                                  <p:childTnLst>
                                    <p:animEffect transition="out" filter="fade">
                                      <p:cBhvr>
                                        <p:cTn id="37" dur="1000"/>
                                        <p:tgtEl>
                                          <p:spTgt spid="76"/>
                                        </p:tgtEl>
                                      </p:cBhvr>
                                    </p:animEffect>
                                    <p:set>
                                      <p:cBhvr>
                                        <p:cTn id="38" dur="1" fill="hold">
                                          <p:stCondLst>
                                            <p:cond delay="999"/>
                                          </p:stCondLst>
                                        </p:cTn>
                                        <p:tgtEl>
                                          <p:spTgt spid="76"/>
                                        </p:tgtEl>
                                        <p:attrNameLst>
                                          <p:attrName>style.visibility</p:attrName>
                                        </p:attrNameLst>
                                      </p:cBhvr>
                                      <p:to>
                                        <p:strVal val="hidden"/>
                                      </p:to>
                                    </p:set>
                                  </p:childTnLst>
                                </p:cTn>
                              </p:par>
                            </p:childTnLst>
                          </p:cTn>
                        </p:par>
                        <p:par>
                          <p:cTn id="39" fill="hold">
                            <p:stCondLst>
                              <p:cond delay="3500"/>
                            </p:stCondLst>
                            <p:childTnLst>
                              <p:par>
                                <p:cTn id="40" presetID="3" presetClass="entr" presetSubtype="0" fill="hold" grpId="0" nodeType="afterEffect">
                                  <p:stCondLst>
                                    <p:cond delay="0"/>
                                  </p:stCondLst>
                                  <p:childTnLst>
                                    <p:set>
                                      <p:cBhvr>
                                        <p:cTn id="41"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ding.wav"/>
                                        </p:tgtEl>
                                      </p:cMediaNode>
                                    </p:audio>
                                  </p:subTnLst>
                                </p:cTn>
                              </p:par>
                            </p:childTnLst>
                          </p:cTn>
                        </p:par>
                        <p:par>
                          <p:cTn id="42" fill="hold">
                            <p:stCondLst>
                              <p:cond delay="3500"/>
                            </p:stCondLst>
                            <p:childTnLst>
                              <p:par>
                                <p:cTn id="43" presetID="10" presetClass="exit" presetSubtype="0" fill="hold" grpId="1" nodeType="afterEffect">
                                  <p:stCondLst>
                                    <p:cond delay="500"/>
                                  </p:stCondLst>
                                  <p:childTnLst>
                                    <p:animEffect transition="out" filter="fade">
                                      <p:cBhvr>
                                        <p:cTn id="44" dur="1000"/>
                                        <p:tgtEl>
                                          <p:spTgt spid="77"/>
                                        </p:tgtEl>
                                      </p:cBhvr>
                                    </p:animEffect>
                                    <p:set>
                                      <p:cBhvr>
                                        <p:cTn id="45" dur="1" fill="hold">
                                          <p:stCondLst>
                                            <p:cond delay="999"/>
                                          </p:stCondLst>
                                        </p:cTn>
                                        <p:tgtEl>
                                          <p:spTgt spid="77"/>
                                        </p:tgtEl>
                                        <p:attrNameLst>
                                          <p:attrName>style.visibility</p:attrName>
                                        </p:attrNameLst>
                                      </p:cBhvr>
                                      <p:to>
                                        <p:strVal val="hidden"/>
                                      </p:to>
                                    </p:set>
                                  </p:childTnLst>
                                </p:cTn>
                              </p:par>
                            </p:childTnLst>
                          </p:cTn>
                        </p:par>
                        <p:par>
                          <p:cTn id="46" fill="hold">
                            <p:stCondLst>
                              <p:cond delay="5000"/>
                            </p:stCondLst>
                            <p:childTnLst>
                              <p:par>
                                <p:cTn id="47" presetID="3" presetClass="entr" presetSubtype="0" fill="hold" grpId="0" nodeType="afterEffect">
                                  <p:stCondLst>
                                    <p:cond delay="0"/>
                                  </p:stCondLst>
                                  <p:childTnLst>
                                    <p:set>
                                      <p:cBhvr>
                                        <p:cTn id="4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ding.wav"/>
                                        </p:tgtEl>
                                      </p:cMediaNode>
                                    </p:audio>
                                  </p:subTnLst>
                                </p:cTn>
                              </p:par>
                            </p:childTnLst>
                          </p:cTn>
                        </p:par>
                        <p:par>
                          <p:cTn id="49" fill="hold">
                            <p:stCondLst>
                              <p:cond delay="5000"/>
                            </p:stCondLst>
                            <p:childTnLst>
                              <p:par>
                                <p:cTn id="50" presetID="10" presetClass="exit" presetSubtype="0" fill="hold" grpId="1" nodeType="afterEffect">
                                  <p:stCondLst>
                                    <p:cond delay="500"/>
                                  </p:stCondLst>
                                  <p:childTnLst>
                                    <p:animEffect transition="out" filter="fade">
                                      <p:cBhvr>
                                        <p:cTn id="51" dur="1000"/>
                                        <p:tgtEl>
                                          <p:spTgt spid="78"/>
                                        </p:tgtEl>
                                      </p:cBhvr>
                                    </p:animEffect>
                                    <p:set>
                                      <p:cBhvr>
                                        <p:cTn id="52" dur="1" fill="hold">
                                          <p:stCondLst>
                                            <p:cond delay="999"/>
                                          </p:stCondLst>
                                        </p:cTn>
                                        <p:tgtEl>
                                          <p:spTgt spid="78"/>
                                        </p:tgtEl>
                                        <p:attrNameLst>
                                          <p:attrName>style.visibility</p:attrName>
                                        </p:attrNameLst>
                                      </p:cBhvr>
                                      <p:to>
                                        <p:strVal val="hidden"/>
                                      </p:to>
                                    </p:set>
                                  </p:childTnLst>
                                </p:cTn>
                              </p:par>
                            </p:childTnLst>
                          </p:cTn>
                        </p:par>
                        <p:par>
                          <p:cTn id="53" fill="hold">
                            <p:stCondLst>
                              <p:cond delay="6500"/>
                            </p:stCondLst>
                            <p:childTnLst>
                              <p:par>
                                <p:cTn id="54" presetID="3" presetClass="entr" presetSubtype="0" fill="hold" grpId="0" nodeType="afterEffect">
                                  <p:stCondLst>
                                    <p:cond delay="0"/>
                                  </p:stCondLst>
                                  <p:childTnLst>
                                    <p:set>
                                      <p:cBhvr>
                                        <p:cTn id="55" dur="1" fill="hold">
                                          <p:stCondLst>
                                            <p:cond delay="0"/>
                                          </p:stCondLst>
                                        </p:cTn>
                                        <p:tgtEl>
                                          <p:spTgt spid="106"/>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ding.wav"/>
                                        </p:tgtEl>
                                      </p:cMediaNode>
                                    </p:audio>
                                  </p:subTnLst>
                                </p:cTn>
                              </p:par>
                            </p:childTnLst>
                          </p:cTn>
                        </p:par>
                        <p:par>
                          <p:cTn id="56" fill="hold">
                            <p:stCondLst>
                              <p:cond delay="6500"/>
                            </p:stCondLst>
                            <p:childTnLst>
                              <p:par>
                                <p:cTn id="57" presetID="10" presetClass="exit" presetSubtype="0" fill="hold" grpId="1" nodeType="afterEffect">
                                  <p:stCondLst>
                                    <p:cond delay="500"/>
                                  </p:stCondLst>
                                  <p:childTnLst>
                                    <p:animEffect transition="out" filter="fade">
                                      <p:cBhvr>
                                        <p:cTn id="58" dur="1000"/>
                                        <p:tgtEl>
                                          <p:spTgt spid="106"/>
                                        </p:tgtEl>
                                      </p:cBhvr>
                                    </p:animEffect>
                                    <p:set>
                                      <p:cBhvr>
                                        <p:cTn id="59" dur="1" fill="hold">
                                          <p:stCondLst>
                                            <p:cond delay="999"/>
                                          </p:stCondLst>
                                        </p:cTn>
                                        <p:tgtEl>
                                          <p:spTgt spid="106"/>
                                        </p:tgtEl>
                                        <p:attrNameLst>
                                          <p:attrName>style.visibility</p:attrName>
                                        </p:attrNameLst>
                                      </p:cBhvr>
                                      <p:to>
                                        <p:strVal val="hidden"/>
                                      </p:to>
                                    </p:set>
                                  </p:childTnLst>
                                </p:cTn>
                              </p:par>
                            </p:childTnLst>
                          </p:cTn>
                        </p:par>
                        <p:par>
                          <p:cTn id="60" fill="hold">
                            <p:stCondLst>
                              <p:cond delay="8000"/>
                            </p:stCondLst>
                            <p:childTnLst>
                              <p:par>
                                <p:cTn id="61" presetID="4" presetClass="entr" presetSubtype="32" fill="hold" grpId="0" nodeType="afterEffect">
                                  <p:stCondLst>
                                    <p:cond delay="0"/>
                                  </p:stCondLst>
                                  <p:childTnLst>
                                    <p:set>
                                      <p:cBhvr>
                                        <p:cTn id="62" dur="1" fill="hold">
                                          <p:stCondLst>
                                            <p:cond delay="0"/>
                                          </p:stCondLst>
                                        </p:cTn>
                                        <p:tgtEl>
                                          <p:spTgt spid="74"/>
                                        </p:tgtEl>
                                        <p:attrNameLst>
                                          <p:attrName>style.visibility</p:attrName>
                                        </p:attrNameLst>
                                      </p:cBhvr>
                                      <p:to>
                                        <p:strVal val="visible"/>
                                      </p:to>
                                    </p:set>
                                    <p:animEffect transition="in" filter="box(out)">
                                      <p:cBhvr>
                                        <p:cTn id="63" dur="500"/>
                                        <p:tgtEl>
                                          <p:spTgt spid="74"/>
                                        </p:tgtEl>
                                      </p:cBhvr>
                                    </p:animEffect>
                                  </p:childTnLst>
                                  <p:subTnLst>
                                    <p:audio>
                                      <p:cMediaNode>
                                        <p:cTn display="0" masterRel="sameClick">
                                          <p:stCondLst>
                                            <p:cond evt="begin" delay="0">
                                              <p:tn val="61"/>
                                            </p:cond>
                                          </p:stCondLst>
                                          <p:endCondLst>
                                            <p:cond evt="onStopAudio" delay="0">
                                              <p:tgtEl>
                                                <p:sldTgt/>
                                              </p:tgtEl>
                                            </p:cond>
                                          </p:endCondLst>
                                        </p:cTn>
                                        <p:tgtEl>
                                          <p:sndTgt r:embed="rId4" name="BELL.WAV"/>
                                        </p:tgtEl>
                                      </p:cMediaNode>
                                    </p:audio>
                                  </p:sub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68"/>
                                        </p:tgtEl>
                                        <p:attrNameLst>
                                          <p:attrName>style.visibility</p:attrName>
                                        </p:attrNameLst>
                                      </p:cBhvr>
                                      <p:to>
                                        <p:strVal val="visible"/>
                                      </p:to>
                                    </p:set>
                                    <p:animEffect transition="in" filter="blinds(horizontal)">
                                      <p:cBhvr>
                                        <p:cTn id="68" dur="500"/>
                                        <p:tgtEl>
                                          <p:spTgt spid="68"/>
                                        </p:tgtEl>
                                      </p:cBhvr>
                                    </p:animEffect>
                                  </p:childTnLst>
                                  <p:subTnLst>
                                    <p:audio>
                                      <p:cMediaNode>
                                        <p:cTn display="0" masterRel="sameClick">
                                          <p:stCondLst>
                                            <p:cond evt="begin" delay="0">
                                              <p:tn val="66"/>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4" grpId="0"/>
      <p:bldP spid="68" grpId="0" animBg="1"/>
      <p:bldP spid="69" grpId="0"/>
      <p:bldP spid="70" grpId="0"/>
      <p:bldP spid="74" grpId="0" animBg="1"/>
      <p:bldP spid="75" grpId="0" animBg="1"/>
      <p:bldP spid="75" grpId="1" animBg="1"/>
      <p:bldP spid="76" grpId="0" animBg="1"/>
      <p:bldP spid="76" grpId="1" animBg="1"/>
      <p:bldP spid="77" grpId="0" animBg="1"/>
      <p:bldP spid="77" grpId="1" animBg="1"/>
      <p:bldP spid="78" grpId="0" animBg="1"/>
      <p:bldP spid="78" grpId="1" animBg="1"/>
      <p:bldP spid="106" grpId="0" animBg="1"/>
      <p:bldP spid="10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85357" y="323612"/>
            <a:ext cx="1267857" cy="1647351"/>
          </a:xfrm>
          <a:prstGeom prst="rect">
            <a:avLst/>
          </a:prstGeom>
        </p:spPr>
      </p:pic>
      <p:sp>
        <p:nvSpPr>
          <p:cNvPr id="10" name="矩形 16">
            <a:extLst>
              <a:ext uri="{FF2B5EF4-FFF2-40B4-BE49-F238E27FC236}">
                <a16:creationId xmlns:a16="http://schemas.microsoft.com/office/drawing/2014/main" id="{79990181-B375-48B2-A73E-0B897D744701}"/>
              </a:ext>
            </a:extLst>
          </p:cNvPr>
          <p:cNvSpPr/>
          <p:nvPr/>
        </p:nvSpPr>
        <p:spPr>
          <a:xfrm>
            <a:off x="1371600" y="1504950"/>
            <a:ext cx="6317755" cy="1754326"/>
          </a:xfrm>
          <a:prstGeom prst="rect">
            <a:avLst/>
          </a:prstGeom>
        </p:spPr>
        <p:txBody>
          <a:bodyPr wrap="none">
            <a:spAutoFit/>
          </a:bodyPr>
          <a:lstStyle/>
          <a:p>
            <a:pPr algn="ctr"/>
            <a:r>
              <a:rPr lang="en-US" altLang="zh-CN" sz="5400" b="1" dirty="0" err="1">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Làm</a:t>
            </a:r>
            <a:r>
              <a:rPr lang="en-US" altLang="zh-CN" sz="5400" b="1" dirty="0">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dirty="0" err="1">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thế</a:t>
            </a:r>
            <a:r>
              <a:rPr lang="en-US" altLang="zh-CN" sz="5400" b="1" dirty="0">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dirty="0" err="1">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nào</a:t>
            </a:r>
            <a:r>
              <a:rPr lang="en-US" altLang="zh-CN" sz="5400" b="1" dirty="0">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dirty="0" err="1">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để</a:t>
            </a:r>
            <a:r>
              <a:rPr lang="en-US" altLang="zh-CN" sz="5400" b="1" dirty="0">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dirty="0" err="1">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biết</a:t>
            </a:r>
            <a:endParaRPr lang="en-US" altLang="zh-CN" sz="5400" b="1" dirty="0">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endParaRPr>
          </a:p>
          <a:p>
            <a:pPr algn="ctr"/>
            <a:r>
              <a:rPr lang="en-US" altLang="zh-CN" sz="5400" b="1" dirty="0" err="1">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có</a:t>
            </a:r>
            <a:r>
              <a:rPr lang="en-US" altLang="zh-CN" sz="5400" b="1" dirty="0">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err="1">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không</a:t>
            </a:r>
            <a:r>
              <a:rPr lang="en-US" altLang="zh-CN" sz="5400" b="1">
                <a:solidFill>
                  <a:schemeClr val="bg2">
                    <a:lumMod val="50000"/>
                  </a:schemeClr>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khí ?</a:t>
            </a:r>
            <a:endParaRPr lang="zh-CN" altLang="en-US" sz="5400" dirty="0">
              <a:solidFill>
                <a:schemeClr val="bg2">
                  <a:lumMod val="50000"/>
                </a:schemeClr>
              </a:solidFill>
              <a:latin typeface="UTM Alberta Heavy" panose="02040603050506020204" pitchFamily="18" charset="0"/>
            </a:endParaRPr>
          </a:p>
        </p:txBody>
      </p:sp>
      <p:sp>
        <p:nvSpPr>
          <p:cNvPr id="11" name="矩形 16">
            <a:extLst>
              <a:ext uri="{FF2B5EF4-FFF2-40B4-BE49-F238E27FC236}">
                <a16:creationId xmlns:a16="http://schemas.microsoft.com/office/drawing/2014/main" id="{79990181-B375-48B2-A73E-0B897D744701}"/>
              </a:ext>
            </a:extLst>
          </p:cNvPr>
          <p:cNvSpPr/>
          <p:nvPr/>
        </p:nvSpPr>
        <p:spPr>
          <a:xfrm>
            <a:off x="1378445" y="1504950"/>
            <a:ext cx="6317755" cy="1754326"/>
          </a:xfrm>
          <a:prstGeom prst="rect">
            <a:avLst/>
          </a:prstGeom>
        </p:spPr>
        <p:txBody>
          <a:bodyPr wrap="none">
            <a:spAutoFit/>
          </a:bodyPr>
          <a:lstStyle/>
          <a:p>
            <a:pPr algn="ctr"/>
            <a:r>
              <a:rPr lang="en-US" altLang="zh-CN" sz="5400" b="1" dirty="0" err="1">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Làm</a:t>
            </a:r>
            <a:r>
              <a:rPr lang="en-US" altLang="zh-CN" sz="5400" b="1" dirty="0">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dirty="0" err="1">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thế</a:t>
            </a:r>
            <a:r>
              <a:rPr lang="en-US" altLang="zh-CN" sz="5400" b="1" dirty="0">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dirty="0" err="1">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nào</a:t>
            </a:r>
            <a:r>
              <a:rPr lang="en-US" altLang="zh-CN" sz="5400" b="1" dirty="0">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dirty="0" err="1">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để</a:t>
            </a:r>
            <a:r>
              <a:rPr lang="en-US" altLang="zh-CN" sz="5400" b="1" dirty="0">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dirty="0" err="1">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biết</a:t>
            </a:r>
            <a:endParaRPr lang="en-US" altLang="zh-CN" sz="5400" b="1" dirty="0">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endParaRPr>
          </a:p>
          <a:p>
            <a:pPr algn="ctr"/>
            <a:r>
              <a:rPr lang="en-US" altLang="zh-CN" sz="5400" b="1" dirty="0" err="1">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có</a:t>
            </a:r>
            <a:r>
              <a:rPr lang="en-US" altLang="zh-CN" sz="5400" b="1" dirty="0">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a:t>
            </a:r>
            <a:r>
              <a:rPr lang="en-US" altLang="zh-CN" sz="5400" b="1" err="1">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không</a:t>
            </a:r>
            <a:r>
              <a:rPr lang="en-US" altLang="zh-CN" sz="5400" b="1">
                <a:ln>
                  <a:solidFill>
                    <a:schemeClr val="bg1"/>
                  </a:solidFill>
                </a:ln>
                <a:solidFill>
                  <a:srgbClr val="00B050"/>
                </a:solidFill>
                <a:effectLst>
                  <a:outerShdw blurRad="38100" dist="38100" dir="2700000" algn="tl">
                    <a:srgbClr val="000000">
                      <a:alpha val="43137"/>
                    </a:srgbClr>
                  </a:outerShdw>
                </a:effectLst>
                <a:latin typeface="UTM Alberta Heavy" panose="02040603050506020204" pitchFamily="18" charset="0"/>
                <a:ea typeface="字魂52号-阿开漫画体" panose="00000500000000000000" pitchFamily="2" charset="-122"/>
              </a:rPr>
              <a:t> khí ?</a:t>
            </a:r>
            <a:endParaRPr lang="zh-CN" altLang="en-US" sz="5400" dirty="0">
              <a:ln>
                <a:solidFill>
                  <a:schemeClr val="bg1"/>
                </a:solidFill>
              </a:ln>
              <a:solidFill>
                <a:srgbClr val="00B050"/>
              </a:solidFill>
              <a:latin typeface="UTM Alberta Heavy" panose="02040603050506020204" pitchFamily="18"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34821" y="3048864"/>
            <a:ext cx="1709179" cy="2189886"/>
          </a:xfrm>
          <a:prstGeom prst="rect">
            <a:avLst/>
          </a:prstGeom>
          <a:effectLst>
            <a:outerShdw blurRad="50800" dist="38100" dir="18900000" algn="bl" rotWithShape="0">
              <a:prstClr val="black">
                <a:alpha val="40000"/>
              </a:prstClr>
            </a:outerShdw>
          </a:effectLst>
        </p:spPr>
      </p:pic>
      <p:sp>
        <p:nvSpPr>
          <p:cNvPr id="6" name="Rectangle 5"/>
          <p:cNvSpPr/>
          <p:nvPr/>
        </p:nvSpPr>
        <p:spPr>
          <a:xfrm>
            <a:off x="2602768" y="742950"/>
            <a:ext cx="3914854" cy="1015663"/>
          </a:xfrm>
          <a:prstGeom prst="rect">
            <a:avLst/>
          </a:prstGeom>
          <a:noFill/>
        </p:spPr>
        <p:txBody>
          <a:bodyPr wrap="none" lIns="91440" tIns="45720" rIns="91440" bIns="45720">
            <a:prstTxWarp prst="textArchUp">
              <a:avLst/>
            </a:prstTxWarp>
            <a:spAutoFit/>
          </a:bodyPr>
          <a:lstStyle/>
          <a:p>
            <a:pPr algn="ctr"/>
            <a:r>
              <a:rPr lang="en-US" sz="7200" b="1" dirty="0">
                <a:ln w="22225">
                  <a:solidFill>
                    <a:schemeClr val="accent2"/>
                  </a:solidFill>
                  <a:prstDash val="solid"/>
                </a:ln>
                <a:solidFill>
                  <a:schemeClr val="accent2">
                    <a:lumMod val="40000"/>
                    <a:lumOff val="60000"/>
                  </a:schemeClr>
                </a:solidFill>
                <a:latin typeface="UTM Aurora" panose="02040603050506020204" pitchFamily="18" charset="0"/>
              </a:rPr>
              <a:t>KHOA HỌC</a:t>
            </a:r>
          </a:p>
        </p:txBody>
      </p:sp>
    </p:spTree>
    <p:extLst>
      <p:ext uri="{BB962C8B-B14F-4D97-AF65-F5344CB8AC3E}">
        <p14:creationId xmlns:p14="http://schemas.microsoft.com/office/powerpoint/2010/main" val="30163975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par>
                          <p:cTn id="10" fill="hold">
                            <p:stCondLst>
                              <p:cond delay="1000"/>
                            </p:stCondLst>
                            <p:childTnLst>
                              <p:par>
                                <p:cTn id="11" presetID="26" presetClass="entr" presetSubtype="0" fill="hold" grpId="0" nodeType="afterEffect">
                                  <p:stCondLst>
                                    <p:cond delay="0"/>
                                  </p:stCondLst>
                                  <p:iterate type="lt">
                                    <p:tmPct val="10000"/>
                                  </p:iterate>
                                  <p:childTnLst>
                                    <p:set>
                                      <p:cBhvr>
                                        <p:cTn id="12" dur="1" fill="hold">
                                          <p:stCondLst>
                                            <p:cond delay="0"/>
                                          </p:stCondLst>
                                        </p:cTn>
                                        <p:tgtEl>
                                          <p:spTgt spid="11"/>
                                        </p:tgtEl>
                                        <p:attrNameLst>
                                          <p:attrName>style.visibility</p:attrName>
                                        </p:attrNameLst>
                                      </p:cBhvr>
                                      <p:to>
                                        <p:strVal val="visible"/>
                                      </p:to>
                                    </p:set>
                                    <p:animEffect transition="in" filter="wipe(down)">
                                      <p:cBhvr>
                                        <p:cTn id="13" dur="290">
                                          <p:stCondLst>
                                            <p:cond delay="0"/>
                                          </p:stCondLst>
                                        </p:cTn>
                                        <p:tgtEl>
                                          <p:spTgt spid="11"/>
                                        </p:tgtEl>
                                      </p:cBhvr>
                                    </p:animEffect>
                                    <p:anim calcmode="lin" valueType="num">
                                      <p:cBhvr>
                                        <p:cTn id="14"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19" dur="13">
                                          <p:stCondLst>
                                            <p:cond delay="325"/>
                                          </p:stCondLst>
                                        </p:cTn>
                                        <p:tgtEl>
                                          <p:spTgt spid="11"/>
                                        </p:tgtEl>
                                      </p:cBhvr>
                                      <p:to x="100000" y="60000"/>
                                    </p:animScale>
                                    <p:animScale>
                                      <p:cBhvr>
                                        <p:cTn id="20" dur="83" decel="50000">
                                          <p:stCondLst>
                                            <p:cond delay="338"/>
                                          </p:stCondLst>
                                        </p:cTn>
                                        <p:tgtEl>
                                          <p:spTgt spid="11"/>
                                        </p:tgtEl>
                                      </p:cBhvr>
                                      <p:to x="100000" y="100000"/>
                                    </p:animScale>
                                    <p:animScale>
                                      <p:cBhvr>
                                        <p:cTn id="21" dur="13">
                                          <p:stCondLst>
                                            <p:cond delay="656"/>
                                          </p:stCondLst>
                                        </p:cTn>
                                        <p:tgtEl>
                                          <p:spTgt spid="11"/>
                                        </p:tgtEl>
                                      </p:cBhvr>
                                      <p:to x="100000" y="80000"/>
                                    </p:animScale>
                                    <p:animScale>
                                      <p:cBhvr>
                                        <p:cTn id="22" dur="83" decel="50000">
                                          <p:stCondLst>
                                            <p:cond delay="669"/>
                                          </p:stCondLst>
                                        </p:cTn>
                                        <p:tgtEl>
                                          <p:spTgt spid="11"/>
                                        </p:tgtEl>
                                      </p:cBhvr>
                                      <p:to x="100000" y="100000"/>
                                    </p:animScale>
                                    <p:animScale>
                                      <p:cBhvr>
                                        <p:cTn id="23" dur="13">
                                          <p:stCondLst>
                                            <p:cond delay="821"/>
                                          </p:stCondLst>
                                        </p:cTn>
                                        <p:tgtEl>
                                          <p:spTgt spid="11"/>
                                        </p:tgtEl>
                                      </p:cBhvr>
                                      <p:to x="100000" y="90000"/>
                                    </p:animScale>
                                    <p:animScale>
                                      <p:cBhvr>
                                        <p:cTn id="24" dur="83" decel="50000">
                                          <p:stCondLst>
                                            <p:cond delay="834"/>
                                          </p:stCondLst>
                                        </p:cTn>
                                        <p:tgtEl>
                                          <p:spTgt spid="11"/>
                                        </p:tgtEl>
                                      </p:cBhvr>
                                      <p:to x="100000" y="100000"/>
                                    </p:animScale>
                                    <p:animScale>
                                      <p:cBhvr>
                                        <p:cTn id="25" dur="13">
                                          <p:stCondLst>
                                            <p:cond delay="904"/>
                                          </p:stCondLst>
                                        </p:cTn>
                                        <p:tgtEl>
                                          <p:spTgt spid="11"/>
                                        </p:tgtEl>
                                      </p:cBhvr>
                                      <p:to x="100000" y="95000"/>
                                    </p:animScale>
                                    <p:animScale>
                                      <p:cBhvr>
                                        <p:cTn id="26" dur="83" decel="50000">
                                          <p:stCondLst>
                                            <p:cond delay="917"/>
                                          </p:stCondLst>
                                        </p:cTn>
                                        <p:tgtEl>
                                          <p:spTgt spid="11"/>
                                        </p:tgtEl>
                                      </p:cBhvr>
                                      <p:to x="100000" y="100000"/>
                                    </p:animScale>
                                  </p:childTnLst>
                                </p:cTn>
                              </p:par>
                            </p:childTnLst>
                          </p:cTn>
                        </p:par>
                        <p:par>
                          <p:cTn id="27" fill="hold">
                            <p:stCondLst>
                              <p:cond delay="4500"/>
                            </p:stCondLst>
                            <p:childTnLst>
                              <p:par>
                                <p:cTn id="28" presetID="6" presetClass="emph" presetSubtype="0" fill="hold" grpId="1" nodeType="afterEffect">
                                  <p:stCondLst>
                                    <p:cond delay="0"/>
                                  </p:stCondLst>
                                  <p:childTnLst>
                                    <p:animScale>
                                      <p:cBhvr>
                                        <p:cTn id="29"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p:bldP spid="11"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19"/>
          <p:cNvGrpSpPr/>
          <p:nvPr/>
        </p:nvGrpSpPr>
        <p:grpSpPr>
          <a:xfrm>
            <a:off x="1219200" y="175252"/>
            <a:ext cx="7382401" cy="2370320"/>
            <a:chOff x="692006" y="116442"/>
            <a:chExt cx="11176173" cy="2919244"/>
          </a:xfrm>
        </p:grpSpPr>
        <p:sp>
          <p:nvSpPr>
            <p:cNvPr id="22" name="矩形 16"/>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矩形 16"/>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1" y="4275614"/>
            <a:ext cx="9924245" cy="971550"/>
          </a:xfrm>
          <a:prstGeom prst="rect">
            <a:avLst/>
          </a:prstGeom>
        </p:spPr>
      </p:pic>
      <p:pic>
        <p:nvPicPr>
          <p:cNvPr id="17" name="Picture 3" descr="scan022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7181" b="96035" l="10608" r="91349"/>
                    </a14:imgEffect>
                  </a14:imgLayer>
                </a14:imgProps>
              </a:ext>
              <a:ext uri="{28A0092B-C50C-407E-A947-70E740481C1C}">
                <a14:useLocalDpi xmlns:a14="http://schemas.microsoft.com/office/drawing/2010/main" val="0"/>
              </a:ext>
            </a:extLst>
          </a:blip>
          <a:srcRect l="11476" t="16608" r="9836" b="7473"/>
          <a:stretch/>
        </p:blipFill>
        <p:spPr>
          <a:xfrm>
            <a:off x="3048000" y="2564766"/>
            <a:ext cx="3657600" cy="2438400"/>
          </a:xfrm>
          <a:prstGeom prst="rect">
            <a:avLst/>
          </a:prstGeom>
          <a:noFill/>
          <a:effectLst>
            <a:outerShdw blurRad="50800" dist="38100" dir="18900000" algn="bl" rotWithShape="0">
              <a:prstClr val="black">
                <a:alpha val="40000"/>
              </a:prstClr>
            </a:outerShdw>
          </a:effec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3045" y="2689990"/>
            <a:ext cx="2667000" cy="2701592"/>
          </a:xfrm>
          <a:prstGeom prst="rect">
            <a:avLst/>
          </a:prstGeom>
        </p:spPr>
      </p:pic>
      <p:sp>
        <p:nvSpPr>
          <p:cNvPr id="4" name="Rectangle 3"/>
          <p:cNvSpPr/>
          <p:nvPr/>
        </p:nvSpPr>
        <p:spPr>
          <a:xfrm>
            <a:off x="1676400" y="378713"/>
            <a:ext cx="6324600" cy="1077218"/>
          </a:xfrm>
          <a:prstGeom prst="rect">
            <a:avLst/>
          </a:prstGeom>
        </p:spPr>
        <p:txBody>
          <a:bodyPr wrap="square">
            <a:spAutoFit/>
          </a:bodyPr>
          <a:lstStyle/>
          <a:p>
            <a:pPr algn="ctr">
              <a:spcBef>
                <a:spcPct val="20000"/>
              </a:spcBef>
              <a:buClr>
                <a:schemeClr val="hlink"/>
              </a:buClr>
              <a:buSzPct val="120000"/>
            </a:pPr>
            <a:r>
              <a:rPr lang="en-US" altLang="en-US" sz="3200" b="1" dirty="0">
                <a:solidFill>
                  <a:srgbClr val="000000"/>
                </a:solidFill>
                <a:latin typeface="Times New Roman" panose="02020603050405020304" pitchFamily="18" charset="0"/>
                <a:cs typeface="Times New Roman" panose="02020603050405020304" pitchFamily="18" charset="0"/>
              </a:rPr>
              <a:t>1. </a:t>
            </a:r>
            <a:r>
              <a:rPr lang="en-US" altLang="en-US" sz="3200" b="1" dirty="0" err="1">
                <a:solidFill>
                  <a:srgbClr val="000000"/>
                </a:solidFill>
                <a:latin typeface="Times New Roman" panose="02020603050405020304" pitchFamily="18" charset="0"/>
                <a:cs typeface="Times New Roman" panose="02020603050405020304" pitchFamily="18" charset="0"/>
              </a:rPr>
              <a:t>Quan</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sát</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tranh</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và</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cho</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biết</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hai</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bạn</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nhỏ</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đang</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làm</a:t>
            </a:r>
            <a:r>
              <a:rPr lang="en-US" altLang="en-US" sz="3200" b="1" dirty="0">
                <a:solidFill>
                  <a:srgbClr val="000000"/>
                </a:solidFill>
                <a:latin typeface="Times New Roman" panose="02020603050405020304" pitchFamily="18" charset="0"/>
                <a:cs typeface="Times New Roman" panose="02020603050405020304" pitchFamily="18" charset="0"/>
              </a:rPr>
              <a:t> </a:t>
            </a:r>
            <a:r>
              <a:rPr lang="en-US" altLang="en-US" sz="3200" b="1" dirty="0" err="1">
                <a:solidFill>
                  <a:srgbClr val="000000"/>
                </a:solidFill>
                <a:latin typeface="Times New Roman" panose="02020603050405020304" pitchFamily="18" charset="0"/>
                <a:cs typeface="Times New Roman" panose="02020603050405020304" pitchFamily="18" charset="0"/>
              </a:rPr>
              <a:t>gì</a:t>
            </a:r>
            <a:r>
              <a:rPr lang="en-US" altLang="en-US" sz="3200" b="1" dirty="0">
                <a:solidFill>
                  <a:srgbClr val="000000"/>
                </a:solidFill>
                <a:latin typeface="Times New Roman" panose="02020603050405020304" pitchFamily="18" charset="0"/>
                <a:cs typeface="Times New Roman" panose="02020603050405020304" pitchFamily="18" charset="0"/>
              </a:rPr>
              <a:t>? </a:t>
            </a:r>
          </a:p>
        </p:txBody>
      </p:sp>
      <p:sp>
        <p:nvSpPr>
          <p:cNvPr id="25" name="Rectangle 24"/>
          <p:cNvSpPr/>
          <p:nvPr/>
        </p:nvSpPr>
        <p:spPr>
          <a:xfrm>
            <a:off x="1480376" y="1386909"/>
            <a:ext cx="6925201" cy="1077218"/>
          </a:xfrm>
          <a:prstGeom prst="rect">
            <a:avLst/>
          </a:prstGeom>
        </p:spPr>
        <p:txBody>
          <a:bodyPr wrap="square">
            <a:spAutoFit/>
          </a:bodyPr>
          <a:lstStyle/>
          <a:p>
            <a:pPr algn="ctr">
              <a:spcBef>
                <a:spcPct val="20000"/>
              </a:spcBef>
              <a:buClr>
                <a:schemeClr val="hlink"/>
              </a:buClr>
              <a:buSzPct val="120000"/>
            </a:pP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2.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Em</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có</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nhận</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xét</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gì</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về</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chiếc</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túi</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hai</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bạn</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nhỏ</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đang</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cầm</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và</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chạy</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a:t>
            </a:r>
          </a:p>
        </p:txBody>
      </p:sp>
      <p:pic>
        <p:nvPicPr>
          <p:cNvPr id="10"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97941" y="388531"/>
            <a:ext cx="1267857" cy="1647351"/>
          </a:xfrm>
          <a:prstGeom prst="rect">
            <a:avLst/>
          </a:prstGeom>
        </p:spPr>
      </p:pic>
    </p:spTree>
    <p:extLst>
      <p:ext uri="{BB962C8B-B14F-4D97-AF65-F5344CB8AC3E}">
        <p14:creationId xmlns:p14="http://schemas.microsoft.com/office/powerpoint/2010/main" val="829337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repeatCount="300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2000" fill="hold"/>
                                        <p:tgtEl>
                                          <p:spTgt spid="17"/>
                                        </p:tgtEl>
                                        <p:attrNameLst>
                                          <p:attrName>ppt_x</p:attrName>
                                        </p:attrNameLst>
                                      </p:cBhvr>
                                      <p:tavLst>
                                        <p:tav tm="0">
                                          <p:val>
                                            <p:strVal val="1+#ppt_w/2"/>
                                          </p:val>
                                        </p:tav>
                                        <p:tav tm="100000">
                                          <p:val>
                                            <p:strVal val="#ppt_x"/>
                                          </p:val>
                                        </p:tav>
                                      </p:tavLst>
                                    </p:anim>
                                    <p:anim calcmode="lin" valueType="num">
                                      <p:cBhvr additive="base">
                                        <p:cTn id="18" dur="2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randombar(horizontal)">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19"/>
          <p:cNvGrpSpPr/>
          <p:nvPr/>
        </p:nvGrpSpPr>
        <p:grpSpPr>
          <a:xfrm>
            <a:off x="1143000" y="470137"/>
            <a:ext cx="7382401" cy="2370320"/>
            <a:chOff x="692006" y="116442"/>
            <a:chExt cx="11176173" cy="2919244"/>
          </a:xfrm>
        </p:grpSpPr>
        <p:sp>
          <p:nvSpPr>
            <p:cNvPr id="22" name="矩形 16"/>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矩形 16"/>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1" y="4275614"/>
            <a:ext cx="9924245" cy="971550"/>
          </a:xfrm>
          <a:prstGeom prst="rect">
            <a:avLst/>
          </a:prstGeom>
        </p:spPr>
      </p:pic>
      <p:pic>
        <p:nvPicPr>
          <p:cNvPr id="17" name="Picture 3" descr="scan022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7181" b="96035" l="10608" r="91349"/>
                    </a14:imgEffect>
                  </a14:imgLayer>
                </a14:imgProps>
              </a:ext>
              <a:ext uri="{28A0092B-C50C-407E-A947-70E740481C1C}">
                <a14:useLocalDpi xmlns:a14="http://schemas.microsoft.com/office/drawing/2010/main" val="0"/>
              </a:ext>
            </a:extLst>
          </a:blip>
          <a:srcRect l="11476" t="16608" r="9836" b="7473"/>
          <a:stretch/>
        </p:blipFill>
        <p:spPr>
          <a:xfrm>
            <a:off x="3246732" y="2731918"/>
            <a:ext cx="3657600" cy="2438400"/>
          </a:xfrm>
          <a:prstGeom prst="rect">
            <a:avLst/>
          </a:prstGeom>
          <a:noFill/>
          <a:effectLst>
            <a:outerShdw blurRad="50800" dist="38100" dir="2700000" algn="tl" rotWithShape="0">
              <a:prstClr val="black">
                <a:alpha val="40000"/>
              </a:prstClr>
            </a:outerShdw>
          </a:effec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379" y="2438356"/>
            <a:ext cx="2667000" cy="2701592"/>
          </a:xfrm>
          <a:prstGeom prst="rect">
            <a:avLst/>
          </a:prstGeom>
        </p:spPr>
      </p:pic>
      <p:sp>
        <p:nvSpPr>
          <p:cNvPr id="4" name="Rectangle 3"/>
          <p:cNvSpPr/>
          <p:nvPr/>
        </p:nvSpPr>
        <p:spPr>
          <a:xfrm>
            <a:off x="1573272" y="716224"/>
            <a:ext cx="6925199" cy="1077218"/>
          </a:xfrm>
          <a:prstGeom prst="rect">
            <a:avLst/>
          </a:prstGeom>
        </p:spPr>
        <p:txBody>
          <a:bodyPr wrap="square">
            <a:spAutoFit/>
          </a:bodyPr>
          <a:lstStyle/>
          <a:p>
            <a:pPr>
              <a:spcBef>
                <a:spcPct val="50000"/>
              </a:spcBef>
            </a:pPr>
            <a:r>
              <a:rPr lang="nl-NL" altLang="en-US" sz="3200" b="1" dirty="0">
                <a:solidFill>
                  <a:srgbClr val="002060"/>
                </a:solidFill>
                <a:latin typeface="Times New Roman" panose="02020603050405020304" pitchFamily="18" charset="0"/>
                <a:cs typeface="Times New Roman" panose="02020603050405020304" pitchFamily="18" charset="0"/>
              </a:rPr>
              <a:t>1. Hai bạn nhỏ đang mở rộng một miệng túi ni lông, cầm túi và chạy.</a:t>
            </a:r>
            <a:r>
              <a:rPr lang="en-US" altLang="en-US" sz="3200" b="1" dirty="0">
                <a:solidFill>
                  <a:srgbClr val="002060"/>
                </a:solidFill>
                <a:latin typeface="Times New Roman" panose="02020603050405020304" pitchFamily="18" charset="0"/>
                <a:cs typeface="Times New Roman" panose="02020603050405020304" pitchFamily="18" charset="0"/>
              </a:rPr>
              <a:t> </a:t>
            </a:r>
          </a:p>
        </p:txBody>
      </p:sp>
      <p:sp>
        <p:nvSpPr>
          <p:cNvPr id="25" name="Rectangle 24"/>
          <p:cNvSpPr/>
          <p:nvPr/>
        </p:nvSpPr>
        <p:spPr>
          <a:xfrm>
            <a:off x="1404176" y="1681794"/>
            <a:ext cx="6925201" cy="1077218"/>
          </a:xfrm>
          <a:prstGeom prst="rect">
            <a:avLst/>
          </a:prstGeom>
        </p:spPr>
        <p:txBody>
          <a:bodyPr wrap="square">
            <a:spAutoFit/>
          </a:bodyPr>
          <a:lstStyle/>
          <a:p>
            <a:pPr algn="ctr">
              <a:spcBef>
                <a:spcPct val="20000"/>
              </a:spcBef>
              <a:buClr>
                <a:schemeClr val="hlink"/>
              </a:buClr>
              <a:buSzPct val="120000"/>
            </a:pP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2.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Chiếc</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túi</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hai</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bạn</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nhỏ</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căng</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phồng</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lên</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a:t>
            </a:r>
          </a:p>
        </p:txBody>
      </p:sp>
      <p:pic>
        <p:nvPicPr>
          <p:cNvPr id="10"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24889" y="431157"/>
            <a:ext cx="1267857" cy="1647351"/>
          </a:xfrm>
          <a:prstGeom prst="rect">
            <a:avLst/>
          </a:prstGeom>
        </p:spPr>
      </p:pic>
    </p:spTree>
    <p:extLst>
      <p:ext uri="{BB962C8B-B14F-4D97-AF65-F5344CB8AC3E}">
        <p14:creationId xmlns:p14="http://schemas.microsoft.com/office/powerpoint/2010/main" val="1539392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repeatCount="300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2000" fill="hold"/>
                                        <p:tgtEl>
                                          <p:spTgt spid="17"/>
                                        </p:tgtEl>
                                        <p:attrNameLst>
                                          <p:attrName>ppt_x</p:attrName>
                                        </p:attrNameLst>
                                      </p:cBhvr>
                                      <p:tavLst>
                                        <p:tav tm="0">
                                          <p:val>
                                            <p:strVal val="1+#ppt_w/2"/>
                                          </p:val>
                                        </p:tav>
                                        <p:tav tm="100000">
                                          <p:val>
                                            <p:strVal val="#ppt_x"/>
                                          </p:val>
                                        </p:tav>
                                      </p:tavLst>
                                    </p:anim>
                                    <p:anim calcmode="lin" valueType="num">
                                      <p:cBhvr additive="base">
                                        <p:cTn id="8" dur="2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500"/>
                            </p:stCondLst>
                            <p:childTnLst>
                              <p:par>
                                <p:cTn id="15" presetID="14" presetClass="entr" presetSubtype="10"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randombar(horizont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randombar(horizontal)">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1" y="4275614"/>
            <a:ext cx="9924245" cy="971550"/>
          </a:xfrm>
          <a:prstGeom prst="rect">
            <a:avLst/>
          </a:prstGeom>
        </p:spPr>
      </p:pic>
      <p:grpSp>
        <p:nvGrpSpPr>
          <p:cNvPr id="44" name="组合 23">
            <a:extLst>
              <a:ext uri="{FF2B5EF4-FFF2-40B4-BE49-F238E27FC236}">
                <a16:creationId xmlns:a16="http://schemas.microsoft.com/office/drawing/2014/main" id="{FE649E7A-A5BD-4412-8C18-433B437DDD16}"/>
              </a:ext>
            </a:extLst>
          </p:cNvPr>
          <p:cNvGrpSpPr/>
          <p:nvPr/>
        </p:nvGrpSpPr>
        <p:grpSpPr>
          <a:xfrm>
            <a:off x="1128220" y="285750"/>
            <a:ext cx="5029200" cy="2645455"/>
            <a:chOff x="564316" y="378816"/>
            <a:chExt cx="5393413" cy="3914606"/>
          </a:xfrm>
        </p:grpSpPr>
        <p:grpSp>
          <p:nvGrpSpPr>
            <p:cNvPr id="45"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57"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形状 10">
                <a:extLst>
                  <a:ext uri="{FF2B5EF4-FFF2-40B4-BE49-F238E27FC236}">
                    <a16:creationId xmlns:a16="http://schemas.microsoft.com/office/drawing/2014/main" id="{684F3323-FB92-46F0-9957-4CC07A8A3E90}"/>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7"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49"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51"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55"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8"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9" name="Picture 3" descr="scan022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7181" b="96035" l="10608" r="91349"/>
                    </a14:imgEffect>
                  </a14:imgLayer>
                </a14:imgProps>
              </a:ext>
              <a:ext uri="{28A0092B-C50C-407E-A947-70E740481C1C}">
                <a14:useLocalDpi xmlns:a14="http://schemas.microsoft.com/office/drawing/2010/main" val="0"/>
              </a:ext>
            </a:extLst>
          </a:blip>
          <a:srcRect l="11476" t="16608" r="9836" b="7473"/>
          <a:stretch/>
        </p:blipFill>
        <p:spPr>
          <a:xfrm>
            <a:off x="5212742" y="2185605"/>
            <a:ext cx="4069731" cy="2713154"/>
          </a:xfrm>
          <a:prstGeom prst="rect">
            <a:avLst/>
          </a:prstGeom>
          <a:noFill/>
          <a:effectLst>
            <a:outerShdw blurRad="50800" dist="38100" dir="2700000" algn="tl" rotWithShape="0">
              <a:prstClr val="black">
                <a:alpha val="40000"/>
              </a:prstClr>
            </a:outerShdw>
          </a:effectLst>
        </p:spPr>
      </p:pic>
      <p:sp>
        <p:nvSpPr>
          <p:cNvPr id="61" name="Rectangle 60"/>
          <p:cNvSpPr/>
          <p:nvPr/>
        </p:nvSpPr>
        <p:spPr>
          <a:xfrm>
            <a:off x="1691363" y="1051139"/>
            <a:ext cx="3902915" cy="1569660"/>
          </a:xfrm>
          <a:prstGeom prst="rect">
            <a:avLst/>
          </a:prstGeom>
        </p:spPr>
        <p:txBody>
          <a:bodyPr wrap="square">
            <a:spAutoFit/>
          </a:bodyPr>
          <a:lstStyle/>
          <a:p>
            <a:pPr algn="ctr">
              <a:spcBef>
                <a:spcPct val="20000"/>
              </a:spcBef>
              <a:buClr>
                <a:schemeClr val="hlink"/>
              </a:buClr>
              <a:buSzPct val="120000"/>
            </a:pPr>
            <a:r>
              <a:rPr lang="en-US" altLang="en-US" sz="3200" b="1" dirty="0" err="1">
                <a:solidFill>
                  <a:srgbClr val="0000CC"/>
                </a:solidFill>
                <a:latin typeface="Times New Roman" panose="02020603050405020304" pitchFamily="18" charset="0"/>
                <a:cs typeface="Times New Roman" panose="02020603050405020304" pitchFamily="18" charset="0"/>
              </a:rPr>
              <a:t>Điều</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gì</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đã</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làm</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cho</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túi</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ni</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lông</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căng</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phồng</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lên</a:t>
            </a:r>
            <a:r>
              <a:rPr lang="en-US" altLang="en-US" sz="3200" b="1" dirty="0">
                <a:solidFill>
                  <a:srgbClr val="0000CC"/>
                </a:solidFill>
                <a:latin typeface="Times New Roman" panose="02020603050405020304" pitchFamily="18" charset="0"/>
                <a:cs typeface="Times New Roman" panose="02020603050405020304" pitchFamily="18" charset="0"/>
              </a:rPr>
              <a:t>?</a:t>
            </a:r>
          </a:p>
        </p:txBody>
      </p:sp>
      <p:sp>
        <p:nvSpPr>
          <p:cNvPr id="62" name="Rectangle 61"/>
          <p:cNvSpPr/>
          <p:nvPr/>
        </p:nvSpPr>
        <p:spPr>
          <a:xfrm>
            <a:off x="1676583" y="1051139"/>
            <a:ext cx="3902915" cy="1569660"/>
          </a:xfrm>
          <a:prstGeom prst="rect">
            <a:avLst/>
          </a:prstGeom>
        </p:spPr>
        <p:txBody>
          <a:bodyPr wrap="square">
            <a:spAutoFit/>
          </a:bodyPr>
          <a:lstStyle/>
          <a:p>
            <a:pPr algn="ctr">
              <a:spcBef>
                <a:spcPct val="20000"/>
              </a:spcBef>
              <a:buClr>
                <a:schemeClr val="hlink"/>
              </a:buClr>
              <a:buSzPct val="120000"/>
            </a:pP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khí</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đã</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làm</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cho</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túi</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ni</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lông</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căng</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phồng</a:t>
            </a:r>
            <a:r>
              <a:rPr lang="en-US" altLang="en-US" sz="3200" b="1" dirty="0">
                <a:solidFill>
                  <a:srgbClr val="0000CC"/>
                </a:solidFill>
                <a:latin typeface="Times New Roman" panose="02020603050405020304" pitchFamily="18" charset="0"/>
                <a:cs typeface="Times New Roman" panose="02020603050405020304" pitchFamily="18" charset="0"/>
              </a:rPr>
              <a:t>. </a:t>
            </a:r>
          </a:p>
        </p:txBody>
      </p:sp>
      <p:pic>
        <p:nvPicPr>
          <p:cNvPr id="63" name="Picture 6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8168" y="2051378"/>
            <a:ext cx="3114590" cy="3154987"/>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77646" y="417213"/>
            <a:ext cx="1369515" cy="1369515"/>
          </a:xfrm>
          <a:prstGeom prst="rect">
            <a:avLst/>
          </a:prstGeom>
        </p:spPr>
      </p:pic>
      <p:pic>
        <p:nvPicPr>
          <p:cNvPr id="64" name="Picture 6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88773">
            <a:off x="5515971" y="250999"/>
            <a:ext cx="932769" cy="670618"/>
          </a:xfrm>
          <a:prstGeom prst="rect">
            <a:avLst/>
          </a:prstGeom>
        </p:spPr>
      </p:pic>
      <p:pic>
        <p:nvPicPr>
          <p:cNvPr id="24" name="图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53246" y="381663"/>
            <a:ext cx="1267857" cy="1647351"/>
          </a:xfrm>
          <a:prstGeom prst="rect">
            <a:avLst/>
          </a:prstGeom>
        </p:spPr>
      </p:pic>
    </p:spTree>
    <p:extLst>
      <p:ext uri="{BB962C8B-B14F-4D97-AF65-F5344CB8AC3E}">
        <p14:creationId xmlns:p14="http://schemas.microsoft.com/office/powerpoint/2010/main" val="21585376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2000" fill="hold"/>
                                        <p:tgtEl>
                                          <p:spTgt spid="59"/>
                                        </p:tgtEl>
                                        <p:attrNameLst>
                                          <p:attrName>ppt_x</p:attrName>
                                        </p:attrNameLst>
                                      </p:cBhvr>
                                      <p:tavLst>
                                        <p:tav tm="0">
                                          <p:val>
                                            <p:strVal val="1+#ppt_w/2"/>
                                          </p:val>
                                        </p:tav>
                                        <p:tav tm="100000">
                                          <p:val>
                                            <p:strVal val="#ppt_x"/>
                                          </p:val>
                                        </p:tav>
                                      </p:tavLst>
                                    </p:anim>
                                    <p:anim calcmode="lin" valueType="num">
                                      <p:cBhvr additive="base">
                                        <p:cTn id="8" dur="20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500" fill="hold"/>
                                        <p:tgtEl>
                                          <p:spTgt spid="44"/>
                                        </p:tgtEl>
                                        <p:attrNameLst>
                                          <p:attrName>ppt_w</p:attrName>
                                        </p:attrNameLst>
                                      </p:cBhvr>
                                      <p:tavLst>
                                        <p:tav tm="0">
                                          <p:val>
                                            <p:fltVal val="0"/>
                                          </p:val>
                                        </p:tav>
                                        <p:tav tm="100000">
                                          <p:val>
                                            <p:strVal val="#ppt_w"/>
                                          </p:val>
                                        </p:tav>
                                      </p:tavLst>
                                    </p:anim>
                                    <p:anim calcmode="lin" valueType="num">
                                      <p:cBhvr>
                                        <p:cTn id="14" dur="500" fill="hold"/>
                                        <p:tgtEl>
                                          <p:spTgt spid="44"/>
                                        </p:tgtEl>
                                        <p:attrNameLst>
                                          <p:attrName>ppt_h</p:attrName>
                                        </p:attrNameLst>
                                      </p:cBhvr>
                                      <p:tavLst>
                                        <p:tav tm="0">
                                          <p:val>
                                            <p:fltVal val="0"/>
                                          </p:val>
                                        </p:tav>
                                        <p:tav tm="100000">
                                          <p:val>
                                            <p:strVal val="#ppt_h"/>
                                          </p:val>
                                        </p:tav>
                                      </p:tavLst>
                                    </p:anim>
                                    <p:animEffect transition="in" filter="fade">
                                      <p:cBhvr>
                                        <p:cTn id="15" dur="500"/>
                                        <p:tgtEl>
                                          <p:spTgt spid="4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randombar(horizontal)">
                                      <p:cBhvr>
                                        <p:cTn id="18" dur="500"/>
                                        <p:tgtEl>
                                          <p:spTgt spid="61"/>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xit" presetSubtype="10" fill="hold" grpId="1" nodeType="clickEffect">
                                  <p:stCondLst>
                                    <p:cond delay="0"/>
                                  </p:stCondLst>
                                  <p:childTnLst>
                                    <p:animEffect transition="out" filter="randombar(horizontal)">
                                      <p:cBhvr>
                                        <p:cTn id="22" dur="500"/>
                                        <p:tgtEl>
                                          <p:spTgt spid="61"/>
                                        </p:tgtEl>
                                      </p:cBhvr>
                                    </p:animEffect>
                                    <p:set>
                                      <p:cBhvr>
                                        <p:cTn id="23" dur="1" fill="hold">
                                          <p:stCondLst>
                                            <p:cond delay="499"/>
                                          </p:stCondLst>
                                        </p:cTn>
                                        <p:tgtEl>
                                          <p:spTgt spid="61"/>
                                        </p:tgtEl>
                                        <p:attrNameLst>
                                          <p:attrName>style.visibility</p:attrName>
                                        </p:attrNameLst>
                                      </p:cBhvr>
                                      <p:to>
                                        <p:strVal val="hidden"/>
                                      </p:to>
                                    </p:set>
                                  </p:childTnLst>
                                </p:cTn>
                              </p:par>
                              <p:par>
                                <p:cTn id="24" presetID="14" presetClass="entr" presetSubtype="10" fill="hold" grpId="0" nodeType="withEffect">
                                  <p:stCondLst>
                                    <p:cond delay="0"/>
                                  </p:stCondLst>
                                  <p:childTnLst>
                                    <p:set>
                                      <p:cBhvr>
                                        <p:cTn id="25" dur="1" fill="hold">
                                          <p:stCondLst>
                                            <p:cond delay="0"/>
                                          </p:stCondLst>
                                        </p:cTn>
                                        <p:tgtEl>
                                          <p:spTgt spid="62"/>
                                        </p:tgtEl>
                                        <p:attrNameLst>
                                          <p:attrName>style.visibility</p:attrName>
                                        </p:attrNameLst>
                                      </p:cBhvr>
                                      <p:to>
                                        <p:strVal val="visible"/>
                                      </p:to>
                                    </p:set>
                                    <p:animEffect transition="in" filter="randombar(horizontal)">
                                      <p:cBhvr>
                                        <p:cTn id="26"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1" grpId="1"/>
      <p:bldP spid="6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1" y="4275614"/>
            <a:ext cx="9924245" cy="971550"/>
          </a:xfrm>
          <a:prstGeom prst="rect">
            <a:avLst/>
          </a:prstGeom>
        </p:spPr>
      </p:pic>
      <p:grpSp>
        <p:nvGrpSpPr>
          <p:cNvPr id="44" name="组合 23">
            <a:extLst>
              <a:ext uri="{FF2B5EF4-FFF2-40B4-BE49-F238E27FC236}">
                <a16:creationId xmlns:a16="http://schemas.microsoft.com/office/drawing/2014/main" id="{FE649E7A-A5BD-4412-8C18-433B437DDD16}"/>
              </a:ext>
            </a:extLst>
          </p:cNvPr>
          <p:cNvGrpSpPr/>
          <p:nvPr/>
        </p:nvGrpSpPr>
        <p:grpSpPr>
          <a:xfrm>
            <a:off x="1128220" y="285750"/>
            <a:ext cx="5029200" cy="2645455"/>
            <a:chOff x="564316" y="378816"/>
            <a:chExt cx="5393413" cy="3914606"/>
          </a:xfrm>
        </p:grpSpPr>
        <p:grpSp>
          <p:nvGrpSpPr>
            <p:cNvPr id="45"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57"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形状 10">
                <a:extLst>
                  <a:ext uri="{FF2B5EF4-FFF2-40B4-BE49-F238E27FC236}">
                    <a16:creationId xmlns:a16="http://schemas.microsoft.com/office/drawing/2014/main" id="{684F3323-FB92-46F0-9957-4CC07A8A3E90}"/>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7"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49"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51"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55"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8"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1" name="Rectangle 60"/>
          <p:cNvSpPr/>
          <p:nvPr/>
        </p:nvSpPr>
        <p:spPr>
          <a:xfrm>
            <a:off x="1691363" y="1051139"/>
            <a:ext cx="3902915" cy="1569660"/>
          </a:xfrm>
          <a:prstGeom prst="rect">
            <a:avLst/>
          </a:prstGeom>
        </p:spPr>
        <p:txBody>
          <a:bodyPr wrap="square">
            <a:spAutoFit/>
          </a:bodyPr>
          <a:lstStyle/>
          <a:p>
            <a:pPr algn="ctr">
              <a:spcBef>
                <a:spcPct val="20000"/>
              </a:spcBef>
              <a:buClr>
                <a:schemeClr val="hlink"/>
              </a:buClr>
              <a:buSzPct val="120000"/>
            </a:pPr>
            <a:r>
              <a:rPr lang="en-US" altLang="en-US" sz="3200" b="1" dirty="0" err="1">
                <a:solidFill>
                  <a:srgbClr val="0000CC"/>
                </a:solidFill>
                <a:latin typeface="Times New Roman" panose="02020603050405020304" pitchFamily="18" charset="0"/>
                <a:cs typeface="Times New Roman" panose="02020603050405020304" pitchFamily="18" charset="0"/>
              </a:rPr>
              <a:t>Điều</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đó</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chứng</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tỏ</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xung</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quanh</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chúng</a:t>
            </a:r>
            <a:r>
              <a:rPr lang="en-US" altLang="en-US" sz="3200" b="1" dirty="0">
                <a:solidFill>
                  <a:srgbClr val="0000CC"/>
                </a:solidFill>
                <a:latin typeface="Times New Roman" panose="02020603050405020304" pitchFamily="18" charset="0"/>
                <a:cs typeface="Times New Roman" panose="02020603050405020304" pitchFamily="18" charset="0"/>
              </a:rPr>
              <a:t> ta </a:t>
            </a:r>
            <a:r>
              <a:rPr lang="en-US" altLang="en-US" sz="3200" b="1" dirty="0" err="1">
                <a:solidFill>
                  <a:srgbClr val="0000CC"/>
                </a:solidFill>
                <a:latin typeface="Times New Roman" panose="02020603050405020304" pitchFamily="18" charset="0"/>
                <a:cs typeface="Times New Roman" panose="02020603050405020304" pitchFamily="18" charset="0"/>
              </a:rPr>
              <a:t>có</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gì</a:t>
            </a:r>
            <a:r>
              <a:rPr lang="en-US" altLang="en-US" sz="3200" b="1" dirty="0">
                <a:solidFill>
                  <a:srgbClr val="0000CC"/>
                </a:solidFill>
                <a:latin typeface="Times New Roman" panose="02020603050405020304" pitchFamily="18" charset="0"/>
                <a:cs typeface="Times New Roman" panose="02020603050405020304" pitchFamily="18" charset="0"/>
              </a:rPr>
              <a:t>?</a:t>
            </a:r>
          </a:p>
        </p:txBody>
      </p:sp>
      <p:sp>
        <p:nvSpPr>
          <p:cNvPr id="62" name="Rectangle 61"/>
          <p:cNvSpPr/>
          <p:nvPr/>
        </p:nvSpPr>
        <p:spPr>
          <a:xfrm>
            <a:off x="1734840" y="1021205"/>
            <a:ext cx="3902915" cy="1569660"/>
          </a:xfrm>
          <a:prstGeom prst="rect">
            <a:avLst/>
          </a:prstGeom>
        </p:spPr>
        <p:txBody>
          <a:bodyPr wrap="square">
            <a:spAutoFit/>
          </a:bodyPr>
          <a:lstStyle/>
          <a:p>
            <a:pPr algn="ctr">
              <a:spcBef>
                <a:spcPct val="20000"/>
              </a:spcBef>
              <a:buClr>
                <a:schemeClr val="hlink"/>
              </a:buClr>
              <a:buSzPct val="120000"/>
            </a:pPr>
            <a:r>
              <a:rPr lang="en-US" altLang="en-US" sz="3200" b="1" dirty="0" err="1">
                <a:solidFill>
                  <a:srgbClr val="0000CC"/>
                </a:solidFill>
                <a:latin typeface="Times New Roman" panose="02020603050405020304" pitchFamily="18" charset="0"/>
                <a:cs typeface="Times New Roman" panose="02020603050405020304" pitchFamily="18" charset="0"/>
              </a:rPr>
              <a:t>Điều</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đó</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chứng</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tỏ</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xung</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quanh</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chúng</a:t>
            </a:r>
            <a:r>
              <a:rPr lang="en-US" altLang="en-US" sz="3200" b="1" dirty="0">
                <a:solidFill>
                  <a:srgbClr val="0000CC"/>
                </a:solidFill>
                <a:latin typeface="Times New Roman" panose="02020603050405020304" pitchFamily="18" charset="0"/>
                <a:cs typeface="Times New Roman" panose="02020603050405020304" pitchFamily="18" charset="0"/>
              </a:rPr>
              <a:t> ta </a:t>
            </a:r>
            <a:r>
              <a:rPr lang="en-US" altLang="en-US" sz="3200" b="1" dirty="0" err="1">
                <a:solidFill>
                  <a:srgbClr val="0000CC"/>
                </a:solidFill>
                <a:latin typeface="Times New Roman" panose="02020603050405020304" pitchFamily="18" charset="0"/>
                <a:cs typeface="Times New Roman" panose="02020603050405020304" pitchFamily="18" charset="0"/>
              </a:rPr>
              <a:t>có</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không</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khí</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a:t>
            </a:r>
            <a:endParaRPr lang="en-US" altLang="en-US" sz="3200" b="1" dirty="0">
              <a:solidFill>
                <a:srgbClr val="0000CC"/>
              </a:solidFill>
              <a:latin typeface="Times New Roman" panose="02020603050405020304" pitchFamily="18" charset="0"/>
              <a:cs typeface="Times New Roman" panose="02020603050405020304" pitchFamily="18" charset="0"/>
            </a:endParaRPr>
          </a:p>
        </p:txBody>
      </p:sp>
      <p:pic>
        <p:nvPicPr>
          <p:cNvPr id="63" name="Picture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638" y="2310990"/>
            <a:ext cx="2667000" cy="270159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7628" y="250771"/>
            <a:ext cx="1183724" cy="1183724"/>
          </a:xfrm>
          <a:prstGeom prst="rect">
            <a:avLst/>
          </a:prstGeom>
        </p:spPr>
      </p:pic>
      <p:pic>
        <p:nvPicPr>
          <p:cNvPr id="64" name="Picture 6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88773">
            <a:off x="5515971" y="250999"/>
            <a:ext cx="932769" cy="670618"/>
          </a:xfrm>
          <a:prstGeom prst="rect">
            <a:avLst/>
          </a:prstGeom>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00606" y="1065209"/>
            <a:ext cx="2316681" cy="3785944"/>
          </a:xfrm>
          <a:prstGeom prst="rect">
            <a:avLst/>
          </a:prstGeom>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13128" y="1166038"/>
            <a:ext cx="2488520" cy="3666123"/>
          </a:xfrm>
          <a:prstGeom prst="rect">
            <a:avLst/>
          </a:prstGeom>
        </p:spPr>
      </p:pic>
      <p:pic>
        <p:nvPicPr>
          <p:cNvPr id="25" name="图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71641" y="40297"/>
            <a:ext cx="1267857" cy="1647351"/>
          </a:xfrm>
          <a:prstGeom prst="rect">
            <a:avLst/>
          </a:prstGeom>
        </p:spPr>
      </p:pic>
    </p:spTree>
    <p:extLst>
      <p:ext uri="{BB962C8B-B14F-4D97-AF65-F5344CB8AC3E}">
        <p14:creationId xmlns:p14="http://schemas.microsoft.com/office/powerpoint/2010/main" val="1142154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14" presetClass="entr" presetSubtype="10" fill="hold" grpId="0" nodeType="with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randombar(horizontal)">
                                      <p:cBhvr>
                                        <p:cTn id="12" dur="500"/>
                                        <p:tgtEl>
                                          <p:spTgt spid="6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1" nodeType="clickEffect">
                                  <p:stCondLst>
                                    <p:cond delay="0"/>
                                  </p:stCondLst>
                                  <p:childTnLst>
                                    <p:animEffect transition="out" filter="randombar(horizontal)">
                                      <p:cBhvr>
                                        <p:cTn id="16" dur="500"/>
                                        <p:tgtEl>
                                          <p:spTgt spid="61"/>
                                        </p:tgtEl>
                                      </p:cBhvr>
                                    </p:animEffect>
                                    <p:set>
                                      <p:cBhvr>
                                        <p:cTn id="17" dur="1" fill="hold">
                                          <p:stCondLst>
                                            <p:cond delay="499"/>
                                          </p:stCondLst>
                                        </p:cTn>
                                        <p:tgtEl>
                                          <p:spTgt spid="61"/>
                                        </p:tgtEl>
                                        <p:attrNameLst>
                                          <p:attrName>style.visibility</p:attrName>
                                        </p:attrNameLst>
                                      </p:cBhvr>
                                      <p:to>
                                        <p:strVal val="hidden"/>
                                      </p:to>
                                    </p:set>
                                  </p:childTnLst>
                                </p:cTn>
                              </p:par>
                              <p:par>
                                <p:cTn id="18" presetID="14" presetClass="exit" presetSubtype="10" fill="hold" nodeType="withEffect">
                                  <p:stCondLst>
                                    <p:cond delay="0"/>
                                  </p:stCondLst>
                                  <p:childTnLst>
                                    <p:animEffect transition="out" filter="randombar(horizontal)">
                                      <p:cBhvr>
                                        <p:cTn id="19" dur="500"/>
                                        <p:tgtEl>
                                          <p:spTgt spid="2"/>
                                        </p:tgtEl>
                                      </p:cBhvr>
                                    </p:animEffect>
                                    <p:set>
                                      <p:cBhvr>
                                        <p:cTn id="20" dur="1" fill="hold">
                                          <p:stCondLst>
                                            <p:cond delay="499"/>
                                          </p:stCondLst>
                                        </p:cTn>
                                        <p:tgtEl>
                                          <p:spTgt spid="2"/>
                                        </p:tgtEl>
                                        <p:attrNameLst>
                                          <p:attrName>style.visibility</p:attrName>
                                        </p:attrNameLst>
                                      </p:cBhvr>
                                      <p:to>
                                        <p:strVal val="hidden"/>
                                      </p:to>
                                    </p:set>
                                  </p:childTnLst>
                                </p:cTn>
                              </p:par>
                              <p:par>
                                <p:cTn id="21" presetID="14" presetClass="entr" presetSubtype="1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randombar(horizontal)">
                                      <p:cBhvr>
                                        <p:cTn id="23" dur="500"/>
                                        <p:tgtEl>
                                          <p:spTgt spid="3"/>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62"/>
                                        </p:tgtEl>
                                        <p:attrNameLst>
                                          <p:attrName>style.visibility</p:attrName>
                                        </p:attrNameLst>
                                      </p:cBhvr>
                                      <p:to>
                                        <p:strVal val="visible"/>
                                      </p:to>
                                    </p:set>
                                    <p:animEffect transition="in" filter="randombar(horizontal)">
                                      <p:cBhvr>
                                        <p:cTn id="26"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1" grpId="1"/>
      <p:bldP spid="6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82ADB108-2F67-4B4E-A97E-19ABB6FAC58E"/>
  <p:tag name="ISPRING_SCORM_RATE_SLIDES" val="1"/>
  <p:tag name="ISPRINGONLINEFOLDERID" val="0"/>
  <p:tag name="ISPRINGONLINEFOLDERPATH" val="Content List"/>
  <p:tag name="ISPRINGCLOUDFOLDERID" val="0"/>
  <p:tag name="ISPRINGCLOUDFOLDERPATH" val="Repository"/>
  <p:tag name="ISPRING_PLAYERS_CUSTOMIZATION" val="UEsDBBQAAgAIAJCuo0gOaiROYgQAAAURAAAdAAAAdW5pdmVyc2FsL2NvbW1vbl9tZXNzYWdlcy5sbmetWG1v2zYQ/l6g/4EQUGADtrQd0KIYEge0xNhEZMmV6DjZMAiMxNhEKDHVi9vs037Nfth+yY6UncR9gaQkgG2YlO+54909d0cfHn/JFdqIspK6OHLeHrxxkChSnclideQs2MmvHxxU1bzIuNKFOHIK7aDj0csXh4oXq4avBHx/+QKhw1xUFSyrkVndr5HMjpz5OHHD2RwHF4kfTsJkTCfOyNX5DS9uka9X+qff3n/48vbd+58PX2/l+sDEM+z7+0DIIr170wMoYFHoJ4BG/CQg58wZmc9hcuGC+TQgzmj7ZZj0PCJnzsh8dsotoogELIl96pGExkkQMusLnzDiOaML3aA13whUa7SR4jOq1wLiWMtSoErJzD5INWwUjehS5oUzTIMkIjGLqMtoGDijWJfl7S8Wljf1WpegrkKZrPilEpnVCRljn9+UogLVvIaMQvCq1xJ+qXMui4NO1RFe0mCSsDD044QE3m7HGZEiQ17JjZqBKBGOSQQAJa9E+QjZxGaZFUdYqWEIUzqZ+vBmxoSpXK0VvOuhdswJxGAuii4pyBESQXbF8TKMPOM0UIU4uuFV9VmX2V5+PAxUFzAN3BBS0GUPwJnB2AFDjCXUjbIUad0FNiNxjCckGYfnkMjAu3CIRHgKdDsdInFBYqAIibtkAnxGJ9gkvKHYLv93/Eq5SWd1i3iagpxx30bqpoId41JggWVadTBMTUw+LiBsFPs/oHGLCt61q5XcCLCjzETZqQgqi0s8k0UfF/SP5ARTn3gJpJUXLhNmS57RmPNbVOga8WzDi1SgS5HyBnL9Fp5lMrPPTJyt/k+N/BvxeltVXm0LUuCR81dD7dmrYd8xq6nAproW+U3dpdo4bGv+Y6wwOf1DE/oc/XH6Y5cEOKLh80Smknmj2qr75PjcWTY0Rp1GPNFT/aP13JbEbW0dUyhYY6n7SxDopqZ/QANU/aVocAKK5m2JhhpOi6sBOoNwCxBo9FiMM3DVngln4MIB8ksyjimD2WgpLitZd44dlo1tgL4f2hTmPCVqcU/GS3GlYcJRgm/a6QO6kI10Z0AfDDd7rYJR5oPJAQCu2uQBSCVzsD/rgbmYkZ0H2gK/d5KlblRmyavktS3y4NsmF9+OTVelzu2u4tUuedsmc/wUK9rDRa3S+YD2f8e/3vF5QL/HRykmOHKniYsDl5hB33BV9RQCChhX+CxOfDw24sCFnNfpGprplW6KrCdQO6t75AQD2PbMseBluv7vn397YnxlSbuLtru/DwIBYpsqSO7A/gx0Laq/ukAYHu/L2UUfqe3dZifX86rDKGThs9wheNtacp3D1kG3XkjybdAwY9idzoAHsU173ZQwug1BmOHoFGqZncKd0YyX11AImdZqEIp1tUnAepj2++tlUytZiCGyT2sl5sCMzhPsefauDeRTMr1ue2YGN4p0e+lWcOnuC+ZOcQB19is8kcl6IKBtTbsqBERv1/c033zbqe5Wlf3D4vD1g/8v/gdQSwMEFAACAAgAkK6jSAh+CyMpAwAAhgwAACcAAAB1bml2ZXJzYWwvZmxhc2hfcHVibGlzaGluZ19zZXR0aW5ncy54bWzVV91u2jAUvucpLE+9LGk7unYooaoKaNVaQIVt7VVlYkOsOnYW21B6tafZg+1JdhwDBbXr0h+kTQgRn5/v/J+Y8Og2FWjCcs2VjPBudQcjJmNFuRxH+MugvX2IkTZEUiKUZBGWCqOjRiXM7FBwnfSZMSCqEcBIXc9MhBNjsnoQTKfTKtdZ7rhKWAP4uhqrNMhyppk0LA8yQWbwY2YZ03iOUAIAvqmSc7VGpYJQ6JHOFbWCIU7Bc8ldUES0BdEJDrzYkMQ341xZSU+UUDnKx8MIvzs8dp+FjIdq8pRJlxPdAKIjmzqhlDsviOjzO4YSxscJuHtQw2jKqUkivFdzKCAdPEQpsH3oxKGcKMiBNHP4lBlCiSH+6O0Zdmv0guBJdCZJyuMBcJCLP8LNwfWnq17r4uy08/l60O2eDU573olCJ1jHCYN1QyE4pGwes6WdkBhD4gT8Bp0REZqFwSppITZScs05d0ZDJSD3hRa0UTpktENStlKN/g2XbZDcxWgEgYhZhI9zTgRG3BDB46WytkNtuCmq3l6VRIAF7cnQeR/fm/fZiROSa7bq1oKjXc7jxjdlBUUzZZHgNwwZhSB+m8JTwtBqcdAoV2lBhfYxSAsOFiecTRk9KnI6B/yToSswkVrQhF7NBDPewnfL79CQjVQOuIxMoLOBzrXHrz4LOCNa34OShY9b/bPTZuv6tNNsXW65AAmdEBk/ExwKztLMbASfzJBUZqEH6YiJ1awoCuW04JWJrfryMmieWuHL/NbFWIHeYEk2Y+U5hfmrB6XNJmRSDKIbrgIaRpBDSTwmMGJYF1xaVhYwJhIpKWaIxLDWtBvrCVdWA8UPsIfWL/fQ6yMui9MYVhtYzCnLS0Hu7O69r+1/ODj8WK8Gv3783H5Sab7we4I4c37jnzy58pdr/+E2DAO3pR9f2ia3/+bO7l20vpbJa6d1OShV0la/FFy3jFT3cxmpC/+S6a28YEq5AEtp7IcM1pLgKTeMvmWLvaBNXvVu9z22mTbZYMyvGY3/JmR/Wl4T1+6FYfDoxdVxUi55ColwK3F5223s13bgpvkoq1IBtPX/Do3Kb1BLAwQUAAIACACQrqNItfwJZLoCAABVCgAAIQAAAHVuaXZlcnNhbC9mbGFzaF9za2luX3NldHRpbmdzLnhtbJVWbW/iMAz+fr8Ccd/p7pWd1CExxkmTdrfpNu172po2Ik2qJGXHv784TdYEKPSwJhH7eWzHsc1StaV88WEySXPBhHwGrSkvFWq8bkKLm2nWai34LBdcA9czLmRN2HTx8af9pIlFXmKJHcixnA3JoQ8zt58xFBfj2xxliJCLuiF8/yBKMctIvi2laHlxMbVq34BklG8N8urHfLUeDMCo0vca6iin9TXKOEojQSnAlL6vUS6yGMmA+UhX9jOS04c6f/sD2o4qqi1t+QlliNaQEuIiXy9RhvHceI9fZY5ynqDhrzbQL59RBqGM7EHGzu++ogwyRNM2/9MjjRQlFjTmnH/Edw4TpDDjh1ldoVwk4IUw0MVXcOWxd70LQO5rOPcpjqsU7AnrerAQ8NEzBgstW0gTf+psqhJvj6028wGLDWHKAEJVD3oyST+RVnk3sa7H/YE3yovQl9P0kFfB2hpWXcKBu1jf41erW7srQqfvuiBDCTunDFLslT3yt6nrETJQ9shnRgt45Gx/nMGhqSP5R74l7jnP199YgRNzLJzVn7wVIz3g6KogVafwmFoUsFCYzgutAd8tTayuSyk5yinlZEdLoqngvxCX7e1lVJocGFyvne6sVFPN4FTD2RzNmg7LZc9xPzpr3JDdz0J/ue480WaL30yJ1iSvavOzpKYTxzNjYgozTU4zcE8aOMh7vhEBx8YeItVEbkG+CMHGhuFCgxrrXnTDNQRPk6AGaXK6yqlzcqr8vK0zkGvzahSUr3Ks7IAVLStm/vQrhTcoDhgD1o6qK+OPE/rel4HCNQEQmVe+a7tDZ6lbpimDHfjhDxT2ykN3S5Xp0qGGW+oH2Oiw5ZxmVE+6XdH3SrxDAv0J/KtJK3J8YBnR9ppkyt4smny/hvtcosXs1xk2X7jJ7Nn1UuTY2I8raJT47+Q/UEsDBBQAAgAIAJCuo0gqlg9n/gIAAJcLAAAmAAAAdW5pdmVyc2FsL2h0bWxfcHVibGlzaGluZ19zZXR0aW5ncy54bWzNlm9PGjEYwN/zKZouvpRT56YjdxgjGIlOiLBNX5lyLVxjr721PfB8tU+zD7ZPsqdXQIiOnUaWhRDo0z6/51/7tOHRfSrQhGnDlYzwbn0HIyZjRbkcR/jL4HT7ECNjiaREKMkiLBVGR81amOVDwU3SZ9bCUoMAI00jsxFOrM0aQTCdTuvcZNrNKpFb4Jt6rNIg08wwaZkOMkEK+LFFxgyeESoA4JsqOVNr1moIhZ70WdFcMMQpeC65C4qIM5sKHPhVQxLfjbXKJT1RQmmkx8MIvzs8dp/5Gk9q8ZRJlxLTBKET2wahlDsniOjzB4YSxscJeHuwj9GUU5tEeG/fUWB18JRSsn3kxFFOFKRA2hk+ZZZQYokfenuW3VszF3gRLSRJeTyAGeTCj3BrcHt202tfXXQuz28H3e7FoNPzTpQ6wSonDFYNheCQynXMFnZCYi2JE/AbdEZEGBYGy6L5spGSK865MRoqAakvtTAagaeiiPCx5kRgxC0RPF7MWqLHzJ5yATE43d36SFr8CPTxxgnRhi0bms8Yl8W4+U3lgqJC5UjwO4asQhBRnsK/hKHldKORVmkpFcRYZASnDE04mzJ6VGZpBvyToRswkeagCZsvE8x6C99z/oCGbKQ0cBmZwFYFOTeeX38ROCPGPELJ3Met/kWn1b7tXLba11suQEInRMYvhEMJWZrZjfBJgaSycz1IR0xyw8qiUE7LuSqx1V9fBsPTXPgyv3UxltAbLMlmrLykMH/1oLLZhEzKg+gOV4mGI8ihJJ4JEzEcdy5zVhUYE4mUFAUiMTQq4471hKvcgMQfYI82r/fQ6yMuy9EYbg6wqCnTlZA7u3vv9z98PDj81KgHv3783F6rNGvhPUGcOd/DT9Y28UUjf9oNw8D1zufbsNX5v+rCvav21yqZumxfDyoVqd2vhOtWWdU9r7Lqyl8bvaUro5IL0GbG/thAoxE85ZbRt9w0ryj8+vvXb4s3KvwGo1i7ff/fIPxo8dxaeV+FwbMPwBrIVx/TzdpvUEsDBBQAAgAIAJCuo0hocVKRmgEAAB8GAAAfAAAAdW5pdmVyc2FsL2h0bWxfc2tpbl9zZXR0aW5ncy5qc42UTW/CMAyG7/wKlF0nxD5hu6HBpEkcJo3btEMoplSkSZWkHR3iv68OX03qjsUX8vLkdewq3na61WIR6z53t+6327/7e6cBalbncO3rokVPUWdGJAuYJSmIRAILkOJ49CTvzgRlzKQznZcfaGtqfkzhP0suTB3PCAtNaIY6XBDgN6FtqMM/J7FTq2tfU63R89xaJXuRkhak7UmlU+4YdvXqVr3EAFYF6AvokkfgmQ7caiPPjg8DjDoXqTTjspyqWPXmPFrHWuVy0ZZ/VWagq0++3gP9p8HLxLMTibFvFtIw8WSI0U5mGoyBQ97HCQYJCz4HUfPtu/UH6hk3CwroIjGJPdKjG4w6nfEYGl0ajjB8TFZejW4OMJqchY3dE3e3GB4heAm6YTW+x/BAleXZPz5gplWMHWmgzZ6fUKH4IpHxIXUfg+Twsmjb1r1zoe76Y+Y9IRU8oRX1/NK22RGChgCtN5aOeU2Qd0rZCUqURA5FaNS0Kug5YsM5gvvPLuPW8miVVuOhGo5VG7heg54pJarbf126Z5irs/sFUEsDBBQAAgAIAJCuo0g9PC/RwQAAAOUBAAAaAAAAdW5pdmVyc2FsL2kxOG5fcHJlc2V0cy54bWydkbEKwjAQhvc+RbjdxG6lJHUT3Bx0lpqmGmkvJZdaH9+UinSRgEMg//F9PyQnd6++Y0/jyTpUkPMtMIPaNRZvCs6n/aYARqHGpu4cGgXogO2qTNq8wKM3ZAKxWIGk4B7CUAoxTRO3NPjYQK4bQywmrl0v4ukditkUw6LC4pb2L/szgyrLGJPX0XbhgFW8x7QgjLxWMDsXjdxi60D8AhqTAEyqwVACaH0CeAwJwI8rQIrvm+ekRwrxo2KQYrWeKnsDUEsDBBQAAgAIAJCuo0izv7NQbQAAAHIAAAAcAAAAdW5pdmVyc2FsL2xvY2FsX3NldHRpbmdzLnhtbA3MPQ6DMAxA4Z1TWJ7K0L+NgcDGWFUqPYAVLITk2CixqnJ7sr3h0+vHfxL4cS6bacDn7YHAGm3ZdA34nadrh1CcdCEx5YBqCOPQ9GKR5MPuFRbYhQ7OM6cazi9KVb4zF1Ynr2e4RNuPFu9DcwJ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kK6jSIyYS/o+CAAAjyAAACkAAAB1bml2ZXJzYWwvc2tpbl9jdXN0b21pemF0aW9uX3NldHRpbmdzLnhtbLVa627iShL+v0/RYnWks9IqXMwtK4aVL01iDTEc7CQzu1qhBneCFdvNsRtmOOLHPs0+2D7JVrftYBMgdmYWT6JxddVX1XXrCxnEL16ob2LOAu8Pwj0W2pRzL3yOh39CaLBkPoumEY0pj+sHyqMXuuybGT4xQQNqzEnoksjVxWg8bKCR/KB+T+0bfXhra+0W6rVxC/eRgTs6jF0rxrWiw5jRauqD+hFEghvRJQ35adRBvTD6VsAMYxpxM3Tp96FS5M4PFWdwExHXA7542G2LZ59p3Rtt8aB2s9Pr4H1LVRSli/SO0TQa+17vuqc2EW60Ow1lr/VbSktBzU6ned3dN3utjgJvo+suoLTxdRe1e+12y9i3cAukkapqRkvf95TrZlMFbbh/re9HI63XaKBms6m0jX2nq4y0BgJuBTBUpS8cqBiKpnT3qqY2+woa6SNt1N5jA3f1Duq3cLfR2Lc1TWk0Ds49zC7vrgO19HQyd74DeDIEJ0dFbtVPJNdguYkiYHZosPYJpygkAf1UkzkZcpmx6NclW+/+UksTVCZzxp7ZVaQmRCALsOEJrEFdjmRs0q58YeTpyHM/1RYbzll4tWQhB6irkEUB8WvDPye5k86sjCTb0qiK3BNZ0oO6nvyUFUt1QT7Dc0loyYI1CXdj9syuFmT58hyxTeiWMnO1W9PI98IX4G5c93R8UZHvxdzkNCjYh/viKS+2hnjGVJjXxeIpJemTBfUzjQ35qSB3UPm+R45Et17scSmqNsVzSXRNnmkxAH1VPJdlQtBSjFpPPO8LcfqdA7siyr91kd0nOxoVlSTt8qIUW2/WVfNpHbFn4eyi3PuBfpXzGXSf8FlY2BBPKSExQaGwVJRSt8n5G0eM6etxLxkEoAWCm28uKUlCTrW5PrmbqtbX+XhyM5lr5k1tqCdViURZ/trq9r83O13oXKlcSST7Th2Pi1hIgnUa5bAsZzYZzwEQj+cW/uLUhuJ3ZdHJvTM2LVwbpv+pDDCd4YfaUPwuI3o/m2HLmdtj08Bz055bE0f6ZYwdbNSGX9kGrciWIs7Q1qPfEF9RBO3ZiyiKfc+VA6Jle+GGltBnTO5U05rPsO3MTN0xJ1ZtaLMo2v1VIpMNX0HyrEiMXC8mC5+6Ui2kiBxf51co+MdXHnCygHjhVRntM/XRtG7mzmQytufYMjJKbYhDFxkREZqqA81UG88AIyKwjn9MfC6zTyIg1fcrg9yaN7dj+HGEIbfe88qHH/4Ba6YYQjKlYQlBSBw8g6yz7cfJzBA+BIWIoDWJ428scgtJkw9dCWzT0ieQmrqTw3cETIYNgffCJaQOXfISeHfYttUbPNcmXyDHoTYnFYUmn6EkP1cU+optqCFslxCz1AfzRhUVIcowK5CsBpdE5Lu/Q2S5BDnhza3HNjFQhIehTGQ1xleVNdn4t3sIpKmOz1R7AgzOlm/P3paCKZELy1wJXdCGdGyI7Prt3vzHfKSaY2zMId2MyePckV1SKA3IDoWMI+JuSbikaEGXZAOVsIMx13PlmIi8NOH3jfcHIjztP7+krcsy8JdfPmBSoeGdsAz2y6AMtilr/p524bZ0Bh80ROT6WSvKOODDJtg6ttSZOfk5IYq9YOMnXfpnBOrVuKrBeteOH/dX+bD9H4yxkxasmdDRNI9VEsKwEoslBxZPv5KgaY1AXXpYhIYvTqiVAKxJimEx9AMwD+C5giEP4NFqEI9Ys00HNluPdCFOHyWEZa0mUTsdb3FG9Ckc0F9LdUGfGOyXfEq2yUYG1i4Z/jJRzm2VCkuLYzpjMNwCzOckqQDV9wJxhioHe3+HM1ckq0FhPo9s47uyun3vRa4I4OdNQN/uw54iFkiqT+Isr5NF6e8/aEgyxVmid1ptA/FaoKVjlavPH4qYjdWZfjvXVUvH4kQh6tkvLwfVIXwyduz5WNUEApRJQPhyBavwkzjnlcdKTgQGHqmAl07epiRarv777/+UhzmyJ6GilPq3qjhQ/KJr4le8f1qM0/hfJXAcVSuKypeSgumBKhMtf75yTEjQn3JkIcmyFLBAXHGVUg0lkIZRdRxVv72DKrFlUbBNBHvBiiB36uwzND65168N70j0Ao3TYcyvCiQ9L3KTV7bhcMTdcN8LaUXxH16JxOQdczpXDUOe/aFGfW/5kiy/Lhxg0ms+5LPnKnj6rWpBdz6CpK7Hq2PKxS3rWtASkvdDQ9ieXOteCYcLFZ9AD+eF+5mQR8yfiputt1e5wCAu4iCNhzwSR/rsLc8Rr9i3NHbDJ+LHwJYnHbNOwYap2CymkEXaMfdM1I6bx00px4wPzId1QU+mk4Mu0o+ldF2TN795Ba+0N5bDMSsdypl+IB7zW/Q7f8OfIx7z22JNmcC57q1Nx0N50ew6TiNRnl4mdsBDQ9mlUp7srcgjLBiLa9k4N5GUUOQMmEuHcm10vICm5SxoeYPrZywehK/blzshs9jJacfia4fCwCF965fzd8A97tPzyS3nASWYd7V8P1UBKc+pEki+Pjh2RkJFfLemn2pwECHLlej0cQ2lGJ9qwp3JNzTn5NZZPxPtLCcprbksGsh+Ltt5JZWh6OLVVLGk2C8LDepv/DSoX4rQIIU9H8BwEyxohCEHPOhyaYSKxDz7KrsKe5A70iO5M6N5AL4C7BDOSFkl5AiFxJLbqqxakpf8OOwtuefTLc1aVY6Qc87l+Q9iqI7Lya3yMX3i+fROKZWrIO11h1ws9sAc/ayUPJHllRyNVCw6ThaxnP2JbpUtPgcbTyxHWZsW6Z7v0IwfRb1+QhXwnvP+oJ5fZqFHvfmW9ZgGooB39m8O/gdQSwMEFAACAAgAkK6jSCqKN+aHEQAA8GEAABcAAAB1bml2ZXJzYWwvdW5pdmVyc2FsLnBuZ+3d+VeS2f8AcEszJ2eizcwsbZq0xQXUGjMXWmzSkXKd1FLR1GwzNTMUWVKnsUUldcpdmlzaJW3S3MAlJdSgCZXSlAqFEJUQkR0+9J2az4x+5g/4nvNwDni49znPva/73NUf3lzyOrDvm0WrF2lpaX3j7ubqo6WlA9PS0o7T09WkqHZb7tP8mRfvs2+3VhV1DVfzRSdq1/5dWlrVOH1F2ALN969i3QLjtbQWt396zyPH3I7Q0gq74O66yy8xZGIIfuVBpJIsUOajtJzPH9AGteV+tHya9SNk04+uznrL59ssmXgGKf/ouv5F2jL9+Xt0Lnl5KrRTkJWBFJlobZNiSH7uQT2fdujRUcI2JuOX/fUcWml9FaOnNIlP6yE+LlBIpume9vxm8TC7BDFcL5Gyi2Jk3K9XhZ6fp/v3j7c/rF6lLDvkti2bizvMgrpI3qYZS7uuuNw01P4a0qL194/7Nl7REYoneuamWEV1wM2Vtv/MhrTsTNbucxsjP6BB1U3KsPt3YCb7MiNmlXcjPeWEWd0Y72xQIk4fQZss+Gf2+ZRI7b4fTyuVfKwhDFY1p7rnU8Df+FnUV1ha5ZlFjWTMzv8QuRPivcTAVXd2Rr7REliTd2LZnPvNay1n/PwsogdtN0tz1fghxHvpT3Nv9RBCuZezjNMzt+yWNte9fkuNZpfR0lbuv9R355D97Batn6e/3MB7b8ScOunnNm3ZHEfNmG0P0bWE+bkaZM++XpOMNLBZ0AsgAASAABAAAkAACAABIAAEgAAQAAJAAAgAASAABIAAEAACQAAIAAEgAASAABAAAkAACAABIAAEgAAQAAJAAAgAASAABIAAEAACQAAIAAEgAASAABAAAkAACAABIAAEgAAQAAJAAAgAASAABIAAEAACQAAIAAEgAASAABAA4v8RIkXaNvKI5jIo+R/RAs+nqO1ju8MS0+bG0dM9bb8uP+BVwCqb2WEBW3rOh77PbDNeMCeioJ750YNHD85OhcT+e/v+W/I12ObIOXV9dh5MmWc+v2zn3RezylirKTr1Umib1uwq+QucYS7SkdznHuDm35OmKBvtcU5Tz9gpC0221+NFZ/q6/cFRzU1rx/IY3qP/LNDaHqJEzayA5gXLbfs4jSJhHUkZPe0Q06wSbWVxGSrMLUkiWVUMDclHSd6lF5mqJeSNhm7WjU3IJN7oTFa7qck/YynCtflE+SRFVaH+dtdNF84DRjTlnDO1Hu1CYgedgFSzRfAdeGk7K3TqTTyt5CdLo/TDYARy+0kT9QXDkFe9tG04ebupKlZIdeSjJuLgaFHfczBGcOUKnuYiH7/LecwWC7d3Y5c0CTqN4SVKPlYtH6RikGBRYiP10eSpN0yoWkobNAE3M4J/qHovDkAGmqCn/3geSeD8VlqFLDi6t3Zc/sJROE3N//L0c1JkHtO+ykWXtnmHcuNKk9gFHTQzXtz1Ulq9S9PkzN30ZXEQB8bqn8Din0jVjI3ViKEERsfG7pOl4mbxsPwx+d4rH1IIvphBi8EIiwzVjWxpUnG7WuveI4KXT5SqmY/mv1cz6g9KViG8QY3yyUZEZxWyAVmMHEA2xYFHb65/qgcWqfMmTxVlC2rWTiUHzdT08g4R9gS6XG8OB9PvP1uMPRxQw333V4Wpr3cqR4dYOCgmPLz14hoPxNkqm4iJ7mAE6hoz57vF5ifhL3xRTWZOlHbe8h7ZyBMVYj/kTiSl1jP/pDdEuSHhvlZOXgdrUpzO0PuWpTgR7J1drkrW+UXw8HJ4gr+IaVDfWZL51taE4JTR4b3gIvf9iDFT0tn/wbb0XF42GotDru28ya3JqwjhvJMGtI7suH6cfCg7ST7An+iud7D/3K+2m2mLmq08BfG99zAF16mKu1iSLwqTwPDgPJx5l0opZX6VhOK2DbR442NppJHwQbPA/CCmqSWrO6hS7BX2myrZpGbLhgzRvguEpXu3pMLwmMTbXjbwKxlmf1TZU4N/mFE6j4ktbnmAuy9u8QAzBxBbBk34n2oSkL12akfyAC/58Ll+auGXDm7nxRx8vwJaDe3s/n26NjaDKewt5QzwOTVnD4piWyNoobaLEdGQO6RWPBZ7RbqgbyM3vOMhe8qJGoaFnGpsXApjC0JXw2oXXK9Pj8aRVmw4Z2QEphNJ5IG8SO6o49PBhOblziOR07+nNzs7QDnkz2Ph1rEbRCeWOZaZIyW/9kDEBpvmMbnMW8StUVzLfqcgSH1laM1Esm+G/t2rPiBDjyoxqMBX37wxQ8+cp349tY0/7UQVEUscYjjPP98Q8bJlv8r81uDNpy8DmdyrcSUkrJJO8eBUT8e2jqxOdUdvplbx432qy4mGXYUxeg1nC0xKlWF+8IN2mX50fpgPyUXJwFUy2yOQVJGZHx0rPYYC5coeC5RenSz4jDPM2u7MB371TGQ1hKJITI4P+WsaPG6cOPGYMYDanBUja1CCA+FYpSjtJmWtvnnRa9zx4w3jYekr7oQ37TksNHPIU8Y/EF1KWpArIIz0qk/Lb6XjBDUIbGkC1cCmU1xWgHH368hpyFt06LsTmedtlZUE+q07HLvM9QY7Kj3tQJvoQritbduBqWQYicsrzBvtTaWYqj6mP8C29MnTg/kLG4pmZPiZhdGTZOXnKRetm6UkbDWZSuLa4M9RXtlg+b6o4XTVycJUSop+ruznxAbXV7pnGXmHMsAdd9I9sdbOpAr7+SC4OusJtYE4UoHJ2mlLJazvSAyw2tdJ8NQUe3EzS1CJsH//g/P93V2R6vnPX+ad6uu+rjJhFRH7u5vZkfWWA2tObEniBPJ7hzHyiSunGya4OrkiIqjZ3pN///NC9jbomzVTnnoM+JvnWNWYP0k2Fk6XPUmSfTSEo+KEvb6e0RiVEM+cEfBqOb6kGYWQBkddaJWohbgkXlJf+xg2F1fGi8ubtEBjRBKRZk7Yjh4Q2PbzvEkhBHoVo84khOMPwpeGK5HOTJlItiaUQecnr2SNOo/IC/TMF+rmml01mQQZ6bocVmYRhwUYGfcWPLOH3f1IFtP6dPDXus1/BdK11YxVi5mvtFnH2XABRJXsmibLT2Dg7Jko4T1mMoPVC1/cz9/mMlmivpLDJ6lVHblZq7KbrD1ijCnCQjx561u/p7dNWYxOeOLp5BKe1A9211S0A8eoe++uXMWpFnqpxeeDecLHBBqRSXOFLIWttBh5aVySLtc+SWmJ5D+zTiZvyn/4OKK73Sjs8/p3J6VuGMm7EWCrSj2NWgY9uITuOb4PUoBZBo9jaSY+otVZGP7oILkdq+TBwSbYhuHbHF/olsL7mfPo5MPI5FecpCwcgycy9iRZ5AfNKMj0Xl7wHxE6ZUmrVnMcm9PQIZNS+q+ZFcICaJCmPke2brbF8UHVe1IpAb/2qBGDwojMbX+F/a1LuSfxj6u9kFUtu43bVbcgVyaCqgS4ugfW1zXXB8NYbh25Mm/4+xrPDQFTJJqwWLWAc9FVrpMrayY7ZO3tqh19Vp3q/jpgh2mr67pL2eW3nTB8aHntECm07Wex/l9jLGHVq416Pfijlk5jy8Uyh91uVusrW8tduKZMRLhqe/idmuj9zpk64ddsiWqK3iIhmB4oR1qVCAY4dnAkg3cIfLikVaKyEDVYod2pKDPb9d7OE2erbZXKLAPYmPhT4Rv0zDUrN/R7kmIUDN4Jw/YT+tpfts9IVFc/nNgJCSPdQxPs5X9WJ4iQgk5tqQ2tsTqbEROww+U30+oyk7rdu9HqHG5eXgaccAyidAjGZbzwUTsS19wiRkQyGeGUQRcawjKykxdM4FRdoCgSHjBOypIPkFZEMfLe6JnDMazOzW1JrQOih2jrRKfny0oFHy9/e0GkkvOZTjOvwos2lia+r8WDoIqP7EamcrKDpbeRIV8cO7EW2URvMGwd+X2yfTBd/mWHVHTibfY+k9eO32fgAjn6uVLSQTt1TvFSEDsulOtxZkxchLHrFYxuF2LdzaVrErkhuZxtzril9p3iYCO4jx0839JZfdkqPNhWrbJiHccZwLo6X0oD8i0tYS6yD2XPxSS1cv/e7NQGHofuCUULtoueiLZyW5NRWLcE21g3SAGxzITeGUwj0AuQwc2gsC9bKeLpt9f8Q+pzQs+8tl8zpJlSO/Ne9qivFW9jPjnb4PdaFLnF49sjE26hE8LXM2YOopP0C89qwZT6cSmj5qhr+fFNher4HvIi88jv0EWC/fCoeRX9G0AukrcV1RGrvcfieMdfpoklqvO8iNAJR7Y3h9x2SpV1CCI4R+dOdPK6HP9cJeRGiZrdH+iyuUf31WD1j1TJqnP3rc9peoXTzYxId2cVqqJmhvWBt8hcJM/ALk48DCnAuh9QIhZky8YyZDUVAmevMWkGI1kFnr/2u/xfL6GHS3Vy3SFJrEx7a2Ivu0azkUgfiqc5F2meEaKIpJyIwZS+NlKw7Un1kpcWUAR+V3PaIKeke/p4DmJatPiMYnn4YGnVsM3h/HFxa/tv4g/cks8V/bo4LcVTs2U98lU26usd6DeyDeqaWG9TUwarR21WtEiLZdzaLxxcCeok7MeSLn/FYnDUT0/LdlgOecoUnTwbKE72snjpnrG4sXeNIcwdBNmVP5CSabxX1S1jWpQs0o2FAmXuYyVY6Uce4Z6qdQ6CFGiG5NEqkbMH27vcWuyJldE7aDK1MB06/WJPEV4xsvEIpaAjZ+mTpzmjob/THPPQaZR82UQheJG5i5djb9mtqIufu17M2wd1wwOO+ePLDQ6MHr9+Ct/VnVQCJvMIJKK/5Z1HTeGaXRHo2IQTV7MNbpREZVfuKl/0CuXgQ/oeXVwoRskHmSthOrnGjX6BSHLj9EceMhmOdHBSsLGxI1lDNp8b52ttcPO0T+OxmhF1g4s19BqTU88pHXS8rmf+iA8/w28WY6Kda3jdp9gWuTFo3mHNmWB9/riksoshWhzPBemBxPNWfNmSv+hu0Uyaw1sKLaXEKly35zvxHaxBFBPcYcQ5FmYr1fGEcKXOASh3KlfTS4j80DzV+Y8fQ0zX1ceIv2w9TDGSd7uYtAgmzoPfS7cqIPmCGSUSNBMtHkrrN1tp/oj0DfNTj9Y0rkWuVGwjMHPgrD2kk8tamLuHyO0fQFSJki2V8969czl25MtgkRnd5odVz4R3xWObzJgclewBWgpPnnhsIX3T0haxbP8YfuHwzH44HCMdJdx0V6qjmdOPVUlhmi6d9Mvy1hFJaznxXOyEYx3alP+C4Bkka+9ol6NjR6lDDn/W2Z7ckoByauCTq/2lZz2OEqbEO/o4Cdfwhk81z0dVKVm1kMSOwasVHCgcBbo8jTdQURHER1IRAWuVX/xODJF2w1Vnwkn8Zz9duGGqeLtwIeN1uOe3vIlGDK4Cuk7zvFAvWNZDZp9buVx3zEI7S1DPvuNEk5Wu9YjywcVvAfNtQrIaWBV2biYmC3PjreJPWtBxmOmy5+0gaNOOwl5WP31D+mRcczxfs1f85eMqrFufsOkywXM8cWNIFP/KlyUoNyVcbTZsM3/nlBMDRU2uwtMIDunhCrMTa2DUpYFnYj8Fy68k5lE+9WmPMsp/p6yS4T8Sg5WtXX8/KHKO3VDdnAginXhfc+zhTPxwvAKFibZ06ITf7GwtH96UJbLvOLl4PboYrZqpn++GhubKfH6WMaV5HxTjUdBGiW0WMj/gPehyvCKtrbvH6r/HPn9tzrR0vJCGpdOSGkmqS/LmVPcp42IhizjVZVG0zxR91lf95uN0lPKQ83gx3B7cCF03+8j/KnonpEBJb3uYmN4654Cr6eFHNrfPSbbTZNgvilkx5ywOAZmrZQzSmsv2X+vO/fEAj/8L1i9nqs+tG970b8H6RR2G8O1L/se9W1rydO9eezOg4Kdfu8RX8Rx32s25IsowsxwTpJlzBJo+ts/dZ/mcf3DceJBy4jsW2b+1HPNOs+Dw2UIaNCYZ8mNhYdfs3yeAavftvnsJhlWYFhB7mn9T60K1NC/3vQdcq3aHpv4HUEsDBBQAAgAIAJCuo0iV7pF+SwAAAGsAAAAbAAAAdW5pdmVyc2FsL3VuaXZlcnNhbC5wbmcueG1ss7GvyM1RKEstKs7Mz7NVMtQzULK34+WyKShKLctMLVeoAIoBBSFASaESyDVCcMszU0oygEIG5mYIwYzUzPSMElslCwNzuKA+0EwAUEsBAgAAFAACAAgAkK6jSA5qJE5iBAAABREAAB0AAAAAAAAAAQAAAAAAAAAAAHVuaXZlcnNhbC9jb21tb25fbWVzc2FnZXMubG5nUEsBAgAAFAACAAgAkK6jSAh+CyMpAwAAhgwAACcAAAAAAAAAAQAAAAAAnQQAAHVuaXZlcnNhbC9mbGFzaF9wdWJsaXNoaW5nX3NldHRpbmdzLnhtbFBLAQIAABQAAgAIAJCuo0i1/AlkugIAAFUKAAAhAAAAAAAAAAEAAAAAAAsIAAB1bml2ZXJzYWwvZmxhc2hfc2tpbl9zZXR0aW5ncy54bWxQSwECAAAUAAIACACQrqNIKpYPZ/4CAACXCwAAJgAAAAAAAAABAAAAAAAECwAAdW5pdmVyc2FsL2h0bWxfcHVibGlzaGluZ19zZXR0aW5ncy54bWxQSwECAAAUAAIACACQrqNIaHFSkZoBAAAfBgAAHwAAAAAAAAABAAAAAABGDgAAdW5pdmVyc2FsL2h0bWxfc2tpbl9zZXR0aW5ncy5qc1BLAQIAABQAAgAIAJCuo0g9PC/RwQAAAOUBAAAaAAAAAAAAAAEAAAAAAB0QAAB1bml2ZXJzYWwvaTE4bl9wcmVzZXRzLnhtbFBLAQIAABQAAgAIAJCuo0izv7NQbQAAAHIAAAAcAAAAAAAAAAEAAAAAABYRAAB1bml2ZXJzYWwvbG9jYWxfc2V0dGluZ3MueG1sUEsBAgAAFAACAAgARJRXRyO0Tvv7AgAAsAgAABQAAAAAAAAAAQAAAAAAvREAAHVuaXZlcnNhbC9wbGF5ZXIueG1sUEsBAgAAFAACAAgAkK6jSIyYS/o+CAAAjyAAACkAAAAAAAAAAQAAAAAA6hQAAHVuaXZlcnNhbC9za2luX2N1c3RvbWl6YXRpb25fc2V0dGluZ3MueG1sUEsBAgAAFAACAAgAkK6jSCqKN+aHEQAA8GEAABcAAAAAAAAAAAAAAAAAbx0AAHVuaXZlcnNhbC91bml2ZXJzYWwucG5nUEsBAgAAFAACAAgAkK6jSJXukX5LAAAAawAAABsAAAAAAAAAAQAAAAAAKy8AAHVuaXZlcnNhbC91bml2ZXJzYWwucG5nLnhtbFBLBQYAAAAACwALAEkDAACvLwAAAAA="/>
  <p:tag name="ISPRING_PRESENTATION_TITLE" val="1"/>
  <p:tag name="ISPRING_SCORM_ENDPOINT" val="&lt;endpoint&gt;&lt;enable&gt;0&lt;/enable&gt;&lt;lrs&gt;http://&lt;/lrs&gt;&lt;auth&gt;0&lt;/auth&gt;&lt;login&gt;&lt;/login&gt;&lt;password&gt;&lt;/password&gt;&lt;key&gt;&lt;/key&gt;&lt;name&gt;&lt;/name&gt;&lt;email&gt;&lt;/email&gt;&lt;/endpoint&gt;&#10;"/>
</p:tagLst>
</file>

<file path=ppt/theme/theme1.xml><?xml version="1.0" encoding="utf-8"?>
<a:theme xmlns:a="http://schemas.openxmlformats.org/drawingml/2006/main" name="Office Theme">
  <a:themeElements>
    <a:clrScheme name="自定义 501">
      <a:dk1>
        <a:srgbClr val="000000"/>
      </a:dk1>
      <a:lt1>
        <a:srgbClr val="FFFFFF"/>
      </a:lt1>
      <a:dk2>
        <a:srgbClr val="FFFFFF"/>
      </a:dk2>
      <a:lt2>
        <a:srgbClr val="FFFFFF"/>
      </a:lt2>
      <a:accent1>
        <a:srgbClr val="004A64"/>
      </a:accent1>
      <a:accent2>
        <a:srgbClr val="FF8B8E"/>
      </a:accent2>
      <a:accent3>
        <a:srgbClr val="004A64"/>
      </a:accent3>
      <a:accent4>
        <a:srgbClr val="FF8B8E"/>
      </a:accent4>
      <a:accent5>
        <a:srgbClr val="004A64"/>
      </a:accent5>
      <a:accent6>
        <a:srgbClr val="FF8B8E"/>
      </a:accent6>
      <a:hlink>
        <a:srgbClr val="004A64"/>
      </a:hlink>
      <a:folHlink>
        <a:srgbClr val="FF8B8E"/>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647</Words>
  <Application>Microsoft Office PowerPoint</Application>
  <PresentationFormat>On-screen Show (16:9)</PresentationFormat>
  <Paragraphs>104</Paragraphs>
  <Slides>26</Slides>
  <Notes>21</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UTM Flamenco</vt:lpstr>
      <vt:lpstr>Calibri</vt:lpstr>
      <vt:lpstr>Wingdings</vt:lpstr>
      <vt:lpstr>UTM Kabel KT</vt:lpstr>
      <vt:lpstr>UTM Aurora</vt:lpstr>
      <vt:lpstr>UTM Windsor BT</vt:lpstr>
      <vt:lpstr>Arial Black</vt:lpstr>
      <vt:lpstr>Arial</vt:lpstr>
      <vt:lpstr>UTM Alberta Heavy</vt:lpstr>
      <vt:lpstr>Impact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KTUTS</dc:title>
  <dc:subject>KTUTS</dc:subject>
  <dc:creator/>
  <cp:keywords>BichHa</cp:keywords>
  <dc:description>KTUTS</dc:description>
  <cp:lastModifiedBy/>
  <cp:revision>1</cp:revision>
  <dcterms:created xsi:type="dcterms:W3CDTF">2017-11-17T00:32:50Z</dcterms:created>
  <dcterms:modified xsi:type="dcterms:W3CDTF">2022-12-14T15:23:34Z</dcterms:modified>
  <cp:category>KTUTS</cp:category>
  <cp:version>H19</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2022-12-14T15:23:30Z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7c0b7b31-6b48-4c03-8c42-339194d5c3a6</vt:lpwstr>
  </property>
  <property fmtid="{D5CDD505-2E9C-101B-9397-08002B2CF9AE}" pid="8" name="MSIP_Label_defa4170-0d19-0005-0004-bc88714345d2_ContentBits">
    <vt:lpwstr>0</vt:lpwstr>
  </property>
</Properties>
</file>