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4237" r:id="rId1"/>
    <p:sldMasterId id="2147484249" r:id="rId2"/>
  </p:sldMasterIdLst>
  <p:notesMasterIdLst>
    <p:notesMasterId r:id="rId28"/>
  </p:notesMasterIdLst>
  <p:sldIdLst>
    <p:sldId id="316" r:id="rId3"/>
    <p:sldId id="317" r:id="rId4"/>
    <p:sldId id="318" r:id="rId5"/>
    <p:sldId id="319" r:id="rId6"/>
    <p:sldId id="323" r:id="rId7"/>
    <p:sldId id="321" r:id="rId8"/>
    <p:sldId id="326" r:id="rId9"/>
    <p:sldId id="325" r:id="rId10"/>
    <p:sldId id="331" r:id="rId11"/>
    <p:sldId id="329" r:id="rId12"/>
    <p:sldId id="257" r:id="rId13"/>
    <p:sldId id="335" r:id="rId14"/>
    <p:sldId id="338" r:id="rId15"/>
    <p:sldId id="339" r:id="rId16"/>
    <p:sldId id="349" r:id="rId17"/>
    <p:sldId id="350" r:id="rId18"/>
    <p:sldId id="341" r:id="rId19"/>
    <p:sldId id="351" r:id="rId20"/>
    <p:sldId id="352" r:id="rId21"/>
    <p:sldId id="342" r:id="rId22"/>
    <p:sldId id="355" r:id="rId23"/>
    <p:sldId id="356" r:id="rId24"/>
    <p:sldId id="343" r:id="rId25"/>
    <p:sldId id="345" r:id="rId26"/>
    <p:sldId id="358" r:id="rId27"/>
  </p:sldIdLst>
  <p:sldSz cx="12192000" cy="6858000"/>
  <p:notesSz cx="6858000" cy="9144000"/>
  <p:embeddedFontLst>
    <p:embeddedFont>
      <p:font typeface="等线" panose="02010600030101010101" pitchFamily="2" charset="-122"/>
      <p:regular r:id="rId29"/>
      <p:bold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Open Sans" panose="020B0606030504020204" pitchFamily="34" charset="0"/>
      <p:regular r:id="rId37"/>
      <p:bold r:id="rId38"/>
      <p:italic r:id="rId39"/>
      <p:boldItalic r:id="rId40"/>
    </p:embeddedFont>
    <p:embeddedFont>
      <p:font typeface="UTM American Sans" panose="02040603050506020204" pitchFamily="18" charset="0"/>
      <p:regular r:id="rId41"/>
    </p:embeddedFont>
    <p:embeddedFont>
      <p:font typeface="UTM Avo" panose="02040603050506020204" pitchFamily="18" charset="0"/>
      <p:regular r:id="rId42"/>
      <p:bold r:id="rId43"/>
      <p:italic r:id="rId44"/>
      <p:boldItalic r:id="rId45"/>
    </p:embeddedFont>
    <p:embeddedFont>
      <p:font typeface="UTM Charlemagne" panose="02040603050506020204" pitchFamily="18" charset="0"/>
      <p:regular r:id="rId46"/>
    </p:embeddedFont>
    <p:embeddedFont>
      <p:font typeface="UTM Duepuntozero" panose="02040603050506020204" pitchFamily="18" charset="0"/>
      <p:regular r:id="rId47"/>
      <p:bold r:id="rId48"/>
    </p:embeddedFont>
    <p:embeddedFont>
      <p:font typeface="UTM Gloria" panose="02040603050506020204" pitchFamily="18" charset="0"/>
      <p:regular r:id="rId49"/>
    </p:embeddedFont>
    <p:embeddedFont>
      <p:font typeface="UTM Habano" panose="02040603050506020204" pitchFamily="18" charset="0"/>
      <p:regular r:id="rId50"/>
    </p:embeddedFont>
    <p:embeddedFont>
      <p:font typeface="UTM Impact" panose="02040603050506020204" pitchFamily="18" charset="0"/>
      <p:regular r:id="rId51"/>
    </p:embeddedFont>
    <p:embeddedFont>
      <p:font typeface="UTM Netmuc KT" panose="02040603050506020204" pitchFamily="18" charset="0"/>
      <p:regular r:id="rId52"/>
    </p:embeddedFont>
    <p:embeddedFont>
      <p:font typeface="UTM Showcard" panose="02040603050506020204" pitchFamily="18" charset="0"/>
      <p:regular r:id="rId53"/>
    </p:embeddedFont>
    <p:embeddedFont>
      <p:font typeface="UVN Bach Tuyet Nang" panose="02090907080705020403" pitchFamily="18" charset="0"/>
      <p:regular r:id="rId54"/>
      <p:italic r:id="rId55"/>
    </p:embeddedFont>
    <p:embeddedFont>
      <p:font typeface="UVN Binh Duong" pitchFamily="2" charset="0"/>
      <p:regular r:id="rId56"/>
    </p:embeddedFont>
  </p:embeddedFontLst>
  <p:custDataLst>
    <p:tags r:id="rId57"/>
  </p:custDataLst>
  <p:defaultTextStyle>
    <a:defPPr>
      <a:defRPr lang="zh-CN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F1"/>
    <a:srgbClr val="FFD9EA"/>
    <a:srgbClr val="FFCCFF"/>
    <a:srgbClr val="FFFFCC"/>
    <a:srgbClr val="CCFF99"/>
    <a:srgbClr val="FFFF99"/>
    <a:srgbClr val="90C8ED"/>
    <a:srgbClr val="6EC337"/>
    <a:srgbClr val="65BB12"/>
    <a:srgbClr val="D0F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3435" autoAdjust="0"/>
  </p:normalViewPr>
  <p:slideViewPr>
    <p:cSldViewPr snapToGrid="0">
      <p:cViewPr>
        <p:scale>
          <a:sx n="25" d="100"/>
          <a:sy n="25" d="100"/>
        </p:scale>
        <p:origin x="306" y="1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1.fntdata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font" Target="fonts/font22.fntdata"/><Relationship Id="rId55" Type="http://schemas.openxmlformats.org/officeDocument/2006/relationships/font" Target="fonts/font27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font" Target="fonts/font25.fntdata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56" Type="http://schemas.openxmlformats.org/officeDocument/2006/relationships/font" Target="fonts/font28.fntdata"/><Relationship Id="rId8" Type="http://schemas.openxmlformats.org/officeDocument/2006/relationships/slide" Target="slides/slide6.xml"/><Relationship Id="rId51" Type="http://schemas.openxmlformats.org/officeDocument/2006/relationships/font" Target="fonts/font23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3.fntdata"/><Relationship Id="rId54" Type="http://schemas.openxmlformats.org/officeDocument/2006/relationships/font" Target="fonts/font2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font" Target="fonts/font21.fntdata"/><Relationship Id="rId57" Type="http://schemas.openxmlformats.org/officeDocument/2006/relationships/tags" Target="tags/tag1.xml"/><Relationship Id="rId10" Type="http://schemas.openxmlformats.org/officeDocument/2006/relationships/slide" Target="slides/slide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font" Target="fonts/font24.fntdata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579B-5B63-4564-ADB9-3E1CC718B24C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B226D-59AF-4429-9CC7-E02CB10CE9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6952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B226D-59AF-4429-9CC7-E02CB10CE9F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176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B226D-59AF-4429-9CC7-E02CB10CE9F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690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g997bf304f4_1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6" name="Google Shape;1696;g997bf304f4_1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9395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Trong khu rừng có rất nhiều hạt dẻ, chúng ta hãy cùng giúp bạn sóc nhặt hạt dẻ bẳng cách trả lời đúng các câu hỏi của cô nhé</a:t>
            </a:r>
          </a:p>
        </p:txBody>
      </p:sp>
    </p:spTree>
    <p:extLst>
      <p:ext uri="{BB962C8B-B14F-4D97-AF65-F5344CB8AC3E}">
        <p14:creationId xmlns:p14="http://schemas.microsoft.com/office/powerpoint/2010/main" val="3122368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Trong khu rừng có rất nhiều hạt dẻ, chúng ta hãy cùng giúp bạn sóc nhặt hạt dẻ bẳng cách trả lời đúng các câu hỏi của cô nhé</a:t>
            </a:r>
          </a:p>
        </p:txBody>
      </p:sp>
    </p:spTree>
    <p:extLst>
      <p:ext uri="{BB962C8B-B14F-4D97-AF65-F5344CB8AC3E}">
        <p14:creationId xmlns:p14="http://schemas.microsoft.com/office/powerpoint/2010/main" val="1927494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Trong khu rừng có rất nhiều hạt dẻ, chúng ta hãy cùng giúp bạn sóc nhặt hạt dẻ bẳng cách trả lời đúng các câu hỏi của cô nhé</a:t>
            </a:r>
          </a:p>
        </p:txBody>
      </p:sp>
    </p:spTree>
    <p:extLst>
      <p:ext uri="{BB962C8B-B14F-4D97-AF65-F5344CB8AC3E}">
        <p14:creationId xmlns:p14="http://schemas.microsoft.com/office/powerpoint/2010/main" val="4225971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Trong khu rừng có rất nhiều hạt dẻ, chúng ta hãy cùng giúp bạn sóc nhặt hạt dẻ bẳng cách trả lời đúng các câu hỏi của cô nhé</a:t>
            </a:r>
          </a:p>
        </p:txBody>
      </p:sp>
    </p:spTree>
    <p:extLst>
      <p:ext uri="{BB962C8B-B14F-4D97-AF65-F5344CB8AC3E}">
        <p14:creationId xmlns:p14="http://schemas.microsoft.com/office/powerpoint/2010/main" val="1216007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B226D-59AF-4429-9CC7-E02CB10CE9FD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3688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9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rgbClr val="F7F7F7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9821" y="-3769758"/>
            <a:ext cx="2484932" cy="19878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29759" y="8129165"/>
            <a:ext cx="2484932" cy="198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3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rgbClr val="F7F7F7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3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98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noFill/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0"/>
          <p:cNvSpPr/>
          <p:nvPr/>
        </p:nvSpPr>
        <p:spPr>
          <a:xfrm rot="2417210">
            <a:off x="10122101" y="-161451"/>
            <a:ext cx="3177796" cy="1569432"/>
          </a:xfrm>
          <a:custGeom>
            <a:avLst/>
            <a:gdLst/>
            <a:ahLst/>
            <a:cxnLst/>
            <a:rect l="l" t="t" r="r" b="b"/>
            <a:pathLst>
              <a:path w="95336" h="47084" extrusionOk="0">
                <a:moveTo>
                  <a:pt x="3694" y="1"/>
                </a:moveTo>
                <a:cubicBezTo>
                  <a:pt x="2229" y="4459"/>
                  <a:pt x="1274" y="9108"/>
                  <a:pt x="828" y="13757"/>
                </a:cubicBezTo>
                <a:cubicBezTo>
                  <a:pt x="0" y="23564"/>
                  <a:pt x="2420" y="34199"/>
                  <a:pt x="9616" y="41013"/>
                </a:cubicBezTo>
                <a:cubicBezTo>
                  <a:pt x="13662" y="44878"/>
                  <a:pt x="19367" y="47083"/>
                  <a:pt x="24907" y="47083"/>
                </a:cubicBezTo>
                <a:cubicBezTo>
                  <a:pt x="29134" y="47083"/>
                  <a:pt x="33266" y="45799"/>
                  <a:pt x="36491" y="42987"/>
                </a:cubicBezTo>
                <a:cubicBezTo>
                  <a:pt x="41777" y="38339"/>
                  <a:pt x="44006" y="30442"/>
                  <a:pt x="50247" y="27130"/>
                </a:cubicBezTo>
                <a:cubicBezTo>
                  <a:pt x="52728" y="25824"/>
                  <a:pt x="55434" y="25450"/>
                  <a:pt x="58238" y="25450"/>
                </a:cubicBezTo>
                <a:cubicBezTo>
                  <a:pt x="61997" y="25450"/>
                  <a:pt x="65931" y="26122"/>
                  <a:pt x="69733" y="26122"/>
                </a:cubicBezTo>
                <a:cubicBezTo>
                  <a:pt x="70010" y="26122"/>
                  <a:pt x="70287" y="26119"/>
                  <a:pt x="70562" y="26111"/>
                </a:cubicBezTo>
                <a:cubicBezTo>
                  <a:pt x="81388" y="25729"/>
                  <a:pt x="91578" y="17641"/>
                  <a:pt x="94444" y="7197"/>
                </a:cubicBezTo>
                <a:cubicBezTo>
                  <a:pt x="95017" y="4841"/>
                  <a:pt x="95335" y="2421"/>
                  <a:pt x="952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27"/>
          </a:p>
        </p:txBody>
      </p:sp>
      <p:sp>
        <p:nvSpPr>
          <p:cNvPr id="300" name="Google Shape;300;p30"/>
          <p:cNvSpPr/>
          <p:nvPr/>
        </p:nvSpPr>
        <p:spPr>
          <a:xfrm rot="-6291035">
            <a:off x="9143026" y="241370"/>
            <a:ext cx="3763776" cy="2322406"/>
          </a:xfrm>
          <a:custGeom>
            <a:avLst/>
            <a:gdLst/>
            <a:ahLst/>
            <a:cxnLst/>
            <a:rect l="l" t="t" r="r" b="b"/>
            <a:pathLst>
              <a:path w="112913" h="69672" fill="none" extrusionOk="0">
                <a:moveTo>
                  <a:pt x="0" y="69671"/>
                </a:moveTo>
                <a:cubicBezTo>
                  <a:pt x="6878" y="56488"/>
                  <a:pt x="20889" y="47509"/>
                  <a:pt x="35154" y="47509"/>
                </a:cubicBezTo>
                <a:cubicBezTo>
                  <a:pt x="35982" y="47509"/>
                  <a:pt x="36682" y="47509"/>
                  <a:pt x="37447" y="47636"/>
                </a:cubicBezTo>
                <a:cubicBezTo>
                  <a:pt x="43688" y="48019"/>
                  <a:pt x="49483" y="49929"/>
                  <a:pt x="55087" y="51712"/>
                </a:cubicBezTo>
                <a:cubicBezTo>
                  <a:pt x="57762" y="52540"/>
                  <a:pt x="60500" y="53432"/>
                  <a:pt x="63175" y="54132"/>
                </a:cubicBezTo>
                <a:cubicBezTo>
                  <a:pt x="66359" y="54960"/>
                  <a:pt x="69734" y="55406"/>
                  <a:pt x="73046" y="55470"/>
                </a:cubicBezTo>
                <a:cubicBezTo>
                  <a:pt x="77886" y="55470"/>
                  <a:pt x="81898" y="54323"/>
                  <a:pt x="84891" y="51967"/>
                </a:cubicBezTo>
                <a:cubicBezTo>
                  <a:pt x="88585" y="49165"/>
                  <a:pt x="91196" y="44134"/>
                  <a:pt x="92661" y="37129"/>
                </a:cubicBezTo>
                <a:cubicBezTo>
                  <a:pt x="93170" y="34836"/>
                  <a:pt x="93488" y="32480"/>
                  <a:pt x="93871" y="30060"/>
                </a:cubicBezTo>
                <a:cubicBezTo>
                  <a:pt x="94444" y="25793"/>
                  <a:pt x="95335" y="21526"/>
                  <a:pt x="96545" y="17387"/>
                </a:cubicBezTo>
                <a:cubicBezTo>
                  <a:pt x="99220" y="9044"/>
                  <a:pt x="104506" y="2867"/>
                  <a:pt x="111002" y="510"/>
                </a:cubicBezTo>
                <a:cubicBezTo>
                  <a:pt x="111638" y="319"/>
                  <a:pt x="112275" y="128"/>
                  <a:pt x="112912" y="1"/>
                </a:cubicBezTo>
              </a:path>
            </a:pathLst>
          </a:custGeom>
          <a:noFill/>
          <a:ln w="1115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27"/>
          </a:p>
        </p:txBody>
      </p:sp>
      <p:sp>
        <p:nvSpPr>
          <p:cNvPr id="301" name="Google Shape;301;p30"/>
          <p:cNvSpPr/>
          <p:nvPr/>
        </p:nvSpPr>
        <p:spPr>
          <a:xfrm rot="-474874">
            <a:off x="-245173" y="-168014"/>
            <a:ext cx="2931710" cy="2391495"/>
          </a:xfrm>
          <a:custGeom>
            <a:avLst/>
            <a:gdLst/>
            <a:ahLst/>
            <a:cxnLst/>
            <a:rect l="l" t="t" r="r" b="b"/>
            <a:pathLst>
              <a:path w="87949" h="71743" extrusionOk="0">
                <a:moveTo>
                  <a:pt x="78205" y="20063"/>
                </a:moveTo>
                <a:lnTo>
                  <a:pt x="78205" y="20063"/>
                </a:lnTo>
                <a:cubicBezTo>
                  <a:pt x="78189" y="20095"/>
                  <a:pt x="78173" y="20127"/>
                  <a:pt x="78141" y="20158"/>
                </a:cubicBezTo>
                <a:lnTo>
                  <a:pt x="78205" y="20063"/>
                </a:lnTo>
                <a:close/>
                <a:moveTo>
                  <a:pt x="77759" y="20540"/>
                </a:moveTo>
                <a:cubicBezTo>
                  <a:pt x="77823" y="20540"/>
                  <a:pt x="77823" y="20668"/>
                  <a:pt x="77759" y="20731"/>
                </a:cubicBezTo>
                <a:cubicBezTo>
                  <a:pt x="77759" y="20719"/>
                  <a:pt x="77752" y="20714"/>
                  <a:pt x="77740" y="20714"/>
                </a:cubicBezTo>
                <a:cubicBezTo>
                  <a:pt x="77688" y="20714"/>
                  <a:pt x="77544" y="20807"/>
                  <a:pt x="77440" y="20859"/>
                </a:cubicBezTo>
                <a:lnTo>
                  <a:pt x="77759" y="20540"/>
                </a:lnTo>
                <a:close/>
                <a:moveTo>
                  <a:pt x="50311" y="30794"/>
                </a:moveTo>
                <a:cubicBezTo>
                  <a:pt x="50311" y="30797"/>
                  <a:pt x="50312" y="30802"/>
                  <a:pt x="50315" y="30806"/>
                </a:cubicBezTo>
                <a:lnTo>
                  <a:pt x="50315" y="30806"/>
                </a:lnTo>
                <a:cubicBezTo>
                  <a:pt x="50335" y="30802"/>
                  <a:pt x="50355" y="30798"/>
                  <a:pt x="50375" y="30794"/>
                </a:cubicBezTo>
                <a:close/>
                <a:moveTo>
                  <a:pt x="37065" y="33850"/>
                </a:moveTo>
                <a:lnTo>
                  <a:pt x="37065" y="33850"/>
                </a:lnTo>
                <a:cubicBezTo>
                  <a:pt x="37001" y="33914"/>
                  <a:pt x="36938" y="33974"/>
                  <a:pt x="36873" y="34030"/>
                </a:cubicBezTo>
                <a:lnTo>
                  <a:pt x="36873" y="34030"/>
                </a:lnTo>
                <a:cubicBezTo>
                  <a:pt x="36960" y="33998"/>
                  <a:pt x="37013" y="33903"/>
                  <a:pt x="37065" y="33850"/>
                </a:cubicBezTo>
                <a:close/>
                <a:moveTo>
                  <a:pt x="31290" y="41252"/>
                </a:moveTo>
                <a:cubicBezTo>
                  <a:pt x="31284" y="41268"/>
                  <a:pt x="31277" y="41284"/>
                  <a:pt x="31270" y="41301"/>
                </a:cubicBezTo>
                <a:cubicBezTo>
                  <a:pt x="31279" y="41282"/>
                  <a:pt x="31286" y="41266"/>
                  <a:pt x="31290" y="41252"/>
                </a:cubicBezTo>
                <a:close/>
                <a:moveTo>
                  <a:pt x="30060" y="55248"/>
                </a:moveTo>
                <a:lnTo>
                  <a:pt x="30060" y="55248"/>
                </a:lnTo>
                <a:cubicBezTo>
                  <a:pt x="30053" y="55269"/>
                  <a:pt x="30048" y="55288"/>
                  <a:pt x="30045" y="55307"/>
                </a:cubicBezTo>
                <a:lnTo>
                  <a:pt x="30045" y="55307"/>
                </a:lnTo>
                <a:lnTo>
                  <a:pt x="30060" y="55248"/>
                </a:lnTo>
                <a:close/>
                <a:moveTo>
                  <a:pt x="29104" y="55184"/>
                </a:moveTo>
                <a:cubicBezTo>
                  <a:pt x="29104" y="55312"/>
                  <a:pt x="28977" y="55503"/>
                  <a:pt x="29104" y="55567"/>
                </a:cubicBezTo>
                <a:lnTo>
                  <a:pt x="29104" y="55376"/>
                </a:lnTo>
                <a:lnTo>
                  <a:pt x="29104" y="55184"/>
                </a:lnTo>
                <a:close/>
                <a:moveTo>
                  <a:pt x="28213" y="58241"/>
                </a:moveTo>
                <a:lnTo>
                  <a:pt x="28213" y="58241"/>
                </a:lnTo>
                <a:cubicBezTo>
                  <a:pt x="28133" y="58321"/>
                  <a:pt x="28153" y="58351"/>
                  <a:pt x="28179" y="58362"/>
                </a:cubicBezTo>
                <a:lnTo>
                  <a:pt x="28179" y="58362"/>
                </a:lnTo>
                <a:cubicBezTo>
                  <a:pt x="28191" y="58322"/>
                  <a:pt x="28202" y="58282"/>
                  <a:pt x="28213" y="58241"/>
                </a:cubicBezTo>
                <a:close/>
                <a:moveTo>
                  <a:pt x="29423" y="58496"/>
                </a:moveTo>
                <a:cubicBezTo>
                  <a:pt x="29420" y="58498"/>
                  <a:pt x="29418" y="58501"/>
                  <a:pt x="29416" y="58503"/>
                </a:cubicBezTo>
                <a:lnTo>
                  <a:pt x="29416" y="58503"/>
                </a:lnTo>
                <a:cubicBezTo>
                  <a:pt x="29383" y="58595"/>
                  <a:pt x="29359" y="58673"/>
                  <a:pt x="29359" y="58751"/>
                </a:cubicBezTo>
                <a:lnTo>
                  <a:pt x="29423" y="58496"/>
                </a:lnTo>
                <a:close/>
                <a:moveTo>
                  <a:pt x="14628" y="70247"/>
                </a:moveTo>
                <a:cubicBezTo>
                  <a:pt x="14612" y="70255"/>
                  <a:pt x="14597" y="70265"/>
                  <a:pt x="14584" y="70278"/>
                </a:cubicBezTo>
                <a:cubicBezTo>
                  <a:pt x="14603" y="70268"/>
                  <a:pt x="14617" y="70258"/>
                  <a:pt x="14628" y="70247"/>
                </a:cubicBezTo>
                <a:close/>
                <a:moveTo>
                  <a:pt x="175" y="70492"/>
                </a:moveTo>
                <a:cubicBezTo>
                  <a:pt x="166" y="70514"/>
                  <a:pt x="184" y="70532"/>
                  <a:pt x="255" y="70532"/>
                </a:cubicBezTo>
                <a:lnTo>
                  <a:pt x="175" y="70492"/>
                </a:lnTo>
                <a:close/>
                <a:moveTo>
                  <a:pt x="298" y="70348"/>
                </a:moveTo>
                <a:cubicBezTo>
                  <a:pt x="171" y="70348"/>
                  <a:pt x="64" y="70362"/>
                  <a:pt x="1" y="70405"/>
                </a:cubicBezTo>
                <a:lnTo>
                  <a:pt x="175" y="70492"/>
                </a:lnTo>
                <a:lnTo>
                  <a:pt x="175" y="70492"/>
                </a:lnTo>
                <a:cubicBezTo>
                  <a:pt x="190" y="70455"/>
                  <a:pt x="279" y="70405"/>
                  <a:pt x="319" y="70405"/>
                </a:cubicBezTo>
                <a:cubicBezTo>
                  <a:pt x="364" y="70396"/>
                  <a:pt x="404" y="70392"/>
                  <a:pt x="442" y="70392"/>
                </a:cubicBezTo>
                <a:cubicBezTo>
                  <a:pt x="632" y="70392"/>
                  <a:pt x="729" y="70495"/>
                  <a:pt x="757" y="70561"/>
                </a:cubicBezTo>
                <a:lnTo>
                  <a:pt x="757" y="70561"/>
                </a:lnTo>
                <a:cubicBezTo>
                  <a:pt x="763" y="70468"/>
                  <a:pt x="1032" y="70462"/>
                  <a:pt x="1147" y="70405"/>
                </a:cubicBezTo>
                <a:cubicBezTo>
                  <a:pt x="892" y="70405"/>
                  <a:pt x="553" y="70348"/>
                  <a:pt x="298" y="70348"/>
                </a:cubicBezTo>
                <a:close/>
                <a:moveTo>
                  <a:pt x="757" y="70561"/>
                </a:moveTo>
                <a:cubicBezTo>
                  <a:pt x="756" y="70572"/>
                  <a:pt x="759" y="70583"/>
                  <a:pt x="765" y="70596"/>
                </a:cubicBezTo>
                <a:cubicBezTo>
                  <a:pt x="765" y="70587"/>
                  <a:pt x="762" y="70575"/>
                  <a:pt x="757" y="70561"/>
                </a:cubicBezTo>
                <a:close/>
                <a:moveTo>
                  <a:pt x="1649" y="70836"/>
                </a:moveTo>
                <a:cubicBezTo>
                  <a:pt x="1639" y="70836"/>
                  <a:pt x="1629" y="70836"/>
                  <a:pt x="1619" y="70836"/>
                </a:cubicBezTo>
                <a:lnTo>
                  <a:pt x="1619" y="70836"/>
                </a:lnTo>
                <a:cubicBezTo>
                  <a:pt x="1644" y="70841"/>
                  <a:pt x="1666" y="70844"/>
                  <a:pt x="1685" y="70844"/>
                </a:cubicBezTo>
                <a:cubicBezTo>
                  <a:pt x="1705" y="70844"/>
                  <a:pt x="1723" y="70841"/>
                  <a:pt x="1741" y="70837"/>
                </a:cubicBezTo>
                <a:lnTo>
                  <a:pt x="1741" y="70837"/>
                </a:lnTo>
                <a:cubicBezTo>
                  <a:pt x="1711" y="70837"/>
                  <a:pt x="1680" y="70836"/>
                  <a:pt x="1649" y="70836"/>
                </a:cubicBezTo>
                <a:close/>
                <a:moveTo>
                  <a:pt x="510" y="70596"/>
                </a:moveTo>
                <a:cubicBezTo>
                  <a:pt x="581" y="70810"/>
                  <a:pt x="872" y="70844"/>
                  <a:pt x="1192" y="70844"/>
                </a:cubicBezTo>
                <a:cubicBezTo>
                  <a:pt x="1334" y="70844"/>
                  <a:pt x="1482" y="70837"/>
                  <a:pt x="1619" y="70836"/>
                </a:cubicBezTo>
                <a:lnTo>
                  <a:pt x="1619" y="70836"/>
                </a:lnTo>
                <a:cubicBezTo>
                  <a:pt x="1579" y="70828"/>
                  <a:pt x="1530" y="70813"/>
                  <a:pt x="1465" y="70787"/>
                </a:cubicBezTo>
                <a:cubicBezTo>
                  <a:pt x="1529" y="70660"/>
                  <a:pt x="1657" y="70596"/>
                  <a:pt x="1784" y="70596"/>
                </a:cubicBezTo>
                <a:close/>
                <a:moveTo>
                  <a:pt x="2867" y="71488"/>
                </a:moveTo>
                <a:cubicBezTo>
                  <a:pt x="2875" y="71490"/>
                  <a:pt x="2884" y="71493"/>
                  <a:pt x="2891" y="71495"/>
                </a:cubicBezTo>
                <a:lnTo>
                  <a:pt x="2891" y="71495"/>
                </a:lnTo>
                <a:cubicBezTo>
                  <a:pt x="2883" y="71492"/>
                  <a:pt x="2875" y="71490"/>
                  <a:pt x="2867" y="71488"/>
                </a:cubicBezTo>
                <a:close/>
                <a:moveTo>
                  <a:pt x="87101" y="0"/>
                </a:moveTo>
                <a:cubicBezTo>
                  <a:pt x="86952" y="0"/>
                  <a:pt x="86813" y="98"/>
                  <a:pt x="86675" y="480"/>
                </a:cubicBezTo>
                <a:lnTo>
                  <a:pt x="86802" y="1053"/>
                </a:lnTo>
                <a:lnTo>
                  <a:pt x="86675" y="1181"/>
                </a:lnTo>
                <a:lnTo>
                  <a:pt x="86675" y="735"/>
                </a:lnTo>
                <a:cubicBezTo>
                  <a:pt x="86484" y="990"/>
                  <a:pt x="86611" y="1181"/>
                  <a:pt x="86675" y="1372"/>
                </a:cubicBezTo>
                <a:cubicBezTo>
                  <a:pt x="86547" y="1372"/>
                  <a:pt x="86547" y="1435"/>
                  <a:pt x="86484" y="1563"/>
                </a:cubicBezTo>
                <a:lnTo>
                  <a:pt x="86675" y="2072"/>
                </a:lnTo>
                <a:cubicBezTo>
                  <a:pt x="86669" y="2078"/>
                  <a:pt x="86662" y="2081"/>
                  <a:pt x="86655" y="2081"/>
                </a:cubicBezTo>
                <a:cubicBezTo>
                  <a:pt x="86616" y="2081"/>
                  <a:pt x="86564" y="2008"/>
                  <a:pt x="86516" y="2008"/>
                </a:cubicBezTo>
                <a:cubicBezTo>
                  <a:pt x="86479" y="2008"/>
                  <a:pt x="86445" y="2050"/>
                  <a:pt x="86420" y="2200"/>
                </a:cubicBezTo>
                <a:cubicBezTo>
                  <a:pt x="86434" y="2256"/>
                  <a:pt x="86455" y="2275"/>
                  <a:pt x="86478" y="2275"/>
                </a:cubicBezTo>
                <a:cubicBezTo>
                  <a:pt x="86526" y="2275"/>
                  <a:pt x="86588" y="2200"/>
                  <a:pt x="86642" y="2200"/>
                </a:cubicBezTo>
                <a:cubicBezTo>
                  <a:pt x="86682" y="2200"/>
                  <a:pt x="86717" y="2242"/>
                  <a:pt x="86738" y="2391"/>
                </a:cubicBezTo>
                <a:cubicBezTo>
                  <a:pt x="86547" y="2645"/>
                  <a:pt x="86484" y="2518"/>
                  <a:pt x="86547" y="2836"/>
                </a:cubicBezTo>
                <a:cubicBezTo>
                  <a:pt x="86420" y="2836"/>
                  <a:pt x="86420" y="2773"/>
                  <a:pt x="86420" y="2709"/>
                </a:cubicBezTo>
                <a:lnTo>
                  <a:pt x="86420" y="2709"/>
                </a:lnTo>
                <a:cubicBezTo>
                  <a:pt x="86420" y="2964"/>
                  <a:pt x="86356" y="3346"/>
                  <a:pt x="86484" y="3537"/>
                </a:cubicBezTo>
                <a:cubicBezTo>
                  <a:pt x="86252" y="3769"/>
                  <a:pt x="86337" y="4318"/>
                  <a:pt x="86161" y="4318"/>
                </a:cubicBezTo>
                <a:cubicBezTo>
                  <a:pt x="86144" y="4318"/>
                  <a:pt x="86124" y="4312"/>
                  <a:pt x="86101" y="4301"/>
                </a:cubicBezTo>
                <a:lnTo>
                  <a:pt x="86101" y="4301"/>
                </a:lnTo>
                <a:cubicBezTo>
                  <a:pt x="86165" y="4556"/>
                  <a:pt x="86165" y="4811"/>
                  <a:pt x="86165" y="5065"/>
                </a:cubicBezTo>
                <a:cubicBezTo>
                  <a:pt x="86126" y="4986"/>
                  <a:pt x="86092" y="4953"/>
                  <a:pt x="86063" y="4953"/>
                </a:cubicBezTo>
                <a:cubicBezTo>
                  <a:pt x="85915" y="4953"/>
                  <a:pt x="85868" y="5784"/>
                  <a:pt x="85650" y="5784"/>
                </a:cubicBezTo>
                <a:cubicBezTo>
                  <a:pt x="85632" y="5784"/>
                  <a:pt x="85613" y="5778"/>
                  <a:pt x="85592" y="5766"/>
                </a:cubicBezTo>
                <a:lnTo>
                  <a:pt x="85592" y="5766"/>
                </a:lnTo>
                <a:cubicBezTo>
                  <a:pt x="85847" y="6148"/>
                  <a:pt x="85465" y="6912"/>
                  <a:pt x="85401" y="7485"/>
                </a:cubicBezTo>
                <a:lnTo>
                  <a:pt x="85401" y="7358"/>
                </a:lnTo>
                <a:cubicBezTo>
                  <a:pt x="85337" y="7549"/>
                  <a:pt x="85210" y="7740"/>
                  <a:pt x="85083" y="7867"/>
                </a:cubicBezTo>
                <a:cubicBezTo>
                  <a:pt x="85274" y="7995"/>
                  <a:pt x="85146" y="8504"/>
                  <a:pt x="85210" y="8823"/>
                </a:cubicBezTo>
                <a:cubicBezTo>
                  <a:pt x="85146" y="8886"/>
                  <a:pt x="85100" y="8912"/>
                  <a:pt x="85066" y="8912"/>
                </a:cubicBezTo>
                <a:cubicBezTo>
                  <a:pt x="84927" y="8912"/>
                  <a:pt x="84968" y="8504"/>
                  <a:pt x="84764" y="8504"/>
                </a:cubicBezTo>
                <a:cubicBezTo>
                  <a:pt x="84947" y="8565"/>
                  <a:pt x="84780" y="9209"/>
                  <a:pt x="84932" y="9209"/>
                </a:cubicBezTo>
                <a:cubicBezTo>
                  <a:pt x="84939" y="9209"/>
                  <a:pt x="84947" y="9207"/>
                  <a:pt x="84955" y="9205"/>
                </a:cubicBezTo>
                <a:lnTo>
                  <a:pt x="84955" y="9205"/>
                </a:lnTo>
                <a:cubicBezTo>
                  <a:pt x="84700" y="9396"/>
                  <a:pt x="84764" y="9396"/>
                  <a:pt x="84509" y="9459"/>
                </a:cubicBezTo>
                <a:cubicBezTo>
                  <a:pt x="84764" y="9651"/>
                  <a:pt x="84446" y="9778"/>
                  <a:pt x="84509" y="10033"/>
                </a:cubicBezTo>
                <a:cubicBezTo>
                  <a:pt x="84255" y="10415"/>
                  <a:pt x="84255" y="10033"/>
                  <a:pt x="84127" y="10542"/>
                </a:cubicBezTo>
                <a:cubicBezTo>
                  <a:pt x="84094" y="10576"/>
                  <a:pt x="84068" y="10590"/>
                  <a:pt x="84048" y="10590"/>
                </a:cubicBezTo>
                <a:cubicBezTo>
                  <a:pt x="83957" y="10590"/>
                  <a:pt x="84000" y="10288"/>
                  <a:pt x="84000" y="10287"/>
                </a:cubicBezTo>
                <a:lnTo>
                  <a:pt x="84000" y="10287"/>
                </a:lnTo>
                <a:cubicBezTo>
                  <a:pt x="83809" y="10733"/>
                  <a:pt x="84127" y="10606"/>
                  <a:pt x="84191" y="10733"/>
                </a:cubicBezTo>
                <a:cubicBezTo>
                  <a:pt x="84102" y="11001"/>
                  <a:pt x="84040" y="11060"/>
                  <a:pt x="83980" y="11060"/>
                </a:cubicBezTo>
                <a:cubicBezTo>
                  <a:pt x="83933" y="11060"/>
                  <a:pt x="83887" y="11024"/>
                  <a:pt x="83830" y="11024"/>
                </a:cubicBezTo>
                <a:cubicBezTo>
                  <a:pt x="83804" y="11024"/>
                  <a:pt x="83776" y="11031"/>
                  <a:pt x="83745" y="11052"/>
                </a:cubicBezTo>
                <a:cubicBezTo>
                  <a:pt x="83682" y="11434"/>
                  <a:pt x="83745" y="11752"/>
                  <a:pt x="83554" y="12007"/>
                </a:cubicBezTo>
                <a:cubicBezTo>
                  <a:pt x="83554" y="12007"/>
                  <a:pt x="83526" y="12035"/>
                  <a:pt x="83507" y="12035"/>
                </a:cubicBezTo>
                <a:cubicBezTo>
                  <a:pt x="83498" y="12035"/>
                  <a:pt x="83490" y="12028"/>
                  <a:pt x="83490" y="12007"/>
                </a:cubicBezTo>
                <a:cubicBezTo>
                  <a:pt x="83490" y="12389"/>
                  <a:pt x="82981" y="13026"/>
                  <a:pt x="82981" y="13535"/>
                </a:cubicBezTo>
                <a:lnTo>
                  <a:pt x="82854" y="13535"/>
                </a:lnTo>
                <a:cubicBezTo>
                  <a:pt x="82981" y="13535"/>
                  <a:pt x="83108" y="13535"/>
                  <a:pt x="83172" y="13599"/>
                </a:cubicBezTo>
                <a:cubicBezTo>
                  <a:pt x="83045" y="13790"/>
                  <a:pt x="83108" y="14045"/>
                  <a:pt x="82917" y="14045"/>
                </a:cubicBezTo>
                <a:cubicBezTo>
                  <a:pt x="82981" y="13917"/>
                  <a:pt x="82917" y="13917"/>
                  <a:pt x="82917" y="13790"/>
                </a:cubicBezTo>
                <a:lnTo>
                  <a:pt x="82854" y="14045"/>
                </a:lnTo>
                <a:cubicBezTo>
                  <a:pt x="82829" y="14050"/>
                  <a:pt x="82809" y="14052"/>
                  <a:pt x="82793" y="14052"/>
                </a:cubicBezTo>
                <a:cubicBezTo>
                  <a:pt x="82600" y="14052"/>
                  <a:pt x="82966" y="13721"/>
                  <a:pt x="82790" y="13663"/>
                </a:cubicBezTo>
                <a:lnTo>
                  <a:pt x="82790" y="13663"/>
                </a:lnTo>
                <a:cubicBezTo>
                  <a:pt x="82663" y="14108"/>
                  <a:pt x="82535" y="14490"/>
                  <a:pt x="82280" y="14936"/>
                </a:cubicBezTo>
                <a:cubicBezTo>
                  <a:pt x="82124" y="14884"/>
                  <a:pt x="82478" y="14408"/>
                  <a:pt x="82405" y="14408"/>
                </a:cubicBezTo>
                <a:cubicBezTo>
                  <a:pt x="82389" y="14408"/>
                  <a:pt x="82351" y="14432"/>
                  <a:pt x="82280" y="14490"/>
                </a:cubicBezTo>
                <a:lnTo>
                  <a:pt x="82663" y="14045"/>
                </a:lnTo>
                <a:lnTo>
                  <a:pt x="82663" y="14045"/>
                </a:lnTo>
                <a:cubicBezTo>
                  <a:pt x="82570" y="14079"/>
                  <a:pt x="82516" y="14093"/>
                  <a:pt x="82485" y="14093"/>
                </a:cubicBezTo>
                <a:cubicBezTo>
                  <a:pt x="82370" y="14093"/>
                  <a:pt x="82608" y="13894"/>
                  <a:pt x="82467" y="13894"/>
                </a:cubicBezTo>
                <a:cubicBezTo>
                  <a:pt x="82441" y="13894"/>
                  <a:pt x="82401" y="13901"/>
                  <a:pt x="82344" y="13917"/>
                </a:cubicBezTo>
                <a:cubicBezTo>
                  <a:pt x="81898" y="14490"/>
                  <a:pt x="82026" y="14682"/>
                  <a:pt x="81580" y="15255"/>
                </a:cubicBezTo>
                <a:cubicBezTo>
                  <a:pt x="81580" y="15350"/>
                  <a:pt x="81628" y="15350"/>
                  <a:pt x="81675" y="15350"/>
                </a:cubicBezTo>
                <a:cubicBezTo>
                  <a:pt x="81723" y="15350"/>
                  <a:pt x="81771" y="15350"/>
                  <a:pt x="81771" y="15446"/>
                </a:cubicBezTo>
                <a:cubicBezTo>
                  <a:pt x="81389" y="16401"/>
                  <a:pt x="80879" y="15828"/>
                  <a:pt x="80688" y="16592"/>
                </a:cubicBezTo>
                <a:cubicBezTo>
                  <a:pt x="80688" y="16847"/>
                  <a:pt x="80879" y="17038"/>
                  <a:pt x="80434" y="17356"/>
                </a:cubicBezTo>
                <a:lnTo>
                  <a:pt x="80370" y="17102"/>
                </a:lnTo>
                <a:cubicBezTo>
                  <a:pt x="79924" y="17611"/>
                  <a:pt x="80370" y="17611"/>
                  <a:pt x="79797" y="18057"/>
                </a:cubicBezTo>
                <a:cubicBezTo>
                  <a:pt x="79797" y="17941"/>
                  <a:pt x="80061" y="17666"/>
                  <a:pt x="80012" y="17666"/>
                </a:cubicBezTo>
                <a:cubicBezTo>
                  <a:pt x="80007" y="17666"/>
                  <a:pt x="79999" y="17669"/>
                  <a:pt x="79988" y="17675"/>
                </a:cubicBezTo>
                <a:cubicBezTo>
                  <a:pt x="79606" y="17929"/>
                  <a:pt x="79924" y="17993"/>
                  <a:pt x="79669" y="18312"/>
                </a:cubicBezTo>
                <a:lnTo>
                  <a:pt x="79478" y="18248"/>
                </a:lnTo>
                <a:cubicBezTo>
                  <a:pt x="79096" y="18821"/>
                  <a:pt x="78587" y="19522"/>
                  <a:pt x="78077" y="20158"/>
                </a:cubicBezTo>
                <a:cubicBezTo>
                  <a:pt x="78077" y="20068"/>
                  <a:pt x="78077" y="19978"/>
                  <a:pt x="78032" y="19978"/>
                </a:cubicBezTo>
                <a:cubicBezTo>
                  <a:pt x="78014" y="19978"/>
                  <a:pt x="77987" y="19994"/>
                  <a:pt x="77950" y="20031"/>
                </a:cubicBezTo>
                <a:cubicBezTo>
                  <a:pt x="77632" y="20413"/>
                  <a:pt x="77249" y="20795"/>
                  <a:pt x="76867" y="21114"/>
                </a:cubicBezTo>
                <a:cubicBezTo>
                  <a:pt x="76485" y="21496"/>
                  <a:pt x="76039" y="21814"/>
                  <a:pt x="75594" y="22069"/>
                </a:cubicBezTo>
                <a:lnTo>
                  <a:pt x="75466" y="22451"/>
                </a:lnTo>
                <a:cubicBezTo>
                  <a:pt x="75403" y="22483"/>
                  <a:pt x="75355" y="22499"/>
                  <a:pt x="75331" y="22499"/>
                </a:cubicBezTo>
                <a:cubicBezTo>
                  <a:pt x="75307" y="22499"/>
                  <a:pt x="75307" y="22483"/>
                  <a:pt x="75339" y="22451"/>
                </a:cubicBezTo>
                <a:lnTo>
                  <a:pt x="75339" y="22451"/>
                </a:lnTo>
                <a:cubicBezTo>
                  <a:pt x="74957" y="22642"/>
                  <a:pt x="75339" y="22515"/>
                  <a:pt x="75275" y="22706"/>
                </a:cubicBezTo>
                <a:cubicBezTo>
                  <a:pt x="75218" y="22792"/>
                  <a:pt x="75147" y="22826"/>
                  <a:pt x="75099" y="22826"/>
                </a:cubicBezTo>
                <a:cubicBezTo>
                  <a:pt x="75040" y="22826"/>
                  <a:pt x="75014" y="22776"/>
                  <a:pt x="75084" y="22706"/>
                </a:cubicBezTo>
                <a:lnTo>
                  <a:pt x="75084" y="22706"/>
                </a:lnTo>
                <a:cubicBezTo>
                  <a:pt x="74766" y="23024"/>
                  <a:pt x="74511" y="23343"/>
                  <a:pt x="74193" y="23661"/>
                </a:cubicBezTo>
                <a:cubicBezTo>
                  <a:pt x="73874" y="23979"/>
                  <a:pt x="73492" y="24234"/>
                  <a:pt x="73046" y="24425"/>
                </a:cubicBezTo>
                <a:lnTo>
                  <a:pt x="73174" y="24298"/>
                </a:lnTo>
                <a:lnTo>
                  <a:pt x="73174" y="24298"/>
                </a:lnTo>
                <a:cubicBezTo>
                  <a:pt x="72664" y="24553"/>
                  <a:pt x="72855" y="24998"/>
                  <a:pt x="72346" y="25062"/>
                </a:cubicBezTo>
                <a:lnTo>
                  <a:pt x="72409" y="24998"/>
                </a:lnTo>
                <a:lnTo>
                  <a:pt x="72409" y="24998"/>
                </a:lnTo>
                <a:cubicBezTo>
                  <a:pt x="71900" y="25317"/>
                  <a:pt x="71390" y="25635"/>
                  <a:pt x="70817" y="25954"/>
                </a:cubicBezTo>
                <a:cubicBezTo>
                  <a:pt x="70372" y="26272"/>
                  <a:pt x="69862" y="26463"/>
                  <a:pt x="69353" y="26654"/>
                </a:cubicBezTo>
                <a:cubicBezTo>
                  <a:pt x="69353" y="26973"/>
                  <a:pt x="68206" y="27100"/>
                  <a:pt x="68334" y="27418"/>
                </a:cubicBezTo>
                <a:cubicBezTo>
                  <a:pt x="67824" y="27482"/>
                  <a:pt x="67315" y="27546"/>
                  <a:pt x="66869" y="27737"/>
                </a:cubicBezTo>
                <a:cubicBezTo>
                  <a:pt x="66614" y="27800"/>
                  <a:pt x="66614" y="28119"/>
                  <a:pt x="66296" y="28246"/>
                </a:cubicBezTo>
                <a:lnTo>
                  <a:pt x="66232" y="28055"/>
                </a:lnTo>
                <a:lnTo>
                  <a:pt x="65914" y="28374"/>
                </a:lnTo>
                <a:lnTo>
                  <a:pt x="65595" y="28246"/>
                </a:lnTo>
                <a:lnTo>
                  <a:pt x="65341" y="28437"/>
                </a:lnTo>
                <a:lnTo>
                  <a:pt x="65595" y="28437"/>
                </a:lnTo>
                <a:cubicBezTo>
                  <a:pt x="65383" y="28607"/>
                  <a:pt x="65114" y="28692"/>
                  <a:pt x="64845" y="28692"/>
                </a:cubicBezTo>
                <a:cubicBezTo>
                  <a:pt x="64711" y="28692"/>
                  <a:pt x="64576" y="28671"/>
                  <a:pt x="64449" y="28628"/>
                </a:cubicBezTo>
                <a:lnTo>
                  <a:pt x="63430" y="29138"/>
                </a:lnTo>
                <a:cubicBezTo>
                  <a:pt x="63430" y="29074"/>
                  <a:pt x="63621" y="29010"/>
                  <a:pt x="63748" y="28883"/>
                </a:cubicBezTo>
                <a:lnTo>
                  <a:pt x="63748" y="28883"/>
                </a:lnTo>
                <a:cubicBezTo>
                  <a:pt x="63594" y="28999"/>
                  <a:pt x="63516" y="29033"/>
                  <a:pt x="63469" y="29033"/>
                </a:cubicBezTo>
                <a:cubicBezTo>
                  <a:pt x="63403" y="29033"/>
                  <a:pt x="63401" y="28963"/>
                  <a:pt x="63335" y="28963"/>
                </a:cubicBezTo>
                <a:cubicBezTo>
                  <a:pt x="63294" y="28963"/>
                  <a:pt x="63230" y="28990"/>
                  <a:pt x="63112" y="29074"/>
                </a:cubicBezTo>
                <a:cubicBezTo>
                  <a:pt x="63175" y="29074"/>
                  <a:pt x="63112" y="29201"/>
                  <a:pt x="63112" y="29201"/>
                </a:cubicBezTo>
                <a:cubicBezTo>
                  <a:pt x="62666" y="29265"/>
                  <a:pt x="62220" y="29329"/>
                  <a:pt x="61774" y="29520"/>
                </a:cubicBezTo>
                <a:lnTo>
                  <a:pt x="61838" y="29329"/>
                </a:lnTo>
                <a:lnTo>
                  <a:pt x="61838" y="29329"/>
                </a:lnTo>
                <a:cubicBezTo>
                  <a:pt x="61074" y="29520"/>
                  <a:pt x="60182" y="29838"/>
                  <a:pt x="59291" y="29966"/>
                </a:cubicBezTo>
                <a:cubicBezTo>
                  <a:pt x="59609" y="29966"/>
                  <a:pt x="59609" y="30157"/>
                  <a:pt x="59291" y="30220"/>
                </a:cubicBezTo>
                <a:lnTo>
                  <a:pt x="59163" y="30093"/>
                </a:lnTo>
                <a:lnTo>
                  <a:pt x="59163" y="30093"/>
                </a:lnTo>
                <a:cubicBezTo>
                  <a:pt x="58972" y="30220"/>
                  <a:pt x="59418" y="30093"/>
                  <a:pt x="59099" y="30284"/>
                </a:cubicBezTo>
                <a:cubicBezTo>
                  <a:pt x="58781" y="30284"/>
                  <a:pt x="58845" y="30093"/>
                  <a:pt x="59036" y="30029"/>
                </a:cubicBezTo>
                <a:lnTo>
                  <a:pt x="59036" y="30029"/>
                </a:lnTo>
                <a:lnTo>
                  <a:pt x="58654" y="30157"/>
                </a:lnTo>
                <a:cubicBezTo>
                  <a:pt x="58654" y="30093"/>
                  <a:pt x="58717" y="30029"/>
                  <a:pt x="58717" y="29966"/>
                </a:cubicBezTo>
                <a:lnTo>
                  <a:pt x="58717" y="29966"/>
                </a:lnTo>
                <a:cubicBezTo>
                  <a:pt x="58661" y="30003"/>
                  <a:pt x="58570" y="30013"/>
                  <a:pt x="58466" y="30013"/>
                </a:cubicBezTo>
                <a:cubicBezTo>
                  <a:pt x="58356" y="30013"/>
                  <a:pt x="58230" y="30002"/>
                  <a:pt x="58112" y="30002"/>
                </a:cubicBezTo>
                <a:cubicBezTo>
                  <a:pt x="57968" y="30002"/>
                  <a:pt x="57836" y="30019"/>
                  <a:pt x="57762" y="30093"/>
                </a:cubicBezTo>
                <a:lnTo>
                  <a:pt x="57762" y="30029"/>
                </a:lnTo>
                <a:cubicBezTo>
                  <a:pt x="56807" y="30157"/>
                  <a:pt x="56425" y="30284"/>
                  <a:pt x="55661" y="30348"/>
                </a:cubicBezTo>
                <a:cubicBezTo>
                  <a:pt x="55661" y="30475"/>
                  <a:pt x="55406" y="30475"/>
                  <a:pt x="55151" y="30602"/>
                </a:cubicBezTo>
                <a:cubicBezTo>
                  <a:pt x="54693" y="30602"/>
                  <a:pt x="54234" y="30521"/>
                  <a:pt x="53710" y="30521"/>
                </a:cubicBezTo>
                <a:cubicBezTo>
                  <a:pt x="53579" y="30521"/>
                  <a:pt x="53444" y="30526"/>
                  <a:pt x="53304" y="30539"/>
                </a:cubicBezTo>
                <a:cubicBezTo>
                  <a:pt x="52858" y="30666"/>
                  <a:pt x="53177" y="30730"/>
                  <a:pt x="52986" y="30794"/>
                </a:cubicBezTo>
                <a:cubicBezTo>
                  <a:pt x="52922" y="30666"/>
                  <a:pt x="52222" y="30666"/>
                  <a:pt x="52604" y="30539"/>
                </a:cubicBezTo>
                <a:lnTo>
                  <a:pt x="52604" y="30539"/>
                </a:lnTo>
                <a:cubicBezTo>
                  <a:pt x="51903" y="30602"/>
                  <a:pt x="51203" y="30666"/>
                  <a:pt x="50566" y="30794"/>
                </a:cubicBezTo>
                <a:cubicBezTo>
                  <a:pt x="50630" y="30857"/>
                  <a:pt x="50757" y="30857"/>
                  <a:pt x="50693" y="30921"/>
                </a:cubicBezTo>
                <a:cubicBezTo>
                  <a:pt x="50681" y="30933"/>
                  <a:pt x="50660" y="30938"/>
                  <a:pt x="50633" y="30938"/>
                </a:cubicBezTo>
                <a:cubicBezTo>
                  <a:pt x="50528" y="30938"/>
                  <a:pt x="50342" y="30859"/>
                  <a:pt x="50315" y="30806"/>
                </a:cubicBezTo>
                <a:lnTo>
                  <a:pt x="50315" y="30806"/>
                </a:lnTo>
                <a:cubicBezTo>
                  <a:pt x="50131" y="30842"/>
                  <a:pt x="49938" y="30856"/>
                  <a:pt x="49739" y="30856"/>
                </a:cubicBezTo>
                <a:cubicBezTo>
                  <a:pt x="49012" y="30856"/>
                  <a:pt x="48212" y="30668"/>
                  <a:pt x="47528" y="30668"/>
                </a:cubicBezTo>
                <a:cubicBezTo>
                  <a:pt x="47242" y="30668"/>
                  <a:pt x="46977" y="30701"/>
                  <a:pt x="46745" y="30794"/>
                </a:cubicBezTo>
                <a:lnTo>
                  <a:pt x="46808" y="30794"/>
                </a:lnTo>
                <a:lnTo>
                  <a:pt x="45853" y="30985"/>
                </a:lnTo>
                <a:cubicBezTo>
                  <a:pt x="45407" y="30985"/>
                  <a:pt x="46108" y="30857"/>
                  <a:pt x="45790" y="30794"/>
                </a:cubicBezTo>
                <a:lnTo>
                  <a:pt x="45790" y="30794"/>
                </a:lnTo>
                <a:cubicBezTo>
                  <a:pt x="44771" y="31112"/>
                  <a:pt x="44134" y="30857"/>
                  <a:pt x="43306" y="31176"/>
                </a:cubicBezTo>
                <a:cubicBezTo>
                  <a:pt x="43153" y="31099"/>
                  <a:pt x="42967" y="31069"/>
                  <a:pt x="42760" y="31069"/>
                </a:cubicBezTo>
                <a:cubicBezTo>
                  <a:pt x="41930" y="31069"/>
                  <a:pt x="40759" y="31558"/>
                  <a:pt x="39994" y="31558"/>
                </a:cubicBezTo>
                <a:lnTo>
                  <a:pt x="40058" y="31621"/>
                </a:lnTo>
                <a:cubicBezTo>
                  <a:pt x="39994" y="31664"/>
                  <a:pt x="39945" y="31678"/>
                  <a:pt x="39900" y="31678"/>
                </a:cubicBezTo>
                <a:cubicBezTo>
                  <a:pt x="39810" y="31678"/>
                  <a:pt x="39740" y="31621"/>
                  <a:pt x="39612" y="31621"/>
                </a:cubicBezTo>
                <a:cubicBezTo>
                  <a:pt x="39676" y="31685"/>
                  <a:pt x="39867" y="31621"/>
                  <a:pt x="39740" y="31749"/>
                </a:cubicBezTo>
                <a:cubicBezTo>
                  <a:pt x="37702" y="32322"/>
                  <a:pt x="35791" y="33086"/>
                  <a:pt x="33944" y="34169"/>
                </a:cubicBezTo>
                <a:cubicBezTo>
                  <a:pt x="33371" y="34678"/>
                  <a:pt x="33944" y="34869"/>
                  <a:pt x="33116" y="35379"/>
                </a:cubicBezTo>
                <a:lnTo>
                  <a:pt x="33116" y="34997"/>
                </a:lnTo>
                <a:cubicBezTo>
                  <a:pt x="32925" y="35315"/>
                  <a:pt x="32671" y="35634"/>
                  <a:pt x="32416" y="35952"/>
                </a:cubicBezTo>
                <a:lnTo>
                  <a:pt x="32034" y="36461"/>
                </a:lnTo>
                <a:lnTo>
                  <a:pt x="31715" y="36971"/>
                </a:lnTo>
                <a:cubicBezTo>
                  <a:pt x="31270" y="37608"/>
                  <a:pt x="30951" y="38372"/>
                  <a:pt x="30760" y="39136"/>
                </a:cubicBezTo>
                <a:cubicBezTo>
                  <a:pt x="30760" y="39009"/>
                  <a:pt x="30696" y="39009"/>
                  <a:pt x="30760" y="38881"/>
                </a:cubicBezTo>
                <a:lnTo>
                  <a:pt x="30760" y="38881"/>
                </a:lnTo>
                <a:cubicBezTo>
                  <a:pt x="30505" y="39136"/>
                  <a:pt x="30442" y="40028"/>
                  <a:pt x="30569" y="40028"/>
                </a:cubicBezTo>
                <a:cubicBezTo>
                  <a:pt x="30544" y="40130"/>
                  <a:pt x="30518" y="40150"/>
                  <a:pt x="30489" y="40150"/>
                </a:cubicBezTo>
                <a:cubicBezTo>
                  <a:pt x="30469" y="40150"/>
                  <a:pt x="30447" y="40141"/>
                  <a:pt x="30423" y="40141"/>
                </a:cubicBezTo>
                <a:cubicBezTo>
                  <a:pt x="30392" y="40141"/>
                  <a:pt x="30357" y="40155"/>
                  <a:pt x="30314" y="40219"/>
                </a:cubicBezTo>
                <a:cubicBezTo>
                  <a:pt x="30187" y="40537"/>
                  <a:pt x="30314" y="40983"/>
                  <a:pt x="30187" y="41174"/>
                </a:cubicBezTo>
                <a:lnTo>
                  <a:pt x="30187" y="41047"/>
                </a:lnTo>
                <a:cubicBezTo>
                  <a:pt x="30187" y="41222"/>
                  <a:pt x="30080" y="41826"/>
                  <a:pt x="30160" y="41826"/>
                </a:cubicBezTo>
                <a:cubicBezTo>
                  <a:pt x="30168" y="41826"/>
                  <a:pt x="30176" y="41821"/>
                  <a:pt x="30187" y="41811"/>
                </a:cubicBezTo>
                <a:lnTo>
                  <a:pt x="30187" y="41811"/>
                </a:lnTo>
                <a:cubicBezTo>
                  <a:pt x="30060" y="42384"/>
                  <a:pt x="30187" y="42893"/>
                  <a:pt x="29996" y="43276"/>
                </a:cubicBezTo>
                <a:cubicBezTo>
                  <a:pt x="30187" y="43594"/>
                  <a:pt x="29869" y="44231"/>
                  <a:pt x="30123" y="44358"/>
                </a:cubicBezTo>
                <a:cubicBezTo>
                  <a:pt x="30116" y="44356"/>
                  <a:pt x="30108" y="44355"/>
                  <a:pt x="30101" y="44355"/>
                </a:cubicBezTo>
                <a:cubicBezTo>
                  <a:pt x="29869" y="44355"/>
                  <a:pt x="29872" y="45323"/>
                  <a:pt x="29996" y="45632"/>
                </a:cubicBezTo>
                <a:cubicBezTo>
                  <a:pt x="29988" y="45616"/>
                  <a:pt x="29980" y="45609"/>
                  <a:pt x="29971" y="45609"/>
                </a:cubicBezTo>
                <a:cubicBezTo>
                  <a:pt x="29927" y="45609"/>
                  <a:pt x="29883" y="45808"/>
                  <a:pt x="29839" y="45808"/>
                </a:cubicBezTo>
                <a:cubicBezTo>
                  <a:pt x="29828" y="45808"/>
                  <a:pt x="29816" y="45794"/>
                  <a:pt x="29805" y="45759"/>
                </a:cubicBezTo>
                <a:lnTo>
                  <a:pt x="29805" y="45759"/>
                </a:lnTo>
                <a:cubicBezTo>
                  <a:pt x="29805" y="46167"/>
                  <a:pt x="29805" y="46468"/>
                  <a:pt x="29902" y="46468"/>
                </a:cubicBezTo>
                <a:cubicBezTo>
                  <a:pt x="29911" y="46468"/>
                  <a:pt x="29921" y="46465"/>
                  <a:pt x="29932" y="46460"/>
                </a:cubicBezTo>
                <a:lnTo>
                  <a:pt x="29932" y="46460"/>
                </a:lnTo>
                <a:cubicBezTo>
                  <a:pt x="29614" y="47160"/>
                  <a:pt x="30187" y="47924"/>
                  <a:pt x="29741" y="48307"/>
                </a:cubicBezTo>
                <a:cubicBezTo>
                  <a:pt x="29869" y="49389"/>
                  <a:pt x="29932" y="50472"/>
                  <a:pt x="29869" y="51554"/>
                </a:cubicBezTo>
                <a:cubicBezTo>
                  <a:pt x="29614" y="51491"/>
                  <a:pt x="29932" y="50408"/>
                  <a:pt x="29677" y="50408"/>
                </a:cubicBezTo>
                <a:cubicBezTo>
                  <a:pt x="29741" y="51236"/>
                  <a:pt x="29741" y="52128"/>
                  <a:pt x="29677" y="52892"/>
                </a:cubicBezTo>
                <a:cubicBezTo>
                  <a:pt x="29646" y="52954"/>
                  <a:pt x="29623" y="52978"/>
                  <a:pt x="29605" y="52978"/>
                </a:cubicBezTo>
                <a:cubicBezTo>
                  <a:pt x="29550" y="52978"/>
                  <a:pt x="29550" y="52749"/>
                  <a:pt x="29550" y="52701"/>
                </a:cubicBezTo>
                <a:cubicBezTo>
                  <a:pt x="29550" y="53656"/>
                  <a:pt x="29168" y="54484"/>
                  <a:pt x="29104" y="55376"/>
                </a:cubicBezTo>
                <a:cubicBezTo>
                  <a:pt x="29127" y="55358"/>
                  <a:pt x="29148" y="55350"/>
                  <a:pt x="29166" y="55350"/>
                </a:cubicBezTo>
                <a:cubicBezTo>
                  <a:pt x="29343" y="55350"/>
                  <a:pt x="29304" y="56097"/>
                  <a:pt x="29354" y="56196"/>
                </a:cubicBezTo>
                <a:lnTo>
                  <a:pt x="29354" y="56196"/>
                </a:lnTo>
                <a:cubicBezTo>
                  <a:pt x="29318" y="56145"/>
                  <a:pt x="29286" y="56124"/>
                  <a:pt x="29257" y="56124"/>
                </a:cubicBezTo>
                <a:cubicBezTo>
                  <a:pt x="29123" y="56124"/>
                  <a:pt x="29041" y="56558"/>
                  <a:pt x="28891" y="56558"/>
                </a:cubicBezTo>
                <a:cubicBezTo>
                  <a:pt x="28843" y="56558"/>
                  <a:pt x="28788" y="56513"/>
                  <a:pt x="28722" y="56394"/>
                </a:cubicBezTo>
                <a:lnTo>
                  <a:pt x="28722" y="56394"/>
                </a:lnTo>
                <a:cubicBezTo>
                  <a:pt x="28722" y="56522"/>
                  <a:pt x="28722" y="56649"/>
                  <a:pt x="28786" y="56649"/>
                </a:cubicBezTo>
                <a:cubicBezTo>
                  <a:pt x="28751" y="56719"/>
                  <a:pt x="28716" y="56770"/>
                  <a:pt x="28692" y="56770"/>
                </a:cubicBezTo>
                <a:cubicBezTo>
                  <a:pt x="28672" y="56770"/>
                  <a:pt x="28659" y="56735"/>
                  <a:pt x="28659" y="56649"/>
                </a:cubicBezTo>
                <a:lnTo>
                  <a:pt x="28659" y="56649"/>
                </a:lnTo>
                <a:cubicBezTo>
                  <a:pt x="28531" y="57222"/>
                  <a:pt x="28722" y="57095"/>
                  <a:pt x="28531" y="57604"/>
                </a:cubicBezTo>
                <a:cubicBezTo>
                  <a:pt x="28467" y="57604"/>
                  <a:pt x="28531" y="57477"/>
                  <a:pt x="28467" y="57413"/>
                </a:cubicBezTo>
                <a:cubicBezTo>
                  <a:pt x="28467" y="57732"/>
                  <a:pt x="28340" y="58050"/>
                  <a:pt x="28213" y="58369"/>
                </a:cubicBezTo>
                <a:cubicBezTo>
                  <a:pt x="28213" y="58369"/>
                  <a:pt x="28195" y="58369"/>
                  <a:pt x="28179" y="58362"/>
                </a:cubicBezTo>
                <a:lnTo>
                  <a:pt x="28179" y="58362"/>
                </a:lnTo>
                <a:cubicBezTo>
                  <a:pt x="27992" y="59022"/>
                  <a:pt x="27741" y="59679"/>
                  <a:pt x="27321" y="60279"/>
                </a:cubicBezTo>
                <a:cubicBezTo>
                  <a:pt x="27307" y="60209"/>
                  <a:pt x="27290" y="60182"/>
                  <a:pt x="27270" y="60182"/>
                </a:cubicBezTo>
                <a:cubicBezTo>
                  <a:pt x="27203" y="60182"/>
                  <a:pt x="27103" y="60475"/>
                  <a:pt x="26969" y="60475"/>
                </a:cubicBezTo>
                <a:cubicBezTo>
                  <a:pt x="26959" y="60475"/>
                  <a:pt x="26949" y="60474"/>
                  <a:pt x="26939" y="60470"/>
                </a:cubicBezTo>
                <a:lnTo>
                  <a:pt x="26684" y="60852"/>
                </a:lnTo>
                <a:lnTo>
                  <a:pt x="26684" y="60852"/>
                </a:lnTo>
                <a:lnTo>
                  <a:pt x="26875" y="60789"/>
                </a:lnTo>
                <a:lnTo>
                  <a:pt x="26875" y="60789"/>
                </a:lnTo>
                <a:cubicBezTo>
                  <a:pt x="26684" y="61107"/>
                  <a:pt x="26621" y="61489"/>
                  <a:pt x="26302" y="61744"/>
                </a:cubicBezTo>
                <a:lnTo>
                  <a:pt x="26430" y="61425"/>
                </a:lnTo>
                <a:lnTo>
                  <a:pt x="26430" y="61425"/>
                </a:lnTo>
                <a:cubicBezTo>
                  <a:pt x="26302" y="61680"/>
                  <a:pt x="26175" y="61871"/>
                  <a:pt x="26047" y="62062"/>
                </a:cubicBezTo>
                <a:cubicBezTo>
                  <a:pt x="26111" y="61999"/>
                  <a:pt x="26239" y="61871"/>
                  <a:pt x="26366" y="61808"/>
                </a:cubicBezTo>
                <a:lnTo>
                  <a:pt x="26366" y="61808"/>
                </a:lnTo>
                <a:cubicBezTo>
                  <a:pt x="26175" y="62190"/>
                  <a:pt x="26621" y="61935"/>
                  <a:pt x="26239" y="62317"/>
                </a:cubicBezTo>
                <a:cubicBezTo>
                  <a:pt x="26239" y="62312"/>
                  <a:pt x="26237" y="62310"/>
                  <a:pt x="26233" y="62310"/>
                </a:cubicBezTo>
                <a:cubicBezTo>
                  <a:pt x="26191" y="62310"/>
                  <a:pt x="25906" y="62645"/>
                  <a:pt x="25729" y="62763"/>
                </a:cubicBezTo>
                <a:cubicBezTo>
                  <a:pt x="25665" y="62954"/>
                  <a:pt x="25474" y="63209"/>
                  <a:pt x="25283" y="63336"/>
                </a:cubicBezTo>
                <a:cubicBezTo>
                  <a:pt x="25220" y="63336"/>
                  <a:pt x="25156" y="63145"/>
                  <a:pt x="25092" y="63145"/>
                </a:cubicBezTo>
                <a:cubicBezTo>
                  <a:pt x="25092" y="63463"/>
                  <a:pt x="24455" y="63909"/>
                  <a:pt x="24455" y="64228"/>
                </a:cubicBezTo>
                <a:cubicBezTo>
                  <a:pt x="24455" y="64100"/>
                  <a:pt x="24392" y="64037"/>
                  <a:pt x="24328" y="64037"/>
                </a:cubicBezTo>
                <a:lnTo>
                  <a:pt x="24328" y="64228"/>
                </a:lnTo>
                <a:cubicBezTo>
                  <a:pt x="24264" y="64291"/>
                  <a:pt x="24217" y="64323"/>
                  <a:pt x="24177" y="64323"/>
                </a:cubicBezTo>
                <a:cubicBezTo>
                  <a:pt x="24137" y="64323"/>
                  <a:pt x="24105" y="64291"/>
                  <a:pt x="24073" y="64228"/>
                </a:cubicBezTo>
                <a:lnTo>
                  <a:pt x="24073" y="64228"/>
                </a:lnTo>
                <a:cubicBezTo>
                  <a:pt x="23691" y="64673"/>
                  <a:pt x="24455" y="64355"/>
                  <a:pt x="23882" y="64737"/>
                </a:cubicBezTo>
                <a:lnTo>
                  <a:pt x="23946" y="64610"/>
                </a:lnTo>
                <a:lnTo>
                  <a:pt x="23946" y="64610"/>
                </a:lnTo>
                <a:cubicBezTo>
                  <a:pt x="23373" y="64992"/>
                  <a:pt x="22991" y="65565"/>
                  <a:pt x="22418" y="65883"/>
                </a:cubicBezTo>
                <a:cubicBezTo>
                  <a:pt x="22163" y="65820"/>
                  <a:pt x="22863" y="65501"/>
                  <a:pt x="22545" y="65501"/>
                </a:cubicBezTo>
                <a:lnTo>
                  <a:pt x="21526" y="66456"/>
                </a:lnTo>
                <a:cubicBezTo>
                  <a:pt x="21208" y="66775"/>
                  <a:pt x="20825" y="67030"/>
                  <a:pt x="20443" y="67221"/>
                </a:cubicBezTo>
                <a:lnTo>
                  <a:pt x="20571" y="67157"/>
                </a:lnTo>
                <a:lnTo>
                  <a:pt x="20571" y="67157"/>
                </a:lnTo>
                <a:cubicBezTo>
                  <a:pt x="20631" y="67459"/>
                  <a:pt x="20006" y="67360"/>
                  <a:pt x="19669" y="67674"/>
                </a:cubicBezTo>
                <a:lnTo>
                  <a:pt x="19669" y="67674"/>
                </a:lnTo>
                <a:cubicBezTo>
                  <a:pt x="19687" y="67611"/>
                  <a:pt x="19615" y="67539"/>
                  <a:pt x="19615" y="67539"/>
                </a:cubicBezTo>
                <a:cubicBezTo>
                  <a:pt x="19042" y="67921"/>
                  <a:pt x="18405" y="68303"/>
                  <a:pt x="17832" y="68685"/>
                </a:cubicBezTo>
                <a:lnTo>
                  <a:pt x="17896" y="68558"/>
                </a:lnTo>
                <a:lnTo>
                  <a:pt x="17896" y="68558"/>
                </a:lnTo>
                <a:cubicBezTo>
                  <a:pt x="17514" y="68685"/>
                  <a:pt x="17004" y="68940"/>
                  <a:pt x="16622" y="69068"/>
                </a:cubicBezTo>
                <a:cubicBezTo>
                  <a:pt x="16559" y="69131"/>
                  <a:pt x="16368" y="69259"/>
                  <a:pt x="16559" y="69259"/>
                </a:cubicBezTo>
                <a:cubicBezTo>
                  <a:pt x="15985" y="69322"/>
                  <a:pt x="15412" y="69513"/>
                  <a:pt x="14903" y="69768"/>
                </a:cubicBezTo>
                <a:cubicBezTo>
                  <a:pt x="14393" y="70086"/>
                  <a:pt x="13884" y="70214"/>
                  <a:pt x="13311" y="70214"/>
                </a:cubicBezTo>
                <a:cubicBezTo>
                  <a:pt x="13420" y="70214"/>
                  <a:pt x="13529" y="70073"/>
                  <a:pt x="13518" y="70073"/>
                </a:cubicBezTo>
                <a:cubicBezTo>
                  <a:pt x="13516" y="70073"/>
                  <a:pt x="13511" y="70077"/>
                  <a:pt x="13502" y="70086"/>
                </a:cubicBezTo>
                <a:lnTo>
                  <a:pt x="12610" y="70341"/>
                </a:lnTo>
                <a:cubicBezTo>
                  <a:pt x="12738" y="70469"/>
                  <a:pt x="12738" y="70405"/>
                  <a:pt x="12992" y="70469"/>
                </a:cubicBezTo>
                <a:cubicBezTo>
                  <a:pt x="12801" y="70596"/>
                  <a:pt x="12610" y="70723"/>
                  <a:pt x="12419" y="70787"/>
                </a:cubicBezTo>
                <a:cubicBezTo>
                  <a:pt x="12801" y="70596"/>
                  <a:pt x="12355" y="70532"/>
                  <a:pt x="12164" y="70532"/>
                </a:cubicBezTo>
                <a:cubicBezTo>
                  <a:pt x="12228" y="70532"/>
                  <a:pt x="12164" y="70596"/>
                  <a:pt x="12164" y="70660"/>
                </a:cubicBezTo>
                <a:cubicBezTo>
                  <a:pt x="12073" y="70625"/>
                  <a:pt x="12015" y="70612"/>
                  <a:pt x="11976" y="70612"/>
                </a:cubicBezTo>
                <a:cubicBezTo>
                  <a:pt x="11815" y="70612"/>
                  <a:pt x="12012" y="70857"/>
                  <a:pt x="11642" y="70857"/>
                </a:cubicBezTo>
                <a:cubicBezTo>
                  <a:pt x="11608" y="70857"/>
                  <a:pt x="11571" y="70855"/>
                  <a:pt x="11528" y="70851"/>
                </a:cubicBezTo>
                <a:lnTo>
                  <a:pt x="11528" y="70787"/>
                </a:lnTo>
                <a:cubicBezTo>
                  <a:pt x="11273" y="70914"/>
                  <a:pt x="11082" y="70978"/>
                  <a:pt x="10827" y="71042"/>
                </a:cubicBezTo>
                <a:cubicBezTo>
                  <a:pt x="10700" y="70914"/>
                  <a:pt x="11018" y="70914"/>
                  <a:pt x="11018" y="70787"/>
                </a:cubicBezTo>
                <a:lnTo>
                  <a:pt x="11018" y="70787"/>
                </a:lnTo>
                <a:cubicBezTo>
                  <a:pt x="10745" y="70842"/>
                  <a:pt x="10471" y="71131"/>
                  <a:pt x="10157" y="71131"/>
                </a:cubicBezTo>
                <a:cubicBezTo>
                  <a:pt x="10106" y="71131"/>
                  <a:pt x="10053" y="71123"/>
                  <a:pt x="9999" y="71105"/>
                </a:cubicBezTo>
                <a:cubicBezTo>
                  <a:pt x="10190" y="71042"/>
                  <a:pt x="10381" y="70978"/>
                  <a:pt x="10572" y="70914"/>
                </a:cubicBezTo>
                <a:cubicBezTo>
                  <a:pt x="10445" y="70883"/>
                  <a:pt x="10333" y="70867"/>
                  <a:pt x="10222" y="70867"/>
                </a:cubicBezTo>
                <a:cubicBezTo>
                  <a:pt x="10111" y="70867"/>
                  <a:pt x="9999" y="70883"/>
                  <a:pt x="9872" y="70914"/>
                </a:cubicBezTo>
                <a:lnTo>
                  <a:pt x="9426" y="70914"/>
                </a:lnTo>
                <a:cubicBezTo>
                  <a:pt x="8980" y="71360"/>
                  <a:pt x="8534" y="71105"/>
                  <a:pt x="7898" y="71360"/>
                </a:cubicBezTo>
                <a:cubicBezTo>
                  <a:pt x="8471" y="71105"/>
                  <a:pt x="8025" y="71233"/>
                  <a:pt x="8025" y="71042"/>
                </a:cubicBezTo>
                <a:cubicBezTo>
                  <a:pt x="7898" y="70978"/>
                  <a:pt x="7643" y="70914"/>
                  <a:pt x="7707" y="70851"/>
                </a:cubicBezTo>
                <a:lnTo>
                  <a:pt x="7707" y="70851"/>
                </a:lnTo>
                <a:cubicBezTo>
                  <a:pt x="7627" y="70910"/>
                  <a:pt x="7548" y="70926"/>
                  <a:pt x="7465" y="70926"/>
                </a:cubicBezTo>
                <a:cubicBezTo>
                  <a:pt x="7364" y="70926"/>
                  <a:pt x="7257" y="70902"/>
                  <a:pt x="7138" y="70902"/>
                </a:cubicBezTo>
                <a:cubicBezTo>
                  <a:pt x="7040" y="70902"/>
                  <a:pt x="6934" y="70919"/>
                  <a:pt x="6815" y="70978"/>
                </a:cubicBezTo>
                <a:cubicBezTo>
                  <a:pt x="6815" y="70978"/>
                  <a:pt x="6497" y="70978"/>
                  <a:pt x="6560" y="70851"/>
                </a:cubicBezTo>
                <a:lnTo>
                  <a:pt x="6560" y="70851"/>
                </a:lnTo>
                <a:cubicBezTo>
                  <a:pt x="6178" y="70914"/>
                  <a:pt x="6688" y="70978"/>
                  <a:pt x="6624" y="71042"/>
                </a:cubicBezTo>
                <a:cubicBezTo>
                  <a:pt x="6517" y="71077"/>
                  <a:pt x="6403" y="71091"/>
                  <a:pt x="6284" y="71091"/>
                </a:cubicBezTo>
                <a:cubicBezTo>
                  <a:pt x="5913" y="71091"/>
                  <a:pt x="5486" y="70961"/>
                  <a:pt x="5028" y="70961"/>
                </a:cubicBezTo>
                <a:cubicBezTo>
                  <a:pt x="4843" y="70961"/>
                  <a:pt x="4652" y="70982"/>
                  <a:pt x="4459" y="71042"/>
                </a:cubicBezTo>
                <a:cubicBezTo>
                  <a:pt x="3694" y="71105"/>
                  <a:pt x="3567" y="71233"/>
                  <a:pt x="2867" y="71296"/>
                </a:cubicBezTo>
                <a:cubicBezTo>
                  <a:pt x="2612" y="71169"/>
                  <a:pt x="3058" y="71105"/>
                  <a:pt x="3058" y="71105"/>
                </a:cubicBezTo>
                <a:cubicBezTo>
                  <a:pt x="2739" y="70978"/>
                  <a:pt x="2421" y="70914"/>
                  <a:pt x="2102" y="70914"/>
                </a:cubicBezTo>
                <a:cubicBezTo>
                  <a:pt x="2166" y="70914"/>
                  <a:pt x="2102" y="70851"/>
                  <a:pt x="2039" y="70787"/>
                </a:cubicBezTo>
                <a:cubicBezTo>
                  <a:pt x="1870" y="70787"/>
                  <a:pt x="1808" y="70823"/>
                  <a:pt x="1741" y="70837"/>
                </a:cubicBezTo>
                <a:lnTo>
                  <a:pt x="1741" y="70837"/>
                </a:lnTo>
                <a:cubicBezTo>
                  <a:pt x="1802" y="70839"/>
                  <a:pt x="1859" y="70843"/>
                  <a:pt x="1911" y="70851"/>
                </a:cubicBezTo>
                <a:lnTo>
                  <a:pt x="1657" y="71105"/>
                </a:lnTo>
                <a:lnTo>
                  <a:pt x="2230" y="70978"/>
                </a:lnTo>
                <a:lnTo>
                  <a:pt x="2230" y="70978"/>
                </a:lnTo>
                <a:cubicBezTo>
                  <a:pt x="2293" y="71042"/>
                  <a:pt x="2357" y="71169"/>
                  <a:pt x="2102" y="71169"/>
                </a:cubicBezTo>
                <a:cubicBezTo>
                  <a:pt x="2262" y="71265"/>
                  <a:pt x="2341" y="71265"/>
                  <a:pt x="2413" y="71265"/>
                </a:cubicBezTo>
                <a:cubicBezTo>
                  <a:pt x="2484" y="71265"/>
                  <a:pt x="2548" y="71265"/>
                  <a:pt x="2675" y="71360"/>
                </a:cubicBezTo>
                <a:lnTo>
                  <a:pt x="3058" y="71360"/>
                </a:lnTo>
                <a:cubicBezTo>
                  <a:pt x="3003" y="71360"/>
                  <a:pt x="3042" y="71501"/>
                  <a:pt x="2934" y="71501"/>
                </a:cubicBezTo>
                <a:cubicBezTo>
                  <a:pt x="2922" y="71501"/>
                  <a:pt x="2908" y="71499"/>
                  <a:pt x="2891" y="71495"/>
                </a:cubicBezTo>
                <a:lnTo>
                  <a:pt x="2891" y="71495"/>
                </a:lnTo>
                <a:cubicBezTo>
                  <a:pt x="3046" y="71538"/>
                  <a:pt x="3185" y="71552"/>
                  <a:pt x="3310" y="71552"/>
                </a:cubicBezTo>
                <a:cubicBezTo>
                  <a:pt x="3527" y="71552"/>
                  <a:pt x="3700" y="71511"/>
                  <a:pt x="3835" y="71511"/>
                </a:cubicBezTo>
                <a:cubicBezTo>
                  <a:pt x="3936" y="71511"/>
                  <a:pt x="4016" y="71534"/>
                  <a:pt x="4077" y="71615"/>
                </a:cubicBezTo>
                <a:cubicBezTo>
                  <a:pt x="4904" y="71615"/>
                  <a:pt x="4140" y="71424"/>
                  <a:pt x="4777" y="71233"/>
                </a:cubicBezTo>
                <a:lnTo>
                  <a:pt x="4777" y="71233"/>
                </a:lnTo>
                <a:lnTo>
                  <a:pt x="5223" y="71742"/>
                </a:lnTo>
                <a:lnTo>
                  <a:pt x="5287" y="71551"/>
                </a:lnTo>
                <a:cubicBezTo>
                  <a:pt x="5350" y="71551"/>
                  <a:pt x="5541" y="71551"/>
                  <a:pt x="5541" y="71615"/>
                </a:cubicBezTo>
                <a:cubicBezTo>
                  <a:pt x="5860" y="71551"/>
                  <a:pt x="5478" y="71551"/>
                  <a:pt x="5669" y="71424"/>
                </a:cubicBezTo>
                <a:lnTo>
                  <a:pt x="5669" y="71424"/>
                </a:lnTo>
                <a:cubicBezTo>
                  <a:pt x="5812" y="71495"/>
                  <a:pt x="6009" y="71504"/>
                  <a:pt x="6206" y="71504"/>
                </a:cubicBezTo>
                <a:cubicBezTo>
                  <a:pt x="6272" y="71504"/>
                  <a:pt x="6337" y="71503"/>
                  <a:pt x="6401" y="71503"/>
                </a:cubicBezTo>
                <a:cubicBezTo>
                  <a:pt x="6656" y="71503"/>
                  <a:pt x="6879" y="71519"/>
                  <a:pt x="6942" y="71679"/>
                </a:cubicBezTo>
                <a:cubicBezTo>
                  <a:pt x="7070" y="71488"/>
                  <a:pt x="6497" y="71551"/>
                  <a:pt x="6942" y="71424"/>
                </a:cubicBezTo>
                <a:lnTo>
                  <a:pt x="6942" y="71424"/>
                </a:lnTo>
                <a:cubicBezTo>
                  <a:pt x="6982" y="71523"/>
                  <a:pt x="7046" y="71554"/>
                  <a:pt x="7127" y="71554"/>
                </a:cubicBezTo>
                <a:cubicBezTo>
                  <a:pt x="7267" y="71554"/>
                  <a:pt x="7458" y="71461"/>
                  <a:pt x="7660" y="71461"/>
                </a:cubicBezTo>
                <a:cubicBezTo>
                  <a:pt x="7717" y="71461"/>
                  <a:pt x="7776" y="71468"/>
                  <a:pt x="7834" y="71488"/>
                </a:cubicBezTo>
                <a:cubicBezTo>
                  <a:pt x="7707" y="71679"/>
                  <a:pt x="7324" y="71615"/>
                  <a:pt x="7770" y="71742"/>
                </a:cubicBezTo>
                <a:cubicBezTo>
                  <a:pt x="7830" y="71643"/>
                  <a:pt x="7926" y="71612"/>
                  <a:pt x="8040" y="71612"/>
                </a:cubicBezTo>
                <a:cubicBezTo>
                  <a:pt x="8237" y="71612"/>
                  <a:pt x="8487" y="71706"/>
                  <a:pt x="8691" y="71706"/>
                </a:cubicBezTo>
                <a:cubicBezTo>
                  <a:pt x="8750" y="71706"/>
                  <a:pt x="8804" y="71698"/>
                  <a:pt x="8853" y="71679"/>
                </a:cubicBezTo>
                <a:cubicBezTo>
                  <a:pt x="8853" y="71424"/>
                  <a:pt x="9553" y="71488"/>
                  <a:pt x="10063" y="71360"/>
                </a:cubicBezTo>
                <a:cubicBezTo>
                  <a:pt x="10212" y="71379"/>
                  <a:pt x="10367" y="71387"/>
                  <a:pt x="10524" y="71387"/>
                </a:cubicBezTo>
                <a:cubicBezTo>
                  <a:pt x="10903" y="71387"/>
                  <a:pt x="11295" y="71341"/>
                  <a:pt x="11655" y="71296"/>
                </a:cubicBezTo>
                <a:cubicBezTo>
                  <a:pt x="11719" y="71105"/>
                  <a:pt x="12228" y="71042"/>
                  <a:pt x="12610" y="70914"/>
                </a:cubicBezTo>
                <a:lnTo>
                  <a:pt x="12610" y="70914"/>
                </a:lnTo>
                <a:cubicBezTo>
                  <a:pt x="12610" y="71042"/>
                  <a:pt x="12610" y="71105"/>
                  <a:pt x="12355" y="71233"/>
                </a:cubicBezTo>
                <a:lnTo>
                  <a:pt x="12738" y="71105"/>
                </a:lnTo>
                <a:cubicBezTo>
                  <a:pt x="12801" y="70978"/>
                  <a:pt x="12992" y="70914"/>
                  <a:pt x="13120" y="70914"/>
                </a:cubicBezTo>
                <a:lnTo>
                  <a:pt x="13056" y="71042"/>
                </a:lnTo>
                <a:cubicBezTo>
                  <a:pt x="13565" y="70851"/>
                  <a:pt x="14075" y="70660"/>
                  <a:pt x="14584" y="70596"/>
                </a:cubicBezTo>
                <a:cubicBezTo>
                  <a:pt x="14584" y="70405"/>
                  <a:pt x="14011" y="70341"/>
                  <a:pt x="14584" y="70023"/>
                </a:cubicBezTo>
                <a:cubicBezTo>
                  <a:pt x="14639" y="70077"/>
                  <a:pt x="14694" y="70179"/>
                  <a:pt x="14628" y="70247"/>
                </a:cubicBezTo>
                <a:lnTo>
                  <a:pt x="14628" y="70247"/>
                </a:lnTo>
                <a:cubicBezTo>
                  <a:pt x="14695" y="70211"/>
                  <a:pt x="14788" y="70201"/>
                  <a:pt x="14839" y="70150"/>
                </a:cubicBezTo>
                <a:lnTo>
                  <a:pt x="14839" y="70150"/>
                </a:lnTo>
                <a:lnTo>
                  <a:pt x="14648" y="70405"/>
                </a:lnTo>
                <a:cubicBezTo>
                  <a:pt x="14966" y="70405"/>
                  <a:pt x="14775" y="70214"/>
                  <a:pt x="14966" y="70150"/>
                </a:cubicBezTo>
                <a:cubicBezTo>
                  <a:pt x="14966" y="70214"/>
                  <a:pt x="15014" y="70214"/>
                  <a:pt x="15062" y="70214"/>
                </a:cubicBezTo>
                <a:cubicBezTo>
                  <a:pt x="15110" y="70214"/>
                  <a:pt x="15158" y="70214"/>
                  <a:pt x="15158" y="70278"/>
                </a:cubicBezTo>
                <a:cubicBezTo>
                  <a:pt x="15158" y="70341"/>
                  <a:pt x="15110" y="70341"/>
                  <a:pt x="15054" y="70341"/>
                </a:cubicBezTo>
                <a:cubicBezTo>
                  <a:pt x="14998" y="70341"/>
                  <a:pt x="14935" y="70341"/>
                  <a:pt x="14903" y="70405"/>
                </a:cubicBezTo>
                <a:cubicBezTo>
                  <a:pt x="14998" y="70373"/>
                  <a:pt x="15110" y="70357"/>
                  <a:pt x="15229" y="70357"/>
                </a:cubicBezTo>
                <a:cubicBezTo>
                  <a:pt x="15349" y="70357"/>
                  <a:pt x="15476" y="70373"/>
                  <a:pt x="15603" y="70405"/>
                </a:cubicBezTo>
                <a:cubicBezTo>
                  <a:pt x="15540" y="70341"/>
                  <a:pt x="15540" y="70214"/>
                  <a:pt x="15731" y="70150"/>
                </a:cubicBezTo>
                <a:cubicBezTo>
                  <a:pt x="15852" y="70098"/>
                  <a:pt x="15922" y="70079"/>
                  <a:pt x="15964" y="70079"/>
                </a:cubicBezTo>
                <a:cubicBezTo>
                  <a:pt x="16075" y="70079"/>
                  <a:pt x="15991" y="70214"/>
                  <a:pt x="16176" y="70214"/>
                </a:cubicBezTo>
                <a:cubicBezTo>
                  <a:pt x="16304" y="70086"/>
                  <a:pt x="16622" y="70023"/>
                  <a:pt x="16559" y="69895"/>
                </a:cubicBezTo>
                <a:cubicBezTo>
                  <a:pt x="16590" y="69864"/>
                  <a:pt x="16622" y="69848"/>
                  <a:pt x="16662" y="69848"/>
                </a:cubicBezTo>
                <a:cubicBezTo>
                  <a:pt x="16702" y="69848"/>
                  <a:pt x="16750" y="69864"/>
                  <a:pt x="16813" y="69895"/>
                </a:cubicBezTo>
                <a:cubicBezTo>
                  <a:pt x="17004" y="69704"/>
                  <a:pt x="17832" y="69386"/>
                  <a:pt x="17514" y="69322"/>
                </a:cubicBezTo>
                <a:lnTo>
                  <a:pt x="17450" y="69322"/>
                </a:lnTo>
                <a:cubicBezTo>
                  <a:pt x="18151" y="68876"/>
                  <a:pt x="19042" y="68685"/>
                  <a:pt x="19679" y="68240"/>
                </a:cubicBezTo>
                <a:lnTo>
                  <a:pt x="19679" y="68303"/>
                </a:lnTo>
                <a:cubicBezTo>
                  <a:pt x="20061" y="68049"/>
                  <a:pt x="20443" y="67730"/>
                  <a:pt x="20825" y="67412"/>
                </a:cubicBezTo>
                <a:cubicBezTo>
                  <a:pt x="20889" y="67380"/>
                  <a:pt x="20969" y="67364"/>
                  <a:pt x="21032" y="67364"/>
                </a:cubicBezTo>
                <a:cubicBezTo>
                  <a:pt x="21096" y="67364"/>
                  <a:pt x="21144" y="67380"/>
                  <a:pt x="21144" y="67412"/>
                </a:cubicBezTo>
                <a:cubicBezTo>
                  <a:pt x="21399" y="67157"/>
                  <a:pt x="21653" y="66966"/>
                  <a:pt x="21972" y="66839"/>
                </a:cubicBezTo>
                <a:lnTo>
                  <a:pt x="21972" y="66839"/>
                </a:lnTo>
                <a:cubicBezTo>
                  <a:pt x="21844" y="66998"/>
                  <a:pt x="21876" y="66998"/>
                  <a:pt x="21884" y="66998"/>
                </a:cubicBezTo>
                <a:cubicBezTo>
                  <a:pt x="21892" y="66998"/>
                  <a:pt x="21876" y="66998"/>
                  <a:pt x="21653" y="67157"/>
                </a:cubicBezTo>
                <a:cubicBezTo>
                  <a:pt x="22099" y="66902"/>
                  <a:pt x="22226" y="66902"/>
                  <a:pt x="22545" y="66456"/>
                </a:cubicBezTo>
                <a:cubicBezTo>
                  <a:pt x="22545" y="66504"/>
                  <a:pt x="22573" y="66524"/>
                  <a:pt x="22617" y="66524"/>
                </a:cubicBezTo>
                <a:cubicBezTo>
                  <a:pt x="22748" y="66524"/>
                  <a:pt x="23023" y="66345"/>
                  <a:pt x="23118" y="66202"/>
                </a:cubicBezTo>
                <a:cubicBezTo>
                  <a:pt x="22991" y="66202"/>
                  <a:pt x="22927" y="66329"/>
                  <a:pt x="22800" y="66329"/>
                </a:cubicBezTo>
                <a:cubicBezTo>
                  <a:pt x="22991" y="66202"/>
                  <a:pt x="23118" y="66011"/>
                  <a:pt x="23373" y="65883"/>
                </a:cubicBezTo>
                <a:lnTo>
                  <a:pt x="23373" y="66138"/>
                </a:lnTo>
                <a:cubicBezTo>
                  <a:pt x="23755" y="65883"/>
                  <a:pt x="24073" y="65565"/>
                  <a:pt x="24328" y="65183"/>
                </a:cubicBezTo>
                <a:cubicBezTo>
                  <a:pt x="24519" y="64801"/>
                  <a:pt x="24838" y="64546"/>
                  <a:pt x="25220" y="64355"/>
                </a:cubicBezTo>
                <a:cubicBezTo>
                  <a:pt x="25232" y="64306"/>
                  <a:pt x="25223" y="64288"/>
                  <a:pt x="25201" y="64288"/>
                </a:cubicBezTo>
                <a:cubicBezTo>
                  <a:pt x="25135" y="64288"/>
                  <a:pt x="24951" y="64454"/>
                  <a:pt x="24870" y="64454"/>
                </a:cubicBezTo>
                <a:cubicBezTo>
                  <a:pt x="24838" y="64454"/>
                  <a:pt x="24823" y="64428"/>
                  <a:pt x="24838" y="64355"/>
                </a:cubicBezTo>
                <a:cubicBezTo>
                  <a:pt x="25156" y="64100"/>
                  <a:pt x="25665" y="63909"/>
                  <a:pt x="25793" y="63782"/>
                </a:cubicBezTo>
                <a:cubicBezTo>
                  <a:pt x="26239" y="63400"/>
                  <a:pt x="25920" y="63145"/>
                  <a:pt x="26430" y="62699"/>
                </a:cubicBezTo>
                <a:cubicBezTo>
                  <a:pt x="26302" y="62699"/>
                  <a:pt x="26111" y="62699"/>
                  <a:pt x="26366" y="62253"/>
                </a:cubicBezTo>
                <a:cubicBezTo>
                  <a:pt x="26477" y="62059"/>
                  <a:pt x="26600" y="61986"/>
                  <a:pt x="26693" y="61986"/>
                </a:cubicBezTo>
                <a:cubicBezTo>
                  <a:pt x="26813" y="61986"/>
                  <a:pt x="26884" y="62110"/>
                  <a:pt x="26812" y="62253"/>
                </a:cubicBezTo>
                <a:cubicBezTo>
                  <a:pt x="26748" y="62381"/>
                  <a:pt x="26684" y="62381"/>
                  <a:pt x="26684" y="62381"/>
                </a:cubicBezTo>
                <a:cubicBezTo>
                  <a:pt x="26635" y="62478"/>
                  <a:pt x="26549" y="62614"/>
                  <a:pt x="26598" y="62614"/>
                </a:cubicBezTo>
                <a:cubicBezTo>
                  <a:pt x="26613" y="62614"/>
                  <a:pt x="26640" y="62601"/>
                  <a:pt x="26684" y="62572"/>
                </a:cubicBezTo>
                <a:lnTo>
                  <a:pt x="26684" y="62508"/>
                </a:lnTo>
                <a:cubicBezTo>
                  <a:pt x="26849" y="62399"/>
                  <a:pt x="27107" y="61960"/>
                  <a:pt x="27217" y="61960"/>
                </a:cubicBezTo>
                <a:cubicBezTo>
                  <a:pt x="27235" y="61960"/>
                  <a:pt x="27249" y="61972"/>
                  <a:pt x="27257" y="61999"/>
                </a:cubicBezTo>
                <a:cubicBezTo>
                  <a:pt x="27314" y="61858"/>
                  <a:pt x="27320" y="61805"/>
                  <a:pt x="27294" y="61805"/>
                </a:cubicBezTo>
                <a:cubicBezTo>
                  <a:pt x="27260" y="61805"/>
                  <a:pt x="27173" y="61892"/>
                  <a:pt x="27066" y="61999"/>
                </a:cubicBezTo>
                <a:cubicBezTo>
                  <a:pt x="27385" y="61617"/>
                  <a:pt x="27703" y="61234"/>
                  <a:pt x="27958" y="60789"/>
                </a:cubicBezTo>
                <a:lnTo>
                  <a:pt x="27958" y="60789"/>
                </a:lnTo>
                <a:cubicBezTo>
                  <a:pt x="27926" y="60820"/>
                  <a:pt x="27878" y="60836"/>
                  <a:pt x="27847" y="60836"/>
                </a:cubicBezTo>
                <a:cubicBezTo>
                  <a:pt x="27815" y="60836"/>
                  <a:pt x="27799" y="60820"/>
                  <a:pt x="27831" y="60789"/>
                </a:cubicBezTo>
                <a:cubicBezTo>
                  <a:pt x="28340" y="60024"/>
                  <a:pt x="27894" y="60407"/>
                  <a:pt x="28149" y="59833"/>
                </a:cubicBezTo>
                <a:cubicBezTo>
                  <a:pt x="28208" y="59774"/>
                  <a:pt x="28250" y="59756"/>
                  <a:pt x="28282" y="59756"/>
                </a:cubicBezTo>
                <a:cubicBezTo>
                  <a:pt x="28332" y="59756"/>
                  <a:pt x="28358" y="59801"/>
                  <a:pt x="28387" y="59801"/>
                </a:cubicBezTo>
                <a:cubicBezTo>
                  <a:pt x="28418" y="59801"/>
                  <a:pt x="28454" y="59746"/>
                  <a:pt x="28531" y="59515"/>
                </a:cubicBezTo>
                <a:cubicBezTo>
                  <a:pt x="28611" y="59415"/>
                  <a:pt x="28660" y="59378"/>
                  <a:pt x="28689" y="59378"/>
                </a:cubicBezTo>
                <a:cubicBezTo>
                  <a:pt x="28752" y="59378"/>
                  <a:pt x="28722" y="59555"/>
                  <a:pt x="28722" y="59642"/>
                </a:cubicBezTo>
                <a:cubicBezTo>
                  <a:pt x="28912" y="59263"/>
                  <a:pt x="29102" y="58821"/>
                  <a:pt x="29416" y="58503"/>
                </a:cubicBezTo>
                <a:lnTo>
                  <a:pt x="29416" y="58503"/>
                </a:lnTo>
                <a:cubicBezTo>
                  <a:pt x="29437" y="58444"/>
                  <a:pt x="29462" y="58379"/>
                  <a:pt x="29486" y="58305"/>
                </a:cubicBezTo>
                <a:lnTo>
                  <a:pt x="29486" y="58305"/>
                </a:lnTo>
                <a:lnTo>
                  <a:pt x="29295" y="58432"/>
                </a:lnTo>
                <a:cubicBezTo>
                  <a:pt x="29359" y="58305"/>
                  <a:pt x="29423" y="58178"/>
                  <a:pt x="29486" y="58178"/>
                </a:cubicBezTo>
                <a:cubicBezTo>
                  <a:pt x="29486" y="57987"/>
                  <a:pt x="29232" y="58178"/>
                  <a:pt x="29232" y="57859"/>
                </a:cubicBezTo>
                <a:cubicBezTo>
                  <a:pt x="29423" y="57668"/>
                  <a:pt x="29423" y="57159"/>
                  <a:pt x="29614" y="57159"/>
                </a:cubicBezTo>
                <a:cubicBezTo>
                  <a:pt x="29504" y="57434"/>
                  <a:pt x="29524" y="57471"/>
                  <a:pt x="29568" y="57471"/>
                </a:cubicBezTo>
                <a:cubicBezTo>
                  <a:pt x="29584" y="57471"/>
                  <a:pt x="29604" y="57466"/>
                  <a:pt x="29621" y="57466"/>
                </a:cubicBezTo>
                <a:cubicBezTo>
                  <a:pt x="29664" y="57466"/>
                  <a:pt x="29691" y="57499"/>
                  <a:pt x="29614" y="57732"/>
                </a:cubicBezTo>
                <a:cubicBezTo>
                  <a:pt x="29677" y="57604"/>
                  <a:pt x="29677" y="57477"/>
                  <a:pt x="29741" y="57350"/>
                </a:cubicBezTo>
                <a:lnTo>
                  <a:pt x="29741" y="57413"/>
                </a:lnTo>
                <a:cubicBezTo>
                  <a:pt x="30123" y="56777"/>
                  <a:pt x="29677" y="57031"/>
                  <a:pt x="29869" y="56331"/>
                </a:cubicBezTo>
                <a:lnTo>
                  <a:pt x="29869" y="56331"/>
                </a:lnTo>
                <a:cubicBezTo>
                  <a:pt x="29883" y="56360"/>
                  <a:pt x="29905" y="56373"/>
                  <a:pt x="29930" y="56373"/>
                </a:cubicBezTo>
                <a:cubicBezTo>
                  <a:pt x="30011" y="56373"/>
                  <a:pt x="30123" y="56237"/>
                  <a:pt x="30123" y="56140"/>
                </a:cubicBezTo>
                <a:lnTo>
                  <a:pt x="30123" y="56140"/>
                </a:lnTo>
                <a:cubicBezTo>
                  <a:pt x="30102" y="56225"/>
                  <a:pt x="30074" y="56260"/>
                  <a:pt x="30045" y="56260"/>
                </a:cubicBezTo>
                <a:cubicBezTo>
                  <a:pt x="29989" y="56260"/>
                  <a:pt x="29932" y="56118"/>
                  <a:pt x="29932" y="55949"/>
                </a:cubicBezTo>
                <a:cubicBezTo>
                  <a:pt x="30102" y="55552"/>
                  <a:pt x="30020" y="55458"/>
                  <a:pt x="30045" y="55307"/>
                </a:cubicBezTo>
                <a:lnTo>
                  <a:pt x="30045" y="55307"/>
                </a:lnTo>
                <a:lnTo>
                  <a:pt x="29996" y="55503"/>
                </a:lnTo>
                <a:cubicBezTo>
                  <a:pt x="29932" y="55376"/>
                  <a:pt x="29996" y="55121"/>
                  <a:pt x="29996" y="54866"/>
                </a:cubicBezTo>
                <a:cubicBezTo>
                  <a:pt x="30053" y="54866"/>
                  <a:pt x="30008" y="55067"/>
                  <a:pt x="30043" y="55067"/>
                </a:cubicBezTo>
                <a:cubicBezTo>
                  <a:pt x="30047" y="55067"/>
                  <a:pt x="30053" y="55064"/>
                  <a:pt x="30060" y="55057"/>
                </a:cubicBezTo>
                <a:cubicBezTo>
                  <a:pt x="29932" y="54675"/>
                  <a:pt x="30378" y="54293"/>
                  <a:pt x="30378" y="53783"/>
                </a:cubicBezTo>
                <a:cubicBezTo>
                  <a:pt x="30410" y="53688"/>
                  <a:pt x="30458" y="53688"/>
                  <a:pt x="30505" y="53688"/>
                </a:cubicBezTo>
                <a:cubicBezTo>
                  <a:pt x="30553" y="53688"/>
                  <a:pt x="30601" y="53688"/>
                  <a:pt x="30633" y="53592"/>
                </a:cubicBezTo>
                <a:cubicBezTo>
                  <a:pt x="30569" y="53019"/>
                  <a:pt x="30887" y="53019"/>
                  <a:pt x="30824" y="52446"/>
                </a:cubicBezTo>
                <a:lnTo>
                  <a:pt x="30824" y="52446"/>
                </a:lnTo>
                <a:cubicBezTo>
                  <a:pt x="30772" y="52498"/>
                  <a:pt x="30741" y="52540"/>
                  <a:pt x="30718" y="52540"/>
                </a:cubicBezTo>
                <a:cubicBezTo>
                  <a:pt x="30686" y="52540"/>
                  <a:pt x="30670" y="52454"/>
                  <a:pt x="30633" y="52191"/>
                </a:cubicBezTo>
                <a:lnTo>
                  <a:pt x="30633" y="53147"/>
                </a:lnTo>
                <a:lnTo>
                  <a:pt x="30505" y="52510"/>
                </a:lnTo>
                <a:cubicBezTo>
                  <a:pt x="30442" y="52828"/>
                  <a:pt x="30505" y="53147"/>
                  <a:pt x="30442" y="53338"/>
                </a:cubicBezTo>
                <a:cubicBezTo>
                  <a:pt x="30404" y="53149"/>
                  <a:pt x="30411" y="53095"/>
                  <a:pt x="30383" y="53095"/>
                </a:cubicBezTo>
                <a:cubicBezTo>
                  <a:pt x="30364" y="53095"/>
                  <a:pt x="30329" y="53121"/>
                  <a:pt x="30251" y="53147"/>
                </a:cubicBezTo>
                <a:cubicBezTo>
                  <a:pt x="30569" y="52828"/>
                  <a:pt x="30251" y="52382"/>
                  <a:pt x="30442" y="52000"/>
                </a:cubicBezTo>
                <a:lnTo>
                  <a:pt x="30824" y="52000"/>
                </a:lnTo>
                <a:cubicBezTo>
                  <a:pt x="31015" y="51363"/>
                  <a:pt x="30760" y="50790"/>
                  <a:pt x="30887" y="49962"/>
                </a:cubicBezTo>
                <a:lnTo>
                  <a:pt x="30887" y="49962"/>
                </a:lnTo>
                <a:lnTo>
                  <a:pt x="30824" y="50217"/>
                </a:lnTo>
                <a:cubicBezTo>
                  <a:pt x="30696" y="50090"/>
                  <a:pt x="30824" y="49708"/>
                  <a:pt x="30824" y="49453"/>
                </a:cubicBezTo>
                <a:cubicBezTo>
                  <a:pt x="30951" y="49453"/>
                  <a:pt x="30951" y="49262"/>
                  <a:pt x="31079" y="49198"/>
                </a:cubicBezTo>
                <a:cubicBezTo>
                  <a:pt x="30951" y="49198"/>
                  <a:pt x="31079" y="48561"/>
                  <a:pt x="30887" y="48434"/>
                </a:cubicBezTo>
                <a:lnTo>
                  <a:pt x="31015" y="48052"/>
                </a:lnTo>
                <a:cubicBezTo>
                  <a:pt x="31079" y="47351"/>
                  <a:pt x="30696" y="47288"/>
                  <a:pt x="30760" y="46587"/>
                </a:cubicBezTo>
                <a:lnTo>
                  <a:pt x="30760" y="46587"/>
                </a:lnTo>
                <a:cubicBezTo>
                  <a:pt x="30887" y="46778"/>
                  <a:pt x="31015" y="46523"/>
                  <a:pt x="31079" y="46969"/>
                </a:cubicBezTo>
                <a:cubicBezTo>
                  <a:pt x="31079" y="46715"/>
                  <a:pt x="31079" y="46523"/>
                  <a:pt x="31015" y="46523"/>
                </a:cubicBezTo>
                <a:cubicBezTo>
                  <a:pt x="31079" y="46396"/>
                  <a:pt x="30887" y="45887"/>
                  <a:pt x="31015" y="45696"/>
                </a:cubicBezTo>
                <a:cubicBezTo>
                  <a:pt x="30951" y="45632"/>
                  <a:pt x="30824" y="45568"/>
                  <a:pt x="30887" y="45313"/>
                </a:cubicBezTo>
                <a:lnTo>
                  <a:pt x="30951" y="45313"/>
                </a:lnTo>
                <a:cubicBezTo>
                  <a:pt x="30903" y="45313"/>
                  <a:pt x="30856" y="45099"/>
                  <a:pt x="30781" y="45099"/>
                </a:cubicBezTo>
                <a:cubicBezTo>
                  <a:pt x="30764" y="45099"/>
                  <a:pt x="30746" y="45109"/>
                  <a:pt x="30727" y="45136"/>
                </a:cubicBezTo>
                <a:lnTo>
                  <a:pt x="30727" y="45136"/>
                </a:lnTo>
                <a:cubicBezTo>
                  <a:pt x="31125" y="44426"/>
                  <a:pt x="30769" y="43200"/>
                  <a:pt x="31142" y="42702"/>
                </a:cubicBezTo>
                <a:cubicBezTo>
                  <a:pt x="31206" y="42193"/>
                  <a:pt x="31206" y="41683"/>
                  <a:pt x="31270" y="41174"/>
                </a:cubicBezTo>
                <a:cubicBezTo>
                  <a:pt x="31270" y="41174"/>
                  <a:pt x="31315" y="41174"/>
                  <a:pt x="31290" y="41252"/>
                </a:cubicBezTo>
                <a:lnTo>
                  <a:pt x="31290" y="41252"/>
                </a:lnTo>
                <a:cubicBezTo>
                  <a:pt x="31495" y="40735"/>
                  <a:pt x="31022" y="40837"/>
                  <a:pt x="31270" y="40219"/>
                </a:cubicBezTo>
                <a:cubicBezTo>
                  <a:pt x="31330" y="40158"/>
                  <a:pt x="31368" y="40135"/>
                  <a:pt x="31390" y="40135"/>
                </a:cubicBezTo>
                <a:cubicBezTo>
                  <a:pt x="31469" y="40135"/>
                  <a:pt x="31345" y="40443"/>
                  <a:pt x="31368" y="40443"/>
                </a:cubicBezTo>
                <a:cubicBezTo>
                  <a:pt x="31372" y="40443"/>
                  <a:pt x="31381" y="40433"/>
                  <a:pt x="31397" y="40410"/>
                </a:cubicBezTo>
                <a:cubicBezTo>
                  <a:pt x="31843" y="40410"/>
                  <a:pt x="31588" y="39582"/>
                  <a:pt x="31970" y="39200"/>
                </a:cubicBezTo>
                <a:lnTo>
                  <a:pt x="31970" y="39327"/>
                </a:lnTo>
                <a:cubicBezTo>
                  <a:pt x="32161" y="39072"/>
                  <a:pt x="32097" y="38563"/>
                  <a:pt x="32416" y="38054"/>
                </a:cubicBezTo>
                <a:cubicBezTo>
                  <a:pt x="32543" y="37480"/>
                  <a:pt x="32798" y="36907"/>
                  <a:pt x="33116" y="36461"/>
                </a:cubicBezTo>
                <a:lnTo>
                  <a:pt x="33116" y="36461"/>
                </a:lnTo>
                <a:cubicBezTo>
                  <a:pt x="33116" y="36716"/>
                  <a:pt x="32989" y="36716"/>
                  <a:pt x="33180" y="36780"/>
                </a:cubicBezTo>
                <a:cubicBezTo>
                  <a:pt x="33307" y="36525"/>
                  <a:pt x="32989" y="36652"/>
                  <a:pt x="33244" y="36270"/>
                </a:cubicBezTo>
                <a:cubicBezTo>
                  <a:pt x="33398" y="36219"/>
                  <a:pt x="33634" y="36044"/>
                  <a:pt x="33787" y="36044"/>
                </a:cubicBezTo>
                <a:cubicBezTo>
                  <a:pt x="33824" y="36044"/>
                  <a:pt x="33856" y="36054"/>
                  <a:pt x="33881" y="36079"/>
                </a:cubicBezTo>
                <a:lnTo>
                  <a:pt x="33562" y="36398"/>
                </a:lnTo>
                <a:cubicBezTo>
                  <a:pt x="33881" y="36398"/>
                  <a:pt x="33944" y="35952"/>
                  <a:pt x="34199" y="35825"/>
                </a:cubicBezTo>
                <a:lnTo>
                  <a:pt x="34199" y="35952"/>
                </a:lnTo>
                <a:cubicBezTo>
                  <a:pt x="34709" y="35442"/>
                  <a:pt x="34581" y="35251"/>
                  <a:pt x="35218" y="34806"/>
                </a:cubicBezTo>
                <a:lnTo>
                  <a:pt x="35091" y="34806"/>
                </a:lnTo>
                <a:cubicBezTo>
                  <a:pt x="35345" y="34424"/>
                  <a:pt x="35473" y="34742"/>
                  <a:pt x="35727" y="34360"/>
                </a:cubicBezTo>
                <a:lnTo>
                  <a:pt x="35982" y="34487"/>
                </a:lnTo>
                <a:cubicBezTo>
                  <a:pt x="36301" y="34169"/>
                  <a:pt x="36683" y="33850"/>
                  <a:pt x="37129" y="33596"/>
                </a:cubicBezTo>
                <a:lnTo>
                  <a:pt x="37129" y="33596"/>
                </a:lnTo>
                <a:cubicBezTo>
                  <a:pt x="36874" y="33914"/>
                  <a:pt x="36555" y="34232"/>
                  <a:pt x="36237" y="34487"/>
                </a:cubicBezTo>
                <a:cubicBezTo>
                  <a:pt x="36476" y="34344"/>
                  <a:pt x="36679" y="34200"/>
                  <a:pt x="36873" y="34030"/>
                </a:cubicBezTo>
                <a:lnTo>
                  <a:pt x="36873" y="34030"/>
                </a:lnTo>
                <a:cubicBezTo>
                  <a:pt x="36854" y="34037"/>
                  <a:pt x="36833" y="34041"/>
                  <a:pt x="36810" y="34041"/>
                </a:cubicBezTo>
                <a:cubicBezTo>
                  <a:pt x="37065" y="33723"/>
                  <a:pt x="37447" y="33405"/>
                  <a:pt x="37893" y="33277"/>
                </a:cubicBezTo>
                <a:cubicBezTo>
                  <a:pt x="37921" y="33363"/>
                  <a:pt x="38002" y="33398"/>
                  <a:pt x="38123" y="33398"/>
                </a:cubicBezTo>
                <a:cubicBezTo>
                  <a:pt x="38270" y="33398"/>
                  <a:pt x="38476" y="33347"/>
                  <a:pt x="38721" y="33277"/>
                </a:cubicBezTo>
                <a:cubicBezTo>
                  <a:pt x="38991" y="33187"/>
                  <a:pt x="39293" y="33097"/>
                  <a:pt x="39537" y="33097"/>
                </a:cubicBezTo>
                <a:cubicBezTo>
                  <a:pt x="39638" y="33097"/>
                  <a:pt x="39729" y="33113"/>
                  <a:pt x="39803" y="33150"/>
                </a:cubicBezTo>
                <a:cubicBezTo>
                  <a:pt x="40759" y="32768"/>
                  <a:pt x="41714" y="32577"/>
                  <a:pt x="42733" y="32513"/>
                </a:cubicBezTo>
                <a:cubicBezTo>
                  <a:pt x="42287" y="32258"/>
                  <a:pt x="43051" y="32449"/>
                  <a:pt x="42924" y="32131"/>
                </a:cubicBezTo>
                <a:cubicBezTo>
                  <a:pt x="43178" y="32067"/>
                  <a:pt x="43306" y="32067"/>
                  <a:pt x="43306" y="32067"/>
                </a:cubicBezTo>
                <a:lnTo>
                  <a:pt x="44134" y="32195"/>
                </a:lnTo>
                <a:cubicBezTo>
                  <a:pt x="44325" y="32258"/>
                  <a:pt x="43879" y="32322"/>
                  <a:pt x="43943" y="32386"/>
                </a:cubicBezTo>
                <a:cubicBezTo>
                  <a:pt x="44516" y="32386"/>
                  <a:pt x="44197" y="32513"/>
                  <a:pt x="44580" y="32577"/>
                </a:cubicBezTo>
                <a:cubicBezTo>
                  <a:pt x="44452" y="32449"/>
                  <a:pt x="44771" y="32386"/>
                  <a:pt x="45089" y="32386"/>
                </a:cubicBezTo>
                <a:lnTo>
                  <a:pt x="44580" y="32258"/>
                </a:lnTo>
                <a:cubicBezTo>
                  <a:pt x="44754" y="32204"/>
                  <a:pt x="44890" y="32185"/>
                  <a:pt x="45001" y="32185"/>
                </a:cubicBezTo>
                <a:cubicBezTo>
                  <a:pt x="45306" y="32185"/>
                  <a:pt x="45435" y="32332"/>
                  <a:pt x="45718" y="32332"/>
                </a:cubicBezTo>
                <a:cubicBezTo>
                  <a:pt x="45822" y="32332"/>
                  <a:pt x="45946" y="32312"/>
                  <a:pt x="46108" y="32258"/>
                </a:cubicBezTo>
                <a:lnTo>
                  <a:pt x="46108" y="32258"/>
                </a:lnTo>
                <a:lnTo>
                  <a:pt x="45853" y="32386"/>
                </a:lnTo>
                <a:cubicBezTo>
                  <a:pt x="46554" y="32386"/>
                  <a:pt x="47191" y="32258"/>
                  <a:pt x="47827" y="32004"/>
                </a:cubicBezTo>
                <a:cubicBezTo>
                  <a:pt x="47891" y="32004"/>
                  <a:pt x="48018" y="32131"/>
                  <a:pt x="47827" y="32195"/>
                </a:cubicBezTo>
                <a:cubicBezTo>
                  <a:pt x="48701" y="32195"/>
                  <a:pt x="49715" y="31914"/>
                  <a:pt x="50468" y="31914"/>
                </a:cubicBezTo>
                <a:cubicBezTo>
                  <a:pt x="50593" y="31914"/>
                  <a:pt x="50711" y="31922"/>
                  <a:pt x="50821" y="31940"/>
                </a:cubicBezTo>
                <a:lnTo>
                  <a:pt x="50757" y="32067"/>
                </a:lnTo>
                <a:cubicBezTo>
                  <a:pt x="50921" y="32067"/>
                  <a:pt x="51038" y="31927"/>
                  <a:pt x="51228" y="31927"/>
                </a:cubicBezTo>
                <a:cubicBezTo>
                  <a:pt x="51260" y="31927"/>
                  <a:pt x="51294" y="31931"/>
                  <a:pt x="51330" y="31940"/>
                </a:cubicBezTo>
                <a:cubicBezTo>
                  <a:pt x="51330" y="31940"/>
                  <a:pt x="51266" y="32067"/>
                  <a:pt x="51330" y="32067"/>
                </a:cubicBezTo>
                <a:cubicBezTo>
                  <a:pt x="51585" y="31940"/>
                  <a:pt x="51840" y="31940"/>
                  <a:pt x="52094" y="31940"/>
                </a:cubicBezTo>
                <a:lnTo>
                  <a:pt x="51840" y="32004"/>
                </a:lnTo>
                <a:cubicBezTo>
                  <a:pt x="51982" y="32021"/>
                  <a:pt x="52114" y="32029"/>
                  <a:pt x="52239" y="32029"/>
                </a:cubicBezTo>
                <a:cubicBezTo>
                  <a:pt x="53007" y="32029"/>
                  <a:pt x="53484" y="31731"/>
                  <a:pt x="54196" y="31621"/>
                </a:cubicBezTo>
                <a:cubicBezTo>
                  <a:pt x="54196" y="31876"/>
                  <a:pt x="55024" y="31940"/>
                  <a:pt x="55406" y="31940"/>
                </a:cubicBezTo>
                <a:cubicBezTo>
                  <a:pt x="56425" y="31876"/>
                  <a:pt x="57444" y="31621"/>
                  <a:pt x="58463" y="31367"/>
                </a:cubicBezTo>
                <a:cubicBezTo>
                  <a:pt x="58674" y="31393"/>
                  <a:pt x="58885" y="31409"/>
                  <a:pt x="59096" y="31409"/>
                </a:cubicBezTo>
                <a:cubicBezTo>
                  <a:pt x="59394" y="31409"/>
                  <a:pt x="59693" y="31378"/>
                  <a:pt x="59991" y="31303"/>
                </a:cubicBezTo>
                <a:cubicBezTo>
                  <a:pt x="60564" y="31176"/>
                  <a:pt x="61265" y="31048"/>
                  <a:pt x="61774" y="30985"/>
                </a:cubicBezTo>
                <a:cubicBezTo>
                  <a:pt x="61647" y="30985"/>
                  <a:pt x="61774" y="30794"/>
                  <a:pt x="61965" y="30730"/>
                </a:cubicBezTo>
                <a:cubicBezTo>
                  <a:pt x="62052" y="30687"/>
                  <a:pt x="62315" y="30555"/>
                  <a:pt x="62474" y="30555"/>
                </a:cubicBezTo>
                <a:cubicBezTo>
                  <a:pt x="62550" y="30555"/>
                  <a:pt x="62602" y="30584"/>
                  <a:pt x="62602" y="30666"/>
                </a:cubicBezTo>
                <a:lnTo>
                  <a:pt x="62538" y="30666"/>
                </a:lnTo>
                <a:cubicBezTo>
                  <a:pt x="62610" y="30702"/>
                  <a:pt x="62696" y="30717"/>
                  <a:pt x="62791" y="30717"/>
                </a:cubicBezTo>
                <a:cubicBezTo>
                  <a:pt x="63037" y="30717"/>
                  <a:pt x="63346" y="30613"/>
                  <a:pt x="63621" y="30475"/>
                </a:cubicBezTo>
                <a:lnTo>
                  <a:pt x="63621" y="30157"/>
                </a:lnTo>
                <a:cubicBezTo>
                  <a:pt x="63706" y="30170"/>
                  <a:pt x="63792" y="30176"/>
                  <a:pt x="63878" y="30176"/>
                </a:cubicBezTo>
                <a:cubicBezTo>
                  <a:pt x="64938" y="30176"/>
                  <a:pt x="66092" y="29246"/>
                  <a:pt x="66775" y="29246"/>
                </a:cubicBezTo>
                <a:cubicBezTo>
                  <a:pt x="66831" y="29246"/>
                  <a:pt x="66883" y="29252"/>
                  <a:pt x="66933" y="29265"/>
                </a:cubicBezTo>
                <a:cubicBezTo>
                  <a:pt x="67124" y="29138"/>
                  <a:pt x="67442" y="28947"/>
                  <a:pt x="67633" y="28819"/>
                </a:cubicBezTo>
                <a:lnTo>
                  <a:pt x="67697" y="28947"/>
                </a:lnTo>
                <a:cubicBezTo>
                  <a:pt x="68270" y="28756"/>
                  <a:pt x="68907" y="28501"/>
                  <a:pt x="69480" y="28183"/>
                </a:cubicBezTo>
                <a:lnTo>
                  <a:pt x="69480" y="28183"/>
                </a:lnTo>
                <a:lnTo>
                  <a:pt x="69353" y="28374"/>
                </a:lnTo>
                <a:cubicBezTo>
                  <a:pt x="69798" y="28119"/>
                  <a:pt x="69671" y="27609"/>
                  <a:pt x="70053" y="27418"/>
                </a:cubicBezTo>
                <a:lnTo>
                  <a:pt x="70308" y="27546"/>
                </a:lnTo>
                <a:cubicBezTo>
                  <a:pt x="71136" y="27227"/>
                  <a:pt x="71900" y="26781"/>
                  <a:pt x="72537" y="26208"/>
                </a:cubicBezTo>
                <a:lnTo>
                  <a:pt x="72537" y="26208"/>
                </a:lnTo>
                <a:cubicBezTo>
                  <a:pt x="72537" y="26208"/>
                  <a:pt x="72537" y="26336"/>
                  <a:pt x="72473" y="26399"/>
                </a:cubicBezTo>
                <a:cubicBezTo>
                  <a:pt x="72600" y="26272"/>
                  <a:pt x="72983" y="26081"/>
                  <a:pt x="73237" y="25954"/>
                </a:cubicBezTo>
                <a:cubicBezTo>
                  <a:pt x="73481" y="25770"/>
                  <a:pt x="73667" y="25587"/>
                  <a:pt x="73570" y="25460"/>
                </a:cubicBezTo>
                <a:lnTo>
                  <a:pt x="73570" y="25460"/>
                </a:lnTo>
                <a:cubicBezTo>
                  <a:pt x="73583" y="25471"/>
                  <a:pt x="73599" y="25476"/>
                  <a:pt x="73617" y="25476"/>
                </a:cubicBezTo>
                <a:cubicBezTo>
                  <a:pt x="73813" y="25476"/>
                  <a:pt x="74293" y="24890"/>
                  <a:pt x="74575" y="24553"/>
                </a:cubicBezTo>
                <a:lnTo>
                  <a:pt x="74638" y="24744"/>
                </a:lnTo>
                <a:cubicBezTo>
                  <a:pt x="74766" y="24425"/>
                  <a:pt x="74957" y="24170"/>
                  <a:pt x="75212" y="23916"/>
                </a:cubicBezTo>
                <a:cubicBezTo>
                  <a:pt x="75229" y="23899"/>
                  <a:pt x="75246" y="23891"/>
                  <a:pt x="75259" y="23891"/>
                </a:cubicBezTo>
                <a:cubicBezTo>
                  <a:pt x="75296" y="23891"/>
                  <a:pt x="75305" y="23950"/>
                  <a:pt x="75212" y="24043"/>
                </a:cubicBezTo>
                <a:cubicBezTo>
                  <a:pt x="75594" y="23788"/>
                  <a:pt x="75339" y="23661"/>
                  <a:pt x="75785" y="23406"/>
                </a:cubicBezTo>
                <a:lnTo>
                  <a:pt x="75785" y="23406"/>
                </a:lnTo>
                <a:lnTo>
                  <a:pt x="75721" y="23597"/>
                </a:lnTo>
                <a:cubicBezTo>
                  <a:pt x="75912" y="23470"/>
                  <a:pt x="76039" y="23279"/>
                  <a:pt x="76103" y="23088"/>
                </a:cubicBezTo>
                <a:cubicBezTo>
                  <a:pt x="76294" y="22833"/>
                  <a:pt x="76804" y="22578"/>
                  <a:pt x="76931" y="22578"/>
                </a:cubicBezTo>
                <a:cubicBezTo>
                  <a:pt x="76931" y="22387"/>
                  <a:pt x="76995" y="22196"/>
                  <a:pt x="77186" y="22069"/>
                </a:cubicBezTo>
                <a:cubicBezTo>
                  <a:pt x="77249" y="22069"/>
                  <a:pt x="77186" y="22196"/>
                  <a:pt x="77186" y="22260"/>
                </a:cubicBezTo>
                <a:cubicBezTo>
                  <a:pt x="77823" y="21814"/>
                  <a:pt x="77886" y="21368"/>
                  <a:pt x="78332" y="21114"/>
                </a:cubicBezTo>
                <a:lnTo>
                  <a:pt x="78459" y="21114"/>
                </a:lnTo>
                <a:cubicBezTo>
                  <a:pt x="78205" y="21368"/>
                  <a:pt x="77950" y="21559"/>
                  <a:pt x="77695" y="21814"/>
                </a:cubicBezTo>
                <a:cubicBezTo>
                  <a:pt x="77708" y="21820"/>
                  <a:pt x="77723" y="21823"/>
                  <a:pt x="77739" y="21823"/>
                </a:cubicBezTo>
                <a:cubicBezTo>
                  <a:pt x="77819" y="21823"/>
                  <a:pt x="77939" y="21763"/>
                  <a:pt x="78019" y="21763"/>
                </a:cubicBezTo>
                <a:cubicBezTo>
                  <a:pt x="78092" y="21763"/>
                  <a:pt x="78132" y="21813"/>
                  <a:pt x="78077" y="22005"/>
                </a:cubicBezTo>
                <a:cubicBezTo>
                  <a:pt x="78332" y="21559"/>
                  <a:pt x="78587" y="21114"/>
                  <a:pt x="78969" y="20731"/>
                </a:cubicBezTo>
                <a:lnTo>
                  <a:pt x="79033" y="20731"/>
                </a:lnTo>
                <a:lnTo>
                  <a:pt x="79033" y="20795"/>
                </a:lnTo>
                <a:cubicBezTo>
                  <a:pt x="79096" y="20731"/>
                  <a:pt x="79160" y="20604"/>
                  <a:pt x="79224" y="20540"/>
                </a:cubicBezTo>
                <a:cubicBezTo>
                  <a:pt x="79351" y="20477"/>
                  <a:pt x="79415" y="20349"/>
                  <a:pt x="79542" y="20286"/>
                </a:cubicBezTo>
                <a:lnTo>
                  <a:pt x="79733" y="20031"/>
                </a:lnTo>
                <a:cubicBezTo>
                  <a:pt x="79733" y="20095"/>
                  <a:pt x="79733" y="20095"/>
                  <a:pt x="79733" y="20095"/>
                </a:cubicBezTo>
                <a:cubicBezTo>
                  <a:pt x="79669" y="20222"/>
                  <a:pt x="79606" y="20286"/>
                  <a:pt x="79542" y="20286"/>
                </a:cubicBezTo>
                <a:cubicBezTo>
                  <a:pt x="79550" y="20290"/>
                  <a:pt x="79559" y="20292"/>
                  <a:pt x="79569" y="20292"/>
                </a:cubicBezTo>
                <a:cubicBezTo>
                  <a:pt x="79703" y="20292"/>
                  <a:pt x="79937" y="19895"/>
                  <a:pt x="80115" y="19776"/>
                </a:cubicBezTo>
                <a:cubicBezTo>
                  <a:pt x="80017" y="19678"/>
                  <a:pt x="80145" y="19543"/>
                  <a:pt x="80065" y="19543"/>
                </a:cubicBezTo>
                <a:cubicBezTo>
                  <a:pt x="80041" y="19543"/>
                  <a:pt x="79998" y="19556"/>
                  <a:pt x="79924" y="19585"/>
                </a:cubicBezTo>
                <a:cubicBezTo>
                  <a:pt x="79924" y="19585"/>
                  <a:pt x="79924" y="19585"/>
                  <a:pt x="79797" y="19713"/>
                </a:cubicBezTo>
                <a:cubicBezTo>
                  <a:pt x="79733" y="19776"/>
                  <a:pt x="79733" y="19776"/>
                  <a:pt x="79733" y="19840"/>
                </a:cubicBezTo>
                <a:lnTo>
                  <a:pt x="79351" y="20286"/>
                </a:lnTo>
                <a:cubicBezTo>
                  <a:pt x="79415" y="20031"/>
                  <a:pt x="79542" y="19840"/>
                  <a:pt x="79733" y="19776"/>
                </a:cubicBezTo>
                <a:lnTo>
                  <a:pt x="79733" y="19330"/>
                </a:lnTo>
                <a:cubicBezTo>
                  <a:pt x="80115" y="19203"/>
                  <a:pt x="80625" y="18821"/>
                  <a:pt x="80752" y="18821"/>
                </a:cubicBezTo>
                <a:cubicBezTo>
                  <a:pt x="80943" y="18503"/>
                  <a:pt x="81198" y="18184"/>
                  <a:pt x="81453" y="17866"/>
                </a:cubicBezTo>
                <a:cubicBezTo>
                  <a:pt x="81644" y="17547"/>
                  <a:pt x="81771" y="17229"/>
                  <a:pt x="81771" y="16847"/>
                </a:cubicBezTo>
                <a:cubicBezTo>
                  <a:pt x="81847" y="16732"/>
                  <a:pt x="81924" y="16709"/>
                  <a:pt x="81986" y="16709"/>
                </a:cubicBezTo>
                <a:cubicBezTo>
                  <a:pt x="82028" y="16709"/>
                  <a:pt x="82064" y="16719"/>
                  <a:pt x="82089" y="16719"/>
                </a:cubicBezTo>
                <a:cubicBezTo>
                  <a:pt x="82026" y="16783"/>
                  <a:pt x="81962" y="16910"/>
                  <a:pt x="81962" y="16974"/>
                </a:cubicBezTo>
                <a:cubicBezTo>
                  <a:pt x="82153" y="16592"/>
                  <a:pt x="82599" y="15955"/>
                  <a:pt x="82472" y="15764"/>
                </a:cubicBezTo>
                <a:cubicBezTo>
                  <a:pt x="82556" y="15680"/>
                  <a:pt x="82603" y="15651"/>
                  <a:pt x="82629" y="15651"/>
                </a:cubicBezTo>
                <a:cubicBezTo>
                  <a:pt x="82684" y="15651"/>
                  <a:pt x="82649" y="15774"/>
                  <a:pt x="82671" y="15774"/>
                </a:cubicBezTo>
                <a:cubicBezTo>
                  <a:pt x="82687" y="15774"/>
                  <a:pt x="82731" y="15714"/>
                  <a:pt x="82854" y="15509"/>
                </a:cubicBezTo>
                <a:lnTo>
                  <a:pt x="82854" y="15637"/>
                </a:lnTo>
                <a:cubicBezTo>
                  <a:pt x="83299" y="15127"/>
                  <a:pt x="83618" y="14554"/>
                  <a:pt x="83745" y="13981"/>
                </a:cubicBezTo>
                <a:cubicBezTo>
                  <a:pt x="83873" y="13280"/>
                  <a:pt x="84191" y="12707"/>
                  <a:pt x="84637" y="12198"/>
                </a:cubicBezTo>
                <a:lnTo>
                  <a:pt x="84637" y="12198"/>
                </a:lnTo>
                <a:cubicBezTo>
                  <a:pt x="84573" y="12262"/>
                  <a:pt x="84509" y="12325"/>
                  <a:pt x="84509" y="12325"/>
                </a:cubicBezTo>
                <a:cubicBezTo>
                  <a:pt x="84955" y="11561"/>
                  <a:pt x="85337" y="10733"/>
                  <a:pt x="85592" y="9842"/>
                </a:cubicBezTo>
                <a:cubicBezTo>
                  <a:pt x="85847" y="8950"/>
                  <a:pt x="86165" y="8122"/>
                  <a:pt x="86611" y="7294"/>
                </a:cubicBezTo>
                <a:cubicBezTo>
                  <a:pt x="86802" y="6848"/>
                  <a:pt x="86675" y="6785"/>
                  <a:pt x="86611" y="6466"/>
                </a:cubicBezTo>
                <a:lnTo>
                  <a:pt x="86802" y="6403"/>
                </a:lnTo>
                <a:lnTo>
                  <a:pt x="86738" y="5829"/>
                </a:lnTo>
                <a:cubicBezTo>
                  <a:pt x="86738" y="5065"/>
                  <a:pt x="87503" y="4683"/>
                  <a:pt x="87375" y="3664"/>
                </a:cubicBezTo>
                <a:lnTo>
                  <a:pt x="87375" y="3664"/>
                </a:lnTo>
                <a:lnTo>
                  <a:pt x="87184" y="3792"/>
                </a:lnTo>
                <a:cubicBezTo>
                  <a:pt x="87306" y="3486"/>
                  <a:pt x="87311" y="2769"/>
                  <a:pt x="87424" y="2769"/>
                </a:cubicBezTo>
                <a:cubicBezTo>
                  <a:pt x="87429" y="2769"/>
                  <a:pt x="87434" y="2770"/>
                  <a:pt x="87439" y="2773"/>
                </a:cubicBezTo>
                <a:cubicBezTo>
                  <a:pt x="87439" y="2773"/>
                  <a:pt x="87311" y="2645"/>
                  <a:pt x="87439" y="2582"/>
                </a:cubicBezTo>
                <a:lnTo>
                  <a:pt x="87503" y="2582"/>
                </a:lnTo>
                <a:lnTo>
                  <a:pt x="87439" y="1690"/>
                </a:lnTo>
                <a:cubicBezTo>
                  <a:pt x="87511" y="1475"/>
                  <a:pt x="87582" y="1448"/>
                  <a:pt x="87650" y="1448"/>
                </a:cubicBezTo>
                <a:cubicBezTo>
                  <a:pt x="87673" y="1448"/>
                  <a:pt x="87696" y="1451"/>
                  <a:pt x="87717" y="1451"/>
                </a:cubicBezTo>
                <a:cubicBezTo>
                  <a:pt x="87805" y="1451"/>
                  <a:pt x="87885" y="1403"/>
                  <a:pt x="87948" y="926"/>
                </a:cubicBezTo>
                <a:cubicBezTo>
                  <a:pt x="87948" y="578"/>
                  <a:pt x="87790" y="18"/>
                  <a:pt x="87665" y="18"/>
                </a:cubicBezTo>
                <a:cubicBezTo>
                  <a:pt x="87653" y="18"/>
                  <a:pt x="87641" y="23"/>
                  <a:pt x="87630" y="34"/>
                </a:cubicBezTo>
                <a:cubicBezTo>
                  <a:pt x="87566" y="162"/>
                  <a:pt x="87566" y="416"/>
                  <a:pt x="87503" y="416"/>
                </a:cubicBezTo>
                <a:lnTo>
                  <a:pt x="87503" y="98"/>
                </a:lnTo>
                <a:cubicBezTo>
                  <a:pt x="87358" y="69"/>
                  <a:pt x="87226" y="0"/>
                  <a:pt x="871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27"/>
          </a:p>
        </p:txBody>
      </p:sp>
      <p:sp>
        <p:nvSpPr>
          <p:cNvPr id="302" name="Google Shape;302;p30"/>
          <p:cNvSpPr/>
          <p:nvPr/>
        </p:nvSpPr>
        <p:spPr>
          <a:xfrm rot="-757285">
            <a:off x="-418196" y="-262547"/>
            <a:ext cx="2878429" cy="2304917"/>
          </a:xfrm>
          <a:custGeom>
            <a:avLst/>
            <a:gdLst/>
            <a:ahLst/>
            <a:cxnLst/>
            <a:rect l="l" t="t" r="r" b="b"/>
            <a:pathLst>
              <a:path w="86356" h="69150" extrusionOk="0">
                <a:moveTo>
                  <a:pt x="0" y="1"/>
                </a:moveTo>
                <a:lnTo>
                  <a:pt x="0" y="67251"/>
                </a:lnTo>
                <a:cubicBezTo>
                  <a:pt x="1083" y="67760"/>
                  <a:pt x="2293" y="68143"/>
                  <a:pt x="3439" y="68461"/>
                </a:cubicBezTo>
                <a:cubicBezTo>
                  <a:pt x="5227" y="68925"/>
                  <a:pt x="7086" y="69150"/>
                  <a:pt x="8949" y="69150"/>
                </a:cubicBezTo>
                <a:cubicBezTo>
                  <a:pt x="17570" y="69150"/>
                  <a:pt x="26290" y="64339"/>
                  <a:pt x="28594" y="56170"/>
                </a:cubicBezTo>
                <a:cubicBezTo>
                  <a:pt x="30378" y="49993"/>
                  <a:pt x="28403" y="42860"/>
                  <a:pt x="31524" y="37256"/>
                </a:cubicBezTo>
                <a:cubicBezTo>
                  <a:pt x="34199" y="32416"/>
                  <a:pt x="39994" y="30060"/>
                  <a:pt x="45534" y="29423"/>
                </a:cubicBezTo>
                <a:cubicBezTo>
                  <a:pt x="51075" y="28786"/>
                  <a:pt x="56679" y="29295"/>
                  <a:pt x="62156" y="28340"/>
                </a:cubicBezTo>
                <a:cubicBezTo>
                  <a:pt x="73110" y="26175"/>
                  <a:pt x="81962" y="18151"/>
                  <a:pt x="85210" y="7452"/>
                </a:cubicBezTo>
                <a:cubicBezTo>
                  <a:pt x="85910" y="5032"/>
                  <a:pt x="86292" y="2548"/>
                  <a:pt x="863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27"/>
          </a:p>
        </p:txBody>
      </p:sp>
      <p:sp>
        <p:nvSpPr>
          <p:cNvPr id="303" name="Google Shape;303;p30"/>
          <p:cNvSpPr/>
          <p:nvPr/>
        </p:nvSpPr>
        <p:spPr>
          <a:xfrm>
            <a:off x="-301348" y="2780886"/>
            <a:ext cx="761900" cy="2654367"/>
          </a:xfrm>
          <a:custGeom>
            <a:avLst/>
            <a:gdLst/>
            <a:ahLst/>
            <a:cxnLst/>
            <a:rect l="l" t="t" r="r" b="b"/>
            <a:pathLst>
              <a:path w="22857" h="79631" extrusionOk="0">
                <a:moveTo>
                  <a:pt x="928" y="0"/>
                </a:moveTo>
                <a:cubicBezTo>
                  <a:pt x="738" y="0"/>
                  <a:pt x="532" y="123"/>
                  <a:pt x="555" y="347"/>
                </a:cubicBezTo>
                <a:lnTo>
                  <a:pt x="515" y="347"/>
                </a:lnTo>
                <a:cubicBezTo>
                  <a:pt x="1347" y="7081"/>
                  <a:pt x="4952" y="13141"/>
                  <a:pt x="10497" y="17063"/>
                </a:cubicBezTo>
                <a:cubicBezTo>
                  <a:pt x="13706" y="19321"/>
                  <a:pt x="17628" y="21024"/>
                  <a:pt x="19529" y="24669"/>
                </a:cubicBezTo>
                <a:cubicBezTo>
                  <a:pt x="21628" y="28670"/>
                  <a:pt x="21787" y="34611"/>
                  <a:pt x="20559" y="38850"/>
                </a:cubicBezTo>
                <a:cubicBezTo>
                  <a:pt x="18459" y="46178"/>
                  <a:pt x="11844" y="50971"/>
                  <a:pt x="7487" y="56874"/>
                </a:cubicBezTo>
                <a:cubicBezTo>
                  <a:pt x="2813" y="63251"/>
                  <a:pt x="0" y="71253"/>
                  <a:pt x="594" y="79215"/>
                </a:cubicBezTo>
                <a:cubicBezTo>
                  <a:pt x="594" y="79492"/>
                  <a:pt x="792" y="79631"/>
                  <a:pt x="990" y="79631"/>
                </a:cubicBezTo>
                <a:cubicBezTo>
                  <a:pt x="1188" y="79631"/>
                  <a:pt x="1386" y="79492"/>
                  <a:pt x="1386" y="79215"/>
                </a:cubicBezTo>
                <a:cubicBezTo>
                  <a:pt x="1941" y="69985"/>
                  <a:pt x="4833" y="61786"/>
                  <a:pt x="10933" y="54735"/>
                </a:cubicBezTo>
                <a:cubicBezTo>
                  <a:pt x="15409" y="49506"/>
                  <a:pt x="21074" y="44435"/>
                  <a:pt x="22262" y="37265"/>
                </a:cubicBezTo>
                <a:cubicBezTo>
                  <a:pt x="22856" y="33383"/>
                  <a:pt x="22539" y="29422"/>
                  <a:pt x="21351" y="25699"/>
                </a:cubicBezTo>
                <a:cubicBezTo>
                  <a:pt x="20242" y="22648"/>
                  <a:pt x="18024" y="20589"/>
                  <a:pt x="15330" y="18806"/>
                </a:cubicBezTo>
                <a:cubicBezTo>
                  <a:pt x="12042" y="16667"/>
                  <a:pt x="8715" y="14805"/>
                  <a:pt x="6180" y="11676"/>
                </a:cubicBezTo>
                <a:cubicBezTo>
                  <a:pt x="3565" y="8348"/>
                  <a:pt x="1862" y="4427"/>
                  <a:pt x="1228" y="228"/>
                </a:cubicBezTo>
                <a:cubicBezTo>
                  <a:pt x="1211" y="73"/>
                  <a:pt x="1074" y="0"/>
                  <a:pt x="92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27"/>
          </a:p>
        </p:txBody>
      </p:sp>
      <p:sp>
        <p:nvSpPr>
          <p:cNvPr id="304" name="Google Shape;304;p30"/>
          <p:cNvSpPr txBox="1">
            <a:spLocks noGrp="1"/>
          </p:cNvSpPr>
          <p:nvPr>
            <p:ph type="title"/>
          </p:nvPr>
        </p:nvSpPr>
        <p:spPr>
          <a:xfrm>
            <a:off x="1658184" y="2125759"/>
            <a:ext cx="214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05" name="Google Shape;305;p30"/>
          <p:cNvSpPr txBox="1">
            <a:spLocks noGrp="1"/>
          </p:cNvSpPr>
          <p:nvPr>
            <p:ph type="subTitle" idx="1"/>
          </p:nvPr>
        </p:nvSpPr>
        <p:spPr>
          <a:xfrm>
            <a:off x="962584" y="2918500"/>
            <a:ext cx="2840800" cy="11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2"/>
            </a:lvl1pPr>
            <a:lvl2pPr lvl="1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30"/>
          <p:cNvSpPr txBox="1">
            <a:spLocks noGrp="1"/>
          </p:cNvSpPr>
          <p:nvPr>
            <p:ph type="title" idx="2"/>
          </p:nvPr>
        </p:nvSpPr>
        <p:spPr>
          <a:xfrm>
            <a:off x="5366351" y="21257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07" name="Google Shape;307;p30"/>
          <p:cNvSpPr txBox="1">
            <a:spLocks noGrp="1"/>
          </p:cNvSpPr>
          <p:nvPr>
            <p:ph type="subTitle" idx="3"/>
          </p:nvPr>
        </p:nvSpPr>
        <p:spPr>
          <a:xfrm>
            <a:off x="4671151" y="2918500"/>
            <a:ext cx="2841200" cy="11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2"/>
            </a:lvl1pPr>
            <a:lvl2pPr lvl="1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30"/>
          <p:cNvSpPr txBox="1">
            <a:spLocks noGrp="1"/>
          </p:cNvSpPr>
          <p:nvPr>
            <p:ph type="title" idx="4"/>
          </p:nvPr>
        </p:nvSpPr>
        <p:spPr>
          <a:xfrm>
            <a:off x="1658184" y="42724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09" name="Google Shape;309;p30"/>
          <p:cNvSpPr txBox="1">
            <a:spLocks noGrp="1"/>
          </p:cNvSpPr>
          <p:nvPr>
            <p:ph type="subTitle" idx="5"/>
          </p:nvPr>
        </p:nvSpPr>
        <p:spPr>
          <a:xfrm>
            <a:off x="960400" y="5074923"/>
            <a:ext cx="2840800" cy="1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2"/>
            </a:lvl1pPr>
            <a:lvl2pPr lvl="1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30"/>
          <p:cNvSpPr txBox="1">
            <a:spLocks noGrp="1"/>
          </p:cNvSpPr>
          <p:nvPr>
            <p:ph type="title" idx="6"/>
          </p:nvPr>
        </p:nvSpPr>
        <p:spPr>
          <a:xfrm>
            <a:off x="5366351" y="42724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1" name="Google Shape;311;p30"/>
          <p:cNvSpPr txBox="1">
            <a:spLocks noGrp="1"/>
          </p:cNvSpPr>
          <p:nvPr>
            <p:ph type="subTitle" idx="7"/>
          </p:nvPr>
        </p:nvSpPr>
        <p:spPr>
          <a:xfrm>
            <a:off x="4671167" y="5074923"/>
            <a:ext cx="2840800" cy="1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2"/>
            </a:lvl1pPr>
            <a:lvl2pPr lvl="1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30"/>
          <p:cNvSpPr txBox="1">
            <a:spLocks noGrp="1"/>
          </p:cNvSpPr>
          <p:nvPr>
            <p:ph type="title" idx="8"/>
          </p:nvPr>
        </p:nvSpPr>
        <p:spPr>
          <a:xfrm>
            <a:off x="9079317" y="21257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3" name="Google Shape;313;p30"/>
          <p:cNvSpPr txBox="1">
            <a:spLocks noGrp="1"/>
          </p:cNvSpPr>
          <p:nvPr>
            <p:ph type="subTitle" idx="9"/>
          </p:nvPr>
        </p:nvSpPr>
        <p:spPr>
          <a:xfrm>
            <a:off x="8380118" y="2918500"/>
            <a:ext cx="2841200" cy="11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2"/>
            </a:lvl1pPr>
            <a:lvl2pPr lvl="1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30"/>
          <p:cNvSpPr txBox="1">
            <a:spLocks noGrp="1"/>
          </p:cNvSpPr>
          <p:nvPr>
            <p:ph type="title" idx="13"/>
          </p:nvPr>
        </p:nvSpPr>
        <p:spPr>
          <a:xfrm>
            <a:off x="9079317" y="42724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5" name="Google Shape;315;p30"/>
          <p:cNvSpPr txBox="1">
            <a:spLocks noGrp="1"/>
          </p:cNvSpPr>
          <p:nvPr>
            <p:ph type="subTitle" idx="14"/>
          </p:nvPr>
        </p:nvSpPr>
        <p:spPr>
          <a:xfrm>
            <a:off x="8380134" y="5074923"/>
            <a:ext cx="2840800" cy="1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2"/>
            </a:lvl1pPr>
            <a:lvl2pPr lvl="1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30"/>
          <p:cNvSpPr txBox="1">
            <a:spLocks noGrp="1"/>
          </p:cNvSpPr>
          <p:nvPr>
            <p:ph type="title" idx="15"/>
          </p:nvPr>
        </p:nvSpPr>
        <p:spPr>
          <a:xfrm>
            <a:off x="2820600" y="718031"/>
            <a:ext cx="6550800" cy="9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4788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494776" y="191393"/>
            <a:ext cx="14518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tmuc KT" panose="02040603050506020204" pitchFamily="18" charset="0"/>
              </a:rPr>
              <a:t>KTUTS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10352842" y="5954137"/>
            <a:ext cx="14518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tmuc KT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97099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1B82-29A3-4193-A232-BF16533759CF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8C20-3497-49D8-A0A1-19E4525C1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5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1B82-29A3-4193-A232-BF16533759CF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8C20-3497-49D8-A0A1-19E4525C1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6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1B82-29A3-4193-A232-BF16533759CF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8C20-3497-49D8-A0A1-19E4525C164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8737"/>
            <a:ext cx="5374105" cy="35827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4308">
            <a:off x="-477253" y="1517751"/>
            <a:ext cx="5374105" cy="358273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494776" y="191393"/>
            <a:ext cx="14518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tmuc KT" panose="02040603050506020204" pitchFamily="18" charset="0"/>
              </a:rPr>
              <a:t>KTUTS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10352842" y="5954137"/>
            <a:ext cx="14518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tmuc KT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67679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1B82-29A3-4193-A232-BF16533759CF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8C20-3497-49D8-A0A1-19E4525C16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3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teamKTUTS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hyperlink" Target="https://www.facebook.com/teamKTUTS" TargetMode="Externa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9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rgbClr val="F7F7F7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12750" y="455508"/>
            <a:ext cx="805042" cy="460276"/>
            <a:chOff x="2413166" y="426720"/>
            <a:chExt cx="693043" cy="396241"/>
          </a:xfrm>
        </p:grpSpPr>
        <p:sp>
          <p:nvSpPr>
            <p:cNvPr id="13" name="矩形 12"/>
            <p:cNvSpPr/>
            <p:nvPr/>
          </p:nvSpPr>
          <p:spPr>
            <a:xfrm rot="2744590">
              <a:off x="2413166" y="426720"/>
              <a:ext cx="396240" cy="396240"/>
            </a:xfrm>
            <a:prstGeom prst="rect">
              <a:avLst/>
            </a:prstGeom>
            <a:solidFill>
              <a:srgbClr val="90C8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 rot="2744590">
              <a:off x="2709969" y="426721"/>
              <a:ext cx="396240" cy="396240"/>
            </a:xfrm>
            <a:prstGeom prst="rect">
              <a:avLst/>
            </a:prstGeom>
            <a:solidFill>
              <a:srgbClr val="3E3A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1645557" y="6662057"/>
            <a:ext cx="8911771" cy="77366"/>
          </a:xfrm>
          <a:prstGeom prst="rect">
            <a:avLst/>
          </a:prstGeom>
          <a:solidFill>
            <a:srgbClr val="90C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 rot="10800000" flipV="1">
            <a:off x="279351" y="6663224"/>
            <a:ext cx="1295400" cy="82800"/>
          </a:xfrm>
          <a:prstGeom prst="rect">
            <a:avLst/>
          </a:prstGeom>
          <a:solidFill>
            <a:srgbClr val="F99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 flipV="1">
            <a:off x="10610850" y="6656624"/>
            <a:ext cx="1295400" cy="82800"/>
          </a:xfrm>
          <a:prstGeom prst="rect">
            <a:avLst/>
          </a:prstGeom>
          <a:solidFill>
            <a:srgbClr val="D531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838200" y="64198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0CE79-49FB-443D-BEF8-6B709DE8FD0C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4038600" y="64198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8610600" y="64198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KSO_BC1"/>
          <p:cNvSpPr>
            <a:spLocks noGrp="1"/>
          </p:cNvSpPr>
          <p:nvPr>
            <p:ph type="body" idx="1"/>
          </p:nvPr>
        </p:nvSpPr>
        <p:spPr>
          <a:xfrm>
            <a:off x="838200" y="1133475"/>
            <a:ext cx="10852859" cy="5213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313091" y="264719"/>
            <a:ext cx="10377969" cy="796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494776" y="191393"/>
            <a:ext cx="14518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tmuc KT" panose="02040603050506020204" pitchFamily="18" charset="0"/>
              </a:rPr>
              <a:t>KTUTS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10352842" y="5954137"/>
            <a:ext cx="14518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tmuc KT" panose="02040603050506020204" pitchFamily="18" charset="0"/>
              </a:rPr>
              <a:t>KTUTS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C6E710-940E-4F2B-B645-791953E81407}"/>
              </a:ext>
            </a:extLst>
          </p:cNvPr>
          <p:cNvSpPr txBox="1"/>
          <p:nvPr userDrawn="1"/>
        </p:nvSpPr>
        <p:spPr>
          <a:xfrm>
            <a:off x="11690535" y="6472652"/>
            <a:ext cx="773723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1800" dirty="0">
                <a:solidFill>
                  <a:srgbClr val="FF97DE"/>
                </a:solidFill>
                <a:latin typeface="UTM Gloria" panose="02040603050506020204" pitchFamily="18" charset="0"/>
                <a:cs typeface="Arial" panose="020B0604020202020204" pitchFamily="34" charset="0"/>
              </a:rPr>
              <a:t>KTUTS</a:t>
            </a:r>
          </a:p>
        </p:txBody>
      </p:sp>
      <p:pic>
        <p:nvPicPr>
          <p:cNvPr id="23" name="Picture 22" descr="A picture containing diagram&#10;&#10;Description automatically generated">
            <a:extLst>
              <a:ext uri="{FF2B5EF4-FFF2-40B4-BE49-F238E27FC236}">
                <a16:creationId xmlns:a16="http://schemas.microsoft.com/office/drawing/2014/main" id="{95678129-B8F4-4BE7-AE3C-24BDA21A53F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91400" y="20078700"/>
            <a:ext cx="1881378" cy="1625303"/>
          </a:xfrm>
          <a:prstGeom prst="rect">
            <a:avLst/>
          </a:prstGeom>
        </p:spPr>
      </p:pic>
      <p:pic>
        <p:nvPicPr>
          <p:cNvPr id="24" name="Picture 23" descr="A picture containing diagram&#10;&#10;Description automatically generated">
            <a:extLst>
              <a:ext uri="{FF2B5EF4-FFF2-40B4-BE49-F238E27FC236}">
                <a16:creationId xmlns:a16="http://schemas.microsoft.com/office/drawing/2014/main" id="{911615B6-1A64-4CE6-A371-E3E9180F77C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90" y="12534900"/>
            <a:ext cx="1881378" cy="1625303"/>
          </a:xfrm>
          <a:prstGeom prst="rect">
            <a:avLst/>
          </a:prstGeom>
        </p:spPr>
      </p:pic>
      <p:pic>
        <p:nvPicPr>
          <p:cNvPr id="25" name="Picture 24" descr="A picture containing diagram&#10;&#10;Description automatically generated">
            <a:extLst>
              <a:ext uri="{FF2B5EF4-FFF2-40B4-BE49-F238E27FC236}">
                <a16:creationId xmlns:a16="http://schemas.microsoft.com/office/drawing/2014/main" id="{993F8247-047D-447B-AE99-604C7FC6F43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26" name="Picture 25" descr="A picture containing diagram&#10;&#10;Description automatically generated">
            <a:extLst>
              <a:ext uri="{FF2B5EF4-FFF2-40B4-BE49-F238E27FC236}">
                <a16:creationId xmlns:a16="http://schemas.microsoft.com/office/drawing/2014/main" id="{3EB4B6C1-69F5-44DB-B82E-D3572169E4C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16471" y="-12334095"/>
            <a:ext cx="1881378" cy="162530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D2E619A-71E0-4671-A19A-A978B482469F}"/>
              </a:ext>
            </a:extLst>
          </p:cNvPr>
          <p:cNvSpPr txBox="1"/>
          <p:nvPr userDrawn="1"/>
        </p:nvSpPr>
        <p:spPr>
          <a:xfrm>
            <a:off x="2880780" y="129903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28" name="Picture 27" descr="A picture containing diagram&#10;&#10;Description automatically generated">
            <a:extLst>
              <a:ext uri="{FF2B5EF4-FFF2-40B4-BE49-F238E27FC236}">
                <a16:creationId xmlns:a16="http://schemas.microsoft.com/office/drawing/2014/main" id="{47EE0847-8065-4B9B-AEC1-4E281706E8B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2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4" r:id="rId2"/>
    <p:sldLayoutId id="2147484263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</p:bld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tx1">
              <a:lumMod val="50000"/>
            </a:schemeClr>
          </a:solidFill>
          <a:effectLst/>
          <a:latin typeface="+mj-ea"/>
          <a:ea typeface="+mj-ea"/>
          <a:cs typeface="+mj-cs"/>
        </a:defRPr>
      </a:lvl1pPr>
    </p:titleStyle>
    <p:bodyStyle>
      <a:lvl1pPr marL="457200" indent="-457200" algn="just" defTabSz="685800" rtl="0" eaLnBrk="1" latinLnBrk="0" hangingPunct="1">
        <a:lnSpc>
          <a:spcPct val="110000"/>
        </a:lnSpc>
        <a:spcBef>
          <a:spcPts val="1200"/>
        </a:spcBef>
        <a:spcAft>
          <a:spcPts val="0"/>
        </a:spcAft>
        <a:buClr>
          <a:srgbClr val="90C8ED"/>
        </a:buClr>
        <a:buSzPct val="50000"/>
        <a:buFont typeface="Wingdings" panose="05000000000000000000" pitchFamily="2" charset="2"/>
        <a:buChar char="u"/>
        <a:defRPr lang="zh-CN" altLang="en-US" sz="2800" kern="1200" baseline="0" dirty="0" smtClean="0">
          <a:solidFill>
            <a:srgbClr val="0070C0"/>
          </a:solidFill>
          <a:latin typeface="+mn-ea"/>
          <a:ea typeface="+mn-ea"/>
          <a:cs typeface="+mn-cs"/>
        </a:defRPr>
      </a:lvl1pPr>
      <a:lvl2pPr marL="361950" indent="-361950" algn="just" defTabSz="685800" rtl="0" eaLnBrk="1" latinLnBrk="0" hangingPunct="1">
        <a:lnSpc>
          <a:spcPct val="120000"/>
        </a:lnSpc>
        <a:spcBef>
          <a:spcPts val="0"/>
        </a:spcBef>
        <a:spcAft>
          <a:spcPts val="1200"/>
        </a:spcAft>
        <a:buClr>
          <a:schemeClr val="accent2">
            <a:lumMod val="60000"/>
            <a:lumOff val="40000"/>
          </a:schemeClr>
        </a:buClr>
        <a:buFont typeface="幼圆" panose="02010509060101010101" pitchFamily="49" charset="-122"/>
        <a:buChar char=" "/>
        <a:defRPr sz="1800" kern="1200" baseline="0">
          <a:solidFill>
            <a:schemeClr val="tx1"/>
          </a:solidFill>
          <a:latin typeface="+mn-ea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31B82-29A3-4193-A232-BF16533759CF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B8C20-3497-49D8-A0A1-19E4525C164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94776" y="191393"/>
            <a:ext cx="14518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tmuc KT" panose="02040603050506020204" pitchFamily="18" charset="0"/>
              </a:rPr>
              <a:t>KTUTS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10352842" y="5954137"/>
            <a:ext cx="14518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tmuc KT" panose="02040603050506020204" pitchFamily="18" charset="0"/>
              </a:rPr>
              <a:t>KTUTS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9E7B36-A73D-4944-B276-833BB523FB27}"/>
              </a:ext>
            </a:extLst>
          </p:cNvPr>
          <p:cNvSpPr txBox="1"/>
          <p:nvPr userDrawn="1"/>
        </p:nvSpPr>
        <p:spPr>
          <a:xfrm>
            <a:off x="11690535" y="6472652"/>
            <a:ext cx="773723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1800" dirty="0">
                <a:solidFill>
                  <a:srgbClr val="FF97DE"/>
                </a:solidFill>
                <a:latin typeface="UTM Gloria" panose="02040603050506020204" pitchFamily="18" charset="0"/>
                <a:cs typeface="Arial" panose="020B0604020202020204" pitchFamily="34" charset="0"/>
              </a:rPr>
              <a:t>KTUTS</a:t>
            </a:r>
          </a:p>
        </p:txBody>
      </p:sp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CFC10E22-A13A-48BA-B5FC-7832D83B89D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91400" y="20078700"/>
            <a:ext cx="1881378" cy="1625303"/>
          </a:xfrm>
          <a:prstGeom prst="rect">
            <a:avLst/>
          </a:prstGeom>
        </p:spPr>
      </p:pic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5DEB287B-7302-4DC9-81C1-66C85DFCD02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90" y="12534900"/>
            <a:ext cx="1881378" cy="1625303"/>
          </a:xfrm>
          <a:prstGeom prst="rect">
            <a:avLst/>
          </a:prstGeom>
        </p:spPr>
      </p:pic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07262E2C-52D5-4084-B0DB-26251D1EDE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15" name="Picture 14" descr="A picture containing diagram&#10;&#10;Description automatically generated">
            <a:extLst>
              <a:ext uri="{FF2B5EF4-FFF2-40B4-BE49-F238E27FC236}">
                <a16:creationId xmlns:a16="http://schemas.microsoft.com/office/drawing/2014/main" id="{4C6E87B6-8E81-47FA-B251-E2DA85D1D62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16471" y="-12334095"/>
            <a:ext cx="1881378" cy="16253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4340708-E08B-4BF1-80BD-096EF15FED98}"/>
              </a:ext>
            </a:extLst>
          </p:cNvPr>
          <p:cNvSpPr txBox="1"/>
          <p:nvPr userDrawn="1"/>
        </p:nvSpPr>
        <p:spPr>
          <a:xfrm>
            <a:off x="2880780" y="129903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7" name="Picture 16" descr="A picture containing diagram&#10;&#10;Description automatically generated">
            <a:extLst>
              <a:ext uri="{FF2B5EF4-FFF2-40B4-BE49-F238E27FC236}">
                <a16:creationId xmlns:a16="http://schemas.microsoft.com/office/drawing/2014/main" id="{EC6BB034-6F8B-4DEE-B299-C7E61457C63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57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0" r:id="rId1"/>
    <p:sldLayoutId id="2147484251" r:id="rId2"/>
    <p:sldLayoutId id="2147484252" r:id="rId3"/>
    <p:sldLayoutId id="2147484256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0.png"/><Relationship Id="rId7" Type="http://schemas.openxmlformats.org/officeDocument/2006/relationships/image" Target="../media/image2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microsoft.com/office/2007/relationships/hdphoto" Target="../media/hdphoto2.wdp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3.xml"/><Relationship Id="rId7" Type="http://schemas.microsoft.com/office/2007/relationships/hdphoto" Target="../media/hdphoto1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0.png"/><Relationship Id="rId11" Type="http://schemas.openxmlformats.org/officeDocument/2006/relationships/image" Target="../media/image53.png"/><Relationship Id="rId5" Type="http://schemas.openxmlformats.org/officeDocument/2006/relationships/image" Target="../media/image43.png"/><Relationship Id="rId10" Type="http://schemas.openxmlformats.org/officeDocument/2006/relationships/image" Target="../media/image52.png"/><Relationship Id="rId4" Type="http://schemas.openxmlformats.org/officeDocument/2006/relationships/notesSlide" Target="../notesSlides/notesSlide3.xml"/><Relationship Id="rId9" Type="http://schemas.microsoft.com/office/2007/relationships/hdphoto" Target="../media/hdphoto1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audio" Target="../media/audio1.wav"/><Relationship Id="rId7" Type="http://schemas.microsoft.com/office/2007/relationships/hdphoto" Target="../media/hdphoto1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10" Type="http://schemas.microsoft.com/office/2007/relationships/hdphoto" Target="../media/hdphoto14.wdp"/><Relationship Id="rId4" Type="http://schemas.openxmlformats.org/officeDocument/2006/relationships/image" Target="../media/image54.png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audio" Target="../media/audio1.wav"/><Relationship Id="rId7" Type="http://schemas.microsoft.com/office/2007/relationships/hdphoto" Target="../media/hdphoto1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10" Type="http://schemas.microsoft.com/office/2007/relationships/hdphoto" Target="../media/hdphoto14.wdp"/><Relationship Id="rId4" Type="http://schemas.openxmlformats.org/officeDocument/2006/relationships/image" Target="../media/image54.png"/><Relationship Id="rId9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audio" Target="../media/audio1.wav"/><Relationship Id="rId7" Type="http://schemas.microsoft.com/office/2007/relationships/hdphoto" Target="../media/hdphoto1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10" Type="http://schemas.microsoft.com/office/2007/relationships/hdphoto" Target="../media/hdphoto14.wdp"/><Relationship Id="rId4" Type="http://schemas.openxmlformats.org/officeDocument/2006/relationships/image" Target="../media/image54.png"/><Relationship Id="rId9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audio" Target="../media/audio1.wav"/><Relationship Id="rId7" Type="http://schemas.microsoft.com/office/2007/relationships/hdphoto" Target="../media/hdphoto13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10" Type="http://schemas.microsoft.com/office/2007/relationships/hdphoto" Target="../media/hdphoto14.wdp"/><Relationship Id="rId4" Type="http://schemas.openxmlformats.org/officeDocument/2006/relationships/image" Target="../media/image54.pn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jpg"/><Relationship Id="rId7" Type="http://schemas.openxmlformats.org/officeDocument/2006/relationships/image" Target="../media/image6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microsoft.com/office/2007/relationships/hdphoto" Target="../media/hdphoto15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9.png"/><Relationship Id="rId7" Type="http://schemas.microsoft.com/office/2007/relationships/hdphoto" Target="../media/hdphoto16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png"/><Relationship Id="rId11" Type="http://schemas.openxmlformats.org/officeDocument/2006/relationships/image" Target="../media/image66.png"/><Relationship Id="rId5" Type="http://schemas.openxmlformats.org/officeDocument/2006/relationships/image" Target="../media/image71.png"/><Relationship Id="rId10" Type="http://schemas.microsoft.com/office/2007/relationships/hdphoto" Target="../media/hdphoto17.wdp"/><Relationship Id="rId4" Type="http://schemas.openxmlformats.org/officeDocument/2006/relationships/image" Target="../media/image70.png"/><Relationship Id="rId9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sv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svg"/><Relationship Id="rId5" Type="http://schemas.openxmlformats.org/officeDocument/2006/relationships/image" Target="../media/image77.png"/><Relationship Id="rId10" Type="http://schemas.openxmlformats.org/officeDocument/2006/relationships/image" Target="../media/image59.png"/><Relationship Id="rId4" Type="http://schemas.openxmlformats.org/officeDocument/2006/relationships/image" Target="../media/image76.svg"/><Relationship Id="rId9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microsoft.com/office/2007/relationships/hdphoto" Target="../media/hdphoto15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5.wdp"/><Relationship Id="rId5" Type="http://schemas.openxmlformats.org/officeDocument/2006/relationships/image" Target="../media/image67.png"/><Relationship Id="rId4" Type="http://schemas.openxmlformats.org/officeDocument/2006/relationships/image" Target="../media/image83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image" Target="../media/image16.png"/><Relationship Id="rId18" Type="http://schemas.microsoft.com/office/2007/relationships/hdphoto" Target="../media/hdphoto2.wdp"/><Relationship Id="rId26" Type="http://schemas.openxmlformats.org/officeDocument/2006/relationships/image" Target="../media/image26.png"/><Relationship Id="rId3" Type="http://schemas.openxmlformats.org/officeDocument/2006/relationships/tags" Target="../tags/tag6.xml"/><Relationship Id="rId21" Type="http://schemas.openxmlformats.org/officeDocument/2006/relationships/image" Target="../media/image22.png"/><Relationship Id="rId7" Type="http://schemas.openxmlformats.org/officeDocument/2006/relationships/tags" Target="../tags/tag10.xml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5.png"/><Relationship Id="rId2" Type="http://schemas.openxmlformats.org/officeDocument/2006/relationships/tags" Target="../tags/tag5.xml"/><Relationship Id="rId16" Type="http://schemas.openxmlformats.org/officeDocument/2006/relationships/image" Target="../media/image19.png"/><Relationship Id="rId20" Type="http://schemas.microsoft.com/office/2007/relationships/hdphoto" Target="../media/hdphoto3.wdp"/><Relationship Id="rId29" Type="http://schemas.microsoft.com/office/2007/relationships/hdphoto" Target="../media/hdphoto5.wdp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14.png"/><Relationship Id="rId24" Type="http://schemas.openxmlformats.org/officeDocument/2006/relationships/image" Target="../media/image24.png"/><Relationship Id="rId32" Type="http://schemas.openxmlformats.org/officeDocument/2006/relationships/image" Target="../media/image30.png"/><Relationship Id="rId5" Type="http://schemas.openxmlformats.org/officeDocument/2006/relationships/tags" Target="../tags/tag8.xml"/><Relationship Id="rId15" Type="http://schemas.openxmlformats.org/officeDocument/2006/relationships/image" Target="../media/image18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audio" Target="../media/audio2.wav"/><Relationship Id="rId19" Type="http://schemas.openxmlformats.org/officeDocument/2006/relationships/image" Target="../media/image21.png"/><Relationship Id="rId31" Type="http://schemas.microsoft.com/office/2007/relationships/hdphoto" Target="../media/hdphoto6.wdp"/><Relationship Id="rId4" Type="http://schemas.openxmlformats.org/officeDocument/2006/relationships/tags" Target="../tags/tag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7.png"/><Relationship Id="rId22" Type="http://schemas.microsoft.com/office/2007/relationships/hdphoto" Target="../media/hdphoto4.wdp"/><Relationship Id="rId27" Type="http://schemas.openxmlformats.org/officeDocument/2006/relationships/image" Target="../media/image27.png"/><Relationship Id="rId30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8.png"/><Relationship Id="rId7" Type="http://schemas.openxmlformats.org/officeDocument/2006/relationships/image" Target="../media/image40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39.png"/><Relationship Id="rId4" Type="http://schemas.microsoft.com/office/2007/relationships/hdphoto" Target="../media/hdphoto8.wdp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audio" Target="../media/audio3.wav"/><Relationship Id="rId7" Type="http://schemas.openxmlformats.org/officeDocument/2006/relationships/image" Target="../media/image4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6.png"/><Relationship Id="rId5" Type="http://schemas.openxmlformats.org/officeDocument/2006/relationships/image" Target="../media/image42.png"/><Relationship Id="rId10" Type="http://schemas.microsoft.com/office/2007/relationships/hdphoto" Target="../media/hdphoto10.wdp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audio" Target="../media/audio2.wav"/><Relationship Id="rId7" Type="http://schemas.openxmlformats.org/officeDocument/2006/relationships/image" Target="../media/image4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6.png"/><Relationship Id="rId5" Type="http://schemas.openxmlformats.org/officeDocument/2006/relationships/image" Target="../media/image42.png"/><Relationship Id="rId10" Type="http://schemas.microsoft.com/office/2007/relationships/hdphoto" Target="../media/hdphoto10.wdp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audio" Target="../media/audio3.wav"/><Relationship Id="rId7" Type="http://schemas.openxmlformats.org/officeDocument/2006/relationships/image" Target="../media/image4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6.png"/><Relationship Id="rId5" Type="http://schemas.openxmlformats.org/officeDocument/2006/relationships/image" Target="../media/image42.png"/><Relationship Id="rId10" Type="http://schemas.microsoft.com/office/2007/relationships/hdphoto" Target="../media/hdphoto10.wdp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audio" Target="../media/audio2.wav"/><Relationship Id="rId7" Type="http://schemas.openxmlformats.org/officeDocument/2006/relationships/image" Target="../media/image4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6.png"/><Relationship Id="rId5" Type="http://schemas.openxmlformats.org/officeDocument/2006/relationships/image" Target="../media/image42.png"/><Relationship Id="rId10" Type="http://schemas.microsoft.com/office/2007/relationships/hdphoto" Target="../media/hdphoto10.wdp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3">
            <a:extLst>
              <a:ext uri="{FF2B5EF4-FFF2-40B4-BE49-F238E27FC236}">
                <a16:creationId xmlns:a16="http://schemas.microsoft.com/office/drawing/2014/main" id="{E8BC1CD0-879D-437B-8F10-BDFA2E5F25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" r="13526"/>
          <a:stretch/>
        </p:blipFill>
        <p:spPr>
          <a:xfrm>
            <a:off x="0" y="0"/>
            <a:ext cx="12187451" cy="6858000"/>
          </a:xfrm>
          <a:prstGeom prst="rect">
            <a:avLst/>
          </a:prstGeom>
        </p:spPr>
      </p:pic>
      <p:pic>
        <p:nvPicPr>
          <p:cNvPr id="14" name="图片 5">
            <a:extLst>
              <a:ext uri="{FF2B5EF4-FFF2-40B4-BE49-F238E27FC236}">
                <a16:creationId xmlns:a16="http://schemas.microsoft.com/office/drawing/2014/main" id="{DB0D199D-D60B-428C-A72D-E8B3419428D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938" b="66282" l="7968" r="91686">
                        <a14:foregroundMark x1="9469" y1="44804" x2="10046" y2="45612"/>
                        <a14:foregroundMark x1="18360" y1="47113" x2="18938" y2="49885"/>
                        <a14:foregroundMark x1="90647" y1="31986" x2="91801" y2="33256"/>
                        <a14:foregroundMark x1="41224" y1="20439" x2="48499" y2="24480"/>
                        <a14:foregroundMark x1="48499" y1="24480" x2="48961" y2="25173"/>
                        <a14:foregroundMark x1="8199" y1="23441" x2="9353" y2="25404"/>
                        <a14:foregroundMark x1="7968" y1="25173" x2="9353" y2="25751"/>
                        <a14:foregroundMark x1="39723" y1="50000" x2="40993" y2="50231"/>
                        <a14:foregroundMark x1="43303" y1="50231" x2="44457" y2="50000"/>
                        <a14:foregroundMark x1="65704" y1="50577" x2="67206" y2="50231"/>
                        <a14:foregroundMark x1="59700" y1="50462" x2="60624" y2="50462"/>
                        <a14:foregroundMark x1="80254" y1="49885" x2="81871" y2="48730"/>
                        <a14:foregroundMark x1="87644" y1="47344" x2="88799" y2="46189"/>
                        <a14:foregroundMark x1="48499" y1="37182" x2="52540" y2="39030"/>
                        <a14:foregroundMark x1="48383" y1="39261" x2="50231" y2="40185"/>
                        <a14:foregroundMark x1="22171" y1="50462" x2="23672" y2="505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226" b="27679"/>
          <a:stretch/>
        </p:blipFill>
        <p:spPr>
          <a:xfrm>
            <a:off x="3177112" y="3818339"/>
            <a:ext cx="5716166" cy="3377994"/>
          </a:xfrm>
          <a:prstGeom prst="rect">
            <a:avLst/>
          </a:prstGeom>
        </p:spPr>
      </p:pic>
      <p:sp>
        <p:nvSpPr>
          <p:cNvPr id="24" name="文本框 14">
            <a:extLst>
              <a:ext uri="{FF2B5EF4-FFF2-40B4-BE49-F238E27FC236}">
                <a16:creationId xmlns:a16="http://schemas.microsoft.com/office/drawing/2014/main" id="{039CEF03-AE50-40CE-967C-5A7B7B5E5175}"/>
              </a:ext>
            </a:extLst>
          </p:cNvPr>
          <p:cNvSpPr txBox="1"/>
          <p:nvPr/>
        </p:nvSpPr>
        <p:spPr>
          <a:xfrm>
            <a:off x="496919" y="1547006"/>
            <a:ext cx="6665987" cy="315772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zh-CN" sz="6000" b="1" dirty="0"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dist="63500" dir="2700000" algn="tl">
                    <a:srgbClr val="000000"/>
                  </a:outerShdw>
                </a:effectLst>
                <a:latin typeface="UTM Showcard" panose="02040603050506020204" pitchFamily="18" charset="0"/>
              </a:rPr>
              <a:t>Khoa </a:t>
            </a:r>
            <a:r>
              <a:rPr lang="en-US" altLang="zh-CN" sz="6000" b="1" dirty="0" err="1"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dist="63500" dir="2700000" algn="tl">
                    <a:srgbClr val="000000"/>
                  </a:outerShdw>
                </a:effectLst>
                <a:latin typeface="UTM Showcard" panose="02040603050506020204" pitchFamily="18" charset="0"/>
              </a:rPr>
              <a:t>Học</a:t>
            </a:r>
            <a:endParaRPr lang="en-US" sz="6000" dirty="0"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dist="63500" dir="2700000" algn="tl">
                  <a:srgbClr val="000000"/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306476" y="2103448"/>
            <a:ext cx="5485022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1500" b="1" dirty="0" err="1">
                <a:ln/>
                <a:solidFill>
                  <a:srgbClr val="FF0000"/>
                </a:solidFill>
                <a:latin typeface="UTM Habano" panose="02040603050506020204" pitchFamily="18" charset="0"/>
              </a:rPr>
              <a:t>Ôn</a:t>
            </a:r>
            <a:r>
              <a:rPr lang="en-US" sz="11500" b="1" dirty="0">
                <a:ln/>
                <a:solidFill>
                  <a:srgbClr val="FF0000"/>
                </a:solidFill>
                <a:latin typeface="UTM Habano" panose="02040603050506020204" pitchFamily="18" charset="0"/>
              </a:rPr>
              <a:t> </a:t>
            </a:r>
            <a:r>
              <a:rPr lang="en-US" sz="11500" b="1" dirty="0" err="1">
                <a:ln/>
                <a:solidFill>
                  <a:srgbClr val="FF0000"/>
                </a:solidFill>
                <a:latin typeface="UTM Habano" panose="02040603050506020204" pitchFamily="18" charset="0"/>
              </a:rPr>
              <a:t>tập</a:t>
            </a:r>
            <a:endParaRPr lang="en-US" sz="11500" b="1" cap="none" spc="0" dirty="0">
              <a:ln/>
              <a:solidFill>
                <a:srgbClr val="FF0000"/>
              </a:solidFill>
              <a:effectLst/>
              <a:latin typeface="UTM Habano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680D1-5B55-4716-A3BB-6345B975CC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51" b="8602"/>
          <a:stretch/>
        </p:blipFill>
        <p:spPr>
          <a:xfrm rot="20679782">
            <a:off x="7622458" y="870155"/>
            <a:ext cx="2893142" cy="263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9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80" y="548782"/>
            <a:ext cx="11133438" cy="5760436"/>
          </a:xfrm>
          <a:prstGeom prst="rect">
            <a:avLst/>
          </a:prstGeom>
        </p:spPr>
      </p:pic>
      <p:sp>
        <p:nvSpPr>
          <p:cNvPr id="6" name="Text Box 109"/>
          <p:cNvSpPr txBox="1">
            <a:spLocks noChangeArrowheads="1"/>
          </p:cNvSpPr>
          <p:nvPr/>
        </p:nvSpPr>
        <p:spPr bwMode="auto">
          <a:xfrm>
            <a:off x="911695" y="1004579"/>
            <a:ext cx="10169261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vi-VN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400" dirty="0">
                <a:solidFill>
                  <a:srgbClr val="7030A0"/>
                </a:solidFill>
                <a:latin typeface="UTM American Sans" panose="02040603050506020204" pitchFamily="18" charset="0"/>
                <a:cs typeface="Arial" panose="020B0604020202020204" pitchFamily="34" charset="0"/>
              </a:rPr>
              <a:t>KẾT LUẬN</a:t>
            </a:r>
          </a:p>
          <a:p>
            <a:pPr marL="457200" indent="-457200" algn="just"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vi-VN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Các thức ăn chứa nhiều </a:t>
            </a:r>
            <a:r>
              <a:rPr lang="vi-VN" sz="3200" b="1" dirty="0">
                <a:solidFill>
                  <a:srgbClr val="C00000"/>
                </a:solidFill>
                <a:latin typeface="+mn-lt"/>
              </a:rPr>
              <a:t>chất bột đường, vi</a:t>
            </a:r>
            <a:r>
              <a:rPr lang="en-US" sz="3200" b="1" dirty="0">
                <a:solidFill>
                  <a:srgbClr val="C00000"/>
                </a:solidFill>
                <a:latin typeface="+mn-lt"/>
              </a:rPr>
              <a:t>-t</a:t>
            </a:r>
            <a:r>
              <a:rPr lang="vi-VN" sz="3200" b="1" dirty="0">
                <a:solidFill>
                  <a:srgbClr val="C00000"/>
                </a:solidFill>
                <a:latin typeface="+mn-lt"/>
              </a:rPr>
              <a:t>a-min, chất khoáng và chất xơ </a:t>
            </a:r>
            <a:r>
              <a:rPr lang="vi-VN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cần được </a:t>
            </a:r>
            <a:r>
              <a:rPr lang="vi-VN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ăn đầy đủ. 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marL="457200" indent="-457200" algn="just"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vi-VN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Các thức ăn chứa nhiều </a:t>
            </a:r>
            <a:r>
              <a:rPr lang="vi-VN" sz="3200" b="1" dirty="0">
                <a:solidFill>
                  <a:srgbClr val="C00000"/>
                </a:solidFill>
                <a:latin typeface="+mn-lt"/>
              </a:rPr>
              <a:t>chất đạm</a:t>
            </a:r>
            <a:r>
              <a:rPr lang="vi-VN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cần được </a:t>
            </a:r>
            <a:r>
              <a:rPr lang="vi-VN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ăn vừa phải.</a:t>
            </a:r>
            <a:r>
              <a:rPr lang="vi-VN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vi-VN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Đối với các thức ăn chứa nhiều </a:t>
            </a:r>
            <a:r>
              <a:rPr lang="vi-VN" sz="3200" b="1" dirty="0">
                <a:solidFill>
                  <a:srgbClr val="C00000"/>
                </a:solidFill>
                <a:latin typeface="+mn-lt"/>
              </a:rPr>
              <a:t>chất béo </a:t>
            </a:r>
            <a:r>
              <a:rPr lang="vi-VN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nên </a:t>
            </a:r>
            <a:r>
              <a:rPr lang="vi-VN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ăn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vi-VN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có mức độ. 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marL="457200" indent="-457200" algn="just"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vi-VN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Không nên ăn nhiều </a:t>
            </a:r>
            <a:r>
              <a:rPr lang="vi-VN" sz="3200" b="1" dirty="0">
                <a:solidFill>
                  <a:srgbClr val="C00000"/>
                </a:solidFill>
                <a:latin typeface="+mn-lt"/>
              </a:rPr>
              <a:t>đường</a:t>
            </a:r>
            <a:r>
              <a:rPr lang="vi-VN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vi-VN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và hạn chế ăn </a:t>
            </a:r>
            <a:r>
              <a:rPr lang="vi-VN" sz="3200" b="1" dirty="0">
                <a:solidFill>
                  <a:srgbClr val="C00000"/>
                </a:solidFill>
                <a:latin typeface="+mn-lt"/>
              </a:rPr>
              <a:t>muối</a:t>
            </a:r>
            <a:r>
              <a:rPr lang="vi-VN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. </a:t>
            </a:r>
            <a:endParaRPr lang="fr-LU" altLang="en-US" sz="60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637" y="-167328"/>
            <a:ext cx="2049888" cy="2049888"/>
          </a:xfrm>
          <a:prstGeom prst="rect">
            <a:avLst/>
          </a:prstGeom>
        </p:spPr>
      </p:pic>
      <p:pic>
        <p:nvPicPr>
          <p:cNvPr id="8" name="图片 15" descr="图片包含 室内&#10;&#10;已生成高可信度的说明">
            <a:extLst>
              <a:ext uri="{FF2B5EF4-FFF2-40B4-BE49-F238E27FC236}">
                <a16:creationId xmlns:a16="http://schemas.microsoft.com/office/drawing/2014/main" id="{DF11B985-A25A-4452-95EC-36CFC12F9C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34" y="5502921"/>
            <a:ext cx="2185243" cy="1516941"/>
          </a:xfrm>
          <a:prstGeom prst="rect">
            <a:avLst/>
          </a:prstGeom>
        </p:spPr>
      </p:pic>
      <p:pic>
        <p:nvPicPr>
          <p:cNvPr id="9" name="图片 23" descr="图片包含 鲜花, 室内, 植物, 花瓶&#10;&#10;已生成高可信度的说明">
            <a:extLst>
              <a:ext uri="{FF2B5EF4-FFF2-40B4-BE49-F238E27FC236}">
                <a16:creationId xmlns:a16="http://schemas.microsoft.com/office/drawing/2014/main" id="{F2884881-2D23-443B-A453-38C233D243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362"/>
          <a:stretch/>
        </p:blipFill>
        <p:spPr>
          <a:xfrm>
            <a:off x="9229746" y="5618602"/>
            <a:ext cx="1448043" cy="1359056"/>
          </a:xfrm>
          <a:prstGeom prst="rect">
            <a:avLst/>
          </a:prstGeom>
        </p:spPr>
      </p:pic>
      <p:pic>
        <p:nvPicPr>
          <p:cNvPr id="10" name="图片 33">
            <a:extLst>
              <a:ext uri="{FF2B5EF4-FFF2-40B4-BE49-F238E27FC236}">
                <a16:creationId xmlns:a16="http://schemas.microsoft.com/office/drawing/2014/main" id="{8449DA8F-411D-449E-8BFD-BA823FB0BD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34" b="93396" l="9375" r="91518">
                        <a14:foregroundMark x1="90179" y1="19182" x2="91964" y2="33333"/>
                        <a14:foregroundMark x1="30357" y1="92453" x2="51786" y2="93396"/>
                        <a14:backgroundMark x1="79464" y1="70126" x2="89286" y2="842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2316" y="4472274"/>
            <a:ext cx="1682110" cy="2387996"/>
          </a:xfrm>
          <a:prstGeom prst="rect">
            <a:avLst/>
          </a:prstGeom>
        </p:spPr>
      </p:pic>
      <p:pic>
        <p:nvPicPr>
          <p:cNvPr id="11" name="图片 17" descr="图片包含 室内&#10;&#10;已生成极高可信度的说明">
            <a:extLst>
              <a:ext uri="{FF2B5EF4-FFF2-40B4-BE49-F238E27FC236}">
                <a16:creationId xmlns:a16="http://schemas.microsoft.com/office/drawing/2014/main" id="{96F0EB86-DAFA-458F-B4F7-6D24647DFB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2" y="5584288"/>
            <a:ext cx="2034746" cy="1359056"/>
          </a:xfrm>
          <a:prstGeom prst="rect">
            <a:avLst/>
          </a:prstGeom>
        </p:spPr>
      </p:pic>
      <p:pic>
        <p:nvPicPr>
          <p:cNvPr id="12" name="图片 17" descr="图片包含 室内&#10;&#10;已生成极高可信度的说明">
            <a:extLst>
              <a:ext uri="{FF2B5EF4-FFF2-40B4-BE49-F238E27FC236}">
                <a16:creationId xmlns:a16="http://schemas.microsoft.com/office/drawing/2014/main" id="{96F0EB86-DAFA-458F-B4F7-6D24647DFB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076" y="5618428"/>
            <a:ext cx="2034746" cy="1359056"/>
          </a:xfrm>
          <a:prstGeom prst="rect">
            <a:avLst/>
          </a:prstGeom>
        </p:spPr>
      </p:pic>
      <p:pic>
        <p:nvPicPr>
          <p:cNvPr id="13" name="图片 23" descr="图片包含 鲜花, 室内, 植物, 花瓶&#10;&#10;已生成高可信度的说明">
            <a:extLst>
              <a:ext uri="{FF2B5EF4-FFF2-40B4-BE49-F238E27FC236}">
                <a16:creationId xmlns:a16="http://schemas.microsoft.com/office/drawing/2014/main" id="{F2884881-2D23-443B-A453-38C233D243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362"/>
          <a:stretch/>
        </p:blipFill>
        <p:spPr>
          <a:xfrm>
            <a:off x="5246193" y="5675728"/>
            <a:ext cx="1448043" cy="135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EC3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38A01B1-1D21-4271-9076-1906C7C4BAB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2166"/>
            <a:ext cx="3375701" cy="526010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37FD0E-B961-4CED-A1B4-95FD39B28A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029" y="4417339"/>
            <a:ext cx="12667029" cy="253720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B3A1C28-81B9-404A-8541-C358E781D613}"/>
              </a:ext>
            </a:extLst>
          </p:cNvPr>
          <p:cNvGrpSpPr/>
          <p:nvPr/>
        </p:nvGrpSpPr>
        <p:grpSpPr>
          <a:xfrm>
            <a:off x="3850730" y="697140"/>
            <a:ext cx="7016825" cy="1208647"/>
            <a:chOff x="3821609" y="2382236"/>
            <a:chExt cx="7834786" cy="1208647"/>
          </a:xfrm>
        </p:grpSpPr>
        <p:sp>
          <p:nvSpPr>
            <p:cNvPr id="9" name="Rectangle: Rounded Corners 30">
              <a:extLst>
                <a:ext uri="{FF2B5EF4-FFF2-40B4-BE49-F238E27FC236}">
                  <a16:creationId xmlns:a16="http://schemas.microsoft.com/office/drawing/2014/main" id="{20B6F115-49AB-4A4B-8510-6DA275ABC5D0}"/>
                </a:ext>
              </a:extLst>
            </p:cNvPr>
            <p:cNvSpPr/>
            <p:nvPr/>
          </p:nvSpPr>
          <p:spPr>
            <a:xfrm>
              <a:off x="3821609" y="2382236"/>
              <a:ext cx="7245348" cy="1208647"/>
            </a:xfrm>
            <a:custGeom>
              <a:avLst/>
              <a:gdLst>
                <a:gd name="connsiteX0" fmla="*/ 0 w 7245348"/>
                <a:gd name="connsiteY0" fmla="*/ 316046 h 1896236"/>
                <a:gd name="connsiteX1" fmla="*/ 316046 w 7245348"/>
                <a:gd name="connsiteY1" fmla="*/ 0 h 1896236"/>
                <a:gd name="connsiteX2" fmla="*/ 1109637 w 7245348"/>
                <a:gd name="connsiteY2" fmla="*/ 0 h 1896236"/>
                <a:gd name="connsiteX3" fmla="*/ 1837095 w 7245348"/>
                <a:gd name="connsiteY3" fmla="*/ 0 h 1896236"/>
                <a:gd name="connsiteX4" fmla="*/ 2432288 w 7245348"/>
                <a:gd name="connsiteY4" fmla="*/ 0 h 1896236"/>
                <a:gd name="connsiteX5" fmla="*/ 2895216 w 7245348"/>
                <a:gd name="connsiteY5" fmla="*/ 0 h 1896236"/>
                <a:gd name="connsiteX6" fmla="*/ 3688807 w 7245348"/>
                <a:gd name="connsiteY6" fmla="*/ 0 h 1896236"/>
                <a:gd name="connsiteX7" fmla="*/ 4284000 w 7245348"/>
                <a:gd name="connsiteY7" fmla="*/ 0 h 1896236"/>
                <a:gd name="connsiteX8" fmla="*/ 4945325 w 7245348"/>
                <a:gd name="connsiteY8" fmla="*/ 0 h 1896236"/>
                <a:gd name="connsiteX9" fmla="*/ 5408253 w 7245348"/>
                <a:gd name="connsiteY9" fmla="*/ 0 h 1896236"/>
                <a:gd name="connsiteX10" fmla="*/ 6069579 w 7245348"/>
                <a:gd name="connsiteY10" fmla="*/ 0 h 1896236"/>
                <a:gd name="connsiteX11" fmla="*/ 6929302 w 7245348"/>
                <a:gd name="connsiteY11" fmla="*/ 0 h 1896236"/>
                <a:gd name="connsiteX12" fmla="*/ 7245348 w 7245348"/>
                <a:gd name="connsiteY12" fmla="*/ 316046 h 1896236"/>
                <a:gd name="connsiteX13" fmla="*/ 7245348 w 7245348"/>
                <a:gd name="connsiteY13" fmla="*/ 948118 h 1896236"/>
                <a:gd name="connsiteX14" fmla="*/ 7245348 w 7245348"/>
                <a:gd name="connsiteY14" fmla="*/ 1580190 h 1896236"/>
                <a:gd name="connsiteX15" fmla="*/ 6929302 w 7245348"/>
                <a:gd name="connsiteY15" fmla="*/ 1896236 h 1896236"/>
                <a:gd name="connsiteX16" fmla="*/ 6267976 w 7245348"/>
                <a:gd name="connsiteY16" fmla="*/ 1896236 h 1896236"/>
                <a:gd name="connsiteX17" fmla="*/ 5805048 w 7245348"/>
                <a:gd name="connsiteY17" fmla="*/ 1896236 h 1896236"/>
                <a:gd name="connsiteX18" fmla="*/ 5342121 w 7245348"/>
                <a:gd name="connsiteY18" fmla="*/ 1896236 h 1896236"/>
                <a:gd name="connsiteX19" fmla="*/ 4813060 w 7245348"/>
                <a:gd name="connsiteY19" fmla="*/ 1896236 h 1896236"/>
                <a:gd name="connsiteX20" fmla="*/ 4151734 w 7245348"/>
                <a:gd name="connsiteY20" fmla="*/ 1896236 h 1896236"/>
                <a:gd name="connsiteX21" fmla="*/ 3688807 w 7245348"/>
                <a:gd name="connsiteY21" fmla="*/ 1896236 h 1896236"/>
                <a:gd name="connsiteX22" fmla="*/ 3225879 w 7245348"/>
                <a:gd name="connsiteY22" fmla="*/ 1896236 h 1896236"/>
                <a:gd name="connsiteX23" fmla="*/ 2564553 w 7245348"/>
                <a:gd name="connsiteY23" fmla="*/ 1896236 h 1896236"/>
                <a:gd name="connsiteX24" fmla="*/ 1903227 w 7245348"/>
                <a:gd name="connsiteY24" fmla="*/ 1896236 h 1896236"/>
                <a:gd name="connsiteX25" fmla="*/ 1241902 w 7245348"/>
                <a:gd name="connsiteY25" fmla="*/ 1896236 h 1896236"/>
                <a:gd name="connsiteX26" fmla="*/ 316046 w 7245348"/>
                <a:gd name="connsiteY26" fmla="*/ 1896236 h 1896236"/>
                <a:gd name="connsiteX27" fmla="*/ 0 w 7245348"/>
                <a:gd name="connsiteY27" fmla="*/ 1580190 h 1896236"/>
                <a:gd name="connsiteX28" fmla="*/ 0 w 7245348"/>
                <a:gd name="connsiteY28" fmla="*/ 935477 h 1896236"/>
                <a:gd name="connsiteX29" fmla="*/ 0 w 7245348"/>
                <a:gd name="connsiteY29" fmla="*/ 316046 h 189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45348" h="1896236" fill="none" extrusionOk="0">
                  <a:moveTo>
                    <a:pt x="0" y="316046"/>
                  </a:moveTo>
                  <a:cubicBezTo>
                    <a:pt x="-2452" y="134219"/>
                    <a:pt x="183293" y="-5994"/>
                    <a:pt x="316046" y="0"/>
                  </a:cubicBezTo>
                  <a:cubicBezTo>
                    <a:pt x="651119" y="-36342"/>
                    <a:pt x="796278" y="-37014"/>
                    <a:pt x="1109637" y="0"/>
                  </a:cubicBezTo>
                  <a:cubicBezTo>
                    <a:pt x="1422996" y="37014"/>
                    <a:pt x="1648810" y="8577"/>
                    <a:pt x="1837095" y="0"/>
                  </a:cubicBezTo>
                  <a:cubicBezTo>
                    <a:pt x="2025380" y="-8577"/>
                    <a:pt x="2143084" y="13678"/>
                    <a:pt x="2432288" y="0"/>
                  </a:cubicBezTo>
                  <a:cubicBezTo>
                    <a:pt x="2721492" y="-13678"/>
                    <a:pt x="2747816" y="4633"/>
                    <a:pt x="2895216" y="0"/>
                  </a:cubicBezTo>
                  <a:cubicBezTo>
                    <a:pt x="3042616" y="-4633"/>
                    <a:pt x="3345981" y="2082"/>
                    <a:pt x="3688807" y="0"/>
                  </a:cubicBezTo>
                  <a:cubicBezTo>
                    <a:pt x="4031633" y="-2082"/>
                    <a:pt x="4064316" y="25283"/>
                    <a:pt x="4284000" y="0"/>
                  </a:cubicBezTo>
                  <a:cubicBezTo>
                    <a:pt x="4503684" y="-25283"/>
                    <a:pt x="4767976" y="13672"/>
                    <a:pt x="4945325" y="0"/>
                  </a:cubicBezTo>
                  <a:cubicBezTo>
                    <a:pt x="5122674" y="-13672"/>
                    <a:pt x="5312079" y="19518"/>
                    <a:pt x="5408253" y="0"/>
                  </a:cubicBezTo>
                  <a:cubicBezTo>
                    <a:pt x="5504427" y="-19518"/>
                    <a:pt x="5764078" y="16522"/>
                    <a:pt x="6069579" y="0"/>
                  </a:cubicBezTo>
                  <a:cubicBezTo>
                    <a:pt x="6375080" y="-16522"/>
                    <a:pt x="6524909" y="4468"/>
                    <a:pt x="6929302" y="0"/>
                  </a:cubicBezTo>
                  <a:cubicBezTo>
                    <a:pt x="7101465" y="4531"/>
                    <a:pt x="7226024" y="153342"/>
                    <a:pt x="7245348" y="316046"/>
                  </a:cubicBezTo>
                  <a:cubicBezTo>
                    <a:pt x="7258176" y="575076"/>
                    <a:pt x="7270242" y="681538"/>
                    <a:pt x="7245348" y="948118"/>
                  </a:cubicBezTo>
                  <a:cubicBezTo>
                    <a:pt x="7220454" y="1214698"/>
                    <a:pt x="7213824" y="1380770"/>
                    <a:pt x="7245348" y="1580190"/>
                  </a:cubicBezTo>
                  <a:cubicBezTo>
                    <a:pt x="7242507" y="1729587"/>
                    <a:pt x="7117272" y="1859369"/>
                    <a:pt x="6929302" y="1896236"/>
                  </a:cubicBezTo>
                  <a:cubicBezTo>
                    <a:pt x="6664435" y="1887342"/>
                    <a:pt x="6462929" y="1876773"/>
                    <a:pt x="6267976" y="1896236"/>
                  </a:cubicBezTo>
                  <a:cubicBezTo>
                    <a:pt x="6073023" y="1915699"/>
                    <a:pt x="5966675" y="1896747"/>
                    <a:pt x="5805048" y="1896236"/>
                  </a:cubicBezTo>
                  <a:cubicBezTo>
                    <a:pt x="5643421" y="1895725"/>
                    <a:pt x="5463127" y="1905580"/>
                    <a:pt x="5342121" y="1896236"/>
                  </a:cubicBezTo>
                  <a:cubicBezTo>
                    <a:pt x="5221115" y="1886892"/>
                    <a:pt x="4947808" y="1910091"/>
                    <a:pt x="4813060" y="1896236"/>
                  </a:cubicBezTo>
                  <a:cubicBezTo>
                    <a:pt x="4678312" y="1882381"/>
                    <a:pt x="4465591" y="1887304"/>
                    <a:pt x="4151734" y="1896236"/>
                  </a:cubicBezTo>
                  <a:cubicBezTo>
                    <a:pt x="3837877" y="1905168"/>
                    <a:pt x="3792671" y="1899476"/>
                    <a:pt x="3688807" y="1896236"/>
                  </a:cubicBezTo>
                  <a:cubicBezTo>
                    <a:pt x="3584943" y="1892996"/>
                    <a:pt x="3370891" y="1885096"/>
                    <a:pt x="3225879" y="1896236"/>
                  </a:cubicBezTo>
                  <a:cubicBezTo>
                    <a:pt x="3080867" y="1907376"/>
                    <a:pt x="2729251" y="1902449"/>
                    <a:pt x="2564553" y="1896236"/>
                  </a:cubicBezTo>
                  <a:cubicBezTo>
                    <a:pt x="2399855" y="1890023"/>
                    <a:pt x="2062409" y="1916022"/>
                    <a:pt x="1903227" y="1896236"/>
                  </a:cubicBezTo>
                  <a:cubicBezTo>
                    <a:pt x="1744045" y="1876450"/>
                    <a:pt x="1562267" y="1901240"/>
                    <a:pt x="1241902" y="1896236"/>
                  </a:cubicBezTo>
                  <a:cubicBezTo>
                    <a:pt x="921538" y="1891232"/>
                    <a:pt x="643340" y="1872370"/>
                    <a:pt x="316046" y="1896236"/>
                  </a:cubicBezTo>
                  <a:cubicBezTo>
                    <a:pt x="141414" y="1888802"/>
                    <a:pt x="1688" y="1758909"/>
                    <a:pt x="0" y="1580190"/>
                  </a:cubicBezTo>
                  <a:cubicBezTo>
                    <a:pt x="16449" y="1396992"/>
                    <a:pt x="-21282" y="1194957"/>
                    <a:pt x="0" y="935477"/>
                  </a:cubicBezTo>
                  <a:cubicBezTo>
                    <a:pt x="21282" y="675997"/>
                    <a:pt x="-13496" y="492352"/>
                    <a:pt x="0" y="316046"/>
                  </a:cubicBezTo>
                  <a:close/>
                </a:path>
                <a:path w="7245348" h="1896236" stroke="0" extrusionOk="0">
                  <a:moveTo>
                    <a:pt x="0" y="316046"/>
                  </a:moveTo>
                  <a:cubicBezTo>
                    <a:pt x="-16068" y="106230"/>
                    <a:pt x="175693" y="18539"/>
                    <a:pt x="316046" y="0"/>
                  </a:cubicBezTo>
                  <a:cubicBezTo>
                    <a:pt x="540854" y="-17417"/>
                    <a:pt x="832566" y="-278"/>
                    <a:pt x="977372" y="0"/>
                  </a:cubicBezTo>
                  <a:cubicBezTo>
                    <a:pt x="1122178" y="278"/>
                    <a:pt x="1365724" y="-4745"/>
                    <a:pt x="1506432" y="0"/>
                  </a:cubicBezTo>
                  <a:cubicBezTo>
                    <a:pt x="1647140" y="4745"/>
                    <a:pt x="1780127" y="10085"/>
                    <a:pt x="1969360" y="0"/>
                  </a:cubicBezTo>
                  <a:cubicBezTo>
                    <a:pt x="2158593" y="-10085"/>
                    <a:pt x="2379010" y="13426"/>
                    <a:pt x="2498420" y="0"/>
                  </a:cubicBezTo>
                  <a:cubicBezTo>
                    <a:pt x="2617830" y="-13426"/>
                    <a:pt x="2806986" y="-19601"/>
                    <a:pt x="3027481" y="0"/>
                  </a:cubicBezTo>
                  <a:cubicBezTo>
                    <a:pt x="3247976" y="19601"/>
                    <a:pt x="3542856" y="2801"/>
                    <a:pt x="3821072" y="0"/>
                  </a:cubicBezTo>
                  <a:cubicBezTo>
                    <a:pt x="4099288" y="-2801"/>
                    <a:pt x="4314236" y="15665"/>
                    <a:pt x="4614662" y="0"/>
                  </a:cubicBezTo>
                  <a:cubicBezTo>
                    <a:pt x="4915088" y="-15665"/>
                    <a:pt x="5017127" y="20775"/>
                    <a:pt x="5342121" y="0"/>
                  </a:cubicBezTo>
                  <a:cubicBezTo>
                    <a:pt x="5667115" y="-20775"/>
                    <a:pt x="5730907" y="-16767"/>
                    <a:pt x="5937314" y="0"/>
                  </a:cubicBezTo>
                  <a:cubicBezTo>
                    <a:pt x="6143721" y="16767"/>
                    <a:pt x="6657804" y="-15597"/>
                    <a:pt x="6929302" y="0"/>
                  </a:cubicBezTo>
                  <a:cubicBezTo>
                    <a:pt x="7091507" y="-23390"/>
                    <a:pt x="7241532" y="159288"/>
                    <a:pt x="7245348" y="316046"/>
                  </a:cubicBezTo>
                  <a:cubicBezTo>
                    <a:pt x="7236627" y="583359"/>
                    <a:pt x="7254654" y="787501"/>
                    <a:pt x="7245348" y="960759"/>
                  </a:cubicBezTo>
                  <a:cubicBezTo>
                    <a:pt x="7236042" y="1134017"/>
                    <a:pt x="7248793" y="1359387"/>
                    <a:pt x="7245348" y="1580190"/>
                  </a:cubicBezTo>
                  <a:cubicBezTo>
                    <a:pt x="7236523" y="1759136"/>
                    <a:pt x="7104594" y="1928367"/>
                    <a:pt x="6929302" y="1896236"/>
                  </a:cubicBezTo>
                  <a:cubicBezTo>
                    <a:pt x="6632108" y="1901579"/>
                    <a:pt x="6452265" y="1863215"/>
                    <a:pt x="6135711" y="1896236"/>
                  </a:cubicBezTo>
                  <a:cubicBezTo>
                    <a:pt x="5819157" y="1929257"/>
                    <a:pt x="5554959" y="1886417"/>
                    <a:pt x="5342121" y="1896236"/>
                  </a:cubicBezTo>
                  <a:cubicBezTo>
                    <a:pt x="5129283" y="1906056"/>
                    <a:pt x="4875287" y="1872775"/>
                    <a:pt x="4746928" y="1896236"/>
                  </a:cubicBezTo>
                  <a:cubicBezTo>
                    <a:pt x="4618569" y="1919697"/>
                    <a:pt x="4178447" y="1930968"/>
                    <a:pt x="3953337" y="1896236"/>
                  </a:cubicBezTo>
                  <a:cubicBezTo>
                    <a:pt x="3728227" y="1861504"/>
                    <a:pt x="3518684" y="1890858"/>
                    <a:pt x="3225879" y="1896236"/>
                  </a:cubicBezTo>
                  <a:cubicBezTo>
                    <a:pt x="2933074" y="1901614"/>
                    <a:pt x="2776384" y="1888774"/>
                    <a:pt x="2630686" y="1896236"/>
                  </a:cubicBezTo>
                  <a:cubicBezTo>
                    <a:pt x="2484988" y="1903698"/>
                    <a:pt x="2321641" y="1899214"/>
                    <a:pt x="2035493" y="1896236"/>
                  </a:cubicBezTo>
                  <a:cubicBezTo>
                    <a:pt x="1749345" y="1893258"/>
                    <a:pt x="1601916" y="1912586"/>
                    <a:pt x="1374167" y="1896236"/>
                  </a:cubicBezTo>
                  <a:cubicBezTo>
                    <a:pt x="1146418" y="1879886"/>
                    <a:pt x="650151" y="1921560"/>
                    <a:pt x="316046" y="1896236"/>
                  </a:cubicBezTo>
                  <a:cubicBezTo>
                    <a:pt x="111922" y="1906061"/>
                    <a:pt x="-12335" y="1719094"/>
                    <a:pt x="0" y="1580190"/>
                  </a:cubicBezTo>
                  <a:cubicBezTo>
                    <a:pt x="10404" y="1295280"/>
                    <a:pt x="20184" y="1255549"/>
                    <a:pt x="0" y="960759"/>
                  </a:cubicBezTo>
                  <a:cubicBezTo>
                    <a:pt x="-20184" y="665969"/>
                    <a:pt x="-8862" y="465054"/>
                    <a:pt x="0" y="316046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EA5862"/>
              </a:solidFill>
              <a:extLst>
                <a:ext uri="{C807C97D-BFC1-408E-A445-0C87EB9F89A2}">
                  <ask:lineSketchStyleProps xmlns:ask="http://schemas.microsoft.com/office/drawing/2018/sketchyshapes" sd="35536925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 Box 11">
              <a:extLst>
                <a:ext uri="{FF2B5EF4-FFF2-40B4-BE49-F238E27FC236}">
                  <a16:creationId xmlns:a16="http://schemas.microsoft.com/office/drawing/2014/main" id="{9EB1D333-5825-4652-84F1-681C4762C0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9382" y="2612555"/>
              <a:ext cx="750701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chất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endParaRPr 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41195907-2B16-4CCA-A98A-620CC5E20D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19" t="56336" r="266" b="33795"/>
          <a:stretch/>
        </p:blipFill>
        <p:spPr>
          <a:xfrm rot="2023594">
            <a:off x="9813046" y="-85759"/>
            <a:ext cx="985377" cy="137087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5068EB7-1087-4539-9AB0-D6843C74E12F}"/>
              </a:ext>
            </a:extLst>
          </p:cNvPr>
          <p:cNvGrpSpPr/>
          <p:nvPr/>
        </p:nvGrpSpPr>
        <p:grpSpPr>
          <a:xfrm>
            <a:off x="3400886" y="2302078"/>
            <a:ext cx="7695192" cy="1151992"/>
            <a:chOff x="4772482" y="926174"/>
            <a:chExt cx="7695192" cy="1151992"/>
          </a:xfrm>
        </p:grpSpPr>
        <p:sp>
          <p:nvSpPr>
            <p:cNvPr id="13" name="Rectangle: Rounded Corners 28">
              <a:extLst>
                <a:ext uri="{FF2B5EF4-FFF2-40B4-BE49-F238E27FC236}">
                  <a16:creationId xmlns:a16="http://schemas.microsoft.com/office/drawing/2014/main" id="{62BACC89-6A19-45EF-9AF8-706FC56A2562}"/>
                </a:ext>
              </a:extLst>
            </p:cNvPr>
            <p:cNvSpPr/>
            <p:nvPr/>
          </p:nvSpPr>
          <p:spPr>
            <a:xfrm>
              <a:off x="4772482" y="926174"/>
              <a:ext cx="7482227" cy="1151992"/>
            </a:xfrm>
            <a:custGeom>
              <a:avLst/>
              <a:gdLst>
                <a:gd name="connsiteX0" fmla="*/ 0 w 7245348"/>
                <a:gd name="connsiteY0" fmla="*/ 316046 h 1896236"/>
                <a:gd name="connsiteX1" fmla="*/ 316046 w 7245348"/>
                <a:gd name="connsiteY1" fmla="*/ 0 h 1896236"/>
                <a:gd name="connsiteX2" fmla="*/ 778974 w 7245348"/>
                <a:gd name="connsiteY2" fmla="*/ 0 h 1896236"/>
                <a:gd name="connsiteX3" fmla="*/ 1308034 w 7245348"/>
                <a:gd name="connsiteY3" fmla="*/ 0 h 1896236"/>
                <a:gd name="connsiteX4" fmla="*/ 1903227 w 7245348"/>
                <a:gd name="connsiteY4" fmla="*/ 0 h 1896236"/>
                <a:gd name="connsiteX5" fmla="*/ 2564553 w 7245348"/>
                <a:gd name="connsiteY5" fmla="*/ 0 h 1896236"/>
                <a:gd name="connsiteX6" fmla="*/ 3358144 w 7245348"/>
                <a:gd name="connsiteY6" fmla="*/ 0 h 1896236"/>
                <a:gd name="connsiteX7" fmla="*/ 4019469 w 7245348"/>
                <a:gd name="connsiteY7" fmla="*/ 0 h 1896236"/>
                <a:gd name="connsiteX8" fmla="*/ 4548530 w 7245348"/>
                <a:gd name="connsiteY8" fmla="*/ 0 h 1896236"/>
                <a:gd name="connsiteX9" fmla="*/ 5011458 w 7245348"/>
                <a:gd name="connsiteY9" fmla="*/ 0 h 1896236"/>
                <a:gd name="connsiteX10" fmla="*/ 5738916 w 7245348"/>
                <a:gd name="connsiteY10" fmla="*/ 0 h 1896236"/>
                <a:gd name="connsiteX11" fmla="*/ 6334109 w 7245348"/>
                <a:gd name="connsiteY11" fmla="*/ 0 h 1896236"/>
                <a:gd name="connsiteX12" fmla="*/ 6929302 w 7245348"/>
                <a:gd name="connsiteY12" fmla="*/ 0 h 1896236"/>
                <a:gd name="connsiteX13" fmla="*/ 7245348 w 7245348"/>
                <a:gd name="connsiteY13" fmla="*/ 316046 h 1896236"/>
                <a:gd name="connsiteX14" fmla="*/ 7245348 w 7245348"/>
                <a:gd name="connsiteY14" fmla="*/ 960759 h 1896236"/>
                <a:gd name="connsiteX15" fmla="*/ 7245348 w 7245348"/>
                <a:gd name="connsiteY15" fmla="*/ 1580190 h 1896236"/>
                <a:gd name="connsiteX16" fmla="*/ 6929302 w 7245348"/>
                <a:gd name="connsiteY16" fmla="*/ 1896236 h 1896236"/>
                <a:gd name="connsiteX17" fmla="*/ 6466374 w 7245348"/>
                <a:gd name="connsiteY17" fmla="*/ 1896236 h 1896236"/>
                <a:gd name="connsiteX18" fmla="*/ 5805048 w 7245348"/>
                <a:gd name="connsiteY18" fmla="*/ 1896236 h 1896236"/>
                <a:gd name="connsiteX19" fmla="*/ 5011458 w 7245348"/>
                <a:gd name="connsiteY19" fmla="*/ 1896236 h 1896236"/>
                <a:gd name="connsiteX20" fmla="*/ 4217867 w 7245348"/>
                <a:gd name="connsiteY20" fmla="*/ 1896236 h 1896236"/>
                <a:gd name="connsiteX21" fmla="*/ 3622674 w 7245348"/>
                <a:gd name="connsiteY21" fmla="*/ 1896236 h 1896236"/>
                <a:gd name="connsiteX22" fmla="*/ 3027481 w 7245348"/>
                <a:gd name="connsiteY22" fmla="*/ 1896236 h 1896236"/>
                <a:gd name="connsiteX23" fmla="*/ 2498420 w 7245348"/>
                <a:gd name="connsiteY23" fmla="*/ 1896236 h 1896236"/>
                <a:gd name="connsiteX24" fmla="*/ 1770962 w 7245348"/>
                <a:gd name="connsiteY24" fmla="*/ 1896236 h 1896236"/>
                <a:gd name="connsiteX25" fmla="*/ 977372 w 7245348"/>
                <a:gd name="connsiteY25" fmla="*/ 1896236 h 1896236"/>
                <a:gd name="connsiteX26" fmla="*/ 316046 w 7245348"/>
                <a:gd name="connsiteY26" fmla="*/ 1896236 h 1896236"/>
                <a:gd name="connsiteX27" fmla="*/ 0 w 7245348"/>
                <a:gd name="connsiteY27" fmla="*/ 1580190 h 1896236"/>
                <a:gd name="connsiteX28" fmla="*/ 0 w 7245348"/>
                <a:gd name="connsiteY28" fmla="*/ 960759 h 1896236"/>
                <a:gd name="connsiteX29" fmla="*/ 0 w 7245348"/>
                <a:gd name="connsiteY29" fmla="*/ 316046 h 189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45348" h="1896236" fill="none" extrusionOk="0">
                  <a:moveTo>
                    <a:pt x="0" y="316046"/>
                  </a:moveTo>
                  <a:cubicBezTo>
                    <a:pt x="-20983" y="171147"/>
                    <a:pt x="168761" y="28471"/>
                    <a:pt x="316046" y="0"/>
                  </a:cubicBezTo>
                  <a:cubicBezTo>
                    <a:pt x="430629" y="-21280"/>
                    <a:pt x="588810" y="17848"/>
                    <a:pt x="778974" y="0"/>
                  </a:cubicBezTo>
                  <a:cubicBezTo>
                    <a:pt x="969138" y="-17848"/>
                    <a:pt x="1196367" y="-19295"/>
                    <a:pt x="1308034" y="0"/>
                  </a:cubicBezTo>
                  <a:cubicBezTo>
                    <a:pt x="1419701" y="19295"/>
                    <a:pt x="1680591" y="5194"/>
                    <a:pt x="1903227" y="0"/>
                  </a:cubicBezTo>
                  <a:cubicBezTo>
                    <a:pt x="2125863" y="-5194"/>
                    <a:pt x="2337883" y="2227"/>
                    <a:pt x="2564553" y="0"/>
                  </a:cubicBezTo>
                  <a:cubicBezTo>
                    <a:pt x="2791223" y="-2227"/>
                    <a:pt x="3185990" y="-24591"/>
                    <a:pt x="3358144" y="0"/>
                  </a:cubicBezTo>
                  <a:cubicBezTo>
                    <a:pt x="3530298" y="24591"/>
                    <a:pt x="3722590" y="3369"/>
                    <a:pt x="4019469" y="0"/>
                  </a:cubicBezTo>
                  <a:cubicBezTo>
                    <a:pt x="4316348" y="-3369"/>
                    <a:pt x="4321188" y="14885"/>
                    <a:pt x="4548530" y="0"/>
                  </a:cubicBezTo>
                  <a:cubicBezTo>
                    <a:pt x="4775872" y="-14885"/>
                    <a:pt x="4885994" y="-11995"/>
                    <a:pt x="5011458" y="0"/>
                  </a:cubicBezTo>
                  <a:cubicBezTo>
                    <a:pt x="5136922" y="11995"/>
                    <a:pt x="5573029" y="32849"/>
                    <a:pt x="5738916" y="0"/>
                  </a:cubicBezTo>
                  <a:cubicBezTo>
                    <a:pt x="5904803" y="-32849"/>
                    <a:pt x="6161274" y="24171"/>
                    <a:pt x="6334109" y="0"/>
                  </a:cubicBezTo>
                  <a:cubicBezTo>
                    <a:pt x="6506944" y="-24171"/>
                    <a:pt x="6732961" y="16680"/>
                    <a:pt x="6929302" y="0"/>
                  </a:cubicBezTo>
                  <a:cubicBezTo>
                    <a:pt x="7081224" y="-28841"/>
                    <a:pt x="7270236" y="175323"/>
                    <a:pt x="7245348" y="316046"/>
                  </a:cubicBezTo>
                  <a:cubicBezTo>
                    <a:pt x="7244744" y="565734"/>
                    <a:pt x="7216116" y="718203"/>
                    <a:pt x="7245348" y="960759"/>
                  </a:cubicBezTo>
                  <a:cubicBezTo>
                    <a:pt x="7274580" y="1203315"/>
                    <a:pt x="7268882" y="1398356"/>
                    <a:pt x="7245348" y="1580190"/>
                  </a:cubicBezTo>
                  <a:cubicBezTo>
                    <a:pt x="7236837" y="1777105"/>
                    <a:pt x="7107776" y="1895716"/>
                    <a:pt x="6929302" y="1896236"/>
                  </a:cubicBezTo>
                  <a:cubicBezTo>
                    <a:pt x="6743923" y="1883303"/>
                    <a:pt x="6631824" y="1887052"/>
                    <a:pt x="6466374" y="1896236"/>
                  </a:cubicBezTo>
                  <a:cubicBezTo>
                    <a:pt x="6300924" y="1905420"/>
                    <a:pt x="5962201" y="1874350"/>
                    <a:pt x="5805048" y="1896236"/>
                  </a:cubicBezTo>
                  <a:cubicBezTo>
                    <a:pt x="5647895" y="1918122"/>
                    <a:pt x="5391338" y="1934610"/>
                    <a:pt x="5011458" y="1896236"/>
                  </a:cubicBezTo>
                  <a:cubicBezTo>
                    <a:pt x="4631578" y="1857863"/>
                    <a:pt x="4520475" y="1931189"/>
                    <a:pt x="4217867" y="1896236"/>
                  </a:cubicBezTo>
                  <a:cubicBezTo>
                    <a:pt x="3915259" y="1861283"/>
                    <a:pt x="3858423" y="1923900"/>
                    <a:pt x="3622674" y="1896236"/>
                  </a:cubicBezTo>
                  <a:cubicBezTo>
                    <a:pt x="3386925" y="1868572"/>
                    <a:pt x="3264110" y="1870220"/>
                    <a:pt x="3027481" y="1896236"/>
                  </a:cubicBezTo>
                  <a:cubicBezTo>
                    <a:pt x="2790852" y="1922252"/>
                    <a:pt x="2713125" y="1905077"/>
                    <a:pt x="2498420" y="1896236"/>
                  </a:cubicBezTo>
                  <a:cubicBezTo>
                    <a:pt x="2283715" y="1887395"/>
                    <a:pt x="1933442" y="1862185"/>
                    <a:pt x="1770962" y="1896236"/>
                  </a:cubicBezTo>
                  <a:cubicBezTo>
                    <a:pt x="1608482" y="1930287"/>
                    <a:pt x="1305318" y="1883816"/>
                    <a:pt x="977372" y="1896236"/>
                  </a:cubicBezTo>
                  <a:cubicBezTo>
                    <a:pt x="649426" y="1908657"/>
                    <a:pt x="479102" y="1884930"/>
                    <a:pt x="316046" y="1896236"/>
                  </a:cubicBezTo>
                  <a:cubicBezTo>
                    <a:pt x="173573" y="1890338"/>
                    <a:pt x="19816" y="1762894"/>
                    <a:pt x="0" y="1580190"/>
                  </a:cubicBezTo>
                  <a:cubicBezTo>
                    <a:pt x="-25471" y="1414316"/>
                    <a:pt x="26730" y="1129741"/>
                    <a:pt x="0" y="960759"/>
                  </a:cubicBezTo>
                  <a:cubicBezTo>
                    <a:pt x="-26730" y="791777"/>
                    <a:pt x="17247" y="523334"/>
                    <a:pt x="0" y="316046"/>
                  </a:cubicBezTo>
                  <a:close/>
                </a:path>
                <a:path w="7245348" h="1896236" stroke="0" extrusionOk="0">
                  <a:moveTo>
                    <a:pt x="0" y="316046"/>
                  </a:moveTo>
                  <a:cubicBezTo>
                    <a:pt x="21597" y="173026"/>
                    <a:pt x="137353" y="2150"/>
                    <a:pt x="316046" y="0"/>
                  </a:cubicBezTo>
                  <a:cubicBezTo>
                    <a:pt x="483938" y="19511"/>
                    <a:pt x="718450" y="-30174"/>
                    <a:pt x="977372" y="0"/>
                  </a:cubicBezTo>
                  <a:cubicBezTo>
                    <a:pt x="1236294" y="30174"/>
                    <a:pt x="1381671" y="1861"/>
                    <a:pt x="1506432" y="0"/>
                  </a:cubicBezTo>
                  <a:cubicBezTo>
                    <a:pt x="1631193" y="-1861"/>
                    <a:pt x="1815001" y="-22913"/>
                    <a:pt x="2035493" y="0"/>
                  </a:cubicBezTo>
                  <a:cubicBezTo>
                    <a:pt x="2255985" y="22913"/>
                    <a:pt x="2549612" y="16576"/>
                    <a:pt x="2762951" y="0"/>
                  </a:cubicBezTo>
                  <a:cubicBezTo>
                    <a:pt x="2976290" y="-16576"/>
                    <a:pt x="3323359" y="5201"/>
                    <a:pt x="3556541" y="0"/>
                  </a:cubicBezTo>
                  <a:cubicBezTo>
                    <a:pt x="3789723" y="-5201"/>
                    <a:pt x="3974481" y="29055"/>
                    <a:pt x="4217867" y="0"/>
                  </a:cubicBezTo>
                  <a:cubicBezTo>
                    <a:pt x="4461253" y="-29055"/>
                    <a:pt x="4647352" y="36986"/>
                    <a:pt x="5011458" y="0"/>
                  </a:cubicBezTo>
                  <a:cubicBezTo>
                    <a:pt x="5375564" y="-36986"/>
                    <a:pt x="5358292" y="5122"/>
                    <a:pt x="5474386" y="0"/>
                  </a:cubicBezTo>
                  <a:cubicBezTo>
                    <a:pt x="5590480" y="-5122"/>
                    <a:pt x="5786546" y="12798"/>
                    <a:pt x="6069579" y="0"/>
                  </a:cubicBezTo>
                  <a:cubicBezTo>
                    <a:pt x="6352612" y="-12798"/>
                    <a:pt x="6607604" y="-28680"/>
                    <a:pt x="6929302" y="0"/>
                  </a:cubicBezTo>
                  <a:cubicBezTo>
                    <a:pt x="7124400" y="14478"/>
                    <a:pt x="7243989" y="158525"/>
                    <a:pt x="7245348" y="316046"/>
                  </a:cubicBezTo>
                  <a:cubicBezTo>
                    <a:pt x="7248669" y="439662"/>
                    <a:pt x="7237633" y="719161"/>
                    <a:pt x="7245348" y="922835"/>
                  </a:cubicBezTo>
                  <a:cubicBezTo>
                    <a:pt x="7253063" y="1126509"/>
                    <a:pt x="7268168" y="1381249"/>
                    <a:pt x="7245348" y="1580190"/>
                  </a:cubicBezTo>
                  <a:cubicBezTo>
                    <a:pt x="7280291" y="1762748"/>
                    <a:pt x="7135312" y="1876516"/>
                    <a:pt x="6929302" y="1896236"/>
                  </a:cubicBezTo>
                  <a:cubicBezTo>
                    <a:pt x="6753032" y="1899509"/>
                    <a:pt x="6597880" y="1902249"/>
                    <a:pt x="6267976" y="1896236"/>
                  </a:cubicBezTo>
                  <a:cubicBezTo>
                    <a:pt x="5938072" y="1890223"/>
                    <a:pt x="5962453" y="1904982"/>
                    <a:pt x="5738916" y="1896236"/>
                  </a:cubicBezTo>
                  <a:cubicBezTo>
                    <a:pt x="5515379" y="1887490"/>
                    <a:pt x="5463268" y="1881174"/>
                    <a:pt x="5275988" y="1896236"/>
                  </a:cubicBezTo>
                  <a:cubicBezTo>
                    <a:pt x="5088708" y="1911298"/>
                    <a:pt x="4784104" y="1908686"/>
                    <a:pt x="4548530" y="1896236"/>
                  </a:cubicBezTo>
                  <a:cubicBezTo>
                    <a:pt x="4312956" y="1883786"/>
                    <a:pt x="4075945" y="1931874"/>
                    <a:pt x="3821072" y="1896236"/>
                  </a:cubicBezTo>
                  <a:cubicBezTo>
                    <a:pt x="3566199" y="1860598"/>
                    <a:pt x="3436426" y="1916084"/>
                    <a:pt x="3225879" y="1896236"/>
                  </a:cubicBezTo>
                  <a:cubicBezTo>
                    <a:pt x="3015332" y="1876388"/>
                    <a:pt x="2766947" y="1899664"/>
                    <a:pt x="2432288" y="1896236"/>
                  </a:cubicBezTo>
                  <a:cubicBezTo>
                    <a:pt x="2097629" y="1892808"/>
                    <a:pt x="2105312" y="1918712"/>
                    <a:pt x="1837095" y="1896236"/>
                  </a:cubicBezTo>
                  <a:cubicBezTo>
                    <a:pt x="1568878" y="1873760"/>
                    <a:pt x="1435188" y="1891471"/>
                    <a:pt x="1241902" y="1896236"/>
                  </a:cubicBezTo>
                  <a:cubicBezTo>
                    <a:pt x="1048616" y="1901001"/>
                    <a:pt x="501276" y="1877520"/>
                    <a:pt x="316046" y="1896236"/>
                  </a:cubicBezTo>
                  <a:cubicBezTo>
                    <a:pt x="127070" y="1899790"/>
                    <a:pt x="37837" y="1768002"/>
                    <a:pt x="0" y="1580190"/>
                  </a:cubicBezTo>
                  <a:cubicBezTo>
                    <a:pt x="-24030" y="1277923"/>
                    <a:pt x="-1528" y="1123910"/>
                    <a:pt x="0" y="922835"/>
                  </a:cubicBezTo>
                  <a:cubicBezTo>
                    <a:pt x="1528" y="721761"/>
                    <a:pt x="-21448" y="474015"/>
                    <a:pt x="0" y="316046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FEDD50"/>
              </a:solidFill>
              <a:extLst>
                <a:ext uri="{C807C97D-BFC1-408E-A445-0C87EB9F89A2}">
                  <ask:lineSketchStyleProps xmlns:ask="http://schemas.microsoft.com/office/drawing/2018/sketchyshapes" sd="248934730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 Box 8">
              <a:extLst>
                <a:ext uri="{FF2B5EF4-FFF2-40B4-BE49-F238E27FC236}">
                  <a16:creationId xmlns:a16="http://schemas.microsoft.com/office/drawing/2014/main" id="{96146C09-D917-484C-874D-18286E35A8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2325" y="1170877"/>
              <a:ext cx="7245349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chất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khí</a:t>
              </a:r>
              <a:endParaRPr 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354D4F89-E826-4371-95C6-8A44A8B347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07" t="39273" r="578" b="50858"/>
          <a:stretch/>
        </p:blipFill>
        <p:spPr>
          <a:xfrm rot="19675605">
            <a:off x="2987683" y="1806273"/>
            <a:ext cx="846481" cy="114597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B3A1C28-81B9-404A-8541-C358E781D613}"/>
              </a:ext>
            </a:extLst>
          </p:cNvPr>
          <p:cNvGrpSpPr/>
          <p:nvPr/>
        </p:nvGrpSpPr>
        <p:grpSpPr>
          <a:xfrm>
            <a:off x="4146263" y="3788806"/>
            <a:ext cx="6736850" cy="1208647"/>
            <a:chOff x="3821609" y="2382236"/>
            <a:chExt cx="7676530" cy="1208647"/>
          </a:xfrm>
        </p:grpSpPr>
        <p:sp>
          <p:nvSpPr>
            <p:cNvPr id="17" name="Rectangle: Rounded Corners 30">
              <a:extLst>
                <a:ext uri="{FF2B5EF4-FFF2-40B4-BE49-F238E27FC236}">
                  <a16:creationId xmlns:a16="http://schemas.microsoft.com/office/drawing/2014/main" id="{20B6F115-49AB-4A4B-8510-6DA275ABC5D0}"/>
                </a:ext>
              </a:extLst>
            </p:cNvPr>
            <p:cNvSpPr/>
            <p:nvPr/>
          </p:nvSpPr>
          <p:spPr>
            <a:xfrm>
              <a:off x="3821609" y="2382236"/>
              <a:ext cx="7245348" cy="1208647"/>
            </a:xfrm>
            <a:custGeom>
              <a:avLst/>
              <a:gdLst>
                <a:gd name="connsiteX0" fmla="*/ 0 w 7245348"/>
                <a:gd name="connsiteY0" fmla="*/ 316046 h 1896236"/>
                <a:gd name="connsiteX1" fmla="*/ 316046 w 7245348"/>
                <a:gd name="connsiteY1" fmla="*/ 0 h 1896236"/>
                <a:gd name="connsiteX2" fmla="*/ 1109637 w 7245348"/>
                <a:gd name="connsiteY2" fmla="*/ 0 h 1896236"/>
                <a:gd name="connsiteX3" fmla="*/ 1837095 w 7245348"/>
                <a:gd name="connsiteY3" fmla="*/ 0 h 1896236"/>
                <a:gd name="connsiteX4" fmla="*/ 2432288 w 7245348"/>
                <a:gd name="connsiteY4" fmla="*/ 0 h 1896236"/>
                <a:gd name="connsiteX5" fmla="*/ 2895216 w 7245348"/>
                <a:gd name="connsiteY5" fmla="*/ 0 h 1896236"/>
                <a:gd name="connsiteX6" fmla="*/ 3688807 w 7245348"/>
                <a:gd name="connsiteY6" fmla="*/ 0 h 1896236"/>
                <a:gd name="connsiteX7" fmla="*/ 4284000 w 7245348"/>
                <a:gd name="connsiteY7" fmla="*/ 0 h 1896236"/>
                <a:gd name="connsiteX8" fmla="*/ 4945325 w 7245348"/>
                <a:gd name="connsiteY8" fmla="*/ 0 h 1896236"/>
                <a:gd name="connsiteX9" fmla="*/ 5408253 w 7245348"/>
                <a:gd name="connsiteY9" fmla="*/ 0 h 1896236"/>
                <a:gd name="connsiteX10" fmla="*/ 6069579 w 7245348"/>
                <a:gd name="connsiteY10" fmla="*/ 0 h 1896236"/>
                <a:gd name="connsiteX11" fmla="*/ 6929302 w 7245348"/>
                <a:gd name="connsiteY11" fmla="*/ 0 h 1896236"/>
                <a:gd name="connsiteX12" fmla="*/ 7245348 w 7245348"/>
                <a:gd name="connsiteY12" fmla="*/ 316046 h 1896236"/>
                <a:gd name="connsiteX13" fmla="*/ 7245348 w 7245348"/>
                <a:gd name="connsiteY13" fmla="*/ 948118 h 1896236"/>
                <a:gd name="connsiteX14" fmla="*/ 7245348 w 7245348"/>
                <a:gd name="connsiteY14" fmla="*/ 1580190 h 1896236"/>
                <a:gd name="connsiteX15" fmla="*/ 6929302 w 7245348"/>
                <a:gd name="connsiteY15" fmla="*/ 1896236 h 1896236"/>
                <a:gd name="connsiteX16" fmla="*/ 6267976 w 7245348"/>
                <a:gd name="connsiteY16" fmla="*/ 1896236 h 1896236"/>
                <a:gd name="connsiteX17" fmla="*/ 5805048 w 7245348"/>
                <a:gd name="connsiteY17" fmla="*/ 1896236 h 1896236"/>
                <a:gd name="connsiteX18" fmla="*/ 5342121 w 7245348"/>
                <a:gd name="connsiteY18" fmla="*/ 1896236 h 1896236"/>
                <a:gd name="connsiteX19" fmla="*/ 4813060 w 7245348"/>
                <a:gd name="connsiteY19" fmla="*/ 1896236 h 1896236"/>
                <a:gd name="connsiteX20" fmla="*/ 4151734 w 7245348"/>
                <a:gd name="connsiteY20" fmla="*/ 1896236 h 1896236"/>
                <a:gd name="connsiteX21" fmla="*/ 3688807 w 7245348"/>
                <a:gd name="connsiteY21" fmla="*/ 1896236 h 1896236"/>
                <a:gd name="connsiteX22" fmla="*/ 3225879 w 7245348"/>
                <a:gd name="connsiteY22" fmla="*/ 1896236 h 1896236"/>
                <a:gd name="connsiteX23" fmla="*/ 2564553 w 7245348"/>
                <a:gd name="connsiteY23" fmla="*/ 1896236 h 1896236"/>
                <a:gd name="connsiteX24" fmla="*/ 1903227 w 7245348"/>
                <a:gd name="connsiteY24" fmla="*/ 1896236 h 1896236"/>
                <a:gd name="connsiteX25" fmla="*/ 1241902 w 7245348"/>
                <a:gd name="connsiteY25" fmla="*/ 1896236 h 1896236"/>
                <a:gd name="connsiteX26" fmla="*/ 316046 w 7245348"/>
                <a:gd name="connsiteY26" fmla="*/ 1896236 h 1896236"/>
                <a:gd name="connsiteX27" fmla="*/ 0 w 7245348"/>
                <a:gd name="connsiteY27" fmla="*/ 1580190 h 1896236"/>
                <a:gd name="connsiteX28" fmla="*/ 0 w 7245348"/>
                <a:gd name="connsiteY28" fmla="*/ 935477 h 1896236"/>
                <a:gd name="connsiteX29" fmla="*/ 0 w 7245348"/>
                <a:gd name="connsiteY29" fmla="*/ 316046 h 189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45348" h="1896236" fill="none" extrusionOk="0">
                  <a:moveTo>
                    <a:pt x="0" y="316046"/>
                  </a:moveTo>
                  <a:cubicBezTo>
                    <a:pt x="-2452" y="134219"/>
                    <a:pt x="183293" y="-5994"/>
                    <a:pt x="316046" y="0"/>
                  </a:cubicBezTo>
                  <a:cubicBezTo>
                    <a:pt x="651119" y="-36342"/>
                    <a:pt x="796278" y="-37014"/>
                    <a:pt x="1109637" y="0"/>
                  </a:cubicBezTo>
                  <a:cubicBezTo>
                    <a:pt x="1422996" y="37014"/>
                    <a:pt x="1648810" y="8577"/>
                    <a:pt x="1837095" y="0"/>
                  </a:cubicBezTo>
                  <a:cubicBezTo>
                    <a:pt x="2025380" y="-8577"/>
                    <a:pt x="2143084" y="13678"/>
                    <a:pt x="2432288" y="0"/>
                  </a:cubicBezTo>
                  <a:cubicBezTo>
                    <a:pt x="2721492" y="-13678"/>
                    <a:pt x="2747816" y="4633"/>
                    <a:pt x="2895216" y="0"/>
                  </a:cubicBezTo>
                  <a:cubicBezTo>
                    <a:pt x="3042616" y="-4633"/>
                    <a:pt x="3345981" y="2082"/>
                    <a:pt x="3688807" y="0"/>
                  </a:cubicBezTo>
                  <a:cubicBezTo>
                    <a:pt x="4031633" y="-2082"/>
                    <a:pt x="4064316" y="25283"/>
                    <a:pt x="4284000" y="0"/>
                  </a:cubicBezTo>
                  <a:cubicBezTo>
                    <a:pt x="4503684" y="-25283"/>
                    <a:pt x="4767976" y="13672"/>
                    <a:pt x="4945325" y="0"/>
                  </a:cubicBezTo>
                  <a:cubicBezTo>
                    <a:pt x="5122674" y="-13672"/>
                    <a:pt x="5312079" y="19518"/>
                    <a:pt x="5408253" y="0"/>
                  </a:cubicBezTo>
                  <a:cubicBezTo>
                    <a:pt x="5504427" y="-19518"/>
                    <a:pt x="5764078" y="16522"/>
                    <a:pt x="6069579" y="0"/>
                  </a:cubicBezTo>
                  <a:cubicBezTo>
                    <a:pt x="6375080" y="-16522"/>
                    <a:pt x="6524909" y="4468"/>
                    <a:pt x="6929302" y="0"/>
                  </a:cubicBezTo>
                  <a:cubicBezTo>
                    <a:pt x="7101465" y="4531"/>
                    <a:pt x="7226024" y="153342"/>
                    <a:pt x="7245348" y="316046"/>
                  </a:cubicBezTo>
                  <a:cubicBezTo>
                    <a:pt x="7258176" y="575076"/>
                    <a:pt x="7270242" y="681538"/>
                    <a:pt x="7245348" y="948118"/>
                  </a:cubicBezTo>
                  <a:cubicBezTo>
                    <a:pt x="7220454" y="1214698"/>
                    <a:pt x="7213824" y="1380770"/>
                    <a:pt x="7245348" y="1580190"/>
                  </a:cubicBezTo>
                  <a:cubicBezTo>
                    <a:pt x="7242507" y="1729587"/>
                    <a:pt x="7117272" y="1859369"/>
                    <a:pt x="6929302" y="1896236"/>
                  </a:cubicBezTo>
                  <a:cubicBezTo>
                    <a:pt x="6664435" y="1887342"/>
                    <a:pt x="6462929" y="1876773"/>
                    <a:pt x="6267976" y="1896236"/>
                  </a:cubicBezTo>
                  <a:cubicBezTo>
                    <a:pt x="6073023" y="1915699"/>
                    <a:pt x="5966675" y="1896747"/>
                    <a:pt x="5805048" y="1896236"/>
                  </a:cubicBezTo>
                  <a:cubicBezTo>
                    <a:pt x="5643421" y="1895725"/>
                    <a:pt x="5463127" y="1905580"/>
                    <a:pt x="5342121" y="1896236"/>
                  </a:cubicBezTo>
                  <a:cubicBezTo>
                    <a:pt x="5221115" y="1886892"/>
                    <a:pt x="4947808" y="1910091"/>
                    <a:pt x="4813060" y="1896236"/>
                  </a:cubicBezTo>
                  <a:cubicBezTo>
                    <a:pt x="4678312" y="1882381"/>
                    <a:pt x="4465591" y="1887304"/>
                    <a:pt x="4151734" y="1896236"/>
                  </a:cubicBezTo>
                  <a:cubicBezTo>
                    <a:pt x="3837877" y="1905168"/>
                    <a:pt x="3792671" y="1899476"/>
                    <a:pt x="3688807" y="1896236"/>
                  </a:cubicBezTo>
                  <a:cubicBezTo>
                    <a:pt x="3584943" y="1892996"/>
                    <a:pt x="3370891" y="1885096"/>
                    <a:pt x="3225879" y="1896236"/>
                  </a:cubicBezTo>
                  <a:cubicBezTo>
                    <a:pt x="3080867" y="1907376"/>
                    <a:pt x="2729251" y="1902449"/>
                    <a:pt x="2564553" y="1896236"/>
                  </a:cubicBezTo>
                  <a:cubicBezTo>
                    <a:pt x="2399855" y="1890023"/>
                    <a:pt x="2062409" y="1916022"/>
                    <a:pt x="1903227" y="1896236"/>
                  </a:cubicBezTo>
                  <a:cubicBezTo>
                    <a:pt x="1744045" y="1876450"/>
                    <a:pt x="1562267" y="1901240"/>
                    <a:pt x="1241902" y="1896236"/>
                  </a:cubicBezTo>
                  <a:cubicBezTo>
                    <a:pt x="921538" y="1891232"/>
                    <a:pt x="643340" y="1872370"/>
                    <a:pt x="316046" y="1896236"/>
                  </a:cubicBezTo>
                  <a:cubicBezTo>
                    <a:pt x="141414" y="1888802"/>
                    <a:pt x="1688" y="1758909"/>
                    <a:pt x="0" y="1580190"/>
                  </a:cubicBezTo>
                  <a:cubicBezTo>
                    <a:pt x="16449" y="1396992"/>
                    <a:pt x="-21282" y="1194957"/>
                    <a:pt x="0" y="935477"/>
                  </a:cubicBezTo>
                  <a:cubicBezTo>
                    <a:pt x="21282" y="675997"/>
                    <a:pt x="-13496" y="492352"/>
                    <a:pt x="0" y="316046"/>
                  </a:cubicBezTo>
                  <a:close/>
                </a:path>
                <a:path w="7245348" h="1896236" stroke="0" extrusionOk="0">
                  <a:moveTo>
                    <a:pt x="0" y="316046"/>
                  </a:moveTo>
                  <a:cubicBezTo>
                    <a:pt x="-16068" y="106230"/>
                    <a:pt x="175693" y="18539"/>
                    <a:pt x="316046" y="0"/>
                  </a:cubicBezTo>
                  <a:cubicBezTo>
                    <a:pt x="540854" y="-17417"/>
                    <a:pt x="832566" y="-278"/>
                    <a:pt x="977372" y="0"/>
                  </a:cubicBezTo>
                  <a:cubicBezTo>
                    <a:pt x="1122178" y="278"/>
                    <a:pt x="1365724" y="-4745"/>
                    <a:pt x="1506432" y="0"/>
                  </a:cubicBezTo>
                  <a:cubicBezTo>
                    <a:pt x="1647140" y="4745"/>
                    <a:pt x="1780127" y="10085"/>
                    <a:pt x="1969360" y="0"/>
                  </a:cubicBezTo>
                  <a:cubicBezTo>
                    <a:pt x="2158593" y="-10085"/>
                    <a:pt x="2379010" y="13426"/>
                    <a:pt x="2498420" y="0"/>
                  </a:cubicBezTo>
                  <a:cubicBezTo>
                    <a:pt x="2617830" y="-13426"/>
                    <a:pt x="2806986" y="-19601"/>
                    <a:pt x="3027481" y="0"/>
                  </a:cubicBezTo>
                  <a:cubicBezTo>
                    <a:pt x="3247976" y="19601"/>
                    <a:pt x="3542856" y="2801"/>
                    <a:pt x="3821072" y="0"/>
                  </a:cubicBezTo>
                  <a:cubicBezTo>
                    <a:pt x="4099288" y="-2801"/>
                    <a:pt x="4314236" y="15665"/>
                    <a:pt x="4614662" y="0"/>
                  </a:cubicBezTo>
                  <a:cubicBezTo>
                    <a:pt x="4915088" y="-15665"/>
                    <a:pt x="5017127" y="20775"/>
                    <a:pt x="5342121" y="0"/>
                  </a:cubicBezTo>
                  <a:cubicBezTo>
                    <a:pt x="5667115" y="-20775"/>
                    <a:pt x="5730907" y="-16767"/>
                    <a:pt x="5937314" y="0"/>
                  </a:cubicBezTo>
                  <a:cubicBezTo>
                    <a:pt x="6143721" y="16767"/>
                    <a:pt x="6657804" y="-15597"/>
                    <a:pt x="6929302" y="0"/>
                  </a:cubicBezTo>
                  <a:cubicBezTo>
                    <a:pt x="7091507" y="-23390"/>
                    <a:pt x="7241532" y="159288"/>
                    <a:pt x="7245348" y="316046"/>
                  </a:cubicBezTo>
                  <a:cubicBezTo>
                    <a:pt x="7236627" y="583359"/>
                    <a:pt x="7254654" y="787501"/>
                    <a:pt x="7245348" y="960759"/>
                  </a:cubicBezTo>
                  <a:cubicBezTo>
                    <a:pt x="7236042" y="1134017"/>
                    <a:pt x="7248793" y="1359387"/>
                    <a:pt x="7245348" y="1580190"/>
                  </a:cubicBezTo>
                  <a:cubicBezTo>
                    <a:pt x="7236523" y="1759136"/>
                    <a:pt x="7104594" y="1928367"/>
                    <a:pt x="6929302" y="1896236"/>
                  </a:cubicBezTo>
                  <a:cubicBezTo>
                    <a:pt x="6632108" y="1901579"/>
                    <a:pt x="6452265" y="1863215"/>
                    <a:pt x="6135711" y="1896236"/>
                  </a:cubicBezTo>
                  <a:cubicBezTo>
                    <a:pt x="5819157" y="1929257"/>
                    <a:pt x="5554959" y="1886417"/>
                    <a:pt x="5342121" y="1896236"/>
                  </a:cubicBezTo>
                  <a:cubicBezTo>
                    <a:pt x="5129283" y="1906056"/>
                    <a:pt x="4875287" y="1872775"/>
                    <a:pt x="4746928" y="1896236"/>
                  </a:cubicBezTo>
                  <a:cubicBezTo>
                    <a:pt x="4618569" y="1919697"/>
                    <a:pt x="4178447" y="1930968"/>
                    <a:pt x="3953337" y="1896236"/>
                  </a:cubicBezTo>
                  <a:cubicBezTo>
                    <a:pt x="3728227" y="1861504"/>
                    <a:pt x="3518684" y="1890858"/>
                    <a:pt x="3225879" y="1896236"/>
                  </a:cubicBezTo>
                  <a:cubicBezTo>
                    <a:pt x="2933074" y="1901614"/>
                    <a:pt x="2776384" y="1888774"/>
                    <a:pt x="2630686" y="1896236"/>
                  </a:cubicBezTo>
                  <a:cubicBezTo>
                    <a:pt x="2484988" y="1903698"/>
                    <a:pt x="2321641" y="1899214"/>
                    <a:pt x="2035493" y="1896236"/>
                  </a:cubicBezTo>
                  <a:cubicBezTo>
                    <a:pt x="1749345" y="1893258"/>
                    <a:pt x="1601916" y="1912586"/>
                    <a:pt x="1374167" y="1896236"/>
                  </a:cubicBezTo>
                  <a:cubicBezTo>
                    <a:pt x="1146418" y="1879886"/>
                    <a:pt x="650151" y="1921560"/>
                    <a:pt x="316046" y="1896236"/>
                  </a:cubicBezTo>
                  <a:cubicBezTo>
                    <a:pt x="111922" y="1906061"/>
                    <a:pt x="-12335" y="1719094"/>
                    <a:pt x="0" y="1580190"/>
                  </a:cubicBezTo>
                  <a:cubicBezTo>
                    <a:pt x="10404" y="1295280"/>
                    <a:pt x="20184" y="1255549"/>
                    <a:pt x="0" y="960759"/>
                  </a:cubicBezTo>
                  <a:cubicBezTo>
                    <a:pt x="-20184" y="665969"/>
                    <a:pt x="-8862" y="465054"/>
                    <a:pt x="0" y="316046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EA5862"/>
              </a:solidFill>
              <a:extLst>
                <a:ext uri="{C807C97D-BFC1-408E-A445-0C87EB9F89A2}">
                  <ask:lineSketchStyleProps xmlns:ask="http://schemas.microsoft.com/office/drawing/2018/sketchyshapes" sd="35536925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 Box 11">
              <a:extLst>
                <a:ext uri="{FF2B5EF4-FFF2-40B4-BE49-F238E27FC236}">
                  <a16:creationId xmlns:a16="http://schemas.microsoft.com/office/drawing/2014/main" id="{9EB1D333-5825-4652-84F1-681C4762C0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7081" y="2680593"/>
              <a:ext cx="766105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khí</a:t>
              </a:r>
              <a:endParaRPr 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41195907-2B16-4CCA-A98A-620CC5E20D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19" t="56336" r="266" b="33795"/>
          <a:stretch/>
        </p:blipFill>
        <p:spPr>
          <a:xfrm rot="2023594">
            <a:off x="9978481" y="3005907"/>
            <a:ext cx="985377" cy="137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2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-1782372"/>
            <a:ext cx="10206883" cy="4902272"/>
          </a:xfrm>
          <a:prstGeom prst="rect">
            <a:avLst/>
          </a:prstGeom>
        </p:spPr>
      </p:pic>
      <p:pic>
        <p:nvPicPr>
          <p:cNvPr id="177" name="Picture 176">
            <a:extLst>
              <a:ext uri="{FF2B5EF4-FFF2-40B4-BE49-F238E27FC236}">
                <a16:creationId xmlns:a16="http://schemas.microsoft.com/office/drawing/2014/main" id="{5AD49E09-B674-B341-B794-78864FE16D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/>
        </p:blipFill>
        <p:spPr>
          <a:xfrm rot="970935">
            <a:off x="7315201" y="3824041"/>
            <a:ext cx="2712945" cy="2169527"/>
          </a:xfrm>
          <a:prstGeom prst="rect">
            <a:avLst/>
          </a:prstGeom>
        </p:spPr>
      </p:pic>
      <p:sp>
        <p:nvSpPr>
          <p:cNvPr id="178" name="Rectangle 177">
            <a:extLst>
              <a:ext uri="{FF2B5EF4-FFF2-40B4-BE49-F238E27FC236}">
                <a16:creationId xmlns:a16="http://schemas.microsoft.com/office/drawing/2014/main" id="{19F8ED75-7C65-3A49-8C6F-07C743460807}"/>
              </a:ext>
            </a:extLst>
          </p:cNvPr>
          <p:cNvSpPr/>
          <p:nvPr/>
        </p:nvSpPr>
        <p:spPr>
          <a:xfrm>
            <a:off x="1219200" y="838200"/>
            <a:ext cx="9897536" cy="1870214"/>
          </a:xfrm>
          <a:prstGeom prst="rect">
            <a:avLst/>
          </a:prstGeom>
          <a:noFill/>
        </p:spPr>
        <p:txBody>
          <a:bodyPr wrap="square" lIns="68410" tIns="34206" rIns="68410" bIns="34206">
            <a:spAutoFit/>
          </a:bodyPr>
          <a:lstStyle/>
          <a:p>
            <a:pPr algn="ctr" eaLnBrk="1" hangingPunct="1">
              <a:defRPr/>
            </a:pPr>
            <a:r>
              <a:rPr lang="en-US" sz="5852" b="1" dirty="0" err="1">
                <a:solidFill>
                  <a:schemeClr val="accent6">
                    <a:lumMod val="25000"/>
                  </a:schemeClr>
                </a:solidFill>
              </a:rPr>
              <a:t>Trò</a:t>
            </a:r>
            <a:r>
              <a:rPr lang="en-US" sz="5852" b="1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5852" b="1" dirty="0" err="1">
                <a:solidFill>
                  <a:schemeClr val="accent6">
                    <a:lumMod val="25000"/>
                  </a:schemeClr>
                </a:solidFill>
              </a:rPr>
              <a:t>chơi</a:t>
            </a:r>
            <a:endParaRPr lang="en-US" sz="5852" b="1" dirty="0">
              <a:solidFill>
                <a:schemeClr val="accent6">
                  <a:lumMod val="25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en-US" sz="5852" b="1" dirty="0">
                <a:solidFill>
                  <a:srgbClr val="B44800"/>
                </a:solidFill>
              </a:rPr>
              <a:t>SÓC NÂU TÌM HẠT DẺ</a:t>
            </a:r>
          </a:p>
        </p:txBody>
      </p:sp>
      <p:pic>
        <p:nvPicPr>
          <p:cNvPr id="179" name="Picture 17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C98ABA0-2F55-7044-8F50-A7F03ED13B1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630" b="85926" l="52800" r="72400">
                        <a14:foregroundMark x1="71300" y1="77407" x2="71300" y2="77407"/>
                        <a14:foregroundMark x1="71300" y1="77407" x2="71300" y2="77407"/>
                        <a14:foregroundMark x1="71900" y1="77222" x2="71900" y2="77222"/>
                        <a14:foregroundMark x1="71900" y1="77222" x2="71900" y2="77222"/>
                        <a14:foregroundMark x1="71900" y1="75000" x2="71900" y2="75000"/>
                        <a14:foregroundMark x1="71900" y1="75000" x2="71900" y2="75000"/>
                        <a14:foregroundMark x1="71300" y1="76204" x2="71300" y2="76204"/>
                        <a14:foregroundMark x1="71300" y1="76204" x2="71300" y2="76204"/>
                        <a14:foregroundMark x1="71900" y1="76389" x2="71900" y2="76389"/>
                        <a14:foregroundMark x1="71900" y1="76389" x2="71900" y2="76389"/>
                        <a14:foregroundMark x1="72200" y1="74630" x2="72200" y2="74630"/>
                        <a14:foregroundMark x1="72200" y1="74630" x2="72200" y2="74630"/>
                        <a14:foregroundMark x1="72400" y1="74815" x2="72400" y2="74815"/>
                        <a14:foregroundMark x1="72400" y1="74815" x2="72400" y2="74815"/>
                        <a14:backgroundMark x1="55100" y1="84444" x2="55100" y2="84444"/>
                        <a14:backgroundMark x1="55100" y1="84444" x2="55100" y2="8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66" t="67778" r="25762" b="12036"/>
          <a:stretch/>
        </p:blipFill>
        <p:spPr>
          <a:xfrm>
            <a:off x="5551308" y="4673709"/>
            <a:ext cx="2007669" cy="1841317"/>
          </a:xfrm>
          <a:prstGeom prst="rect">
            <a:avLst/>
          </a:prstGeom>
        </p:spPr>
      </p:pic>
      <p:pic>
        <p:nvPicPr>
          <p:cNvPr id="7" name="Jazz Me Blues - E's Jammy Jams.mp3" descr="Jazz Me Blues - E's Jammy Jams.mp3">
            <a:hlinkClick r:id="" action="ppaction://media"/>
            <a:extLst>
              <a:ext uri="{FF2B5EF4-FFF2-40B4-BE49-F238E27FC236}">
                <a16:creationId xmlns:a16="http://schemas.microsoft.com/office/drawing/2014/main" id="{7D8E038C-0CDE-604A-AD3F-1783468433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0270" y="6849517"/>
            <a:ext cx="1081052" cy="10810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C980DB-E037-204F-9F79-CC6849A88A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880" y="4049032"/>
            <a:ext cx="810603" cy="7266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4C6AF2-936B-3846-AB6F-09565097E7A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617" y="4694184"/>
            <a:ext cx="810603" cy="7266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9A129C-95FF-084C-888D-450F4F83E16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299" y="5856982"/>
            <a:ext cx="810603" cy="7266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11434" y="5420831"/>
            <a:ext cx="810603" cy="72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6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4545" numSld="7">
                <p:cTn id="47" repeatCount="10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7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4340" y="388620"/>
            <a:ext cx="11292840" cy="5920740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2BE308E-EAF8-2F40-B5CE-41BEBC8FFE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84" y="4901314"/>
            <a:ext cx="1670133" cy="193197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C980DB-E037-204F-9F79-CC6849A88A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604" y="6132658"/>
            <a:ext cx="810603" cy="72664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04C6AF2-936B-3846-AB6F-09565097E7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559" y="5712859"/>
            <a:ext cx="1249883" cy="112043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19A129C-95FF-084C-888D-450F4F83E1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586" y="6160085"/>
            <a:ext cx="810603" cy="72664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3A79764-3D98-CC4E-9C14-E1B7992BBE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7554" y="6148927"/>
            <a:ext cx="810603" cy="726647"/>
          </a:xfrm>
          <a:prstGeom prst="rect">
            <a:avLst/>
          </a:prstGeom>
        </p:spPr>
      </p:pic>
      <p:sp>
        <p:nvSpPr>
          <p:cNvPr id="21" name="Text Box 109"/>
          <p:cNvSpPr txBox="1">
            <a:spLocks noChangeArrowheads="1"/>
          </p:cNvSpPr>
          <p:nvPr/>
        </p:nvSpPr>
        <p:spPr bwMode="auto">
          <a:xfrm>
            <a:off x="617233" y="1296134"/>
            <a:ext cx="11053111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457200" indent="-457200" algn="just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Nước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là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chất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lỏng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                   ,</a:t>
            </a: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không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màu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,                       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5400" b="1" dirty="0">
                <a:solidFill>
                  <a:srgbClr val="002060"/>
                </a:solidFill>
                <a:latin typeface="+mn-lt"/>
              </a:rPr>
              <a:t>                   .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Không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có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  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nhất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định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.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144878" y="1264744"/>
            <a:ext cx="4420895" cy="1338828"/>
            <a:chOff x="4052121" y="1341697"/>
            <a:chExt cx="3926557" cy="1338828"/>
          </a:xfrm>
        </p:grpSpPr>
        <p:sp>
          <p:nvSpPr>
            <p:cNvPr id="3" name="Rounded Rectangle 2"/>
            <p:cNvSpPr/>
            <p:nvPr/>
          </p:nvSpPr>
          <p:spPr>
            <a:xfrm>
              <a:off x="4052121" y="1455997"/>
              <a:ext cx="3765504" cy="108226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 Box 109"/>
            <p:cNvSpPr txBox="1">
              <a:spLocks noChangeArrowheads="1"/>
            </p:cNvSpPr>
            <p:nvPr/>
          </p:nvSpPr>
          <p:spPr bwMode="auto">
            <a:xfrm>
              <a:off x="4284366" y="1341697"/>
              <a:ext cx="3694312" cy="1338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 eaLnBrk="1" hangingPunct="1">
                <a:lnSpc>
                  <a:spcPct val="150000"/>
                </a:lnSpc>
                <a:spcBef>
                  <a:spcPts val="0"/>
                </a:spcBef>
                <a:buNone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trong</a:t>
              </a:r>
              <a:r>
                <a:rPr lang="en-US" sz="5400" b="1" dirty="0">
                  <a:solidFill>
                    <a:srgbClr val="FF0000"/>
                  </a:solidFill>
                  <a:latin typeface="+mn-lt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suốt</a:t>
              </a:r>
              <a:endParaRPr lang="en-US" sz="5400" b="1" dirty="0">
                <a:solidFill>
                  <a:srgbClr val="FF0000"/>
                </a:solidFill>
                <a:latin typeface="+mn-lt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7554" y="1215016"/>
            <a:ext cx="1332008" cy="119404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111503" y="2512164"/>
            <a:ext cx="4729379" cy="1338828"/>
            <a:chOff x="5111503" y="2512164"/>
            <a:chExt cx="4729379" cy="1338828"/>
          </a:xfrm>
        </p:grpSpPr>
        <p:sp>
          <p:nvSpPr>
            <p:cNvPr id="25" name="Rounded Rectangle 24"/>
            <p:cNvSpPr/>
            <p:nvPr/>
          </p:nvSpPr>
          <p:spPr>
            <a:xfrm>
              <a:off x="5111503" y="2717872"/>
              <a:ext cx="4215027" cy="108226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 Box 109"/>
            <p:cNvSpPr txBox="1">
              <a:spLocks noChangeArrowheads="1"/>
            </p:cNvSpPr>
            <p:nvPr/>
          </p:nvSpPr>
          <p:spPr bwMode="auto">
            <a:xfrm>
              <a:off x="5420238" y="2512164"/>
              <a:ext cx="4420644" cy="1338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 eaLnBrk="1" hangingPunct="1">
                <a:lnSpc>
                  <a:spcPct val="150000"/>
                </a:lnSpc>
                <a:spcBef>
                  <a:spcPts val="0"/>
                </a:spcBef>
                <a:buNone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không</a:t>
              </a:r>
              <a:r>
                <a:rPr lang="en-US" sz="5400" b="1" dirty="0">
                  <a:solidFill>
                    <a:srgbClr val="FF0000"/>
                  </a:solidFill>
                  <a:latin typeface="+mn-lt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mùi</a:t>
              </a:r>
              <a:endParaRPr lang="en-US" sz="5400" b="1" dirty="0">
                <a:solidFill>
                  <a:srgbClr val="FF0000"/>
                </a:solidFill>
                <a:latin typeface="+mn-lt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14215" y="3487397"/>
            <a:ext cx="3952247" cy="1195535"/>
            <a:chOff x="514215" y="3487397"/>
            <a:chExt cx="3952247" cy="1195535"/>
          </a:xfrm>
        </p:grpSpPr>
        <p:sp>
          <p:nvSpPr>
            <p:cNvPr id="29" name="Rounded Rectangle 28"/>
            <p:cNvSpPr/>
            <p:nvPr/>
          </p:nvSpPr>
          <p:spPr>
            <a:xfrm>
              <a:off x="514215" y="3777279"/>
              <a:ext cx="3765504" cy="90565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 Box 109"/>
            <p:cNvSpPr txBox="1">
              <a:spLocks noChangeArrowheads="1"/>
            </p:cNvSpPr>
            <p:nvPr/>
          </p:nvSpPr>
          <p:spPr bwMode="auto">
            <a:xfrm>
              <a:off x="772150" y="3487397"/>
              <a:ext cx="3694312" cy="1184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 eaLnBrk="1" hangingPunct="1">
                <a:lnSpc>
                  <a:spcPct val="150000"/>
                </a:lnSpc>
                <a:spcBef>
                  <a:spcPts val="0"/>
                </a:spcBef>
                <a:buNone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Không</a:t>
              </a:r>
              <a:r>
                <a:rPr lang="en-US" sz="5400" b="1" dirty="0">
                  <a:solidFill>
                    <a:srgbClr val="FF0000"/>
                  </a:solidFill>
                  <a:latin typeface="+mn-lt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vị</a:t>
              </a:r>
              <a:endParaRPr lang="en-US" sz="5400" b="1" dirty="0">
                <a:solidFill>
                  <a:srgbClr val="FF0000"/>
                </a:solidFill>
                <a:latin typeface="+mn-lt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4118650" y="522526"/>
            <a:ext cx="4480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7030A0"/>
                </a:solidFill>
                <a:latin typeface="UTM American Sans" panose="02040603050506020204" pitchFamily="18" charset="0"/>
                <a:cs typeface="Arial" panose="020B0604020202020204" pitchFamily="34" charset="0"/>
              </a:rPr>
              <a:t>TÍNH CHẤT CỦA NƯỚC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974191" y="3652792"/>
            <a:ext cx="4729379" cy="1287975"/>
            <a:chOff x="7974191" y="3652792"/>
            <a:chExt cx="4729379" cy="1287975"/>
          </a:xfrm>
        </p:grpSpPr>
        <p:sp>
          <p:nvSpPr>
            <p:cNvPr id="19" name="Rounded Rectangle 18"/>
            <p:cNvSpPr/>
            <p:nvPr/>
          </p:nvSpPr>
          <p:spPr>
            <a:xfrm>
              <a:off x="7974191" y="3858500"/>
              <a:ext cx="4215027" cy="108226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 Box 109"/>
            <p:cNvSpPr txBox="1">
              <a:spLocks noChangeArrowheads="1"/>
            </p:cNvSpPr>
            <p:nvPr/>
          </p:nvSpPr>
          <p:spPr bwMode="auto">
            <a:xfrm>
              <a:off x="8282926" y="3652792"/>
              <a:ext cx="4420644" cy="1184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 eaLnBrk="1" hangingPunct="1">
                <a:lnSpc>
                  <a:spcPct val="150000"/>
                </a:lnSpc>
                <a:spcBef>
                  <a:spcPts val="0"/>
                </a:spcBef>
                <a:buNone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hình</a:t>
              </a:r>
              <a:r>
                <a:rPr lang="en-US" sz="5400" b="1" dirty="0">
                  <a:solidFill>
                    <a:srgbClr val="FF0000"/>
                  </a:solidFill>
                  <a:latin typeface="+mn-lt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dạng</a:t>
              </a:r>
              <a:endParaRPr lang="en-US" sz="5400" b="1" dirty="0">
                <a:solidFill>
                  <a:srgbClr val="FF0000"/>
                </a:solidFill>
                <a:latin typeface="+mn-lt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7301" y="2512164"/>
            <a:ext cx="1332008" cy="119404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94143" y="3713606"/>
            <a:ext cx="1332008" cy="119404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70154" y="3487397"/>
            <a:ext cx="1332008" cy="119404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31995D3-1519-0B41-8878-DC00C945C8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4378" b="96996" l="5473" r="93532">
                        <a14:foregroundMark x1="47761" y1="97210" x2="47761" y2="97210"/>
                        <a14:foregroundMark x1="47761" y1="97210" x2="47761" y2="97210"/>
                        <a14:foregroundMark x1="5721" y1="66094" x2="5721" y2="66094"/>
                        <a14:foregroundMark x1="5721" y1="66094" x2="5721" y2="66094"/>
                        <a14:foregroundMark x1="5721" y1="64378" x2="5721" y2="64378"/>
                        <a14:foregroundMark x1="91542" y1="68240" x2="91542" y2="68240"/>
                        <a14:foregroundMark x1="93532" y1="64378" x2="93532" y2="6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389" b="1"/>
          <a:stretch/>
        </p:blipFill>
        <p:spPr>
          <a:xfrm>
            <a:off x="8914683" y="6115601"/>
            <a:ext cx="1670133" cy="726647"/>
          </a:xfrm>
          <a:prstGeom prst="rect">
            <a:avLst/>
          </a:prstGeom>
        </p:spPr>
      </p:pic>
      <p:pic>
        <p:nvPicPr>
          <p:cNvPr id="32" name="Picture 31">
            <a:hlinkClick r:id="rId8" action="ppaction://hlinksldjump"/>
            <a:extLst>
              <a:ext uri="{FF2B5EF4-FFF2-40B4-BE49-F238E27FC236}">
                <a16:creationId xmlns:a16="http://schemas.microsoft.com/office/drawing/2014/main" id="{0F7D1271-723A-D146-9BF0-6F7398ED4D6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/>
        </p:blipFill>
        <p:spPr>
          <a:xfrm>
            <a:off x="9990044" y="4915163"/>
            <a:ext cx="2064054" cy="165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5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7037E-7 L 3.75E-6 0.00023 C 0.00104 0.04097 0.00065 0.03519 0.00221 0.06505 C 0.00247 0.07083 0.00273 0.07685 0.00299 0.08264 C 0.0039 0.09514 0.00494 0.10694 0.00586 0.11968 C 0.00872 0.16065 0.00638 0.14306 0.01237 0.20741 C 0.01562 0.24236 0.01888 0.27755 0.02304 0.30995 C 0.02669 0.33704 0.03086 0.36227 0.03385 0.39074 C 0.03437 0.39676 0.03476 0.40347 0.03567 0.40833 C 0.03724 0.41852 0.03932 0.42732 0.04127 0.43681 C 0.04218 0.45046 0.04101 0.43588 0.0431 0.45625 C 0.04336 0.45995 0.04362 0.46366 0.04401 0.46736 C 0.04427 0.46968 0.04466 0.47176 0.04505 0.47384 C 0.04531 0.47662 0.0457 0.47963 0.04583 0.48264 C 0.04609 0.48472 0.04596 0.4875 0.04635 0.48935 C 0.04674 0.49144 0.04726 0.4919 0.04778 0.49375 C 0.04856 0.50093 0.04908 0.5088 0.05013 0.51574 C 0.05065 0.51944 0.05143 0.52245 0.05195 0.52639 C 0.05247 0.52986 0.05273 0.53403 0.05338 0.53727 C 0.05403 0.54097 0.05468 0.54421 0.0552 0.54838 C 0.0556 0.55069 0.05573 0.55417 0.05612 0.55718 C 0.05677 0.56157 0.05781 0.56852 0.05846 0.57222 C 0.05859 0.57477 0.05859 0.57708 0.05898 0.57894 C 0.05937 0.58102 0.06158 0.58796 0.06224 0.59005 C 0.0625 0.59236 0.06276 0.59444 0.06302 0.5963 C 0.06354 0.59792 0.06419 0.59907 0.06458 0.60093 C 0.06536 0.60463 0.06575 0.60926 0.0664 0.61343 L 0.06731 0.62037 C 0.06836 0.62755 0.0677 0.62685 0.06888 0.62685 L 0.06888 0.62755 L 0.06888 0.62685 " pathEditMode="relative" rAng="0" ptsTypes="AAAAAAAAAAAAAAAAAAAAAAAAAAAAAAA">
                                      <p:cBhvr>
                                        <p:cTn id="6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8" y="313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6.25E-7 0.00023 C 0.00378 0.03056 0.00247 0.02639 0.00729 0.04861 C 0.00833 0.05278 0.00924 0.05718 0.01029 0.06134 C 0.01328 0.07083 0.01667 0.07963 0.01979 0.08912 C 0.0293 0.11968 0.02122 0.10625 0.04102 0.15394 C 0.05182 0.18009 0.06211 0.20648 0.07617 0.23056 C 0.08802 0.2507 0.10143 0.26945 0.11146 0.29074 C 0.11341 0.29491 0.11471 0.29977 0.11745 0.30347 C 0.12305 0.31111 0.12969 0.31782 0.13581 0.32477 C 0.13906 0.33519 0.13529 0.32407 0.14206 0.33935 C 0.1431 0.34213 0.14375 0.34468 0.14492 0.34769 C 0.14583 0.34954 0.14727 0.3507 0.14805 0.35232 C 0.14922 0.3544 0.15013 0.35671 0.15117 0.35903 C 0.15182 0.36065 0.15182 0.3625 0.1526 0.36389 C 0.15378 0.36551 0.15573 0.36574 0.15729 0.3669 C 0.1599 0.37245 0.16185 0.37824 0.16497 0.38333 C 0.16654 0.38634 0.16927 0.38866 0.17096 0.39144 C 0.17279 0.39421 0.17383 0.39722 0.17565 0.39954 C 0.17747 0.40232 0.17995 0.40486 0.1819 0.40764 C 0.18294 0.40972 0.18359 0.41227 0.18477 0.41412 C 0.18659 0.41759 0.19049 0.42292 0.19245 0.42546 C 0.19297 0.42732 0.19284 0.42894 0.19401 0.43056 C 0.19518 0.43195 0.20247 0.43704 0.20469 0.43866 C 0.20573 0.44028 0.20625 0.44213 0.20768 0.44329 C 0.20898 0.44491 0.2112 0.44537 0.21237 0.44676 C 0.21484 0.44977 0.21628 0.45324 0.21849 0.45648 L 0.22148 0.46134 C 0.22474 0.46667 0.22266 0.4662 0.2263 0.4662 L 0.2263 0.46667 L 0.2263 0.4662 " pathEditMode="relative" rAng="0" ptsTypes="AAAAAAAAAAAAAAAAAAAAAAAAAAAAAAA">
                                      <p:cBhvr>
                                        <p:cTn id="6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15" y="2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22222E-6 L -3.95833E-6 0.00023 C -0.00013 0.01898 -0.00013 0.01621 -0.00026 0.03033 C -0.00026 0.03287 -0.00026 0.03565 -0.00026 0.0382 C -0.00026 0.04422 -0.00039 0.05 -0.00039 0.05556 C -0.00052 0.075 -0.00039 0.06667 -0.00078 0.0963 C -0.00091 0.11273 -0.00104 0.1294 -0.0013 0.14445 C -0.00156 0.15695 -0.00182 0.16875 -0.00195 0.18195 C -0.00195 0.18472 -0.00195 0.18773 -0.00208 0.19005 C -0.00208 0.19491 -0.00221 0.19908 -0.00234 0.20347 C -0.00234 0.20996 -0.00234 0.20278 -0.00247 0.21273 C -0.00247 0.21412 -0.00247 0.21597 -0.00247 0.21783 C -0.00247 0.21898 -0.00247 0.21945 -0.0026 0.22084 C -0.0026 0.22199 -0.0026 0.22338 -0.0026 0.225 C -0.0026 0.2257 -0.0026 0.22709 -0.0026 0.22778 C -0.0026 0.22917 -0.00273 0.22917 -0.00273 0.22986 C -0.00273 0.23334 -0.00273 0.23704 -0.00286 0.24005 C -0.00286 0.2419 -0.00286 0.24375 -0.00286 0.24514 C -0.00299 0.24699 -0.00299 0.24861 -0.00299 0.25023 C -0.00299 0.25209 -0.00312 0.25347 -0.00312 0.25556 C -0.00312 0.25672 -0.00312 0.25834 -0.00312 0.25949 C -0.00312 0.26158 -0.00325 0.26482 -0.00325 0.26667 C -0.00325 0.26783 -0.00325 0.26875 -0.00325 0.26991 C -0.00338 0.27084 -0.00351 0.27408 -0.00351 0.275 C -0.00351 0.2757 -0.00351 0.27709 -0.00351 0.27778 C -0.00351 0.27871 -0.00364 0.27917 -0.00364 0.27986 C -0.00364 0.28172 -0.00364 0.2838 -0.00377 0.28588 L -0.00377 0.28912 C -0.00377 0.29259 -0.00377 0.29213 -0.00377 0.29213 L -0.00377 0.29259 L -0.00377 0.29213 " pathEditMode="relative" rAng="0" ptsTypes="AAAAAAAAAAAAAAAAAAAAAAAAAAAAAAA">
                                      <p:cBhvr>
                                        <p:cTn id="7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146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85185E-6 L 4.16667E-7 0.00023 C 0.0099 0.01875 0.00664 0.01621 0.01888 0.02986 C 0.02161 0.03264 0.0237 0.03519 0.02682 0.03773 C 0.03424 0.04352 0.04323 0.04908 0.05117 0.05486 C 0.07565 0.07384 0.05482 0.06574 0.10599 0.09491 C 0.13411 0.11088 0.16055 0.12732 0.19674 0.14236 C 0.22747 0.15463 0.26224 0.16644 0.28802 0.17963 C 0.29323 0.18218 0.29661 0.18519 0.30365 0.18727 C 0.31797 0.19236 0.33503 0.1963 0.35117 0.20046 C 0.35937 0.20695 0.34961 0.2 0.36732 0.20972 C 0.36979 0.21134 0.37174 0.21296 0.37474 0.21482 C 0.37695 0.21574 0.3806 0.21667 0.38255 0.21759 C 0.38555 0.21875 0.38815 0.22014 0.39075 0.22176 C 0.39232 0.22269 0.39232 0.22384 0.39453 0.22477 C 0.39753 0.22593 0.40247 0.22593 0.40638 0.22685 C 0.41328 0.23009 0.41849 0.23357 0.4263 0.23658 C 0.43034 0.23843 0.43763 0.24005 0.44193 0.2419 C 0.44648 0.24352 0.44948 0.24537 0.45404 0.24676 C 0.45885 0.24838 0.46523 0.25 0.47005 0.25185 C 0.47305 0.25301 0.47448 0.2544 0.47747 0.25579 C 0.48229 0.2581 0.49245 0.26111 0.49727 0.26296 C 0.49883 0.26389 0.49844 0.26505 0.50143 0.26597 C 0.50443 0.26667 0.52344 0.26991 0.52917 0.27084 C 0.53164 0.27199 0.5332 0.27315 0.53698 0.27384 C 0.54036 0.27477 0.54596 0.27523 0.54883 0.27593 C 0.55534 0.27778 0.55898 0.27986 0.56458 0.28195 L 0.5724 0.28496 C 0.58112 0.28843 0.57552 0.28796 0.5849 0.28796 L 0.5849 0.28843 L 0.5849 0.28796 " pathEditMode="relative" rAng="0" ptsTypes="AAAAAAAAAAAAAAAAAAAAAAAAAAAAAAA">
                                      <p:cBhvr>
                                        <p:cTn id="8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45" y="144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4340" y="388620"/>
            <a:ext cx="11292840" cy="5920740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2BE308E-EAF8-2F40-B5CE-41BEBC8FFE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84" y="4901314"/>
            <a:ext cx="1670133" cy="193197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C980DB-E037-204F-9F79-CC6849A88A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604" y="6132658"/>
            <a:ext cx="810603" cy="72664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04C6AF2-936B-3846-AB6F-09565097E7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11" y="5572443"/>
            <a:ext cx="1249883" cy="112043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19A129C-95FF-084C-888D-450F4F83E1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586" y="6160085"/>
            <a:ext cx="810603" cy="72664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3A79764-3D98-CC4E-9C14-E1B7992BBE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7554" y="6148927"/>
            <a:ext cx="810603" cy="726647"/>
          </a:xfrm>
          <a:prstGeom prst="rect">
            <a:avLst/>
          </a:prstGeom>
        </p:spPr>
      </p:pic>
      <p:sp>
        <p:nvSpPr>
          <p:cNvPr id="21" name="Text Box 109"/>
          <p:cNvSpPr txBox="1">
            <a:spLocks noChangeArrowheads="1"/>
          </p:cNvSpPr>
          <p:nvPr/>
        </p:nvSpPr>
        <p:spPr bwMode="auto">
          <a:xfrm>
            <a:off x="651545" y="1848836"/>
            <a:ext cx="11075635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457200" indent="-457200" algn="just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Nước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có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thể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                       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một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số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vật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và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                 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một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số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chất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.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906268" y="1798611"/>
            <a:ext cx="3926557" cy="1196567"/>
            <a:chOff x="4052121" y="1341697"/>
            <a:chExt cx="3926557" cy="1196567"/>
          </a:xfrm>
        </p:grpSpPr>
        <p:sp>
          <p:nvSpPr>
            <p:cNvPr id="3" name="Rounded Rectangle 2"/>
            <p:cNvSpPr/>
            <p:nvPr/>
          </p:nvSpPr>
          <p:spPr>
            <a:xfrm>
              <a:off x="4052121" y="1455997"/>
              <a:ext cx="3765504" cy="108226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 Box 109"/>
            <p:cNvSpPr txBox="1">
              <a:spLocks noChangeArrowheads="1"/>
            </p:cNvSpPr>
            <p:nvPr/>
          </p:nvSpPr>
          <p:spPr bwMode="auto">
            <a:xfrm>
              <a:off x="4284366" y="1341697"/>
              <a:ext cx="3694312" cy="1184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 eaLnBrk="1" hangingPunct="1">
                <a:lnSpc>
                  <a:spcPct val="150000"/>
                </a:lnSpc>
                <a:spcBef>
                  <a:spcPts val="0"/>
                </a:spcBef>
                <a:buNone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thấm</a:t>
              </a:r>
              <a:r>
                <a:rPr lang="en-US" sz="5400" b="1" dirty="0">
                  <a:solidFill>
                    <a:srgbClr val="FF0000"/>
                  </a:solidFill>
                  <a:latin typeface="+mn-lt"/>
                </a:rPr>
                <a:t> qua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72703" y="1786920"/>
            <a:ext cx="1332008" cy="119404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016429" y="3062229"/>
            <a:ext cx="3396476" cy="1287975"/>
            <a:chOff x="5111503" y="2512164"/>
            <a:chExt cx="4729379" cy="1287975"/>
          </a:xfrm>
        </p:grpSpPr>
        <p:sp>
          <p:nvSpPr>
            <p:cNvPr id="25" name="Rounded Rectangle 24"/>
            <p:cNvSpPr/>
            <p:nvPr/>
          </p:nvSpPr>
          <p:spPr>
            <a:xfrm>
              <a:off x="5111503" y="2717872"/>
              <a:ext cx="4215027" cy="108226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 Box 109"/>
            <p:cNvSpPr txBox="1">
              <a:spLocks noChangeArrowheads="1"/>
            </p:cNvSpPr>
            <p:nvPr/>
          </p:nvSpPr>
          <p:spPr bwMode="auto">
            <a:xfrm>
              <a:off x="5420238" y="2512164"/>
              <a:ext cx="4420644" cy="1184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 eaLnBrk="1" hangingPunct="1">
                <a:lnSpc>
                  <a:spcPct val="150000"/>
                </a:lnSpc>
                <a:spcBef>
                  <a:spcPts val="0"/>
                </a:spcBef>
                <a:buNone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hoà</a:t>
              </a:r>
              <a:r>
                <a:rPr lang="en-US" sz="5400" b="1" dirty="0">
                  <a:solidFill>
                    <a:srgbClr val="FF0000"/>
                  </a:solidFill>
                  <a:latin typeface="+mn-lt"/>
                </a:rPr>
                <a:t> tan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4118650" y="522526"/>
            <a:ext cx="4480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7030A0"/>
                </a:solidFill>
                <a:latin typeface="UTM American Sans" panose="02040603050506020204" pitchFamily="18" charset="0"/>
                <a:cs typeface="Arial" panose="020B0604020202020204" pitchFamily="34" charset="0"/>
              </a:rPr>
              <a:t>TÍNH CHẤT CỦA NƯỚC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65742" y="3212045"/>
            <a:ext cx="1332008" cy="119404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31995D3-1519-0B41-8878-DC00C945C8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4378" b="96996" l="5473" r="93532">
                        <a14:foregroundMark x1="47761" y1="97210" x2="47761" y2="97210"/>
                        <a14:foregroundMark x1="47761" y1="97210" x2="47761" y2="97210"/>
                        <a14:foregroundMark x1="5721" y1="66094" x2="5721" y2="66094"/>
                        <a14:foregroundMark x1="5721" y1="66094" x2="5721" y2="66094"/>
                        <a14:foregroundMark x1="5721" y1="64378" x2="5721" y2="64378"/>
                        <a14:foregroundMark x1="91542" y1="68240" x2="91542" y2="68240"/>
                        <a14:foregroundMark x1="93532" y1="64378" x2="93532" y2="6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389" b="1"/>
          <a:stretch/>
        </p:blipFill>
        <p:spPr>
          <a:xfrm>
            <a:off x="8914683" y="6115601"/>
            <a:ext cx="1670133" cy="726647"/>
          </a:xfrm>
          <a:prstGeom prst="rect">
            <a:avLst/>
          </a:prstGeom>
        </p:spPr>
      </p:pic>
      <p:pic>
        <p:nvPicPr>
          <p:cNvPr id="20" name="Picture 19">
            <a:hlinkClick r:id="rId8" action="ppaction://hlinksldjump"/>
            <a:extLst>
              <a:ext uri="{FF2B5EF4-FFF2-40B4-BE49-F238E27FC236}">
                <a16:creationId xmlns:a16="http://schemas.microsoft.com/office/drawing/2014/main" id="{0F7D1271-723A-D146-9BF0-6F7398ED4D6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/>
        </p:blipFill>
        <p:spPr>
          <a:xfrm>
            <a:off x="10221294" y="5012612"/>
            <a:ext cx="2064054" cy="165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81481E-6 L 1.45833E-6 4.81481E-6 C 0.00273 0.03726 0.00182 0.0324 0.00534 0.05949 C 0.00612 0.06481 0.00664 0.07013 0.00755 0.07546 C 0.00963 0.0868 0.01211 0.09768 0.01432 0.10925 C 0.02135 0.14699 0.01549 0.13055 0.02995 0.18912 C 0.03776 0.22083 0.04518 0.25324 0.05547 0.28263 C 0.06406 0.3074 0.07383 0.33032 0.08112 0.35648 C 0.08255 0.3618 0.08346 0.36782 0.08555 0.37222 C 0.08945 0.38171 0.0944 0.38981 0.09883 0.39837 C 0.10117 0.41087 0.09857 0.39745 0.10338 0.4162 C 0.10417 0.41967 0.10469 0.42291 0.1056 0.42638 C 0.10612 0.42847 0.10716 0.43009 0.10781 0.43217 C 0.10859 0.43472 0.10937 0.43726 0.11002 0.44027 C 0.11055 0.44189 0.11042 0.44467 0.11107 0.44629 C 0.11198 0.44814 0.11328 0.44861 0.11445 0.45023 C 0.1164 0.45694 0.11784 0.46388 0.12005 0.47013 C 0.12122 0.47384 0.12318 0.47638 0.12448 0.48009 C 0.12565 0.48333 0.12656 0.48703 0.12773 0.49027 C 0.12917 0.49328 0.13099 0.49652 0.13229 0.5 C 0.1332 0.50254 0.13359 0.50555 0.1345 0.5081 C 0.13581 0.51203 0.13867 0.51851 0.1401 0.52199 C 0.14049 0.52407 0.14036 0.52638 0.14114 0.528 C 0.14206 0.52986 0.14739 0.53611 0.14896 0.53819 C 0.14974 0.54004 0.15026 0.54212 0.15117 0.54375 C 0.15221 0.54513 0.15364 0.54629 0.15456 0.54791 C 0.15638 0.55138 0.15742 0.55578 0.15898 0.55972 L 0.1612 0.56574 C 0.16367 0.57222 0.16211 0.57175 0.16471 0.57175 L 0.16471 0.57222 L 0.16471 0.57175 " pathEditMode="relative" rAng="0" ptsTypes="AAAAAAAAAAAAAAAAAAAAAAAAAAAAAAA"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29" y="286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07407E-6 L 4.16667E-6 -4.07407E-6 C 0.00559 0.02223 0.00364 0.01922 0.01093 0.03565 C 0.0125 0.03866 0.0138 0.0419 0.01536 0.04491 C 0.01992 0.05186 0.025 0.05834 0.02968 0.06528 C 0.04388 0.08774 0.03177 0.07801 0.06145 0.11297 C 0.07773 0.13218 0.09309 0.15162 0.11419 0.16922 C 0.13203 0.18403 0.15208 0.19792 0.16718 0.21343 C 0.17018 0.21644 0.17213 0.22014 0.17617 0.22292 C 0.18463 0.22848 0.19453 0.23334 0.20377 0.23843 C 0.20859 0.24607 0.20299 0.23797 0.21315 0.24908 C 0.21471 0.25116 0.21562 0.25301 0.21744 0.25533 C 0.21875 0.25672 0.22096 0.25741 0.22213 0.2588 C 0.22382 0.26019 0.22526 0.26204 0.22682 0.26366 C 0.22773 0.26482 0.22773 0.26621 0.2289 0.26713 C 0.23073 0.26829 0.23359 0.26852 0.23593 0.26945 C 0.23984 0.27362 0.24283 0.27778 0.24752 0.28149 C 0.24987 0.2838 0.2539 0.28542 0.25651 0.2875 C 0.25924 0.28959 0.2608 0.29167 0.26354 0.29329 C 0.26627 0.29537 0.26992 0.29723 0.27291 0.29931 C 0.27448 0.30093 0.27539 0.30278 0.27721 0.30417 C 0.27994 0.30672 0.2858 0.31065 0.28867 0.3125 C 0.28945 0.31389 0.28932 0.31505 0.29101 0.31621 C 0.29283 0.31713 0.30377 0.32084 0.30703 0.32223 C 0.30859 0.32338 0.30937 0.32477 0.31158 0.32547 C 0.31354 0.32662 0.31679 0.32709 0.31862 0.32801 C 0.32226 0.33033 0.32448 0.33287 0.32773 0.33519 L 0.33229 0.33889 C 0.33711 0.34283 0.33398 0.34237 0.33958 0.34237 L 0.33958 0.34283 L 0.33958 0.34237 " pathEditMode="relative" rAng="0" ptsTypes="AAAAAAAAAAAAAAAAAAAAAAAAAAAAAAA">
                                      <p:cBhvr>
                                        <p:cTn id="5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79" y="171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4340" y="388620"/>
            <a:ext cx="11292840" cy="5920740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2BE308E-EAF8-2F40-B5CE-41BEBC8FFE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84" y="4901314"/>
            <a:ext cx="1670133" cy="193197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C980DB-E037-204F-9F79-CC6849A88A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604" y="6132658"/>
            <a:ext cx="810603" cy="72664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04C6AF2-936B-3846-AB6F-09565097E7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559" y="5712859"/>
            <a:ext cx="1249883" cy="112043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19A129C-95FF-084C-888D-450F4F83E1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586" y="6160085"/>
            <a:ext cx="810603" cy="72664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3A79764-3D98-CC4E-9C14-E1B7992BBE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7554" y="6148927"/>
            <a:ext cx="810603" cy="726647"/>
          </a:xfrm>
          <a:prstGeom prst="rect">
            <a:avLst/>
          </a:prstGeom>
        </p:spPr>
      </p:pic>
      <p:sp>
        <p:nvSpPr>
          <p:cNvPr id="21" name="Text Box 109"/>
          <p:cNvSpPr txBox="1">
            <a:spLocks noChangeArrowheads="1"/>
          </p:cNvSpPr>
          <p:nvPr/>
        </p:nvSpPr>
        <p:spPr bwMode="auto">
          <a:xfrm>
            <a:off x="617233" y="1296134"/>
            <a:ext cx="11053111" cy="383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457200" indent="-457200" algn="just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Không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khí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                ,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không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màu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,                       ,</a:t>
            </a: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Không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có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                     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nhất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định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.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996229" y="1264744"/>
            <a:ext cx="4330300" cy="1338828"/>
            <a:chOff x="4052120" y="1341697"/>
            <a:chExt cx="4330300" cy="1338828"/>
          </a:xfrm>
        </p:grpSpPr>
        <p:sp>
          <p:nvSpPr>
            <p:cNvPr id="3" name="Rounded Rectangle 2"/>
            <p:cNvSpPr/>
            <p:nvPr/>
          </p:nvSpPr>
          <p:spPr>
            <a:xfrm>
              <a:off x="4052120" y="1455997"/>
              <a:ext cx="4111927" cy="108226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 Box 109"/>
            <p:cNvSpPr txBox="1">
              <a:spLocks noChangeArrowheads="1"/>
            </p:cNvSpPr>
            <p:nvPr/>
          </p:nvSpPr>
          <p:spPr bwMode="auto">
            <a:xfrm>
              <a:off x="4284365" y="1341697"/>
              <a:ext cx="4098055" cy="1338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 eaLnBrk="1" hangingPunct="1">
                <a:lnSpc>
                  <a:spcPct val="150000"/>
                </a:lnSpc>
                <a:spcBef>
                  <a:spcPts val="0"/>
                </a:spcBef>
                <a:buNone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trong</a:t>
              </a:r>
              <a:r>
                <a:rPr lang="en-US" sz="5400" b="1" dirty="0">
                  <a:solidFill>
                    <a:srgbClr val="FF0000"/>
                  </a:solidFill>
                  <a:latin typeface="+mn-lt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suốt</a:t>
              </a:r>
              <a:endParaRPr lang="en-US" sz="5400" b="1" dirty="0">
                <a:solidFill>
                  <a:srgbClr val="FF0000"/>
                </a:solidFill>
                <a:latin typeface="+mn-lt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42429" y="1236783"/>
            <a:ext cx="1332008" cy="119404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984024" y="2317113"/>
            <a:ext cx="4729379" cy="1338828"/>
            <a:chOff x="5111503" y="2512164"/>
            <a:chExt cx="4729379" cy="1338828"/>
          </a:xfrm>
        </p:grpSpPr>
        <p:sp>
          <p:nvSpPr>
            <p:cNvPr id="25" name="Rounded Rectangle 24"/>
            <p:cNvSpPr/>
            <p:nvPr/>
          </p:nvSpPr>
          <p:spPr>
            <a:xfrm>
              <a:off x="5111503" y="2717872"/>
              <a:ext cx="4215027" cy="108226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 Box 109"/>
            <p:cNvSpPr txBox="1">
              <a:spLocks noChangeArrowheads="1"/>
            </p:cNvSpPr>
            <p:nvPr/>
          </p:nvSpPr>
          <p:spPr bwMode="auto">
            <a:xfrm>
              <a:off x="5420238" y="2512164"/>
              <a:ext cx="4420644" cy="1338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 eaLnBrk="1" hangingPunct="1">
                <a:lnSpc>
                  <a:spcPct val="150000"/>
                </a:lnSpc>
                <a:spcBef>
                  <a:spcPts val="0"/>
                </a:spcBef>
                <a:buNone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không</a:t>
              </a:r>
              <a:r>
                <a:rPr lang="en-US" sz="5400" b="1" dirty="0">
                  <a:solidFill>
                    <a:srgbClr val="FF0000"/>
                  </a:solidFill>
                  <a:latin typeface="+mn-lt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mùi</a:t>
              </a:r>
              <a:endParaRPr lang="en-US" sz="5400" b="1" dirty="0">
                <a:solidFill>
                  <a:srgbClr val="FF0000"/>
                </a:solidFill>
                <a:latin typeface="+mn-lt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736050" y="2362268"/>
            <a:ext cx="3952247" cy="1195535"/>
            <a:chOff x="514215" y="3487397"/>
            <a:chExt cx="3952247" cy="1195535"/>
          </a:xfrm>
        </p:grpSpPr>
        <p:sp>
          <p:nvSpPr>
            <p:cNvPr id="29" name="Rounded Rectangle 28"/>
            <p:cNvSpPr/>
            <p:nvPr/>
          </p:nvSpPr>
          <p:spPr>
            <a:xfrm>
              <a:off x="514215" y="3777279"/>
              <a:ext cx="3765504" cy="90565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 Box 109"/>
            <p:cNvSpPr txBox="1">
              <a:spLocks noChangeArrowheads="1"/>
            </p:cNvSpPr>
            <p:nvPr/>
          </p:nvSpPr>
          <p:spPr bwMode="auto">
            <a:xfrm>
              <a:off x="772150" y="3487397"/>
              <a:ext cx="3694312" cy="1184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 eaLnBrk="1" hangingPunct="1">
                <a:lnSpc>
                  <a:spcPct val="150000"/>
                </a:lnSpc>
                <a:spcBef>
                  <a:spcPts val="0"/>
                </a:spcBef>
                <a:buNone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Không</a:t>
              </a:r>
              <a:r>
                <a:rPr lang="en-US" sz="5400" b="1" dirty="0">
                  <a:solidFill>
                    <a:srgbClr val="FF0000"/>
                  </a:solidFill>
                  <a:latin typeface="+mn-lt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vị</a:t>
              </a:r>
              <a:endParaRPr lang="en-US" sz="5400" b="1" dirty="0">
                <a:solidFill>
                  <a:srgbClr val="FF0000"/>
                </a:solidFill>
                <a:latin typeface="+mn-lt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3575234" y="522526"/>
            <a:ext cx="55675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7030A0"/>
                </a:solidFill>
                <a:latin typeface="UTM American Sans" panose="02040603050506020204" pitchFamily="18" charset="0"/>
                <a:cs typeface="Arial" panose="020B0604020202020204" pitchFamily="34" charset="0"/>
              </a:rPr>
              <a:t>TÍNH CHẤT CỦA KHÔNG KHÍ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973476" y="3609105"/>
            <a:ext cx="4729379" cy="1287975"/>
            <a:chOff x="7974191" y="3652792"/>
            <a:chExt cx="4729379" cy="1287975"/>
          </a:xfrm>
        </p:grpSpPr>
        <p:sp>
          <p:nvSpPr>
            <p:cNvPr id="19" name="Rounded Rectangle 18"/>
            <p:cNvSpPr/>
            <p:nvPr/>
          </p:nvSpPr>
          <p:spPr>
            <a:xfrm>
              <a:off x="7974191" y="3858500"/>
              <a:ext cx="4215027" cy="108226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 Box 109"/>
            <p:cNvSpPr txBox="1">
              <a:spLocks noChangeArrowheads="1"/>
            </p:cNvSpPr>
            <p:nvPr/>
          </p:nvSpPr>
          <p:spPr bwMode="auto">
            <a:xfrm>
              <a:off x="8282926" y="3652792"/>
              <a:ext cx="4420644" cy="1184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 eaLnBrk="1" hangingPunct="1">
                <a:lnSpc>
                  <a:spcPct val="150000"/>
                </a:lnSpc>
                <a:spcBef>
                  <a:spcPts val="0"/>
                </a:spcBef>
                <a:buNone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hình</a:t>
              </a:r>
              <a:r>
                <a:rPr lang="en-US" sz="5400" b="1" dirty="0">
                  <a:solidFill>
                    <a:srgbClr val="FF0000"/>
                  </a:solidFill>
                  <a:latin typeface="+mn-lt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dạng</a:t>
              </a:r>
              <a:endParaRPr lang="en-US" sz="5400" b="1" dirty="0">
                <a:solidFill>
                  <a:srgbClr val="FF0000"/>
                </a:solidFill>
                <a:latin typeface="+mn-lt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44517" y="2347592"/>
            <a:ext cx="1332008" cy="119404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10521" y="3780317"/>
            <a:ext cx="1332008" cy="119404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9736" y="2338882"/>
            <a:ext cx="1332008" cy="119404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31995D3-1519-0B41-8878-DC00C945C8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4378" b="96996" l="5473" r="93532">
                        <a14:foregroundMark x1="47761" y1="97210" x2="47761" y2="97210"/>
                        <a14:foregroundMark x1="47761" y1="97210" x2="47761" y2="97210"/>
                        <a14:foregroundMark x1="5721" y1="66094" x2="5721" y2="66094"/>
                        <a14:foregroundMark x1="5721" y1="66094" x2="5721" y2="66094"/>
                        <a14:foregroundMark x1="5721" y1="64378" x2="5721" y2="64378"/>
                        <a14:foregroundMark x1="91542" y1="68240" x2="91542" y2="68240"/>
                        <a14:foregroundMark x1="93532" y1="64378" x2="93532" y2="6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389" b="1"/>
          <a:stretch/>
        </p:blipFill>
        <p:spPr>
          <a:xfrm>
            <a:off x="8914683" y="6115601"/>
            <a:ext cx="1670133" cy="726647"/>
          </a:xfrm>
          <a:prstGeom prst="rect">
            <a:avLst/>
          </a:prstGeom>
        </p:spPr>
      </p:pic>
      <p:pic>
        <p:nvPicPr>
          <p:cNvPr id="28" name="Picture 27">
            <a:hlinkClick r:id="rId8" action="ppaction://hlinksldjump"/>
            <a:extLst>
              <a:ext uri="{FF2B5EF4-FFF2-40B4-BE49-F238E27FC236}">
                <a16:creationId xmlns:a16="http://schemas.microsoft.com/office/drawing/2014/main" id="{0F7D1271-723A-D146-9BF0-6F7398ED4D6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/>
        </p:blipFill>
        <p:spPr>
          <a:xfrm>
            <a:off x="10131208" y="5127952"/>
            <a:ext cx="2064054" cy="165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4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4.16667E-7 -1.11111E-6 C 0.00365 0.03912 0.00234 0.03403 0.00703 0.0625 C 0.00794 0.06806 0.00872 0.07361 0.0099 0.07917 C 0.01263 0.09097 0.01589 0.10232 0.01875 0.11458 C 0.02786 0.15417 0.02031 0.13704 0.03919 0.19861 C 0.04935 0.23195 0.05924 0.26574 0.07253 0.29676 C 0.08385 0.32269 0.09661 0.34676 0.10612 0.37408 C 0.10807 0.37986 0.10924 0.38611 0.11185 0.39097 C 0.11719 0.40046 0.12344 0.40926 0.1293 0.41829 C 0.13242 0.43125 0.12891 0.41736 0.13529 0.43681 C 0.13633 0.44051 0.13685 0.44398 0.13815 0.44722 C 0.13893 0.44954 0.14023 0.45139 0.14102 0.4537 C 0.14206 0.45602 0.1431 0.45903 0.14401 0.46227 C 0.14453 0.46412 0.14453 0.46667 0.14544 0.46852 C 0.14648 0.4706 0.14818 0.47107 0.14987 0.47269 C 0.15221 0.47963 0.15417 0.48704 0.15703 0.49352 C 0.15859 0.49745 0.1612 0.50023 0.16289 0.50394 C 0.16445 0.50741 0.16549 0.51111 0.16719 0.51458 C 0.16914 0.51806 0.17135 0.52107 0.17305 0.525 C 0.17435 0.52755 0.17487 0.53056 0.17591 0.53333 C 0.17773 0.5375 0.18138 0.54445 0.1832 0.54792 C 0.18385 0.55023 0.18372 0.55255 0.18464 0.5544 C 0.18581 0.55625 0.19284 0.56296 0.19492 0.56482 C 0.19596 0.5669 0.19648 0.56921 0.19792 0.57083 C 0.19909 0.57245 0.20104 0.57338 0.20221 0.57523 C 0.20456 0.57894 0.20599 0.58333 0.20807 0.5875 L 0.21094 0.59375 C 0.21406 0.6007 0.21198 0.60023 0.21549 0.60023 L 0.21549 0.6007 L 0.21549 0.60023 " pathEditMode="relative" rAng="0" ptsTypes="AAAAAAAAAAAAAAAAAAAAAAAAAAAAAAA">
                                      <p:cBhvr>
                                        <p:cTn id="6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68" y="300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3.75E-6 0.00023 C 0.00625 0.03102 0.00404 0.02662 0.01198 0.0493 C 0.01381 0.05347 0.01524 0.05787 0.01706 0.06227 C 0.02201 0.07176 0.02761 0.08079 0.03282 0.09028 C 0.04857 0.12129 0.03516 0.10787 0.06797 0.15625 C 0.08594 0.18264 0.103 0.20949 0.12631 0.23403 C 0.14597 0.2544 0.16823 0.27338 0.1849 0.29514 C 0.18815 0.2993 0.19024 0.30393 0.1948 0.30787 C 0.20417 0.31574 0.21511 0.32245 0.22526 0.32963 C 0.23073 0.34028 0.22448 0.32893 0.23568 0.34444 C 0.23737 0.34722 0.23842 0.34977 0.24037 0.35301 C 0.24193 0.35486 0.24427 0.35602 0.24558 0.35764 C 0.24753 0.35972 0.24909 0.36204 0.25079 0.36435 C 0.25183 0.36597 0.25183 0.36805 0.25313 0.36944 C 0.25508 0.37106 0.25834 0.37129 0.26094 0.37245 C 0.26524 0.37801 0.26849 0.38403 0.2737 0.38912 C 0.27631 0.39213 0.28086 0.39444 0.2836 0.39745 C 0.28659 0.40023 0.28842 0.40324 0.29141 0.40555 C 0.2944 0.40833 0.29857 0.41088 0.30183 0.41389 C 0.30352 0.41597 0.30456 0.41852 0.30651 0.42037 C 0.30951 0.42384 0.31602 0.4294 0.31927 0.43194 C 0.32019 0.43379 0.31993 0.43541 0.32188 0.43704 C 0.32383 0.43842 0.33594 0.44375 0.33959 0.44537 C 0.34128 0.44699 0.34219 0.44884 0.34454 0.45 C 0.34675 0.45162 0.35039 0.45208 0.35235 0.45347 C 0.35638 0.45648 0.35886 0.46018 0.3625 0.46342 L 0.36745 0.46829 C 0.37292 0.47384 0.3694 0.47315 0.37552 0.47315 L 0.37552 0.47384 L 0.37552 0.47315 " pathEditMode="relative" rAng="0" ptsTypes="AAAAAAAAAAAAAAAAAAAAAAAAAAAAAAA">
                                      <p:cBhvr>
                                        <p:cTn id="6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76" y="236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44444E-6 L -3.75E-6 0.00024 C 0.00586 0.01436 0.00586 0.01204 0.01771 0.02269 C 0.01771 0.02454 0.01771 0.02686 0.01771 0.02871 C 0.01771 0.03334 0.02943 0.03774 0.02943 0.0419 C 0.04128 0.05672 0.02943 0.05024 0.06498 0.07292 C 0.07683 0.08542 0.08269 0.09792 0.10638 0.10926 C 0.12995 0.11875 0.15365 0.12778 0.15951 0.13774 C 0.15951 0.13982 0.15951 0.14213 0.17136 0.14399 C 0.17136 0.14769 0.18321 0.15093 0.19493 0.15417 C 0.19493 0.15903 0.19493 0.15348 0.20677 0.16112 C 0.20677 0.16227 0.20677 0.16389 0.20677 0.16482 C 0.20677 0.16598 0.20677 0.16644 0.21862 0.16737 C 0.21862 0.16829 0.21862 0.16922 0.21862 0.17037 C 0.21862 0.17107 0.21862 0.172 0.21862 0.17269 C 0.21862 0.17362 0.23047 0.17362 0.23047 0.17408 C 0.23047 0.17662 0.23047 0.17963 0.23633 0.18172 C 0.23633 0.18334 0.23633 0.18473 0.23633 0.18588 C 0.24818 0.18727 0.24818 0.18843 0.24818 0.18959 C 0.24818 0.19098 0.26003 0.19213 0.26003 0.19352 C 0.26003 0.19468 0.26003 0.19584 0.26003 0.19653 C 0.26003 0.19838 0.27175 0.2007 0.27175 0.20209 C 0.27175 0.20278 0.27175 0.20348 0.27175 0.20463 C 0.2836 0.20533 0.29545 0.20764 0.29545 0.20834 C 0.29545 0.20903 0.29545 0.21019 0.29545 0.21065 C 0.29545 0.21135 0.3073 0.21158 0.3073 0.21204 C 0.3073 0.21343 0.3073 0.21505 0.31914 0.2169 L 0.31914 0.21899 C 0.31914 0.222 0.31914 0.22153 0.31914 0.222 L 0.31914 0.22246 L 0.31914 0.22153 " pathEditMode="relative" rAng="0" ptsTypes="AAAAAAAAAAAAAAAAAAAAAAAAAAAAAAA">
                                      <p:cBhvr>
                                        <p:cTn id="7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1" y="1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7.40741E-7 L 3.125E-6 0.00023 C 0.00039 0.03148 0.00026 0.02708 0.00091 0.05023 C 0.00104 0.05486 0.00117 0.05903 0.0013 0.06343 C 0.00169 0.07315 0.00208 0.08241 0.0026 0.09236 C 0.00377 0.1243 0.00273 0.11065 0.00534 0.15972 C 0.00677 0.18657 0.00807 0.21435 0.01002 0.23958 C 0.01159 0.26018 0.01328 0.28009 0.01458 0.30231 C 0.01484 0.30671 0.0151 0.3118 0.01536 0.31528 C 0.01614 0.32384 0.01705 0.33032 0.01784 0.3375 C 0.01823 0.34838 0.01771 0.33657 0.01862 0.35301 C 0.01875 0.35579 0.01888 0.35856 0.01901 0.36157 C 0.01914 0.36319 0.0194 0.36481 0.0194 0.3662 C 0.01953 0.36829 0.01966 0.3706 0.01979 0.37338 C 0.01992 0.37477 0.01992 0.37685 0.02005 0.37824 C 0.02018 0.38032 0.02044 0.38032 0.0207 0.38194 C 0.02096 0.38727 0.02122 0.39305 0.02161 0.39815 C 0.02187 0.40139 0.02226 0.40417 0.02252 0.40718 C 0.02265 0.40995 0.02278 0.41296 0.02304 0.41528 C 0.0233 0.41805 0.02369 0.42083 0.02396 0.42384 C 0.02409 0.42593 0.02409 0.42824 0.02422 0.43055 C 0.02448 0.43449 0.025 0.43958 0.02526 0.44259 C 0.02539 0.44421 0.02539 0.44606 0.02552 0.44768 C 0.02565 0.44884 0.02656 0.4544 0.02695 0.45602 C 0.02708 0.45787 0.02708 0.45972 0.02734 0.46088 C 0.02747 0.4625 0.02773 0.46343 0.02786 0.46458 C 0.02825 0.46759 0.02838 0.47106 0.02877 0.47454 L 0.02916 0.47963 C 0.02955 0.48565 0.02929 0.48472 0.02981 0.48472 L 0.02981 0.48565 L 0.02981 0.48472 " pathEditMode="relative" rAng="0" ptsTypes="AAAAAAAAAAAAAAAAAAAAAAAAAAAAAAA">
                                      <p:cBhvr>
                                        <p:cTn id="8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4" y="24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1482" y="307567"/>
            <a:ext cx="11292840" cy="5920740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8147782" y="1716276"/>
            <a:ext cx="3396476" cy="1287975"/>
            <a:chOff x="5111503" y="2512164"/>
            <a:chExt cx="4729379" cy="1287975"/>
          </a:xfrm>
        </p:grpSpPr>
        <p:sp>
          <p:nvSpPr>
            <p:cNvPr id="28" name="Rounded Rectangle 27"/>
            <p:cNvSpPr/>
            <p:nvPr/>
          </p:nvSpPr>
          <p:spPr>
            <a:xfrm>
              <a:off x="5111503" y="2717872"/>
              <a:ext cx="4215027" cy="108226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 Box 109"/>
            <p:cNvSpPr txBox="1">
              <a:spLocks noChangeArrowheads="1"/>
            </p:cNvSpPr>
            <p:nvPr/>
          </p:nvSpPr>
          <p:spPr bwMode="auto">
            <a:xfrm>
              <a:off x="5420238" y="2512164"/>
              <a:ext cx="4420644" cy="1184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 eaLnBrk="1" hangingPunct="1">
                <a:lnSpc>
                  <a:spcPct val="150000"/>
                </a:lnSpc>
                <a:spcBef>
                  <a:spcPts val="0"/>
                </a:spcBef>
                <a:buNone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nén</a:t>
              </a:r>
              <a:r>
                <a:rPr lang="en-US" sz="5400" b="1" dirty="0">
                  <a:solidFill>
                    <a:srgbClr val="FF0000"/>
                  </a:solidFill>
                  <a:latin typeface="+mn-lt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lại</a:t>
              </a:r>
              <a:endParaRPr lang="en-US" sz="5400" b="1" dirty="0">
                <a:solidFill>
                  <a:srgbClr val="FF0000"/>
                </a:solidFill>
                <a:latin typeface="+mn-lt"/>
              </a:endParaRPr>
            </a:p>
          </p:txBody>
        </p:sp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02BE308E-EAF8-2F40-B5CE-41BEBC8FFE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84" y="4901314"/>
            <a:ext cx="1670133" cy="193197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C980DB-E037-204F-9F79-CC6849A88A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604" y="6132658"/>
            <a:ext cx="810603" cy="72664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04C6AF2-936B-3846-AB6F-09565097E7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11" y="5572443"/>
            <a:ext cx="1249883" cy="112043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19A129C-95FF-084C-888D-450F4F83E1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586" y="6160085"/>
            <a:ext cx="810603" cy="72664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3A79764-3D98-CC4E-9C14-E1B7992BBE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7554" y="6148927"/>
            <a:ext cx="810603" cy="726647"/>
          </a:xfrm>
          <a:prstGeom prst="rect">
            <a:avLst/>
          </a:prstGeom>
        </p:spPr>
      </p:pic>
      <p:sp>
        <p:nvSpPr>
          <p:cNvPr id="21" name="Text Box 109"/>
          <p:cNvSpPr txBox="1">
            <a:spLocks noChangeArrowheads="1"/>
          </p:cNvSpPr>
          <p:nvPr/>
        </p:nvSpPr>
        <p:spPr bwMode="auto">
          <a:xfrm>
            <a:off x="651545" y="1848836"/>
            <a:ext cx="11075635" cy="2431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457200" indent="-457200" algn="just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Không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khí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có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thể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bị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 </a:t>
            </a: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+mn-lt"/>
              </a:rPr>
              <a:t>hoặc</a:t>
            </a:r>
            <a:r>
              <a:rPr lang="en-US" sz="5400" b="1" dirty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24873" y="2017656"/>
            <a:ext cx="1332008" cy="119404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863171" y="3087596"/>
            <a:ext cx="3396476" cy="1287975"/>
            <a:chOff x="5111503" y="2512164"/>
            <a:chExt cx="4729379" cy="1287975"/>
          </a:xfrm>
        </p:grpSpPr>
        <p:sp>
          <p:nvSpPr>
            <p:cNvPr id="25" name="Rounded Rectangle 24"/>
            <p:cNvSpPr/>
            <p:nvPr/>
          </p:nvSpPr>
          <p:spPr>
            <a:xfrm>
              <a:off x="5111503" y="2717872"/>
              <a:ext cx="4215027" cy="108226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 Box 109"/>
            <p:cNvSpPr txBox="1">
              <a:spLocks noChangeArrowheads="1"/>
            </p:cNvSpPr>
            <p:nvPr/>
          </p:nvSpPr>
          <p:spPr bwMode="auto">
            <a:xfrm>
              <a:off x="5420238" y="2512164"/>
              <a:ext cx="4420644" cy="1184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 eaLnBrk="1" hangingPunct="1">
                <a:lnSpc>
                  <a:spcPct val="150000"/>
                </a:lnSpc>
                <a:spcBef>
                  <a:spcPts val="0"/>
                </a:spcBef>
                <a:buNone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giãn</a:t>
              </a:r>
              <a:r>
                <a:rPr lang="en-US" sz="5400" b="1" dirty="0">
                  <a:solidFill>
                    <a:srgbClr val="FF0000"/>
                  </a:solidFill>
                  <a:latin typeface="+mn-lt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+mn-lt"/>
                </a:rPr>
                <a:t>ra</a:t>
              </a:r>
              <a:endParaRPr lang="en-US" sz="5400" b="1" dirty="0">
                <a:solidFill>
                  <a:srgbClr val="FF0000"/>
                </a:solidFill>
                <a:latin typeface="+mn-lt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3475872" y="1014421"/>
            <a:ext cx="55675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7030A0"/>
                </a:solidFill>
                <a:latin typeface="UTM American Sans" panose="02040603050506020204" pitchFamily="18" charset="0"/>
                <a:cs typeface="Arial" panose="020B0604020202020204" pitchFamily="34" charset="0"/>
              </a:rPr>
              <a:t>TÍNH CHẤT CỦA KHÔNG KHÍ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C845009-BFD2-AE4F-9379-27B4C8D88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5872" y="3207677"/>
            <a:ext cx="1332008" cy="119404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31995D3-1519-0B41-8878-DC00C945C8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4378" b="96996" l="5473" r="93532">
                        <a14:foregroundMark x1="47761" y1="97210" x2="47761" y2="97210"/>
                        <a14:foregroundMark x1="47761" y1="97210" x2="47761" y2="97210"/>
                        <a14:foregroundMark x1="5721" y1="66094" x2="5721" y2="66094"/>
                        <a14:foregroundMark x1="5721" y1="66094" x2="5721" y2="66094"/>
                        <a14:foregroundMark x1="5721" y1="64378" x2="5721" y2="64378"/>
                        <a14:foregroundMark x1="91542" y1="68240" x2="91542" y2="68240"/>
                        <a14:foregroundMark x1="93532" y1="64378" x2="93532" y2="6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389" b="1"/>
          <a:stretch/>
        </p:blipFill>
        <p:spPr>
          <a:xfrm>
            <a:off x="8914683" y="6115601"/>
            <a:ext cx="1670133" cy="726647"/>
          </a:xfrm>
          <a:prstGeom prst="rect">
            <a:avLst/>
          </a:prstGeom>
        </p:spPr>
      </p:pic>
      <p:pic>
        <p:nvPicPr>
          <p:cNvPr id="30" name="Picture 29">
            <a:hlinkClick r:id="rId8" action="ppaction://hlinksldjump"/>
            <a:extLst>
              <a:ext uri="{FF2B5EF4-FFF2-40B4-BE49-F238E27FC236}">
                <a16:creationId xmlns:a16="http://schemas.microsoft.com/office/drawing/2014/main" id="{0F7D1271-723A-D146-9BF0-6F7398ED4D6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/>
        </p:blipFill>
        <p:spPr>
          <a:xfrm>
            <a:off x="10088611" y="5018716"/>
            <a:ext cx="2064054" cy="165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81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 L 8.33333E-7 0 C 0.00065 0.03472 0.00039 0.03009 0.00143 0.05556 C 0.00169 0.06042 0.00182 0.06551 0.00208 0.07037 C 0.0026 0.08102 0.00325 0.0912 0.00391 0.10208 C 0.00586 0.13727 0.00417 0.12199 0.0082 0.17662 C 0.01042 0.20625 0.0125 0.23657 0.01523 0.26412 C 0.01771 0.28727 0.02031 0.3088 0.0224 0.3331 C 0.02279 0.33819 0.02305 0.34375 0.02357 0.34792 C 0.02474 0.35671 0.02604 0.36435 0.02734 0.37222 C 0.02786 0.38403 0.02721 0.37153 0.02851 0.38889 C 0.02878 0.39213 0.02891 0.39537 0.02917 0.39861 C 0.0293 0.40046 0.02956 0.40185 0.02982 0.40394 C 0.02995 0.40625 0.03021 0.40856 0.03034 0.41157 C 0.03047 0.41296 0.03047 0.41551 0.03073 0.41713 C 0.03086 0.41875 0.03125 0.41921 0.03164 0.42083 C 0.03216 0.42708 0.03255 0.43356 0.0332 0.43935 C 0.03346 0.44282 0.03398 0.44514 0.03437 0.44861 C 0.03463 0.45185 0.0349 0.45509 0.03529 0.45833 C 0.03568 0.46111 0.0362 0.46412 0.03659 0.46736 C 0.03685 0.46968 0.03685 0.47245 0.03711 0.475 C 0.0375 0.47847 0.03828 0.48472 0.03867 0.48796 C 0.0388 0.48981 0.0388 0.4919 0.03893 0.49352 C 0.03919 0.49514 0.04075 0.50116 0.04115 0.50301 C 0.04141 0.50486 0.04154 0.50671 0.0418 0.50833 C 0.04206 0.50949 0.04245 0.51065 0.04271 0.51204 C 0.04323 0.51528 0.04349 0.51944 0.04388 0.52315 L 0.04453 0.5287 C 0.04518 0.53495 0.04479 0.53449 0.04557 0.53449 L 0.04557 0.53495 L 0.04557 0.53449 " pathEditMode="relative" rAng="0" ptsTypes="AAAAAAAAAAAAAAAAAAAAAAAAAAAAAAA">
                                      <p:cBhvr>
                                        <p:cTn id="4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26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-3.54167E-6 -1.11111E-6 C 0.00769 0.02199 0.00495 0.01898 0.01498 0.03519 C 0.01719 0.0382 0.01901 0.04144 0.0211 0.04445 C 0.02735 0.05139 0.03438 0.05787 0.04089 0.06482 C 0.06042 0.08704 0.04375 0.07732 0.08464 0.11204 C 0.10703 0.13125 0.12826 0.15046 0.1573 0.16806 C 0.18177 0.18264 0.20951 0.19653 0.23021 0.21181 C 0.23438 0.21482 0.23711 0.21852 0.24271 0.2213 C 0.2543 0.22685 0.26797 0.23171 0.28073 0.23681 C 0.28737 0.24421 0.27956 0.23634 0.29362 0.24722 C 0.29571 0.24931 0.29701 0.25116 0.29948 0.25347 C 0.30131 0.25486 0.3043 0.25556 0.30599 0.25695 C 0.30834 0.25833 0.31029 0.26019 0.31237 0.26181 C 0.31368 0.26296 0.31368 0.26435 0.31524 0.26528 C 0.31784 0.26644 0.32175 0.26667 0.325 0.26759 C 0.33034 0.27176 0.33451 0.2757 0.34089 0.2794 C 0.34414 0.28171 0.34974 0.28333 0.35339 0.28542 C 0.35703 0.2875 0.35925 0.28958 0.36302 0.2912 C 0.3668 0.29329 0.37175 0.29514 0.37592 0.29722 C 0.37813 0.29884 0.3793 0.3007 0.3819 0.30208 C 0.38568 0.30463 0.39375 0.30833 0.39766 0.31019 C 0.3987 0.31158 0.39857 0.31273 0.40092 0.31389 C 0.40339 0.31482 0.41849 0.31852 0.42292 0.31991 C 0.42513 0.32107 0.42618 0.32245 0.42917 0.32315 C 0.4319 0.32431 0.43633 0.32477 0.43894 0.3257 C 0.44388 0.32801 0.44701 0.33056 0.45144 0.33287 L 0.45769 0.33658 C 0.46433 0.34051 0.46003 0.34005 0.46784 0.34005 L 0.46784 0.34051 L 0.46784 0.34005 " pathEditMode="relative" rAng="0" ptsTypes="AAAAAAAAAAAAAAAAAAAAAAAAAAAAAAA">
                                      <p:cBhvr>
                                        <p:cTn id="5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85" y="170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7"/>
          <a:stretch/>
        </p:blipFill>
        <p:spPr>
          <a:xfrm>
            <a:off x="3288472" y="1988820"/>
            <a:ext cx="9258889" cy="4869180"/>
          </a:xfrm>
          <a:prstGeom prst="rect">
            <a:avLst/>
          </a:prstGeom>
        </p:spPr>
      </p:pic>
      <p:sp>
        <p:nvSpPr>
          <p:cNvPr id="5" name="Text Box 109"/>
          <p:cNvSpPr txBox="1">
            <a:spLocks noChangeArrowheads="1"/>
          </p:cNvSpPr>
          <p:nvPr/>
        </p:nvSpPr>
        <p:spPr bwMode="auto">
          <a:xfrm>
            <a:off x="3893150" y="2355506"/>
            <a:ext cx="7834836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457200" indent="-457200" algn="just"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vi-VN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Nướ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là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latin typeface="+mn-lt"/>
              </a:rPr>
              <a:t>chất</a:t>
            </a:r>
            <a:r>
              <a:rPr lang="en-US" sz="4000" b="1" dirty="0">
                <a:latin typeface="+mn-lt"/>
              </a:rPr>
              <a:t> </a:t>
            </a:r>
            <a:r>
              <a:rPr lang="en-US" sz="4000" b="1" dirty="0" err="1">
                <a:latin typeface="+mn-lt"/>
              </a:rPr>
              <a:t>lỏng</a:t>
            </a:r>
            <a:r>
              <a:rPr lang="en-US" sz="4000" b="1" dirty="0">
                <a:latin typeface="+mn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n-lt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n-lt"/>
              </a:rPr>
              <a:t>suốt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+mn-lt"/>
              </a:rPr>
              <a:t>không</a:t>
            </a:r>
            <a:r>
              <a:rPr lang="en-US" sz="4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n-lt"/>
              </a:rPr>
              <a:t>màu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+mn-lt"/>
              </a:rPr>
              <a:t>không</a:t>
            </a:r>
            <a:r>
              <a:rPr lang="en-US" sz="4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n-lt"/>
              </a:rPr>
              <a:t>mùi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+mn-lt"/>
              </a:rPr>
              <a:t>không</a:t>
            </a:r>
            <a:r>
              <a:rPr lang="en-US" sz="4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n-lt"/>
              </a:rPr>
              <a:t>vị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không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có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n-lt"/>
              </a:rPr>
              <a:t>hình</a:t>
            </a:r>
            <a:r>
              <a:rPr lang="en-US" sz="4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n-lt"/>
              </a:rPr>
              <a:t>dạng</a:t>
            </a:r>
            <a:r>
              <a:rPr lang="en-US" sz="4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nhất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định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.</a:t>
            </a:r>
          </a:p>
          <a:p>
            <a:pPr marL="457200" indent="-457200" algn="just"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Nước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có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thể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n-lt"/>
              </a:rPr>
              <a:t>thấm</a:t>
            </a:r>
            <a:r>
              <a:rPr lang="en-US" sz="4000" b="1" dirty="0">
                <a:solidFill>
                  <a:srgbClr val="FF0000"/>
                </a:solidFill>
                <a:latin typeface="+mn-lt"/>
              </a:rPr>
              <a:t> qua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một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số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vật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và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n-lt"/>
              </a:rPr>
              <a:t>hoà</a:t>
            </a:r>
            <a:r>
              <a:rPr lang="en-US" sz="4000" b="1" dirty="0">
                <a:solidFill>
                  <a:srgbClr val="FF0000"/>
                </a:solidFill>
                <a:latin typeface="+mn-lt"/>
              </a:rPr>
              <a:t> tan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một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số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chất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.</a:t>
            </a:r>
            <a:endParaRPr lang="en-US" sz="40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102" name="Picture 6" descr="Pin on Ag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998057"/>
            <a:ext cx="3589020" cy="353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8641">
            <a:off x="2882922" y="5265251"/>
            <a:ext cx="2426987" cy="8436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8641">
            <a:off x="10449279" y="1636503"/>
            <a:ext cx="2426987" cy="843647"/>
          </a:xfrm>
          <a:prstGeom prst="rect">
            <a:avLst/>
          </a:prstGeom>
        </p:spPr>
      </p:pic>
      <p:pic>
        <p:nvPicPr>
          <p:cNvPr id="15" name="图片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659" y="-1118996"/>
            <a:ext cx="8998475" cy="2857499"/>
          </a:xfrm>
          <a:prstGeom prst="rect">
            <a:avLst/>
          </a:prstGeom>
        </p:spPr>
      </p:pic>
      <p:sp>
        <p:nvSpPr>
          <p:cNvPr id="16" name="文本框 25"/>
          <p:cNvSpPr txBox="1"/>
          <p:nvPr/>
        </p:nvSpPr>
        <p:spPr>
          <a:xfrm>
            <a:off x="1544194" y="534118"/>
            <a:ext cx="8669405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6000" spc="300" dirty="0">
                <a:solidFill>
                  <a:srgbClr val="6F3A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  <a:ea typeface="微软雅黑 Light" panose="020B0502040204020203" pitchFamily="34" charset="-122"/>
              </a:rPr>
              <a:t>TÍNH CHẤT CỦA NƯỚC</a:t>
            </a:r>
            <a:endParaRPr lang="zh-CN" altLang="en-US" sz="6000" spc="300" dirty="0">
              <a:solidFill>
                <a:srgbClr val="6F3A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566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7"/>
          <a:stretch/>
        </p:blipFill>
        <p:spPr>
          <a:xfrm rot="21406889">
            <a:off x="2627500" y="2277210"/>
            <a:ext cx="9258889" cy="48691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8641">
            <a:off x="2882922" y="5265251"/>
            <a:ext cx="2426987" cy="8436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8641">
            <a:off x="9850591" y="1947677"/>
            <a:ext cx="2426987" cy="84364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95070" y="-726812"/>
            <a:ext cx="11167702" cy="2857499"/>
            <a:chOff x="1379659" y="-1118996"/>
            <a:chExt cx="11167702" cy="2857499"/>
          </a:xfrm>
        </p:grpSpPr>
        <p:pic>
          <p:nvPicPr>
            <p:cNvPr id="15" name="图片 2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659" y="-1118996"/>
              <a:ext cx="11167702" cy="2857499"/>
            </a:xfrm>
            <a:prstGeom prst="rect">
              <a:avLst/>
            </a:prstGeom>
          </p:spPr>
        </p:pic>
        <p:sp>
          <p:nvSpPr>
            <p:cNvPr id="16" name="文本框 25"/>
            <p:cNvSpPr txBox="1"/>
            <p:nvPr/>
          </p:nvSpPr>
          <p:spPr>
            <a:xfrm>
              <a:off x="1544194" y="534118"/>
              <a:ext cx="11003167" cy="101566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LIÊN HỆ THỰC TẾ</a:t>
              </a:r>
              <a:endParaRPr lang="en-US" sz="48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 rot="21255484">
            <a:off x="3379433" y="2981406"/>
            <a:ext cx="785003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Nêu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một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số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ví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dụ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về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việc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ứng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dụng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một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số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tính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chất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của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nước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trong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đời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sống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13" name="Picture 6" descr="Pin on Agu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9851"/>
            <a:ext cx="3589020" cy="353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14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95070" y="-726812"/>
            <a:ext cx="11167702" cy="2857499"/>
            <a:chOff x="1379659" y="-1118996"/>
            <a:chExt cx="11167702" cy="2857499"/>
          </a:xfrm>
        </p:grpSpPr>
        <p:pic>
          <p:nvPicPr>
            <p:cNvPr id="15" name="图片 2"/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659" y="-1118996"/>
              <a:ext cx="11167702" cy="2857499"/>
            </a:xfrm>
            <a:prstGeom prst="rect">
              <a:avLst/>
            </a:prstGeom>
          </p:spPr>
        </p:pic>
        <p:sp>
          <p:nvSpPr>
            <p:cNvPr id="16" name="文本框 25"/>
            <p:cNvSpPr txBox="1"/>
            <p:nvPr/>
          </p:nvSpPr>
          <p:spPr>
            <a:xfrm>
              <a:off x="1544194" y="534118"/>
              <a:ext cx="11003167" cy="101566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LIÊN HỆ THỰC TẾ</a:t>
              </a:r>
              <a:endParaRPr lang="en-US" sz="48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3465">
            <a:off x="458632" y="2826001"/>
            <a:ext cx="3186347" cy="31863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29019">
            <a:off x="-56626" y="2457238"/>
            <a:ext cx="1625382" cy="698341"/>
          </a:xfrm>
          <a:prstGeom prst="rect">
            <a:avLst/>
          </a:prstGeom>
        </p:spPr>
      </p:pic>
      <p:pic>
        <p:nvPicPr>
          <p:cNvPr id="10" name="Picture 9" descr="maunha0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35368">
            <a:off x="2680820" y="3921488"/>
            <a:ext cx="3199934" cy="2154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 descr="01_3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5059" y="2456179"/>
            <a:ext cx="2786599" cy="2429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5" descr="He_thong_sieu_loc_3-cong-suat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03386" y="3529289"/>
            <a:ext cx="2832203" cy="31647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4" descr="Máy Xay Sinh Tố Daiichi: Học cách chế biến sinh tố hoa quả thơm ngon, bổ  dưỡng với máy xay sinh tố Daiich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421" y="2595448"/>
            <a:ext cx="2428327" cy="21508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2874">
            <a:off x="10850080" y="2434999"/>
            <a:ext cx="1625382" cy="69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54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H_Other_4">
            <a:extLst>
              <a:ext uri="{FF2B5EF4-FFF2-40B4-BE49-F238E27FC236}">
                <a16:creationId xmlns:a16="http://schemas.microsoft.com/office/drawing/2014/main" id="{3801D937-4E22-49E9-8B45-7CA36455A2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20923212">
            <a:off x="335824" y="1415720"/>
            <a:ext cx="3758413" cy="3497585"/>
          </a:xfrm>
          <a:custGeom>
            <a:avLst/>
            <a:gdLst>
              <a:gd name="connsiteX0" fmla="*/ 0 w 2695262"/>
              <a:gd name="connsiteY0" fmla="*/ 0 h 2404218"/>
              <a:gd name="connsiteX1" fmla="*/ 195920 w 2695262"/>
              <a:gd name="connsiteY1" fmla="*/ 0 h 2404218"/>
              <a:gd name="connsiteX2" fmla="*/ 196275 w 2695262"/>
              <a:gd name="connsiteY2" fmla="*/ 874 h 2404218"/>
              <a:gd name="connsiteX3" fmla="*/ 218330 w 2695262"/>
              <a:gd name="connsiteY3" fmla="*/ 41969 h 2404218"/>
              <a:gd name="connsiteX4" fmla="*/ 246905 w 2695262"/>
              <a:gd name="connsiteY4" fmla="*/ 3869 h 2404218"/>
              <a:gd name="connsiteX5" fmla="*/ 248195 w 2695262"/>
              <a:gd name="connsiteY5" fmla="*/ 0 h 2404218"/>
              <a:gd name="connsiteX6" fmla="*/ 406505 w 2695262"/>
              <a:gd name="connsiteY6" fmla="*/ 0 h 2404218"/>
              <a:gd name="connsiteX7" fmla="*/ 409616 w 2695262"/>
              <a:gd name="connsiteY7" fmla="*/ 6560 h 2404218"/>
              <a:gd name="connsiteX8" fmla="*/ 407908 w 2695262"/>
              <a:gd name="connsiteY8" fmla="*/ 12261 h 2404218"/>
              <a:gd name="connsiteX9" fmla="*/ 406186 w 2695262"/>
              <a:gd name="connsiteY9" fmla="*/ 9955 h 2404218"/>
              <a:gd name="connsiteX10" fmla="*/ 405929 w 2695262"/>
              <a:gd name="connsiteY10" fmla="*/ 9582 h 2404218"/>
              <a:gd name="connsiteX11" fmla="*/ 405245 w 2695262"/>
              <a:gd name="connsiteY11" fmla="*/ 8695 h 2404218"/>
              <a:gd name="connsiteX12" fmla="*/ 406186 w 2695262"/>
              <a:gd name="connsiteY12" fmla="*/ 9955 h 2404218"/>
              <a:gd name="connsiteX13" fmla="*/ 412595 w 2695262"/>
              <a:gd name="connsiteY13" fmla="*/ 19236 h 2404218"/>
              <a:gd name="connsiteX14" fmla="*/ 427880 w 2695262"/>
              <a:gd name="connsiteY14" fmla="*/ 41969 h 2404218"/>
              <a:gd name="connsiteX15" fmla="*/ 436274 w 2695262"/>
              <a:gd name="connsiteY15" fmla="*/ 0 h 2404218"/>
              <a:gd name="connsiteX16" fmla="*/ 754882 w 2695262"/>
              <a:gd name="connsiteY16" fmla="*/ 0 h 2404218"/>
              <a:gd name="connsiteX17" fmla="*/ 758414 w 2695262"/>
              <a:gd name="connsiteY17" fmla="*/ 7258 h 2404218"/>
              <a:gd name="connsiteX18" fmla="*/ 770780 w 2695262"/>
              <a:gd name="connsiteY18" fmla="*/ 22919 h 2404218"/>
              <a:gd name="connsiteX19" fmla="*/ 799355 w 2695262"/>
              <a:gd name="connsiteY19" fmla="*/ 32444 h 2404218"/>
              <a:gd name="connsiteX20" fmla="*/ 809574 w 2695262"/>
              <a:gd name="connsiteY20" fmla="*/ 3293 h 2404218"/>
              <a:gd name="connsiteX21" fmla="*/ 810997 w 2695262"/>
              <a:gd name="connsiteY21" fmla="*/ 0 h 2404218"/>
              <a:gd name="connsiteX22" fmla="*/ 1360160 w 2695262"/>
              <a:gd name="connsiteY22" fmla="*/ 0 h 2404218"/>
              <a:gd name="connsiteX23" fmla="*/ 1362074 w 2695262"/>
              <a:gd name="connsiteY23" fmla="*/ 5661 h 2404218"/>
              <a:gd name="connsiteX24" fmla="*/ 1380380 w 2695262"/>
              <a:gd name="connsiteY24" fmla="*/ 32444 h 2404218"/>
              <a:gd name="connsiteX25" fmla="*/ 1408955 w 2695262"/>
              <a:gd name="connsiteY25" fmla="*/ 51494 h 2404218"/>
              <a:gd name="connsiteX26" fmla="*/ 1416898 w 2695262"/>
              <a:gd name="connsiteY26" fmla="*/ 2708 h 2404218"/>
              <a:gd name="connsiteX27" fmla="*/ 1417545 w 2695262"/>
              <a:gd name="connsiteY27" fmla="*/ 0 h 2404218"/>
              <a:gd name="connsiteX28" fmla="*/ 1673094 w 2695262"/>
              <a:gd name="connsiteY28" fmla="*/ 0 h 2404218"/>
              <a:gd name="connsiteX29" fmla="*/ 1676689 w 2695262"/>
              <a:gd name="connsiteY29" fmla="*/ 5650 h 2404218"/>
              <a:gd name="connsiteX30" fmla="*/ 1694705 w 2695262"/>
              <a:gd name="connsiteY30" fmla="*/ 41969 h 2404218"/>
              <a:gd name="connsiteX31" fmla="*/ 1704230 w 2695262"/>
              <a:gd name="connsiteY31" fmla="*/ 3869 h 2404218"/>
              <a:gd name="connsiteX32" fmla="*/ 1704878 w 2695262"/>
              <a:gd name="connsiteY32" fmla="*/ 0 h 2404218"/>
              <a:gd name="connsiteX33" fmla="*/ 2106769 w 2695262"/>
              <a:gd name="connsiteY33" fmla="*/ 0 h 2404218"/>
              <a:gd name="connsiteX34" fmla="*/ 2112837 w 2695262"/>
              <a:gd name="connsiteY34" fmla="*/ 6909 h 2404218"/>
              <a:gd name="connsiteX35" fmla="*/ 2151905 w 2695262"/>
              <a:gd name="connsiteY35" fmla="*/ 22919 h 2404218"/>
              <a:gd name="connsiteX36" fmla="*/ 2167184 w 2695262"/>
              <a:gd name="connsiteY36" fmla="*/ 0 h 2404218"/>
              <a:gd name="connsiteX37" fmla="*/ 2459388 w 2695262"/>
              <a:gd name="connsiteY37" fmla="*/ 0 h 2404218"/>
              <a:gd name="connsiteX38" fmla="*/ 2467016 w 2695262"/>
              <a:gd name="connsiteY38" fmla="*/ 16085 h 2404218"/>
              <a:gd name="connsiteX39" fmla="*/ 2465308 w 2695262"/>
              <a:gd name="connsiteY39" fmla="*/ 21786 h 2404218"/>
              <a:gd name="connsiteX40" fmla="*/ 2463586 w 2695262"/>
              <a:gd name="connsiteY40" fmla="*/ 19480 h 2404218"/>
              <a:gd name="connsiteX41" fmla="*/ 2463329 w 2695262"/>
              <a:gd name="connsiteY41" fmla="*/ 19107 h 2404218"/>
              <a:gd name="connsiteX42" fmla="*/ 2462645 w 2695262"/>
              <a:gd name="connsiteY42" fmla="*/ 18220 h 2404218"/>
              <a:gd name="connsiteX43" fmla="*/ 2463586 w 2695262"/>
              <a:gd name="connsiteY43" fmla="*/ 19480 h 2404218"/>
              <a:gd name="connsiteX44" fmla="*/ 2469995 w 2695262"/>
              <a:gd name="connsiteY44" fmla="*/ 28761 h 2404218"/>
              <a:gd name="connsiteX45" fmla="*/ 2485280 w 2695262"/>
              <a:gd name="connsiteY45" fmla="*/ 51494 h 2404218"/>
              <a:gd name="connsiteX46" fmla="*/ 2494805 w 2695262"/>
              <a:gd name="connsiteY46" fmla="*/ 22919 h 2404218"/>
              <a:gd name="connsiteX47" fmla="*/ 2505839 w 2695262"/>
              <a:gd name="connsiteY47" fmla="*/ 0 h 2404218"/>
              <a:gd name="connsiteX48" fmla="*/ 2694830 w 2695262"/>
              <a:gd name="connsiteY48" fmla="*/ 0 h 2404218"/>
              <a:gd name="connsiteX49" fmla="*/ 2694830 w 2695262"/>
              <a:gd name="connsiteY49" fmla="*/ 242661 h 2404218"/>
              <a:gd name="connsiteX50" fmla="*/ 2628155 w 2695262"/>
              <a:gd name="connsiteY50" fmla="*/ 241994 h 2404218"/>
              <a:gd name="connsiteX51" fmla="*/ 2656730 w 2695262"/>
              <a:gd name="connsiteY51" fmla="*/ 251519 h 2404218"/>
              <a:gd name="connsiteX52" fmla="*/ 2694830 w 2695262"/>
              <a:gd name="connsiteY52" fmla="*/ 261044 h 2404218"/>
              <a:gd name="connsiteX53" fmla="*/ 2694830 w 2695262"/>
              <a:gd name="connsiteY53" fmla="*/ 376223 h 2404218"/>
              <a:gd name="connsiteX54" fmla="*/ 2637680 w 2695262"/>
              <a:gd name="connsiteY54" fmla="*/ 375344 h 2404218"/>
              <a:gd name="connsiteX55" fmla="*/ 2666255 w 2695262"/>
              <a:gd name="connsiteY55" fmla="*/ 394394 h 2404218"/>
              <a:gd name="connsiteX56" fmla="*/ 2694830 w 2695262"/>
              <a:gd name="connsiteY56" fmla="*/ 403919 h 2404218"/>
              <a:gd name="connsiteX57" fmla="*/ 2694830 w 2695262"/>
              <a:gd name="connsiteY57" fmla="*/ 621078 h 2404218"/>
              <a:gd name="connsiteX58" fmla="*/ 2685305 w 2695262"/>
              <a:gd name="connsiteY58" fmla="*/ 622994 h 2404218"/>
              <a:gd name="connsiteX59" fmla="*/ 2656730 w 2695262"/>
              <a:gd name="connsiteY59" fmla="*/ 632519 h 2404218"/>
              <a:gd name="connsiteX60" fmla="*/ 2692421 w 2695262"/>
              <a:gd name="connsiteY60" fmla="*/ 639807 h 2404218"/>
              <a:gd name="connsiteX61" fmla="*/ 2694830 w 2695262"/>
              <a:gd name="connsiteY61" fmla="*/ 640290 h 2404218"/>
              <a:gd name="connsiteX62" fmla="*/ 2694830 w 2695262"/>
              <a:gd name="connsiteY62" fmla="*/ 921444 h 2404218"/>
              <a:gd name="connsiteX63" fmla="*/ 2647205 w 2695262"/>
              <a:gd name="connsiteY63" fmla="*/ 937319 h 2404218"/>
              <a:gd name="connsiteX64" fmla="*/ 2675780 w 2695262"/>
              <a:gd name="connsiteY64" fmla="*/ 946844 h 2404218"/>
              <a:gd name="connsiteX65" fmla="*/ 2694830 w 2695262"/>
              <a:gd name="connsiteY65" fmla="*/ 953194 h 2404218"/>
              <a:gd name="connsiteX66" fmla="*/ 2694830 w 2695262"/>
              <a:gd name="connsiteY66" fmla="*/ 1129594 h 2404218"/>
              <a:gd name="connsiteX67" fmla="*/ 2675439 w 2695262"/>
              <a:gd name="connsiteY67" fmla="*/ 1132808 h 2404218"/>
              <a:gd name="connsiteX68" fmla="*/ 2647205 w 2695262"/>
              <a:gd name="connsiteY68" fmla="*/ 1137344 h 2404218"/>
              <a:gd name="connsiteX69" fmla="*/ 2694830 w 2695262"/>
              <a:gd name="connsiteY69" fmla="*/ 1146869 h 2404218"/>
              <a:gd name="connsiteX70" fmla="*/ 2694830 w 2695262"/>
              <a:gd name="connsiteY70" fmla="*/ 1265932 h 2404218"/>
              <a:gd name="connsiteX71" fmla="*/ 2685305 w 2695262"/>
              <a:gd name="connsiteY71" fmla="*/ 1270694 h 2404218"/>
              <a:gd name="connsiteX72" fmla="*/ 2694830 w 2695262"/>
              <a:gd name="connsiteY72" fmla="*/ 1270921 h 2404218"/>
              <a:gd name="connsiteX73" fmla="*/ 2694830 w 2695262"/>
              <a:gd name="connsiteY73" fmla="*/ 1512426 h 2404218"/>
              <a:gd name="connsiteX74" fmla="*/ 2692890 w 2695262"/>
              <a:gd name="connsiteY74" fmla="*/ 1511016 h 2404218"/>
              <a:gd name="connsiteX75" fmla="*/ 2666255 w 2695262"/>
              <a:gd name="connsiteY75" fmla="*/ 1518344 h 2404218"/>
              <a:gd name="connsiteX76" fmla="*/ 2694830 w 2695262"/>
              <a:gd name="connsiteY76" fmla="*/ 1525419 h 2404218"/>
              <a:gd name="connsiteX77" fmla="*/ 2694830 w 2695262"/>
              <a:gd name="connsiteY77" fmla="*/ 1575494 h 2404218"/>
              <a:gd name="connsiteX78" fmla="*/ 2694830 w 2695262"/>
              <a:gd name="connsiteY78" fmla="*/ 1858863 h 2404218"/>
              <a:gd name="connsiteX79" fmla="*/ 2647205 w 2695262"/>
              <a:gd name="connsiteY79" fmla="*/ 1870769 h 2404218"/>
              <a:gd name="connsiteX80" fmla="*/ 2694830 w 2695262"/>
              <a:gd name="connsiteY80" fmla="*/ 1882675 h 2404218"/>
              <a:gd name="connsiteX81" fmla="*/ 2694830 w 2695262"/>
              <a:gd name="connsiteY81" fmla="*/ 2144986 h 2404218"/>
              <a:gd name="connsiteX82" fmla="*/ 2685305 w 2695262"/>
              <a:gd name="connsiteY82" fmla="*/ 2146994 h 2404218"/>
              <a:gd name="connsiteX83" fmla="*/ 2656730 w 2695262"/>
              <a:gd name="connsiteY83" fmla="*/ 2185094 h 2404218"/>
              <a:gd name="connsiteX84" fmla="*/ 2694830 w 2695262"/>
              <a:gd name="connsiteY84" fmla="*/ 2191444 h 2404218"/>
              <a:gd name="connsiteX85" fmla="*/ 2694830 w 2695262"/>
              <a:gd name="connsiteY85" fmla="*/ 2404218 h 2404218"/>
              <a:gd name="connsiteX86" fmla="*/ 2535602 w 2695262"/>
              <a:gd name="connsiteY86" fmla="*/ 2404218 h 2404218"/>
              <a:gd name="connsiteX87" fmla="*/ 2530324 w 2695262"/>
              <a:gd name="connsiteY87" fmla="*/ 2395762 h 2404218"/>
              <a:gd name="connsiteX88" fmla="*/ 2504330 w 2695262"/>
              <a:gd name="connsiteY88" fmla="*/ 2356544 h 2404218"/>
              <a:gd name="connsiteX89" fmla="*/ 2488180 w 2695262"/>
              <a:gd name="connsiteY89" fmla="*/ 2398852 h 2404218"/>
              <a:gd name="connsiteX90" fmla="*/ 2485444 w 2695262"/>
              <a:gd name="connsiteY90" fmla="*/ 2404218 h 2404218"/>
              <a:gd name="connsiteX91" fmla="*/ 2095042 w 2695262"/>
              <a:gd name="connsiteY91" fmla="*/ 2404218 h 2404218"/>
              <a:gd name="connsiteX92" fmla="*/ 2085230 w 2695262"/>
              <a:gd name="connsiteY92" fmla="*/ 2375594 h 2404218"/>
              <a:gd name="connsiteX93" fmla="*/ 2056655 w 2695262"/>
              <a:gd name="connsiteY93" fmla="*/ 2356544 h 2404218"/>
              <a:gd name="connsiteX94" fmla="*/ 2037573 w 2695262"/>
              <a:gd name="connsiteY94" fmla="*/ 2394931 h 2404218"/>
              <a:gd name="connsiteX95" fmla="*/ 2034227 w 2695262"/>
              <a:gd name="connsiteY95" fmla="*/ 2404218 h 2404218"/>
              <a:gd name="connsiteX96" fmla="*/ 1860514 w 2695262"/>
              <a:gd name="connsiteY96" fmla="*/ 2404218 h 2404218"/>
              <a:gd name="connsiteX97" fmla="*/ 1853012 w 2695262"/>
              <a:gd name="connsiteY97" fmla="*/ 2391616 h 2404218"/>
              <a:gd name="connsiteX98" fmla="*/ 1809005 w 2695262"/>
              <a:gd name="connsiteY98" fmla="*/ 2394644 h 2404218"/>
              <a:gd name="connsiteX99" fmla="*/ 1804852 w 2695262"/>
              <a:gd name="connsiteY99" fmla="*/ 2404218 h 2404218"/>
              <a:gd name="connsiteX100" fmla="*/ 1216721 w 2695262"/>
              <a:gd name="connsiteY100" fmla="*/ 2404218 h 2404218"/>
              <a:gd name="connsiteX101" fmla="*/ 1214863 w 2695262"/>
              <a:gd name="connsiteY101" fmla="*/ 2394072 h 2404218"/>
              <a:gd name="connsiteX102" fmla="*/ 1208930 w 2695262"/>
              <a:gd name="connsiteY102" fmla="*/ 2375594 h 2404218"/>
              <a:gd name="connsiteX103" fmla="*/ 1180355 w 2695262"/>
              <a:gd name="connsiteY103" fmla="*/ 2356544 h 2404218"/>
              <a:gd name="connsiteX104" fmla="*/ 1165723 w 2695262"/>
              <a:gd name="connsiteY104" fmla="*/ 2377757 h 2404218"/>
              <a:gd name="connsiteX105" fmla="*/ 1148443 w 2695262"/>
              <a:gd name="connsiteY105" fmla="*/ 2404218 h 2404218"/>
              <a:gd name="connsiteX106" fmla="*/ 837503 w 2695262"/>
              <a:gd name="connsiteY106" fmla="*/ 2404218 h 2404218"/>
              <a:gd name="connsiteX107" fmla="*/ 837455 w 2695262"/>
              <a:gd name="connsiteY107" fmla="*/ 2404169 h 2404218"/>
              <a:gd name="connsiteX108" fmla="*/ 799355 w 2695262"/>
              <a:gd name="connsiteY108" fmla="*/ 2385119 h 2404218"/>
              <a:gd name="connsiteX109" fmla="*/ 792989 w 2695262"/>
              <a:gd name="connsiteY109" fmla="*/ 2404218 h 2404218"/>
              <a:gd name="connsiteX110" fmla="*/ 496949 w 2695262"/>
              <a:gd name="connsiteY110" fmla="*/ 2404218 h 2404218"/>
              <a:gd name="connsiteX111" fmla="*/ 494555 w 2695262"/>
              <a:gd name="connsiteY111" fmla="*/ 2394644 h 2404218"/>
              <a:gd name="connsiteX112" fmla="*/ 456455 w 2695262"/>
              <a:gd name="connsiteY112" fmla="*/ 2385119 h 2404218"/>
              <a:gd name="connsiteX113" fmla="*/ 449738 w 2695262"/>
              <a:gd name="connsiteY113" fmla="*/ 2397147 h 2404218"/>
              <a:gd name="connsiteX114" fmla="*/ 448891 w 2695262"/>
              <a:gd name="connsiteY114" fmla="*/ 2404218 h 2404218"/>
              <a:gd name="connsiteX115" fmla="*/ 264336 w 2695262"/>
              <a:gd name="connsiteY115" fmla="*/ 2404218 h 2404218"/>
              <a:gd name="connsiteX116" fmla="*/ 246905 w 2695262"/>
              <a:gd name="connsiteY116" fmla="*/ 2385119 h 2404218"/>
              <a:gd name="connsiteX117" fmla="*/ 218330 w 2695262"/>
              <a:gd name="connsiteY117" fmla="*/ 2375594 h 2404218"/>
              <a:gd name="connsiteX118" fmla="*/ 189755 w 2695262"/>
              <a:gd name="connsiteY118" fmla="*/ 2404169 h 2404218"/>
              <a:gd name="connsiteX119" fmla="*/ 189739 w 2695262"/>
              <a:gd name="connsiteY119" fmla="*/ 2404218 h 2404218"/>
              <a:gd name="connsiteX120" fmla="*/ 0 w 2695262"/>
              <a:gd name="connsiteY120" fmla="*/ 2404218 h 2404218"/>
              <a:gd name="connsiteX121" fmla="*/ 0 w 2695262"/>
              <a:gd name="connsiteY121" fmla="*/ 2033028 h 2404218"/>
              <a:gd name="connsiteX122" fmla="*/ 6502 w 2695262"/>
              <a:gd name="connsiteY122" fmla="*/ 2028758 h 2404218"/>
              <a:gd name="connsiteX123" fmla="*/ 37355 w 2695262"/>
              <a:gd name="connsiteY123" fmla="*/ 1977143 h 2404218"/>
              <a:gd name="connsiteX124" fmla="*/ 0 w 2695262"/>
              <a:gd name="connsiteY124" fmla="*/ 1972474 h 2404218"/>
              <a:gd name="connsiteX125" fmla="*/ 0 w 2695262"/>
              <a:gd name="connsiteY125" fmla="*/ 1637834 h 2404218"/>
              <a:gd name="connsiteX126" fmla="*/ 4807 w 2695262"/>
              <a:gd name="connsiteY126" fmla="*/ 1632439 h 2404218"/>
              <a:gd name="connsiteX127" fmla="*/ 18305 w 2695262"/>
              <a:gd name="connsiteY127" fmla="*/ 1596143 h 2404218"/>
              <a:gd name="connsiteX128" fmla="*/ 0 w 2695262"/>
              <a:gd name="connsiteY128" fmla="*/ 1592619 h 2404218"/>
              <a:gd name="connsiteX129" fmla="*/ 0 w 2695262"/>
              <a:gd name="connsiteY129" fmla="*/ 1098518 h 2404218"/>
              <a:gd name="connsiteX130" fmla="*/ 5208 w 2695262"/>
              <a:gd name="connsiteY130" fmla="*/ 1092509 h 2404218"/>
              <a:gd name="connsiteX131" fmla="*/ 18305 w 2695262"/>
              <a:gd name="connsiteY131" fmla="*/ 1072268 h 2404218"/>
              <a:gd name="connsiteX132" fmla="*/ 0 w 2695262"/>
              <a:gd name="connsiteY132" fmla="*/ 1066167 h 2404218"/>
              <a:gd name="connsiteX133" fmla="*/ 0 w 2695262"/>
              <a:gd name="connsiteY133" fmla="*/ 690314 h 2404218"/>
              <a:gd name="connsiteX134" fmla="*/ 10093 w 2695262"/>
              <a:gd name="connsiteY134" fmla="*/ 677391 h 2404218"/>
              <a:gd name="connsiteX135" fmla="*/ 18305 w 2695262"/>
              <a:gd name="connsiteY135" fmla="*/ 662693 h 2404218"/>
              <a:gd name="connsiteX136" fmla="*/ 8780 w 2695262"/>
              <a:gd name="connsiteY136" fmla="*/ 624593 h 2404218"/>
              <a:gd name="connsiteX137" fmla="*/ 0 w 2695262"/>
              <a:gd name="connsiteY137" fmla="*/ 622362 h 2404218"/>
              <a:gd name="connsiteX138" fmla="*/ 0 w 2695262"/>
              <a:gd name="connsiteY138" fmla="*/ 355601 h 2404218"/>
              <a:gd name="connsiteX139" fmla="*/ 18305 w 2695262"/>
              <a:gd name="connsiteY139" fmla="*/ 329318 h 2404218"/>
              <a:gd name="connsiteX140" fmla="*/ 0 w 2695262"/>
              <a:gd name="connsiteY140" fmla="*/ 323217 h 2404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695262" h="2404218">
                <a:moveTo>
                  <a:pt x="0" y="0"/>
                </a:moveTo>
                <a:lnTo>
                  <a:pt x="195920" y="0"/>
                </a:lnTo>
                <a:lnTo>
                  <a:pt x="196275" y="874"/>
                </a:lnTo>
                <a:cubicBezTo>
                  <a:pt x="206560" y="28471"/>
                  <a:pt x="186297" y="-6081"/>
                  <a:pt x="218330" y="41969"/>
                </a:cubicBezTo>
                <a:cubicBezTo>
                  <a:pt x="227855" y="29269"/>
                  <a:pt x="239029" y="17652"/>
                  <a:pt x="246905" y="3869"/>
                </a:cubicBezTo>
                <a:lnTo>
                  <a:pt x="248195" y="0"/>
                </a:lnTo>
                <a:lnTo>
                  <a:pt x="406505" y="0"/>
                </a:lnTo>
                <a:lnTo>
                  <a:pt x="409616" y="6560"/>
                </a:lnTo>
                <a:cubicBezTo>
                  <a:pt x="415889" y="21185"/>
                  <a:pt x="411365" y="16617"/>
                  <a:pt x="407908" y="12261"/>
                </a:cubicBezTo>
                <a:lnTo>
                  <a:pt x="406186" y="9955"/>
                </a:lnTo>
                <a:lnTo>
                  <a:pt x="405929" y="9582"/>
                </a:lnTo>
                <a:cubicBezTo>
                  <a:pt x="404850" y="8065"/>
                  <a:pt x="404769" y="8009"/>
                  <a:pt x="405245" y="8695"/>
                </a:cubicBezTo>
                <a:lnTo>
                  <a:pt x="406186" y="9955"/>
                </a:lnTo>
                <a:lnTo>
                  <a:pt x="412595" y="19236"/>
                </a:lnTo>
                <a:cubicBezTo>
                  <a:pt x="416107" y="24395"/>
                  <a:pt x="421056" y="31733"/>
                  <a:pt x="427880" y="41969"/>
                </a:cubicBezTo>
                <a:lnTo>
                  <a:pt x="436274" y="0"/>
                </a:lnTo>
                <a:lnTo>
                  <a:pt x="754882" y="0"/>
                </a:lnTo>
                <a:lnTo>
                  <a:pt x="758414" y="7258"/>
                </a:lnTo>
                <a:cubicBezTo>
                  <a:pt x="762277" y="13871"/>
                  <a:pt x="766418" y="19429"/>
                  <a:pt x="770780" y="22919"/>
                </a:cubicBezTo>
                <a:cubicBezTo>
                  <a:pt x="778620" y="29191"/>
                  <a:pt x="789830" y="29269"/>
                  <a:pt x="799355" y="32444"/>
                </a:cubicBezTo>
                <a:cubicBezTo>
                  <a:pt x="812868" y="-8094"/>
                  <a:pt x="807305" y="7867"/>
                  <a:pt x="809574" y="3293"/>
                </a:cubicBezTo>
                <a:lnTo>
                  <a:pt x="810997" y="0"/>
                </a:lnTo>
                <a:lnTo>
                  <a:pt x="1360160" y="0"/>
                </a:lnTo>
                <a:lnTo>
                  <a:pt x="1362074" y="5661"/>
                </a:lnTo>
                <a:cubicBezTo>
                  <a:pt x="1365941" y="14735"/>
                  <a:pt x="1371148" y="23212"/>
                  <a:pt x="1380380" y="32444"/>
                </a:cubicBezTo>
                <a:cubicBezTo>
                  <a:pt x="1388475" y="40539"/>
                  <a:pt x="1399430" y="45144"/>
                  <a:pt x="1408955" y="51494"/>
                </a:cubicBezTo>
                <a:cubicBezTo>
                  <a:pt x="1412174" y="32185"/>
                  <a:pt x="1414272" y="17253"/>
                  <a:pt x="1416898" y="2708"/>
                </a:cubicBezTo>
                <a:lnTo>
                  <a:pt x="1417545" y="0"/>
                </a:lnTo>
                <a:lnTo>
                  <a:pt x="1673094" y="0"/>
                </a:lnTo>
                <a:lnTo>
                  <a:pt x="1676689" y="5650"/>
                </a:lnTo>
                <a:cubicBezTo>
                  <a:pt x="1679827" y="11228"/>
                  <a:pt x="1682620" y="17800"/>
                  <a:pt x="1694705" y="41969"/>
                </a:cubicBezTo>
                <a:cubicBezTo>
                  <a:pt x="1697880" y="29269"/>
                  <a:pt x="1701663" y="16706"/>
                  <a:pt x="1704230" y="3869"/>
                </a:cubicBezTo>
                <a:lnTo>
                  <a:pt x="1704878" y="0"/>
                </a:lnTo>
                <a:lnTo>
                  <a:pt x="2106769" y="0"/>
                </a:lnTo>
                <a:lnTo>
                  <a:pt x="2112837" y="6909"/>
                </a:lnTo>
                <a:cubicBezTo>
                  <a:pt x="2119470" y="13291"/>
                  <a:pt x="2124839" y="13897"/>
                  <a:pt x="2151905" y="22919"/>
                </a:cubicBezTo>
                <a:lnTo>
                  <a:pt x="2167184" y="0"/>
                </a:lnTo>
                <a:lnTo>
                  <a:pt x="2459388" y="0"/>
                </a:lnTo>
                <a:lnTo>
                  <a:pt x="2467016" y="16085"/>
                </a:lnTo>
                <a:cubicBezTo>
                  <a:pt x="2473289" y="30710"/>
                  <a:pt x="2468765" y="26142"/>
                  <a:pt x="2465308" y="21786"/>
                </a:cubicBezTo>
                <a:lnTo>
                  <a:pt x="2463586" y="19480"/>
                </a:lnTo>
                <a:lnTo>
                  <a:pt x="2463329" y="19107"/>
                </a:lnTo>
                <a:cubicBezTo>
                  <a:pt x="2462250" y="17590"/>
                  <a:pt x="2462169" y="17534"/>
                  <a:pt x="2462645" y="18220"/>
                </a:cubicBezTo>
                <a:lnTo>
                  <a:pt x="2463586" y="19480"/>
                </a:lnTo>
                <a:lnTo>
                  <a:pt x="2469995" y="28761"/>
                </a:lnTo>
                <a:cubicBezTo>
                  <a:pt x="2473507" y="33920"/>
                  <a:pt x="2478456" y="41258"/>
                  <a:pt x="2485280" y="51494"/>
                </a:cubicBezTo>
                <a:cubicBezTo>
                  <a:pt x="2488455" y="41969"/>
                  <a:pt x="2490850" y="32147"/>
                  <a:pt x="2494805" y="22919"/>
                </a:cubicBezTo>
                <a:lnTo>
                  <a:pt x="2505839" y="0"/>
                </a:lnTo>
                <a:lnTo>
                  <a:pt x="2694830" y="0"/>
                </a:lnTo>
                <a:lnTo>
                  <a:pt x="2694830" y="242661"/>
                </a:lnTo>
                <a:lnTo>
                  <a:pt x="2628155" y="241994"/>
                </a:lnTo>
                <a:cubicBezTo>
                  <a:pt x="2618115" y="241994"/>
                  <a:pt x="2647076" y="248761"/>
                  <a:pt x="2656730" y="251519"/>
                </a:cubicBezTo>
                <a:cubicBezTo>
                  <a:pt x="2669317" y="255115"/>
                  <a:pt x="2682130" y="257869"/>
                  <a:pt x="2694830" y="261044"/>
                </a:cubicBezTo>
                <a:lnTo>
                  <a:pt x="2694830" y="376223"/>
                </a:lnTo>
                <a:lnTo>
                  <a:pt x="2637680" y="375344"/>
                </a:lnTo>
                <a:cubicBezTo>
                  <a:pt x="2626234" y="375529"/>
                  <a:pt x="2656730" y="388044"/>
                  <a:pt x="2666255" y="394394"/>
                </a:cubicBezTo>
                <a:cubicBezTo>
                  <a:pt x="2674609" y="399963"/>
                  <a:pt x="2685305" y="400744"/>
                  <a:pt x="2694830" y="403919"/>
                </a:cubicBezTo>
                <a:lnTo>
                  <a:pt x="2694830" y="621078"/>
                </a:lnTo>
                <a:lnTo>
                  <a:pt x="2685305" y="622994"/>
                </a:lnTo>
                <a:cubicBezTo>
                  <a:pt x="2675565" y="625429"/>
                  <a:pt x="2666255" y="629344"/>
                  <a:pt x="2656730" y="632519"/>
                </a:cubicBezTo>
                <a:cubicBezTo>
                  <a:pt x="2656730" y="632519"/>
                  <a:pt x="2672587" y="635790"/>
                  <a:pt x="2692421" y="639807"/>
                </a:cubicBezTo>
                <a:lnTo>
                  <a:pt x="2694830" y="640290"/>
                </a:lnTo>
                <a:lnTo>
                  <a:pt x="2694830" y="921444"/>
                </a:lnTo>
                <a:lnTo>
                  <a:pt x="2647205" y="937319"/>
                </a:lnTo>
                <a:lnTo>
                  <a:pt x="2675780" y="946844"/>
                </a:lnTo>
                <a:lnTo>
                  <a:pt x="2694830" y="953194"/>
                </a:lnTo>
                <a:lnTo>
                  <a:pt x="2694830" y="1129594"/>
                </a:lnTo>
                <a:lnTo>
                  <a:pt x="2675439" y="1132808"/>
                </a:lnTo>
                <a:cubicBezTo>
                  <a:pt x="2667512" y="1134057"/>
                  <a:pt x="2658432" y="1135473"/>
                  <a:pt x="2647205" y="1137344"/>
                </a:cubicBezTo>
                <a:cubicBezTo>
                  <a:pt x="2663080" y="1140519"/>
                  <a:pt x="2680350" y="1139629"/>
                  <a:pt x="2694830" y="1146869"/>
                </a:cubicBezTo>
                <a:lnTo>
                  <a:pt x="2694830" y="1265932"/>
                </a:lnTo>
                <a:lnTo>
                  <a:pt x="2685305" y="1270694"/>
                </a:lnTo>
                <a:lnTo>
                  <a:pt x="2694830" y="1270921"/>
                </a:lnTo>
                <a:lnTo>
                  <a:pt x="2694830" y="1512426"/>
                </a:lnTo>
                <a:lnTo>
                  <a:pt x="2692890" y="1511016"/>
                </a:lnTo>
                <a:cubicBezTo>
                  <a:pt x="2694019" y="1508535"/>
                  <a:pt x="2705321" y="1505322"/>
                  <a:pt x="2666255" y="1518344"/>
                </a:cubicBezTo>
                <a:lnTo>
                  <a:pt x="2694830" y="1525419"/>
                </a:lnTo>
                <a:lnTo>
                  <a:pt x="2694830" y="1575494"/>
                </a:lnTo>
                <a:lnTo>
                  <a:pt x="2694830" y="1858863"/>
                </a:lnTo>
                <a:lnTo>
                  <a:pt x="2647205" y="1870769"/>
                </a:lnTo>
                <a:lnTo>
                  <a:pt x="2694830" y="1882675"/>
                </a:lnTo>
                <a:lnTo>
                  <a:pt x="2694830" y="2144986"/>
                </a:lnTo>
                <a:lnTo>
                  <a:pt x="2685305" y="2146994"/>
                </a:lnTo>
                <a:cubicBezTo>
                  <a:pt x="2671106" y="2154094"/>
                  <a:pt x="2666255" y="2172394"/>
                  <a:pt x="2656730" y="2185094"/>
                </a:cubicBezTo>
                <a:lnTo>
                  <a:pt x="2694830" y="2191444"/>
                </a:lnTo>
                <a:lnTo>
                  <a:pt x="2694830" y="2404218"/>
                </a:lnTo>
                <a:lnTo>
                  <a:pt x="2535602" y="2404218"/>
                </a:lnTo>
                <a:lnTo>
                  <a:pt x="2530324" y="2395762"/>
                </a:lnTo>
                <a:cubicBezTo>
                  <a:pt x="2520580" y="2380674"/>
                  <a:pt x="2510110" y="2365214"/>
                  <a:pt x="2504330" y="2356544"/>
                </a:cubicBezTo>
                <a:cubicBezTo>
                  <a:pt x="2493819" y="2388078"/>
                  <a:pt x="2496242" y="2383333"/>
                  <a:pt x="2488180" y="2398852"/>
                </a:cubicBezTo>
                <a:lnTo>
                  <a:pt x="2485444" y="2404218"/>
                </a:lnTo>
                <a:lnTo>
                  <a:pt x="2095042" y="2404218"/>
                </a:lnTo>
                <a:lnTo>
                  <a:pt x="2085230" y="2375594"/>
                </a:lnTo>
                <a:cubicBezTo>
                  <a:pt x="2079671" y="2365587"/>
                  <a:pt x="2066180" y="2362894"/>
                  <a:pt x="2056655" y="2356544"/>
                </a:cubicBezTo>
                <a:cubicBezTo>
                  <a:pt x="2024320" y="2405046"/>
                  <a:pt x="2044560" y="2371632"/>
                  <a:pt x="2037573" y="2394931"/>
                </a:cubicBezTo>
                <a:lnTo>
                  <a:pt x="2034227" y="2404218"/>
                </a:lnTo>
                <a:lnTo>
                  <a:pt x="1860514" y="2404218"/>
                </a:lnTo>
                <a:lnTo>
                  <a:pt x="1853012" y="2391616"/>
                </a:lnTo>
                <a:cubicBezTo>
                  <a:pt x="1841317" y="2372663"/>
                  <a:pt x="1832135" y="2365732"/>
                  <a:pt x="1809005" y="2394644"/>
                </a:cubicBezTo>
                <a:lnTo>
                  <a:pt x="1804852" y="2404218"/>
                </a:lnTo>
                <a:lnTo>
                  <a:pt x="1216721" y="2404218"/>
                </a:lnTo>
                <a:lnTo>
                  <a:pt x="1214863" y="2394072"/>
                </a:lnTo>
                <a:cubicBezTo>
                  <a:pt x="1213907" y="2387460"/>
                  <a:pt x="1212561" y="2381040"/>
                  <a:pt x="1208930" y="2375594"/>
                </a:cubicBezTo>
                <a:cubicBezTo>
                  <a:pt x="1202580" y="2366069"/>
                  <a:pt x="1189880" y="2362894"/>
                  <a:pt x="1180355" y="2356544"/>
                </a:cubicBezTo>
                <a:cubicBezTo>
                  <a:pt x="1180355" y="2356544"/>
                  <a:pt x="1173775" y="2365923"/>
                  <a:pt x="1165723" y="2377757"/>
                </a:cubicBezTo>
                <a:lnTo>
                  <a:pt x="1148443" y="2404218"/>
                </a:lnTo>
                <a:lnTo>
                  <a:pt x="837503" y="2404218"/>
                </a:lnTo>
                <a:lnTo>
                  <a:pt x="837455" y="2404169"/>
                </a:lnTo>
                <a:cubicBezTo>
                  <a:pt x="827415" y="2394129"/>
                  <a:pt x="812055" y="2391469"/>
                  <a:pt x="799355" y="2385119"/>
                </a:cubicBezTo>
                <a:lnTo>
                  <a:pt x="792989" y="2404218"/>
                </a:lnTo>
                <a:lnTo>
                  <a:pt x="496949" y="2404218"/>
                </a:lnTo>
                <a:lnTo>
                  <a:pt x="494555" y="2394644"/>
                </a:lnTo>
                <a:cubicBezTo>
                  <a:pt x="481855" y="2391469"/>
                  <a:pt x="465712" y="2375862"/>
                  <a:pt x="456455" y="2385119"/>
                </a:cubicBezTo>
                <a:cubicBezTo>
                  <a:pt x="453041" y="2388533"/>
                  <a:pt x="450976" y="2392629"/>
                  <a:pt x="449738" y="2397147"/>
                </a:cubicBezTo>
                <a:lnTo>
                  <a:pt x="448891" y="2404218"/>
                </a:lnTo>
                <a:lnTo>
                  <a:pt x="264336" y="2404218"/>
                </a:lnTo>
                <a:lnTo>
                  <a:pt x="246905" y="2385119"/>
                </a:lnTo>
                <a:cubicBezTo>
                  <a:pt x="239192" y="2378691"/>
                  <a:pt x="227855" y="2378769"/>
                  <a:pt x="218330" y="2375594"/>
                </a:cubicBezTo>
                <a:cubicBezTo>
                  <a:pt x="208805" y="2385119"/>
                  <a:pt x="197227" y="2392961"/>
                  <a:pt x="189755" y="2404169"/>
                </a:cubicBezTo>
                <a:lnTo>
                  <a:pt x="189739" y="2404218"/>
                </a:lnTo>
                <a:lnTo>
                  <a:pt x="0" y="2404218"/>
                </a:lnTo>
                <a:lnTo>
                  <a:pt x="0" y="2033028"/>
                </a:lnTo>
                <a:lnTo>
                  <a:pt x="6502" y="2028758"/>
                </a:lnTo>
                <a:cubicBezTo>
                  <a:pt x="11426" y="2022373"/>
                  <a:pt x="15521" y="2009895"/>
                  <a:pt x="37355" y="1977143"/>
                </a:cubicBezTo>
                <a:lnTo>
                  <a:pt x="0" y="1972474"/>
                </a:lnTo>
                <a:lnTo>
                  <a:pt x="0" y="1637834"/>
                </a:lnTo>
                <a:lnTo>
                  <a:pt x="4807" y="1632439"/>
                </a:lnTo>
                <a:cubicBezTo>
                  <a:pt x="10263" y="1623819"/>
                  <a:pt x="12282" y="1614213"/>
                  <a:pt x="18305" y="1596143"/>
                </a:cubicBezTo>
                <a:lnTo>
                  <a:pt x="0" y="1592619"/>
                </a:lnTo>
                <a:lnTo>
                  <a:pt x="0" y="1098518"/>
                </a:lnTo>
                <a:lnTo>
                  <a:pt x="5208" y="1092509"/>
                </a:lnTo>
                <a:cubicBezTo>
                  <a:pt x="9574" y="1085762"/>
                  <a:pt x="13543" y="1078618"/>
                  <a:pt x="18305" y="1072268"/>
                </a:cubicBezTo>
                <a:lnTo>
                  <a:pt x="0" y="1066167"/>
                </a:lnTo>
                <a:lnTo>
                  <a:pt x="0" y="690314"/>
                </a:lnTo>
                <a:lnTo>
                  <a:pt x="10093" y="677391"/>
                </a:lnTo>
                <a:cubicBezTo>
                  <a:pt x="14013" y="672944"/>
                  <a:pt x="17496" y="668360"/>
                  <a:pt x="18305" y="662693"/>
                </a:cubicBezTo>
                <a:cubicBezTo>
                  <a:pt x="20156" y="649734"/>
                  <a:pt x="11955" y="637293"/>
                  <a:pt x="8780" y="624593"/>
                </a:cubicBezTo>
                <a:lnTo>
                  <a:pt x="0" y="622362"/>
                </a:lnTo>
                <a:lnTo>
                  <a:pt x="0" y="355601"/>
                </a:lnTo>
                <a:lnTo>
                  <a:pt x="18305" y="329318"/>
                </a:lnTo>
                <a:lnTo>
                  <a:pt x="0" y="323217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3" name="MH_SubTitle_1">
            <a:extLst>
              <a:ext uri="{FF2B5EF4-FFF2-40B4-BE49-F238E27FC236}">
                <a16:creationId xmlns:a16="http://schemas.microsoft.com/office/drawing/2014/main" id="{51368A5D-8514-446E-A01E-1D9152AAEC6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20923212">
            <a:off x="522119" y="1657933"/>
            <a:ext cx="3304907" cy="29228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lnSpc>
                <a:spcPct val="130000"/>
              </a:lnSpc>
              <a:defRPr/>
            </a:pPr>
            <a:endParaRPr lang="en-US" altLang="zh-CN" dirty="0">
              <a:solidFill>
                <a:srgbClr val="0070C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5068EB7-1087-4539-9AB0-D6843C74E12F}"/>
              </a:ext>
            </a:extLst>
          </p:cNvPr>
          <p:cNvGrpSpPr/>
          <p:nvPr/>
        </p:nvGrpSpPr>
        <p:grpSpPr>
          <a:xfrm>
            <a:off x="4203777" y="474737"/>
            <a:ext cx="7419705" cy="1151992"/>
            <a:chOff x="4772482" y="926174"/>
            <a:chExt cx="7419705" cy="1151992"/>
          </a:xfrm>
        </p:grpSpPr>
        <p:sp>
          <p:nvSpPr>
            <p:cNvPr id="5" name="Rectangle: Rounded Corners 28">
              <a:extLst>
                <a:ext uri="{FF2B5EF4-FFF2-40B4-BE49-F238E27FC236}">
                  <a16:creationId xmlns:a16="http://schemas.microsoft.com/office/drawing/2014/main" id="{62BACC89-6A19-45EF-9AF8-706FC56A2562}"/>
                </a:ext>
              </a:extLst>
            </p:cNvPr>
            <p:cNvSpPr/>
            <p:nvPr/>
          </p:nvSpPr>
          <p:spPr>
            <a:xfrm>
              <a:off x="4772482" y="926174"/>
              <a:ext cx="6407537" cy="1151992"/>
            </a:xfrm>
            <a:custGeom>
              <a:avLst/>
              <a:gdLst>
                <a:gd name="connsiteX0" fmla="*/ 0 w 7245348"/>
                <a:gd name="connsiteY0" fmla="*/ 316046 h 1896236"/>
                <a:gd name="connsiteX1" fmla="*/ 316046 w 7245348"/>
                <a:gd name="connsiteY1" fmla="*/ 0 h 1896236"/>
                <a:gd name="connsiteX2" fmla="*/ 778974 w 7245348"/>
                <a:gd name="connsiteY2" fmla="*/ 0 h 1896236"/>
                <a:gd name="connsiteX3" fmla="*/ 1308034 w 7245348"/>
                <a:gd name="connsiteY3" fmla="*/ 0 h 1896236"/>
                <a:gd name="connsiteX4" fmla="*/ 1903227 w 7245348"/>
                <a:gd name="connsiteY4" fmla="*/ 0 h 1896236"/>
                <a:gd name="connsiteX5" fmla="*/ 2564553 w 7245348"/>
                <a:gd name="connsiteY5" fmla="*/ 0 h 1896236"/>
                <a:gd name="connsiteX6" fmla="*/ 3358144 w 7245348"/>
                <a:gd name="connsiteY6" fmla="*/ 0 h 1896236"/>
                <a:gd name="connsiteX7" fmla="*/ 4019469 w 7245348"/>
                <a:gd name="connsiteY7" fmla="*/ 0 h 1896236"/>
                <a:gd name="connsiteX8" fmla="*/ 4548530 w 7245348"/>
                <a:gd name="connsiteY8" fmla="*/ 0 h 1896236"/>
                <a:gd name="connsiteX9" fmla="*/ 5011458 w 7245348"/>
                <a:gd name="connsiteY9" fmla="*/ 0 h 1896236"/>
                <a:gd name="connsiteX10" fmla="*/ 5738916 w 7245348"/>
                <a:gd name="connsiteY10" fmla="*/ 0 h 1896236"/>
                <a:gd name="connsiteX11" fmla="*/ 6334109 w 7245348"/>
                <a:gd name="connsiteY11" fmla="*/ 0 h 1896236"/>
                <a:gd name="connsiteX12" fmla="*/ 6929302 w 7245348"/>
                <a:gd name="connsiteY12" fmla="*/ 0 h 1896236"/>
                <a:gd name="connsiteX13" fmla="*/ 7245348 w 7245348"/>
                <a:gd name="connsiteY13" fmla="*/ 316046 h 1896236"/>
                <a:gd name="connsiteX14" fmla="*/ 7245348 w 7245348"/>
                <a:gd name="connsiteY14" fmla="*/ 960759 h 1896236"/>
                <a:gd name="connsiteX15" fmla="*/ 7245348 w 7245348"/>
                <a:gd name="connsiteY15" fmla="*/ 1580190 h 1896236"/>
                <a:gd name="connsiteX16" fmla="*/ 6929302 w 7245348"/>
                <a:gd name="connsiteY16" fmla="*/ 1896236 h 1896236"/>
                <a:gd name="connsiteX17" fmla="*/ 6466374 w 7245348"/>
                <a:gd name="connsiteY17" fmla="*/ 1896236 h 1896236"/>
                <a:gd name="connsiteX18" fmla="*/ 5805048 w 7245348"/>
                <a:gd name="connsiteY18" fmla="*/ 1896236 h 1896236"/>
                <a:gd name="connsiteX19" fmla="*/ 5011458 w 7245348"/>
                <a:gd name="connsiteY19" fmla="*/ 1896236 h 1896236"/>
                <a:gd name="connsiteX20" fmla="*/ 4217867 w 7245348"/>
                <a:gd name="connsiteY20" fmla="*/ 1896236 h 1896236"/>
                <a:gd name="connsiteX21" fmla="*/ 3622674 w 7245348"/>
                <a:gd name="connsiteY21" fmla="*/ 1896236 h 1896236"/>
                <a:gd name="connsiteX22" fmla="*/ 3027481 w 7245348"/>
                <a:gd name="connsiteY22" fmla="*/ 1896236 h 1896236"/>
                <a:gd name="connsiteX23" fmla="*/ 2498420 w 7245348"/>
                <a:gd name="connsiteY23" fmla="*/ 1896236 h 1896236"/>
                <a:gd name="connsiteX24" fmla="*/ 1770962 w 7245348"/>
                <a:gd name="connsiteY24" fmla="*/ 1896236 h 1896236"/>
                <a:gd name="connsiteX25" fmla="*/ 977372 w 7245348"/>
                <a:gd name="connsiteY25" fmla="*/ 1896236 h 1896236"/>
                <a:gd name="connsiteX26" fmla="*/ 316046 w 7245348"/>
                <a:gd name="connsiteY26" fmla="*/ 1896236 h 1896236"/>
                <a:gd name="connsiteX27" fmla="*/ 0 w 7245348"/>
                <a:gd name="connsiteY27" fmla="*/ 1580190 h 1896236"/>
                <a:gd name="connsiteX28" fmla="*/ 0 w 7245348"/>
                <a:gd name="connsiteY28" fmla="*/ 960759 h 1896236"/>
                <a:gd name="connsiteX29" fmla="*/ 0 w 7245348"/>
                <a:gd name="connsiteY29" fmla="*/ 316046 h 189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45348" h="1896236" fill="none" extrusionOk="0">
                  <a:moveTo>
                    <a:pt x="0" y="316046"/>
                  </a:moveTo>
                  <a:cubicBezTo>
                    <a:pt x="-20983" y="171147"/>
                    <a:pt x="168761" y="28471"/>
                    <a:pt x="316046" y="0"/>
                  </a:cubicBezTo>
                  <a:cubicBezTo>
                    <a:pt x="430629" y="-21280"/>
                    <a:pt x="588810" y="17848"/>
                    <a:pt x="778974" y="0"/>
                  </a:cubicBezTo>
                  <a:cubicBezTo>
                    <a:pt x="969138" y="-17848"/>
                    <a:pt x="1196367" y="-19295"/>
                    <a:pt x="1308034" y="0"/>
                  </a:cubicBezTo>
                  <a:cubicBezTo>
                    <a:pt x="1419701" y="19295"/>
                    <a:pt x="1680591" y="5194"/>
                    <a:pt x="1903227" y="0"/>
                  </a:cubicBezTo>
                  <a:cubicBezTo>
                    <a:pt x="2125863" y="-5194"/>
                    <a:pt x="2337883" y="2227"/>
                    <a:pt x="2564553" y="0"/>
                  </a:cubicBezTo>
                  <a:cubicBezTo>
                    <a:pt x="2791223" y="-2227"/>
                    <a:pt x="3185990" y="-24591"/>
                    <a:pt x="3358144" y="0"/>
                  </a:cubicBezTo>
                  <a:cubicBezTo>
                    <a:pt x="3530298" y="24591"/>
                    <a:pt x="3722590" y="3369"/>
                    <a:pt x="4019469" y="0"/>
                  </a:cubicBezTo>
                  <a:cubicBezTo>
                    <a:pt x="4316348" y="-3369"/>
                    <a:pt x="4321188" y="14885"/>
                    <a:pt x="4548530" y="0"/>
                  </a:cubicBezTo>
                  <a:cubicBezTo>
                    <a:pt x="4775872" y="-14885"/>
                    <a:pt x="4885994" y="-11995"/>
                    <a:pt x="5011458" y="0"/>
                  </a:cubicBezTo>
                  <a:cubicBezTo>
                    <a:pt x="5136922" y="11995"/>
                    <a:pt x="5573029" y="32849"/>
                    <a:pt x="5738916" y="0"/>
                  </a:cubicBezTo>
                  <a:cubicBezTo>
                    <a:pt x="5904803" y="-32849"/>
                    <a:pt x="6161274" y="24171"/>
                    <a:pt x="6334109" y="0"/>
                  </a:cubicBezTo>
                  <a:cubicBezTo>
                    <a:pt x="6506944" y="-24171"/>
                    <a:pt x="6732961" y="16680"/>
                    <a:pt x="6929302" y="0"/>
                  </a:cubicBezTo>
                  <a:cubicBezTo>
                    <a:pt x="7081224" y="-28841"/>
                    <a:pt x="7270236" y="175323"/>
                    <a:pt x="7245348" y="316046"/>
                  </a:cubicBezTo>
                  <a:cubicBezTo>
                    <a:pt x="7244744" y="565734"/>
                    <a:pt x="7216116" y="718203"/>
                    <a:pt x="7245348" y="960759"/>
                  </a:cubicBezTo>
                  <a:cubicBezTo>
                    <a:pt x="7274580" y="1203315"/>
                    <a:pt x="7268882" y="1398356"/>
                    <a:pt x="7245348" y="1580190"/>
                  </a:cubicBezTo>
                  <a:cubicBezTo>
                    <a:pt x="7236837" y="1777105"/>
                    <a:pt x="7107776" y="1895716"/>
                    <a:pt x="6929302" y="1896236"/>
                  </a:cubicBezTo>
                  <a:cubicBezTo>
                    <a:pt x="6743923" y="1883303"/>
                    <a:pt x="6631824" y="1887052"/>
                    <a:pt x="6466374" y="1896236"/>
                  </a:cubicBezTo>
                  <a:cubicBezTo>
                    <a:pt x="6300924" y="1905420"/>
                    <a:pt x="5962201" y="1874350"/>
                    <a:pt x="5805048" y="1896236"/>
                  </a:cubicBezTo>
                  <a:cubicBezTo>
                    <a:pt x="5647895" y="1918122"/>
                    <a:pt x="5391338" y="1934610"/>
                    <a:pt x="5011458" y="1896236"/>
                  </a:cubicBezTo>
                  <a:cubicBezTo>
                    <a:pt x="4631578" y="1857863"/>
                    <a:pt x="4520475" y="1931189"/>
                    <a:pt x="4217867" y="1896236"/>
                  </a:cubicBezTo>
                  <a:cubicBezTo>
                    <a:pt x="3915259" y="1861283"/>
                    <a:pt x="3858423" y="1923900"/>
                    <a:pt x="3622674" y="1896236"/>
                  </a:cubicBezTo>
                  <a:cubicBezTo>
                    <a:pt x="3386925" y="1868572"/>
                    <a:pt x="3264110" y="1870220"/>
                    <a:pt x="3027481" y="1896236"/>
                  </a:cubicBezTo>
                  <a:cubicBezTo>
                    <a:pt x="2790852" y="1922252"/>
                    <a:pt x="2713125" y="1905077"/>
                    <a:pt x="2498420" y="1896236"/>
                  </a:cubicBezTo>
                  <a:cubicBezTo>
                    <a:pt x="2283715" y="1887395"/>
                    <a:pt x="1933442" y="1862185"/>
                    <a:pt x="1770962" y="1896236"/>
                  </a:cubicBezTo>
                  <a:cubicBezTo>
                    <a:pt x="1608482" y="1930287"/>
                    <a:pt x="1305318" y="1883816"/>
                    <a:pt x="977372" y="1896236"/>
                  </a:cubicBezTo>
                  <a:cubicBezTo>
                    <a:pt x="649426" y="1908657"/>
                    <a:pt x="479102" y="1884930"/>
                    <a:pt x="316046" y="1896236"/>
                  </a:cubicBezTo>
                  <a:cubicBezTo>
                    <a:pt x="173573" y="1890338"/>
                    <a:pt x="19816" y="1762894"/>
                    <a:pt x="0" y="1580190"/>
                  </a:cubicBezTo>
                  <a:cubicBezTo>
                    <a:pt x="-25471" y="1414316"/>
                    <a:pt x="26730" y="1129741"/>
                    <a:pt x="0" y="960759"/>
                  </a:cubicBezTo>
                  <a:cubicBezTo>
                    <a:pt x="-26730" y="791777"/>
                    <a:pt x="17247" y="523334"/>
                    <a:pt x="0" y="316046"/>
                  </a:cubicBezTo>
                  <a:close/>
                </a:path>
                <a:path w="7245348" h="1896236" stroke="0" extrusionOk="0">
                  <a:moveTo>
                    <a:pt x="0" y="316046"/>
                  </a:moveTo>
                  <a:cubicBezTo>
                    <a:pt x="21597" y="173026"/>
                    <a:pt x="137353" y="2150"/>
                    <a:pt x="316046" y="0"/>
                  </a:cubicBezTo>
                  <a:cubicBezTo>
                    <a:pt x="483938" y="19511"/>
                    <a:pt x="718450" y="-30174"/>
                    <a:pt x="977372" y="0"/>
                  </a:cubicBezTo>
                  <a:cubicBezTo>
                    <a:pt x="1236294" y="30174"/>
                    <a:pt x="1381671" y="1861"/>
                    <a:pt x="1506432" y="0"/>
                  </a:cubicBezTo>
                  <a:cubicBezTo>
                    <a:pt x="1631193" y="-1861"/>
                    <a:pt x="1815001" y="-22913"/>
                    <a:pt x="2035493" y="0"/>
                  </a:cubicBezTo>
                  <a:cubicBezTo>
                    <a:pt x="2255985" y="22913"/>
                    <a:pt x="2549612" y="16576"/>
                    <a:pt x="2762951" y="0"/>
                  </a:cubicBezTo>
                  <a:cubicBezTo>
                    <a:pt x="2976290" y="-16576"/>
                    <a:pt x="3323359" y="5201"/>
                    <a:pt x="3556541" y="0"/>
                  </a:cubicBezTo>
                  <a:cubicBezTo>
                    <a:pt x="3789723" y="-5201"/>
                    <a:pt x="3974481" y="29055"/>
                    <a:pt x="4217867" y="0"/>
                  </a:cubicBezTo>
                  <a:cubicBezTo>
                    <a:pt x="4461253" y="-29055"/>
                    <a:pt x="4647352" y="36986"/>
                    <a:pt x="5011458" y="0"/>
                  </a:cubicBezTo>
                  <a:cubicBezTo>
                    <a:pt x="5375564" y="-36986"/>
                    <a:pt x="5358292" y="5122"/>
                    <a:pt x="5474386" y="0"/>
                  </a:cubicBezTo>
                  <a:cubicBezTo>
                    <a:pt x="5590480" y="-5122"/>
                    <a:pt x="5786546" y="12798"/>
                    <a:pt x="6069579" y="0"/>
                  </a:cubicBezTo>
                  <a:cubicBezTo>
                    <a:pt x="6352612" y="-12798"/>
                    <a:pt x="6607604" y="-28680"/>
                    <a:pt x="6929302" y="0"/>
                  </a:cubicBezTo>
                  <a:cubicBezTo>
                    <a:pt x="7124400" y="14478"/>
                    <a:pt x="7243989" y="158525"/>
                    <a:pt x="7245348" y="316046"/>
                  </a:cubicBezTo>
                  <a:cubicBezTo>
                    <a:pt x="7248669" y="439662"/>
                    <a:pt x="7237633" y="719161"/>
                    <a:pt x="7245348" y="922835"/>
                  </a:cubicBezTo>
                  <a:cubicBezTo>
                    <a:pt x="7253063" y="1126509"/>
                    <a:pt x="7268168" y="1381249"/>
                    <a:pt x="7245348" y="1580190"/>
                  </a:cubicBezTo>
                  <a:cubicBezTo>
                    <a:pt x="7280291" y="1762748"/>
                    <a:pt x="7135312" y="1876516"/>
                    <a:pt x="6929302" y="1896236"/>
                  </a:cubicBezTo>
                  <a:cubicBezTo>
                    <a:pt x="6753032" y="1899509"/>
                    <a:pt x="6597880" y="1902249"/>
                    <a:pt x="6267976" y="1896236"/>
                  </a:cubicBezTo>
                  <a:cubicBezTo>
                    <a:pt x="5938072" y="1890223"/>
                    <a:pt x="5962453" y="1904982"/>
                    <a:pt x="5738916" y="1896236"/>
                  </a:cubicBezTo>
                  <a:cubicBezTo>
                    <a:pt x="5515379" y="1887490"/>
                    <a:pt x="5463268" y="1881174"/>
                    <a:pt x="5275988" y="1896236"/>
                  </a:cubicBezTo>
                  <a:cubicBezTo>
                    <a:pt x="5088708" y="1911298"/>
                    <a:pt x="4784104" y="1908686"/>
                    <a:pt x="4548530" y="1896236"/>
                  </a:cubicBezTo>
                  <a:cubicBezTo>
                    <a:pt x="4312956" y="1883786"/>
                    <a:pt x="4075945" y="1931874"/>
                    <a:pt x="3821072" y="1896236"/>
                  </a:cubicBezTo>
                  <a:cubicBezTo>
                    <a:pt x="3566199" y="1860598"/>
                    <a:pt x="3436426" y="1916084"/>
                    <a:pt x="3225879" y="1896236"/>
                  </a:cubicBezTo>
                  <a:cubicBezTo>
                    <a:pt x="3015332" y="1876388"/>
                    <a:pt x="2766947" y="1899664"/>
                    <a:pt x="2432288" y="1896236"/>
                  </a:cubicBezTo>
                  <a:cubicBezTo>
                    <a:pt x="2097629" y="1892808"/>
                    <a:pt x="2105312" y="1918712"/>
                    <a:pt x="1837095" y="1896236"/>
                  </a:cubicBezTo>
                  <a:cubicBezTo>
                    <a:pt x="1568878" y="1873760"/>
                    <a:pt x="1435188" y="1891471"/>
                    <a:pt x="1241902" y="1896236"/>
                  </a:cubicBezTo>
                  <a:cubicBezTo>
                    <a:pt x="1048616" y="1901001"/>
                    <a:pt x="501276" y="1877520"/>
                    <a:pt x="316046" y="1896236"/>
                  </a:cubicBezTo>
                  <a:cubicBezTo>
                    <a:pt x="127070" y="1899790"/>
                    <a:pt x="37837" y="1768002"/>
                    <a:pt x="0" y="1580190"/>
                  </a:cubicBezTo>
                  <a:cubicBezTo>
                    <a:pt x="-24030" y="1277923"/>
                    <a:pt x="-1528" y="1123910"/>
                    <a:pt x="0" y="922835"/>
                  </a:cubicBezTo>
                  <a:cubicBezTo>
                    <a:pt x="1528" y="721761"/>
                    <a:pt x="-21448" y="474015"/>
                    <a:pt x="0" y="316046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FEDD50"/>
              </a:solidFill>
              <a:extLst>
                <a:ext uri="{C807C97D-BFC1-408E-A445-0C87EB9F89A2}">
                  <ask:lineSketchStyleProps xmlns:ask="http://schemas.microsoft.com/office/drawing/2018/sketchyshapes" sd="248934730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 Box 8">
              <a:extLst>
                <a:ext uri="{FF2B5EF4-FFF2-40B4-BE49-F238E27FC236}">
                  <a16:creationId xmlns:a16="http://schemas.microsoft.com/office/drawing/2014/main" id="{96146C09-D917-484C-874D-18286E35A8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6838" y="1123240"/>
              <a:ext cx="7245349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Ôn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tháp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dinh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dưỡng</a:t>
              </a:r>
              <a:endParaRPr 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B3A1C28-81B9-404A-8541-C358E781D613}"/>
              </a:ext>
            </a:extLst>
          </p:cNvPr>
          <p:cNvGrpSpPr/>
          <p:nvPr/>
        </p:nvGrpSpPr>
        <p:grpSpPr>
          <a:xfrm>
            <a:off x="4781218" y="2023020"/>
            <a:ext cx="7016825" cy="1208647"/>
            <a:chOff x="3821609" y="2382236"/>
            <a:chExt cx="7834786" cy="1208647"/>
          </a:xfrm>
        </p:grpSpPr>
        <p:sp>
          <p:nvSpPr>
            <p:cNvPr id="8" name="Rectangle: Rounded Corners 30">
              <a:extLst>
                <a:ext uri="{FF2B5EF4-FFF2-40B4-BE49-F238E27FC236}">
                  <a16:creationId xmlns:a16="http://schemas.microsoft.com/office/drawing/2014/main" id="{20B6F115-49AB-4A4B-8510-6DA275ABC5D0}"/>
                </a:ext>
              </a:extLst>
            </p:cNvPr>
            <p:cNvSpPr/>
            <p:nvPr/>
          </p:nvSpPr>
          <p:spPr>
            <a:xfrm>
              <a:off x="3821609" y="2382236"/>
              <a:ext cx="7245348" cy="1208647"/>
            </a:xfrm>
            <a:custGeom>
              <a:avLst/>
              <a:gdLst>
                <a:gd name="connsiteX0" fmla="*/ 0 w 7245348"/>
                <a:gd name="connsiteY0" fmla="*/ 316046 h 1896236"/>
                <a:gd name="connsiteX1" fmla="*/ 316046 w 7245348"/>
                <a:gd name="connsiteY1" fmla="*/ 0 h 1896236"/>
                <a:gd name="connsiteX2" fmla="*/ 1109637 w 7245348"/>
                <a:gd name="connsiteY2" fmla="*/ 0 h 1896236"/>
                <a:gd name="connsiteX3" fmla="*/ 1837095 w 7245348"/>
                <a:gd name="connsiteY3" fmla="*/ 0 h 1896236"/>
                <a:gd name="connsiteX4" fmla="*/ 2432288 w 7245348"/>
                <a:gd name="connsiteY4" fmla="*/ 0 h 1896236"/>
                <a:gd name="connsiteX5" fmla="*/ 2895216 w 7245348"/>
                <a:gd name="connsiteY5" fmla="*/ 0 h 1896236"/>
                <a:gd name="connsiteX6" fmla="*/ 3688807 w 7245348"/>
                <a:gd name="connsiteY6" fmla="*/ 0 h 1896236"/>
                <a:gd name="connsiteX7" fmla="*/ 4284000 w 7245348"/>
                <a:gd name="connsiteY7" fmla="*/ 0 h 1896236"/>
                <a:gd name="connsiteX8" fmla="*/ 4945325 w 7245348"/>
                <a:gd name="connsiteY8" fmla="*/ 0 h 1896236"/>
                <a:gd name="connsiteX9" fmla="*/ 5408253 w 7245348"/>
                <a:gd name="connsiteY9" fmla="*/ 0 h 1896236"/>
                <a:gd name="connsiteX10" fmla="*/ 6069579 w 7245348"/>
                <a:gd name="connsiteY10" fmla="*/ 0 h 1896236"/>
                <a:gd name="connsiteX11" fmla="*/ 6929302 w 7245348"/>
                <a:gd name="connsiteY11" fmla="*/ 0 h 1896236"/>
                <a:gd name="connsiteX12" fmla="*/ 7245348 w 7245348"/>
                <a:gd name="connsiteY12" fmla="*/ 316046 h 1896236"/>
                <a:gd name="connsiteX13" fmla="*/ 7245348 w 7245348"/>
                <a:gd name="connsiteY13" fmla="*/ 948118 h 1896236"/>
                <a:gd name="connsiteX14" fmla="*/ 7245348 w 7245348"/>
                <a:gd name="connsiteY14" fmla="*/ 1580190 h 1896236"/>
                <a:gd name="connsiteX15" fmla="*/ 6929302 w 7245348"/>
                <a:gd name="connsiteY15" fmla="*/ 1896236 h 1896236"/>
                <a:gd name="connsiteX16" fmla="*/ 6267976 w 7245348"/>
                <a:gd name="connsiteY16" fmla="*/ 1896236 h 1896236"/>
                <a:gd name="connsiteX17" fmla="*/ 5805048 w 7245348"/>
                <a:gd name="connsiteY17" fmla="*/ 1896236 h 1896236"/>
                <a:gd name="connsiteX18" fmla="*/ 5342121 w 7245348"/>
                <a:gd name="connsiteY18" fmla="*/ 1896236 h 1896236"/>
                <a:gd name="connsiteX19" fmla="*/ 4813060 w 7245348"/>
                <a:gd name="connsiteY19" fmla="*/ 1896236 h 1896236"/>
                <a:gd name="connsiteX20" fmla="*/ 4151734 w 7245348"/>
                <a:gd name="connsiteY20" fmla="*/ 1896236 h 1896236"/>
                <a:gd name="connsiteX21" fmla="*/ 3688807 w 7245348"/>
                <a:gd name="connsiteY21" fmla="*/ 1896236 h 1896236"/>
                <a:gd name="connsiteX22" fmla="*/ 3225879 w 7245348"/>
                <a:gd name="connsiteY22" fmla="*/ 1896236 h 1896236"/>
                <a:gd name="connsiteX23" fmla="*/ 2564553 w 7245348"/>
                <a:gd name="connsiteY23" fmla="*/ 1896236 h 1896236"/>
                <a:gd name="connsiteX24" fmla="*/ 1903227 w 7245348"/>
                <a:gd name="connsiteY24" fmla="*/ 1896236 h 1896236"/>
                <a:gd name="connsiteX25" fmla="*/ 1241902 w 7245348"/>
                <a:gd name="connsiteY25" fmla="*/ 1896236 h 1896236"/>
                <a:gd name="connsiteX26" fmla="*/ 316046 w 7245348"/>
                <a:gd name="connsiteY26" fmla="*/ 1896236 h 1896236"/>
                <a:gd name="connsiteX27" fmla="*/ 0 w 7245348"/>
                <a:gd name="connsiteY27" fmla="*/ 1580190 h 1896236"/>
                <a:gd name="connsiteX28" fmla="*/ 0 w 7245348"/>
                <a:gd name="connsiteY28" fmla="*/ 935477 h 1896236"/>
                <a:gd name="connsiteX29" fmla="*/ 0 w 7245348"/>
                <a:gd name="connsiteY29" fmla="*/ 316046 h 189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45348" h="1896236" fill="none" extrusionOk="0">
                  <a:moveTo>
                    <a:pt x="0" y="316046"/>
                  </a:moveTo>
                  <a:cubicBezTo>
                    <a:pt x="-2452" y="134219"/>
                    <a:pt x="183293" y="-5994"/>
                    <a:pt x="316046" y="0"/>
                  </a:cubicBezTo>
                  <a:cubicBezTo>
                    <a:pt x="651119" y="-36342"/>
                    <a:pt x="796278" y="-37014"/>
                    <a:pt x="1109637" y="0"/>
                  </a:cubicBezTo>
                  <a:cubicBezTo>
                    <a:pt x="1422996" y="37014"/>
                    <a:pt x="1648810" y="8577"/>
                    <a:pt x="1837095" y="0"/>
                  </a:cubicBezTo>
                  <a:cubicBezTo>
                    <a:pt x="2025380" y="-8577"/>
                    <a:pt x="2143084" y="13678"/>
                    <a:pt x="2432288" y="0"/>
                  </a:cubicBezTo>
                  <a:cubicBezTo>
                    <a:pt x="2721492" y="-13678"/>
                    <a:pt x="2747816" y="4633"/>
                    <a:pt x="2895216" y="0"/>
                  </a:cubicBezTo>
                  <a:cubicBezTo>
                    <a:pt x="3042616" y="-4633"/>
                    <a:pt x="3345981" y="2082"/>
                    <a:pt x="3688807" y="0"/>
                  </a:cubicBezTo>
                  <a:cubicBezTo>
                    <a:pt x="4031633" y="-2082"/>
                    <a:pt x="4064316" y="25283"/>
                    <a:pt x="4284000" y="0"/>
                  </a:cubicBezTo>
                  <a:cubicBezTo>
                    <a:pt x="4503684" y="-25283"/>
                    <a:pt x="4767976" y="13672"/>
                    <a:pt x="4945325" y="0"/>
                  </a:cubicBezTo>
                  <a:cubicBezTo>
                    <a:pt x="5122674" y="-13672"/>
                    <a:pt x="5312079" y="19518"/>
                    <a:pt x="5408253" y="0"/>
                  </a:cubicBezTo>
                  <a:cubicBezTo>
                    <a:pt x="5504427" y="-19518"/>
                    <a:pt x="5764078" y="16522"/>
                    <a:pt x="6069579" y="0"/>
                  </a:cubicBezTo>
                  <a:cubicBezTo>
                    <a:pt x="6375080" y="-16522"/>
                    <a:pt x="6524909" y="4468"/>
                    <a:pt x="6929302" y="0"/>
                  </a:cubicBezTo>
                  <a:cubicBezTo>
                    <a:pt x="7101465" y="4531"/>
                    <a:pt x="7226024" y="153342"/>
                    <a:pt x="7245348" y="316046"/>
                  </a:cubicBezTo>
                  <a:cubicBezTo>
                    <a:pt x="7258176" y="575076"/>
                    <a:pt x="7270242" y="681538"/>
                    <a:pt x="7245348" y="948118"/>
                  </a:cubicBezTo>
                  <a:cubicBezTo>
                    <a:pt x="7220454" y="1214698"/>
                    <a:pt x="7213824" y="1380770"/>
                    <a:pt x="7245348" y="1580190"/>
                  </a:cubicBezTo>
                  <a:cubicBezTo>
                    <a:pt x="7242507" y="1729587"/>
                    <a:pt x="7117272" y="1859369"/>
                    <a:pt x="6929302" y="1896236"/>
                  </a:cubicBezTo>
                  <a:cubicBezTo>
                    <a:pt x="6664435" y="1887342"/>
                    <a:pt x="6462929" y="1876773"/>
                    <a:pt x="6267976" y="1896236"/>
                  </a:cubicBezTo>
                  <a:cubicBezTo>
                    <a:pt x="6073023" y="1915699"/>
                    <a:pt x="5966675" y="1896747"/>
                    <a:pt x="5805048" y="1896236"/>
                  </a:cubicBezTo>
                  <a:cubicBezTo>
                    <a:pt x="5643421" y="1895725"/>
                    <a:pt x="5463127" y="1905580"/>
                    <a:pt x="5342121" y="1896236"/>
                  </a:cubicBezTo>
                  <a:cubicBezTo>
                    <a:pt x="5221115" y="1886892"/>
                    <a:pt x="4947808" y="1910091"/>
                    <a:pt x="4813060" y="1896236"/>
                  </a:cubicBezTo>
                  <a:cubicBezTo>
                    <a:pt x="4678312" y="1882381"/>
                    <a:pt x="4465591" y="1887304"/>
                    <a:pt x="4151734" y="1896236"/>
                  </a:cubicBezTo>
                  <a:cubicBezTo>
                    <a:pt x="3837877" y="1905168"/>
                    <a:pt x="3792671" y="1899476"/>
                    <a:pt x="3688807" y="1896236"/>
                  </a:cubicBezTo>
                  <a:cubicBezTo>
                    <a:pt x="3584943" y="1892996"/>
                    <a:pt x="3370891" y="1885096"/>
                    <a:pt x="3225879" y="1896236"/>
                  </a:cubicBezTo>
                  <a:cubicBezTo>
                    <a:pt x="3080867" y="1907376"/>
                    <a:pt x="2729251" y="1902449"/>
                    <a:pt x="2564553" y="1896236"/>
                  </a:cubicBezTo>
                  <a:cubicBezTo>
                    <a:pt x="2399855" y="1890023"/>
                    <a:pt x="2062409" y="1916022"/>
                    <a:pt x="1903227" y="1896236"/>
                  </a:cubicBezTo>
                  <a:cubicBezTo>
                    <a:pt x="1744045" y="1876450"/>
                    <a:pt x="1562267" y="1901240"/>
                    <a:pt x="1241902" y="1896236"/>
                  </a:cubicBezTo>
                  <a:cubicBezTo>
                    <a:pt x="921538" y="1891232"/>
                    <a:pt x="643340" y="1872370"/>
                    <a:pt x="316046" y="1896236"/>
                  </a:cubicBezTo>
                  <a:cubicBezTo>
                    <a:pt x="141414" y="1888802"/>
                    <a:pt x="1688" y="1758909"/>
                    <a:pt x="0" y="1580190"/>
                  </a:cubicBezTo>
                  <a:cubicBezTo>
                    <a:pt x="16449" y="1396992"/>
                    <a:pt x="-21282" y="1194957"/>
                    <a:pt x="0" y="935477"/>
                  </a:cubicBezTo>
                  <a:cubicBezTo>
                    <a:pt x="21282" y="675997"/>
                    <a:pt x="-13496" y="492352"/>
                    <a:pt x="0" y="316046"/>
                  </a:cubicBezTo>
                  <a:close/>
                </a:path>
                <a:path w="7245348" h="1896236" stroke="0" extrusionOk="0">
                  <a:moveTo>
                    <a:pt x="0" y="316046"/>
                  </a:moveTo>
                  <a:cubicBezTo>
                    <a:pt x="-16068" y="106230"/>
                    <a:pt x="175693" y="18539"/>
                    <a:pt x="316046" y="0"/>
                  </a:cubicBezTo>
                  <a:cubicBezTo>
                    <a:pt x="540854" y="-17417"/>
                    <a:pt x="832566" y="-278"/>
                    <a:pt x="977372" y="0"/>
                  </a:cubicBezTo>
                  <a:cubicBezTo>
                    <a:pt x="1122178" y="278"/>
                    <a:pt x="1365724" y="-4745"/>
                    <a:pt x="1506432" y="0"/>
                  </a:cubicBezTo>
                  <a:cubicBezTo>
                    <a:pt x="1647140" y="4745"/>
                    <a:pt x="1780127" y="10085"/>
                    <a:pt x="1969360" y="0"/>
                  </a:cubicBezTo>
                  <a:cubicBezTo>
                    <a:pt x="2158593" y="-10085"/>
                    <a:pt x="2379010" y="13426"/>
                    <a:pt x="2498420" y="0"/>
                  </a:cubicBezTo>
                  <a:cubicBezTo>
                    <a:pt x="2617830" y="-13426"/>
                    <a:pt x="2806986" y="-19601"/>
                    <a:pt x="3027481" y="0"/>
                  </a:cubicBezTo>
                  <a:cubicBezTo>
                    <a:pt x="3247976" y="19601"/>
                    <a:pt x="3542856" y="2801"/>
                    <a:pt x="3821072" y="0"/>
                  </a:cubicBezTo>
                  <a:cubicBezTo>
                    <a:pt x="4099288" y="-2801"/>
                    <a:pt x="4314236" y="15665"/>
                    <a:pt x="4614662" y="0"/>
                  </a:cubicBezTo>
                  <a:cubicBezTo>
                    <a:pt x="4915088" y="-15665"/>
                    <a:pt x="5017127" y="20775"/>
                    <a:pt x="5342121" y="0"/>
                  </a:cubicBezTo>
                  <a:cubicBezTo>
                    <a:pt x="5667115" y="-20775"/>
                    <a:pt x="5730907" y="-16767"/>
                    <a:pt x="5937314" y="0"/>
                  </a:cubicBezTo>
                  <a:cubicBezTo>
                    <a:pt x="6143721" y="16767"/>
                    <a:pt x="6657804" y="-15597"/>
                    <a:pt x="6929302" y="0"/>
                  </a:cubicBezTo>
                  <a:cubicBezTo>
                    <a:pt x="7091507" y="-23390"/>
                    <a:pt x="7241532" y="159288"/>
                    <a:pt x="7245348" y="316046"/>
                  </a:cubicBezTo>
                  <a:cubicBezTo>
                    <a:pt x="7236627" y="583359"/>
                    <a:pt x="7254654" y="787501"/>
                    <a:pt x="7245348" y="960759"/>
                  </a:cubicBezTo>
                  <a:cubicBezTo>
                    <a:pt x="7236042" y="1134017"/>
                    <a:pt x="7248793" y="1359387"/>
                    <a:pt x="7245348" y="1580190"/>
                  </a:cubicBezTo>
                  <a:cubicBezTo>
                    <a:pt x="7236523" y="1759136"/>
                    <a:pt x="7104594" y="1928367"/>
                    <a:pt x="6929302" y="1896236"/>
                  </a:cubicBezTo>
                  <a:cubicBezTo>
                    <a:pt x="6632108" y="1901579"/>
                    <a:pt x="6452265" y="1863215"/>
                    <a:pt x="6135711" y="1896236"/>
                  </a:cubicBezTo>
                  <a:cubicBezTo>
                    <a:pt x="5819157" y="1929257"/>
                    <a:pt x="5554959" y="1886417"/>
                    <a:pt x="5342121" y="1896236"/>
                  </a:cubicBezTo>
                  <a:cubicBezTo>
                    <a:pt x="5129283" y="1906056"/>
                    <a:pt x="4875287" y="1872775"/>
                    <a:pt x="4746928" y="1896236"/>
                  </a:cubicBezTo>
                  <a:cubicBezTo>
                    <a:pt x="4618569" y="1919697"/>
                    <a:pt x="4178447" y="1930968"/>
                    <a:pt x="3953337" y="1896236"/>
                  </a:cubicBezTo>
                  <a:cubicBezTo>
                    <a:pt x="3728227" y="1861504"/>
                    <a:pt x="3518684" y="1890858"/>
                    <a:pt x="3225879" y="1896236"/>
                  </a:cubicBezTo>
                  <a:cubicBezTo>
                    <a:pt x="2933074" y="1901614"/>
                    <a:pt x="2776384" y="1888774"/>
                    <a:pt x="2630686" y="1896236"/>
                  </a:cubicBezTo>
                  <a:cubicBezTo>
                    <a:pt x="2484988" y="1903698"/>
                    <a:pt x="2321641" y="1899214"/>
                    <a:pt x="2035493" y="1896236"/>
                  </a:cubicBezTo>
                  <a:cubicBezTo>
                    <a:pt x="1749345" y="1893258"/>
                    <a:pt x="1601916" y="1912586"/>
                    <a:pt x="1374167" y="1896236"/>
                  </a:cubicBezTo>
                  <a:cubicBezTo>
                    <a:pt x="1146418" y="1879886"/>
                    <a:pt x="650151" y="1921560"/>
                    <a:pt x="316046" y="1896236"/>
                  </a:cubicBezTo>
                  <a:cubicBezTo>
                    <a:pt x="111922" y="1906061"/>
                    <a:pt x="-12335" y="1719094"/>
                    <a:pt x="0" y="1580190"/>
                  </a:cubicBezTo>
                  <a:cubicBezTo>
                    <a:pt x="10404" y="1295280"/>
                    <a:pt x="20184" y="1255549"/>
                    <a:pt x="0" y="960759"/>
                  </a:cubicBezTo>
                  <a:cubicBezTo>
                    <a:pt x="-20184" y="665969"/>
                    <a:pt x="-8862" y="465054"/>
                    <a:pt x="0" y="316046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EA5862"/>
              </a:solidFill>
              <a:extLst>
                <a:ext uri="{C807C97D-BFC1-408E-A445-0C87EB9F89A2}">
                  <ask:lineSketchStyleProps xmlns:ask="http://schemas.microsoft.com/office/drawing/2018/sketchyshapes" sd="35536925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 Box 11">
              <a:extLst>
                <a:ext uri="{FF2B5EF4-FFF2-40B4-BE49-F238E27FC236}">
                  <a16:creationId xmlns:a16="http://schemas.microsoft.com/office/drawing/2014/main" id="{9EB1D333-5825-4652-84F1-681C4762C0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9382" y="2612555"/>
              <a:ext cx="750701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chất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endParaRPr 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54D4F89-E826-4371-95C6-8A44A8B347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07" t="39273" r="578" b="50858"/>
          <a:stretch/>
        </p:blipFill>
        <p:spPr>
          <a:xfrm rot="19675605">
            <a:off x="3790574" y="-21068"/>
            <a:ext cx="846481" cy="11459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195907-2B16-4CCA-A98A-620CC5E20D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19" t="56336" r="266" b="33795"/>
          <a:stretch/>
        </p:blipFill>
        <p:spPr>
          <a:xfrm rot="2023594">
            <a:off x="10743534" y="1240121"/>
            <a:ext cx="985377" cy="1370875"/>
          </a:xfrm>
          <a:prstGeom prst="rect">
            <a:avLst/>
          </a:prstGeom>
        </p:spPr>
      </p:pic>
      <p:sp>
        <p:nvSpPr>
          <p:cNvPr id="12" name="PA_文本框 11">
            <a:extLst>
              <a:ext uri="{FF2B5EF4-FFF2-40B4-BE49-F238E27FC236}">
                <a16:creationId xmlns:a16="http://schemas.microsoft.com/office/drawing/2014/main" id="{2038AFF3-B53B-4853-8EE5-B3AD95CA61B5}"/>
              </a:ext>
            </a:extLst>
          </p:cNvPr>
          <p:cNvSpPr txBox="1"/>
          <p:nvPr/>
        </p:nvSpPr>
        <p:spPr>
          <a:xfrm rot="20913321">
            <a:off x="553538" y="1725182"/>
            <a:ext cx="323838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8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Charlemagne" panose="02040603050506020204" pitchFamily="18" charset="0"/>
                <a:ea typeface="微软雅黑" panose="020B0503020204020204" pitchFamily="34" charset="-122"/>
              </a:rPr>
              <a:t>Mục</a:t>
            </a:r>
            <a:r>
              <a:rPr lang="en-US" altLang="zh-CN" sz="8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Charlemagne" panose="02040603050506020204" pitchFamily="18" charset="0"/>
                <a:ea typeface="微软雅黑" panose="020B0503020204020204" pitchFamily="34" charset="-122"/>
              </a:rPr>
              <a:t> </a:t>
            </a:r>
          </a:p>
          <a:p>
            <a:pPr algn="ctr"/>
            <a:r>
              <a:rPr lang="en-US" altLang="zh-CN" sz="8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Charlemagne" panose="02040603050506020204" pitchFamily="18" charset="0"/>
                <a:ea typeface="微软雅黑" panose="020B0503020204020204" pitchFamily="34" charset="-122"/>
              </a:rPr>
              <a:t>tiêu</a:t>
            </a:r>
            <a:endParaRPr lang="zh-CN" altLang="en-US" sz="80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Charlemagne" panose="02040603050506020204" pitchFamily="18" charset="0"/>
              <a:ea typeface="微软雅黑" panose="020B0503020204020204" pitchFamily="34" charset="-122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5068EB7-1087-4539-9AB0-D6843C74E12F}"/>
              </a:ext>
            </a:extLst>
          </p:cNvPr>
          <p:cNvGrpSpPr/>
          <p:nvPr/>
        </p:nvGrpSpPr>
        <p:grpSpPr>
          <a:xfrm>
            <a:off x="4331374" y="3627958"/>
            <a:ext cx="7695192" cy="1151992"/>
            <a:chOff x="4772482" y="926174"/>
            <a:chExt cx="7695192" cy="1151992"/>
          </a:xfrm>
        </p:grpSpPr>
        <p:sp>
          <p:nvSpPr>
            <p:cNvPr id="14" name="Rectangle: Rounded Corners 28">
              <a:extLst>
                <a:ext uri="{FF2B5EF4-FFF2-40B4-BE49-F238E27FC236}">
                  <a16:creationId xmlns:a16="http://schemas.microsoft.com/office/drawing/2014/main" id="{62BACC89-6A19-45EF-9AF8-706FC56A2562}"/>
                </a:ext>
              </a:extLst>
            </p:cNvPr>
            <p:cNvSpPr/>
            <p:nvPr/>
          </p:nvSpPr>
          <p:spPr>
            <a:xfrm>
              <a:off x="4772482" y="926174"/>
              <a:ext cx="7482227" cy="1151992"/>
            </a:xfrm>
            <a:custGeom>
              <a:avLst/>
              <a:gdLst>
                <a:gd name="connsiteX0" fmla="*/ 0 w 7245348"/>
                <a:gd name="connsiteY0" fmla="*/ 316046 h 1896236"/>
                <a:gd name="connsiteX1" fmla="*/ 316046 w 7245348"/>
                <a:gd name="connsiteY1" fmla="*/ 0 h 1896236"/>
                <a:gd name="connsiteX2" fmla="*/ 778974 w 7245348"/>
                <a:gd name="connsiteY2" fmla="*/ 0 h 1896236"/>
                <a:gd name="connsiteX3" fmla="*/ 1308034 w 7245348"/>
                <a:gd name="connsiteY3" fmla="*/ 0 h 1896236"/>
                <a:gd name="connsiteX4" fmla="*/ 1903227 w 7245348"/>
                <a:gd name="connsiteY4" fmla="*/ 0 h 1896236"/>
                <a:gd name="connsiteX5" fmla="*/ 2564553 w 7245348"/>
                <a:gd name="connsiteY5" fmla="*/ 0 h 1896236"/>
                <a:gd name="connsiteX6" fmla="*/ 3358144 w 7245348"/>
                <a:gd name="connsiteY6" fmla="*/ 0 h 1896236"/>
                <a:gd name="connsiteX7" fmla="*/ 4019469 w 7245348"/>
                <a:gd name="connsiteY7" fmla="*/ 0 h 1896236"/>
                <a:gd name="connsiteX8" fmla="*/ 4548530 w 7245348"/>
                <a:gd name="connsiteY8" fmla="*/ 0 h 1896236"/>
                <a:gd name="connsiteX9" fmla="*/ 5011458 w 7245348"/>
                <a:gd name="connsiteY9" fmla="*/ 0 h 1896236"/>
                <a:gd name="connsiteX10" fmla="*/ 5738916 w 7245348"/>
                <a:gd name="connsiteY10" fmla="*/ 0 h 1896236"/>
                <a:gd name="connsiteX11" fmla="*/ 6334109 w 7245348"/>
                <a:gd name="connsiteY11" fmla="*/ 0 h 1896236"/>
                <a:gd name="connsiteX12" fmla="*/ 6929302 w 7245348"/>
                <a:gd name="connsiteY12" fmla="*/ 0 h 1896236"/>
                <a:gd name="connsiteX13" fmla="*/ 7245348 w 7245348"/>
                <a:gd name="connsiteY13" fmla="*/ 316046 h 1896236"/>
                <a:gd name="connsiteX14" fmla="*/ 7245348 w 7245348"/>
                <a:gd name="connsiteY14" fmla="*/ 960759 h 1896236"/>
                <a:gd name="connsiteX15" fmla="*/ 7245348 w 7245348"/>
                <a:gd name="connsiteY15" fmla="*/ 1580190 h 1896236"/>
                <a:gd name="connsiteX16" fmla="*/ 6929302 w 7245348"/>
                <a:gd name="connsiteY16" fmla="*/ 1896236 h 1896236"/>
                <a:gd name="connsiteX17" fmla="*/ 6466374 w 7245348"/>
                <a:gd name="connsiteY17" fmla="*/ 1896236 h 1896236"/>
                <a:gd name="connsiteX18" fmla="*/ 5805048 w 7245348"/>
                <a:gd name="connsiteY18" fmla="*/ 1896236 h 1896236"/>
                <a:gd name="connsiteX19" fmla="*/ 5011458 w 7245348"/>
                <a:gd name="connsiteY19" fmla="*/ 1896236 h 1896236"/>
                <a:gd name="connsiteX20" fmla="*/ 4217867 w 7245348"/>
                <a:gd name="connsiteY20" fmla="*/ 1896236 h 1896236"/>
                <a:gd name="connsiteX21" fmla="*/ 3622674 w 7245348"/>
                <a:gd name="connsiteY21" fmla="*/ 1896236 h 1896236"/>
                <a:gd name="connsiteX22" fmla="*/ 3027481 w 7245348"/>
                <a:gd name="connsiteY22" fmla="*/ 1896236 h 1896236"/>
                <a:gd name="connsiteX23" fmla="*/ 2498420 w 7245348"/>
                <a:gd name="connsiteY23" fmla="*/ 1896236 h 1896236"/>
                <a:gd name="connsiteX24" fmla="*/ 1770962 w 7245348"/>
                <a:gd name="connsiteY24" fmla="*/ 1896236 h 1896236"/>
                <a:gd name="connsiteX25" fmla="*/ 977372 w 7245348"/>
                <a:gd name="connsiteY25" fmla="*/ 1896236 h 1896236"/>
                <a:gd name="connsiteX26" fmla="*/ 316046 w 7245348"/>
                <a:gd name="connsiteY26" fmla="*/ 1896236 h 1896236"/>
                <a:gd name="connsiteX27" fmla="*/ 0 w 7245348"/>
                <a:gd name="connsiteY27" fmla="*/ 1580190 h 1896236"/>
                <a:gd name="connsiteX28" fmla="*/ 0 w 7245348"/>
                <a:gd name="connsiteY28" fmla="*/ 960759 h 1896236"/>
                <a:gd name="connsiteX29" fmla="*/ 0 w 7245348"/>
                <a:gd name="connsiteY29" fmla="*/ 316046 h 189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45348" h="1896236" fill="none" extrusionOk="0">
                  <a:moveTo>
                    <a:pt x="0" y="316046"/>
                  </a:moveTo>
                  <a:cubicBezTo>
                    <a:pt x="-20983" y="171147"/>
                    <a:pt x="168761" y="28471"/>
                    <a:pt x="316046" y="0"/>
                  </a:cubicBezTo>
                  <a:cubicBezTo>
                    <a:pt x="430629" y="-21280"/>
                    <a:pt x="588810" y="17848"/>
                    <a:pt x="778974" y="0"/>
                  </a:cubicBezTo>
                  <a:cubicBezTo>
                    <a:pt x="969138" y="-17848"/>
                    <a:pt x="1196367" y="-19295"/>
                    <a:pt x="1308034" y="0"/>
                  </a:cubicBezTo>
                  <a:cubicBezTo>
                    <a:pt x="1419701" y="19295"/>
                    <a:pt x="1680591" y="5194"/>
                    <a:pt x="1903227" y="0"/>
                  </a:cubicBezTo>
                  <a:cubicBezTo>
                    <a:pt x="2125863" y="-5194"/>
                    <a:pt x="2337883" y="2227"/>
                    <a:pt x="2564553" y="0"/>
                  </a:cubicBezTo>
                  <a:cubicBezTo>
                    <a:pt x="2791223" y="-2227"/>
                    <a:pt x="3185990" y="-24591"/>
                    <a:pt x="3358144" y="0"/>
                  </a:cubicBezTo>
                  <a:cubicBezTo>
                    <a:pt x="3530298" y="24591"/>
                    <a:pt x="3722590" y="3369"/>
                    <a:pt x="4019469" y="0"/>
                  </a:cubicBezTo>
                  <a:cubicBezTo>
                    <a:pt x="4316348" y="-3369"/>
                    <a:pt x="4321188" y="14885"/>
                    <a:pt x="4548530" y="0"/>
                  </a:cubicBezTo>
                  <a:cubicBezTo>
                    <a:pt x="4775872" y="-14885"/>
                    <a:pt x="4885994" y="-11995"/>
                    <a:pt x="5011458" y="0"/>
                  </a:cubicBezTo>
                  <a:cubicBezTo>
                    <a:pt x="5136922" y="11995"/>
                    <a:pt x="5573029" y="32849"/>
                    <a:pt x="5738916" y="0"/>
                  </a:cubicBezTo>
                  <a:cubicBezTo>
                    <a:pt x="5904803" y="-32849"/>
                    <a:pt x="6161274" y="24171"/>
                    <a:pt x="6334109" y="0"/>
                  </a:cubicBezTo>
                  <a:cubicBezTo>
                    <a:pt x="6506944" y="-24171"/>
                    <a:pt x="6732961" y="16680"/>
                    <a:pt x="6929302" y="0"/>
                  </a:cubicBezTo>
                  <a:cubicBezTo>
                    <a:pt x="7081224" y="-28841"/>
                    <a:pt x="7270236" y="175323"/>
                    <a:pt x="7245348" y="316046"/>
                  </a:cubicBezTo>
                  <a:cubicBezTo>
                    <a:pt x="7244744" y="565734"/>
                    <a:pt x="7216116" y="718203"/>
                    <a:pt x="7245348" y="960759"/>
                  </a:cubicBezTo>
                  <a:cubicBezTo>
                    <a:pt x="7274580" y="1203315"/>
                    <a:pt x="7268882" y="1398356"/>
                    <a:pt x="7245348" y="1580190"/>
                  </a:cubicBezTo>
                  <a:cubicBezTo>
                    <a:pt x="7236837" y="1777105"/>
                    <a:pt x="7107776" y="1895716"/>
                    <a:pt x="6929302" y="1896236"/>
                  </a:cubicBezTo>
                  <a:cubicBezTo>
                    <a:pt x="6743923" y="1883303"/>
                    <a:pt x="6631824" y="1887052"/>
                    <a:pt x="6466374" y="1896236"/>
                  </a:cubicBezTo>
                  <a:cubicBezTo>
                    <a:pt x="6300924" y="1905420"/>
                    <a:pt x="5962201" y="1874350"/>
                    <a:pt x="5805048" y="1896236"/>
                  </a:cubicBezTo>
                  <a:cubicBezTo>
                    <a:pt x="5647895" y="1918122"/>
                    <a:pt x="5391338" y="1934610"/>
                    <a:pt x="5011458" y="1896236"/>
                  </a:cubicBezTo>
                  <a:cubicBezTo>
                    <a:pt x="4631578" y="1857863"/>
                    <a:pt x="4520475" y="1931189"/>
                    <a:pt x="4217867" y="1896236"/>
                  </a:cubicBezTo>
                  <a:cubicBezTo>
                    <a:pt x="3915259" y="1861283"/>
                    <a:pt x="3858423" y="1923900"/>
                    <a:pt x="3622674" y="1896236"/>
                  </a:cubicBezTo>
                  <a:cubicBezTo>
                    <a:pt x="3386925" y="1868572"/>
                    <a:pt x="3264110" y="1870220"/>
                    <a:pt x="3027481" y="1896236"/>
                  </a:cubicBezTo>
                  <a:cubicBezTo>
                    <a:pt x="2790852" y="1922252"/>
                    <a:pt x="2713125" y="1905077"/>
                    <a:pt x="2498420" y="1896236"/>
                  </a:cubicBezTo>
                  <a:cubicBezTo>
                    <a:pt x="2283715" y="1887395"/>
                    <a:pt x="1933442" y="1862185"/>
                    <a:pt x="1770962" y="1896236"/>
                  </a:cubicBezTo>
                  <a:cubicBezTo>
                    <a:pt x="1608482" y="1930287"/>
                    <a:pt x="1305318" y="1883816"/>
                    <a:pt x="977372" y="1896236"/>
                  </a:cubicBezTo>
                  <a:cubicBezTo>
                    <a:pt x="649426" y="1908657"/>
                    <a:pt x="479102" y="1884930"/>
                    <a:pt x="316046" y="1896236"/>
                  </a:cubicBezTo>
                  <a:cubicBezTo>
                    <a:pt x="173573" y="1890338"/>
                    <a:pt x="19816" y="1762894"/>
                    <a:pt x="0" y="1580190"/>
                  </a:cubicBezTo>
                  <a:cubicBezTo>
                    <a:pt x="-25471" y="1414316"/>
                    <a:pt x="26730" y="1129741"/>
                    <a:pt x="0" y="960759"/>
                  </a:cubicBezTo>
                  <a:cubicBezTo>
                    <a:pt x="-26730" y="791777"/>
                    <a:pt x="17247" y="523334"/>
                    <a:pt x="0" y="316046"/>
                  </a:cubicBezTo>
                  <a:close/>
                </a:path>
                <a:path w="7245348" h="1896236" stroke="0" extrusionOk="0">
                  <a:moveTo>
                    <a:pt x="0" y="316046"/>
                  </a:moveTo>
                  <a:cubicBezTo>
                    <a:pt x="21597" y="173026"/>
                    <a:pt x="137353" y="2150"/>
                    <a:pt x="316046" y="0"/>
                  </a:cubicBezTo>
                  <a:cubicBezTo>
                    <a:pt x="483938" y="19511"/>
                    <a:pt x="718450" y="-30174"/>
                    <a:pt x="977372" y="0"/>
                  </a:cubicBezTo>
                  <a:cubicBezTo>
                    <a:pt x="1236294" y="30174"/>
                    <a:pt x="1381671" y="1861"/>
                    <a:pt x="1506432" y="0"/>
                  </a:cubicBezTo>
                  <a:cubicBezTo>
                    <a:pt x="1631193" y="-1861"/>
                    <a:pt x="1815001" y="-22913"/>
                    <a:pt x="2035493" y="0"/>
                  </a:cubicBezTo>
                  <a:cubicBezTo>
                    <a:pt x="2255985" y="22913"/>
                    <a:pt x="2549612" y="16576"/>
                    <a:pt x="2762951" y="0"/>
                  </a:cubicBezTo>
                  <a:cubicBezTo>
                    <a:pt x="2976290" y="-16576"/>
                    <a:pt x="3323359" y="5201"/>
                    <a:pt x="3556541" y="0"/>
                  </a:cubicBezTo>
                  <a:cubicBezTo>
                    <a:pt x="3789723" y="-5201"/>
                    <a:pt x="3974481" y="29055"/>
                    <a:pt x="4217867" y="0"/>
                  </a:cubicBezTo>
                  <a:cubicBezTo>
                    <a:pt x="4461253" y="-29055"/>
                    <a:pt x="4647352" y="36986"/>
                    <a:pt x="5011458" y="0"/>
                  </a:cubicBezTo>
                  <a:cubicBezTo>
                    <a:pt x="5375564" y="-36986"/>
                    <a:pt x="5358292" y="5122"/>
                    <a:pt x="5474386" y="0"/>
                  </a:cubicBezTo>
                  <a:cubicBezTo>
                    <a:pt x="5590480" y="-5122"/>
                    <a:pt x="5786546" y="12798"/>
                    <a:pt x="6069579" y="0"/>
                  </a:cubicBezTo>
                  <a:cubicBezTo>
                    <a:pt x="6352612" y="-12798"/>
                    <a:pt x="6607604" y="-28680"/>
                    <a:pt x="6929302" y="0"/>
                  </a:cubicBezTo>
                  <a:cubicBezTo>
                    <a:pt x="7124400" y="14478"/>
                    <a:pt x="7243989" y="158525"/>
                    <a:pt x="7245348" y="316046"/>
                  </a:cubicBezTo>
                  <a:cubicBezTo>
                    <a:pt x="7248669" y="439662"/>
                    <a:pt x="7237633" y="719161"/>
                    <a:pt x="7245348" y="922835"/>
                  </a:cubicBezTo>
                  <a:cubicBezTo>
                    <a:pt x="7253063" y="1126509"/>
                    <a:pt x="7268168" y="1381249"/>
                    <a:pt x="7245348" y="1580190"/>
                  </a:cubicBezTo>
                  <a:cubicBezTo>
                    <a:pt x="7280291" y="1762748"/>
                    <a:pt x="7135312" y="1876516"/>
                    <a:pt x="6929302" y="1896236"/>
                  </a:cubicBezTo>
                  <a:cubicBezTo>
                    <a:pt x="6753032" y="1899509"/>
                    <a:pt x="6597880" y="1902249"/>
                    <a:pt x="6267976" y="1896236"/>
                  </a:cubicBezTo>
                  <a:cubicBezTo>
                    <a:pt x="5938072" y="1890223"/>
                    <a:pt x="5962453" y="1904982"/>
                    <a:pt x="5738916" y="1896236"/>
                  </a:cubicBezTo>
                  <a:cubicBezTo>
                    <a:pt x="5515379" y="1887490"/>
                    <a:pt x="5463268" y="1881174"/>
                    <a:pt x="5275988" y="1896236"/>
                  </a:cubicBezTo>
                  <a:cubicBezTo>
                    <a:pt x="5088708" y="1911298"/>
                    <a:pt x="4784104" y="1908686"/>
                    <a:pt x="4548530" y="1896236"/>
                  </a:cubicBezTo>
                  <a:cubicBezTo>
                    <a:pt x="4312956" y="1883786"/>
                    <a:pt x="4075945" y="1931874"/>
                    <a:pt x="3821072" y="1896236"/>
                  </a:cubicBezTo>
                  <a:cubicBezTo>
                    <a:pt x="3566199" y="1860598"/>
                    <a:pt x="3436426" y="1916084"/>
                    <a:pt x="3225879" y="1896236"/>
                  </a:cubicBezTo>
                  <a:cubicBezTo>
                    <a:pt x="3015332" y="1876388"/>
                    <a:pt x="2766947" y="1899664"/>
                    <a:pt x="2432288" y="1896236"/>
                  </a:cubicBezTo>
                  <a:cubicBezTo>
                    <a:pt x="2097629" y="1892808"/>
                    <a:pt x="2105312" y="1918712"/>
                    <a:pt x="1837095" y="1896236"/>
                  </a:cubicBezTo>
                  <a:cubicBezTo>
                    <a:pt x="1568878" y="1873760"/>
                    <a:pt x="1435188" y="1891471"/>
                    <a:pt x="1241902" y="1896236"/>
                  </a:cubicBezTo>
                  <a:cubicBezTo>
                    <a:pt x="1048616" y="1901001"/>
                    <a:pt x="501276" y="1877520"/>
                    <a:pt x="316046" y="1896236"/>
                  </a:cubicBezTo>
                  <a:cubicBezTo>
                    <a:pt x="127070" y="1899790"/>
                    <a:pt x="37837" y="1768002"/>
                    <a:pt x="0" y="1580190"/>
                  </a:cubicBezTo>
                  <a:cubicBezTo>
                    <a:pt x="-24030" y="1277923"/>
                    <a:pt x="-1528" y="1123910"/>
                    <a:pt x="0" y="922835"/>
                  </a:cubicBezTo>
                  <a:cubicBezTo>
                    <a:pt x="1528" y="721761"/>
                    <a:pt x="-21448" y="474015"/>
                    <a:pt x="0" y="316046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FEDD50"/>
              </a:solidFill>
              <a:extLst>
                <a:ext uri="{C807C97D-BFC1-408E-A445-0C87EB9F89A2}">
                  <ask:lineSketchStyleProps xmlns:ask="http://schemas.microsoft.com/office/drawing/2018/sketchyshapes" sd="248934730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 Box 8">
              <a:extLst>
                <a:ext uri="{FF2B5EF4-FFF2-40B4-BE49-F238E27FC236}">
                  <a16:creationId xmlns:a16="http://schemas.microsoft.com/office/drawing/2014/main" id="{96146C09-D917-484C-874D-18286E35A8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2325" y="1170877"/>
              <a:ext cx="7245349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chất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khí</a:t>
              </a:r>
              <a:endParaRPr 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354D4F89-E826-4371-95C6-8A44A8B347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07" t="39273" r="578" b="50858"/>
          <a:stretch/>
        </p:blipFill>
        <p:spPr>
          <a:xfrm rot="19675605">
            <a:off x="3918171" y="3132153"/>
            <a:ext cx="846481" cy="114597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B3A1C28-81B9-404A-8541-C358E781D613}"/>
              </a:ext>
            </a:extLst>
          </p:cNvPr>
          <p:cNvGrpSpPr/>
          <p:nvPr/>
        </p:nvGrpSpPr>
        <p:grpSpPr>
          <a:xfrm>
            <a:off x="5076751" y="5114686"/>
            <a:ext cx="6736850" cy="1208647"/>
            <a:chOff x="3821609" y="2382236"/>
            <a:chExt cx="7676530" cy="1208647"/>
          </a:xfrm>
        </p:grpSpPr>
        <p:sp>
          <p:nvSpPr>
            <p:cNvPr id="19" name="Rectangle: Rounded Corners 30">
              <a:extLst>
                <a:ext uri="{FF2B5EF4-FFF2-40B4-BE49-F238E27FC236}">
                  <a16:creationId xmlns:a16="http://schemas.microsoft.com/office/drawing/2014/main" id="{20B6F115-49AB-4A4B-8510-6DA275ABC5D0}"/>
                </a:ext>
              </a:extLst>
            </p:cNvPr>
            <p:cNvSpPr/>
            <p:nvPr/>
          </p:nvSpPr>
          <p:spPr>
            <a:xfrm>
              <a:off x="3821609" y="2382236"/>
              <a:ext cx="7245348" cy="1208647"/>
            </a:xfrm>
            <a:custGeom>
              <a:avLst/>
              <a:gdLst>
                <a:gd name="connsiteX0" fmla="*/ 0 w 7245348"/>
                <a:gd name="connsiteY0" fmla="*/ 316046 h 1896236"/>
                <a:gd name="connsiteX1" fmla="*/ 316046 w 7245348"/>
                <a:gd name="connsiteY1" fmla="*/ 0 h 1896236"/>
                <a:gd name="connsiteX2" fmla="*/ 1109637 w 7245348"/>
                <a:gd name="connsiteY2" fmla="*/ 0 h 1896236"/>
                <a:gd name="connsiteX3" fmla="*/ 1837095 w 7245348"/>
                <a:gd name="connsiteY3" fmla="*/ 0 h 1896236"/>
                <a:gd name="connsiteX4" fmla="*/ 2432288 w 7245348"/>
                <a:gd name="connsiteY4" fmla="*/ 0 h 1896236"/>
                <a:gd name="connsiteX5" fmla="*/ 2895216 w 7245348"/>
                <a:gd name="connsiteY5" fmla="*/ 0 h 1896236"/>
                <a:gd name="connsiteX6" fmla="*/ 3688807 w 7245348"/>
                <a:gd name="connsiteY6" fmla="*/ 0 h 1896236"/>
                <a:gd name="connsiteX7" fmla="*/ 4284000 w 7245348"/>
                <a:gd name="connsiteY7" fmla="*/ 0 h 1896236"/>
                <a:gd name="connsiteX8" fmla="*/ 4945325 w 7245348"/>
                <a:gd name="connsiteY8" fmla="*/ 0 h 1896236"/>
                <a:gd name="connsiteX9" fmla="*/ 5408253 w 7245348"/>
                <a:gd name="connsiteY9" fmla="*/ 0 h 1896236"/>
                <a:gd name="connsiteX10" fmla="*/ 6069579 w 7245348"/>
                <a:gd name="connsiteY10" fmla="*/ 0 h 1896236"/>
                <a:gd name="connsiteX11" fmla="*/ 6929302 w 7245348"/>
                <a:gd name="connsiteY11" fmla="*/ 0 h 1896236"/>
                <a:gd name="connsiteX12" fmla="*/ 7245348 w 7245348"/>
                <a:gd name="connsiteY12" fmla="*/ 316046 h 1896236"/>
                <a:gd name="connsiteX13" fmla="*/ 7245348 w 7245348"/>
                <a:gd name="connsiteY13" fmla="*/ 948118 h 1896236"/>
                <a:gd name="connsiteX14" fmla="*/ 7245348 w 7245348"/>
                <a:gd name="connsiteY14" fmla="*/ 1580190 h 1896236"/>
                <a:gd name="connsiteX15" fmla="*/ 6929302 w 7245348"/>
                <a:gd name="connsiteY15" fmla="*/ 1896236 h 1896236"/>
                <a:gd name="connsiteX16" fmla="*/ 6267976 w 7245348"/>
                <a:gd name="connsiteY16" fmla="*/ 1896236 h 1896236"/>
                <a:gd name="connsiteX17" fmla="*/ 5805048 w 7245348"/>
                <a:gd name="connsiteY17" fmla="*/ 1896236 h 1896236"/>
                <a:gd name="connsiteX18" fmla="*/ 5342121 w 7245348"/>
                <a:gd name="connsiteY18" fmla="*/ 1896236 h 1896236"/>
                <a:gd name="connsiteX19" fmla="*/ 4813060 w 7245348"/>
                <a:gd name="connsiteY19" fmla="*/ 1896236 h 1896236"/>
                <a:gd name="connsiteX20" fmla="*/ 4151734 w 7245348"/>
                <a:gd name="connsiteY20" fmla="*/ 1896236 h 1896236"/>
                <a:gd name="connsiteX21" fmla="*/ 3688807 w 7245348"/>
                <a:gd name="connsiteY21" fmla="*/ 1896236 h 1896236"/>
                <a:gd name="connsiteX22" fmla="*/ 3225879 w 7245348"/>
                <a:gd name="connsiteY22" fmla="*/ 1896236 h 1896236"/>
                <a:gd name="connsiteX23" fmla="*/ 2564553 w 7245348"/>
                <a:gd name="connsiteY23" fmla="*/ 1896236 h 1896236"/>
                <a:gd name="connsiteX24" fmla="*/ 1903227 w 7245348"/>
                <a:gd name="connsiteY24" fmla="*/ 1896236 h 1896236"/>
                <a:gd name="connsiteX25" fmla="*/ 1241902 w 7245348"/>
                <a:gd name="connsiteY25" fmla="*/ 1896236 h 1896236"/>
                <a:gd name="connsiteX26" fmla="*/ 316046 w 7245348"/>
                <a:gd name="connsiteY26" fmla="*/ 1896236 h 1896236"/>
                <a:gd name="connsiteX27" fmla="*/ 0 w 7245348"/>
                <a:gd name="connsiteY27" fmla="*/ 1580190 h 1896236"/>
                <a:gd name="connsiteX28" fmla="*/ 0 w 7245348"/>
                <a:gd name="connsiteY28" fmla="*/ 935477 h 1896236"/>
                <a:gd name="connsiteX29" fmla="*/ 0 w 7245348"/>
                <a:gd name="connsiteY29" fmla="*/ 316046 h 189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45348" h="1896236" fill="none" extrusionOk="0">
                  <a:moveTo>
                    <a:pt x="0" y="316046"/>
                  </a:moveTo>
                  <a:cubicBezTo>
                    <a:pt x="-2452" y="134219"/>
                    <a:pt x="183293" y="-5994"/>
                    <a:pt x="316046" y="0"/>
                  </a:cubicBezTo>
                  <a:cubicBezTo>
                    <a:pt x="651119" y="-36342"/>
                    <a:pt x="796278" y="-37014"/>
                    <a:pt x="1109637" y="0"/>
                  </a:cubicBezTo>
                  <a:cubicBezTo>
                    <a:pt x="1422996" y="37014"/>
                    <a:pt x="1648810" y="8577"/>
                    <a:pt x="1837095" y="0"/>
                  </a:cubicBezTo>
                  <a:cubicBezTo>
                    <a:pt x="2025380" y="-8577"/>
                    <a:pt x="2143084" y="13678"/>
                    <a:pt x="2432288" y="0"/>
                  </a:cubicBezTo>
                  <a:cubicBezTo>
                    <a:pt x="2721492" y="-13678"/>
                    <a:pt x="2747816" y="4633"/>
                    <a:pt x="2895216" y="0"/>
                  </a:cubicBezTo>
                  <a:cubicBezTo>
                    <a:pt x="3042616" y="-4633"/>
                    <a:pt x="3345981" y="2082"/>
                    <a:pt x="3688807" y="0"/>
                  </a:cubicBezTo>
                  <a:cubicBezTo>
                    <a:pt x="4031633" y="-2082"/>
                    <a:pt x="4064316" y="25283"/>
                    <a:pt x="4284000" y="0"/>
                  </a:cubicBezTo>
                  <a:cubicBezTo>
                    <a:pt x="4503684" y="-25283"/>
                    <a:pt x="4767976" y="13672"/>
                    <a:pt x="4945325" y="0"/>
                  </a:cubicBezTo>
                  <a:cubicBezTo>
                    <a:pt x="5122674" y="-13672"/>
                    <a:pt x="5312079" y="19518"/>
                    <a:pt x="5408253" y="0"/>
                  </a:cubicBezTo>
                  <a:cubicBezTo>
                    <a:pt x="5504427" y="-19518"/>
                    <a:pt x="5764078" y="16522"/>
                    <a:pt x="6069579" y="0"/>
                  </a:cubicBezTo>
                  <a:cubicBezTo>
                    <a:pt x="6375080" y="-16522"/>
                    <a:pt x="6524909" y="4468"/>
                    <a:pt x="6929302" y="0"/>
                  </a:cubicBezTo>
                  <a:cubicBezTo>
                    <a:pt x="7101465" y="4531"/>
                    <a:pt x="7226024" y="153342"/>
                    <a:pt x="7245348" y="316046"/>
                  </a:cubicBezTo>
                  <a:cubicBezTo>
                    <a:pt x="7258176" y="575076"/>
                    <a:pt x="7270242" y="681538"/>
                    <a:pt x="7245348" y="948118"/>
                  </a:cubicBezTo>
                  <a:cubicBezTo>
                    <a:pt x="7220454" y="1214698"/>
                    <a:pt x="7213824" y="1380770"/>
                    <a:pt x="7245348" y="1580190"/>
                  </a:cubicBezTo>
                  <a:cubicBezTo>
                    <a:pt x="7242507" y="1729587"/>
                    <a:pt x="7117272" y="1859369"/>
                    <a:pt x="6929302" y="1896236"/>
                  </a:cubicBezTo>
                  <a:cubicBezTo>
                    <a:pt x="6664435" y="1887342"/>
                    <a:pt x="6462929" y="1876773"/>
                    <a:pt x="6267976" y="1896236"/>
                  </a:cubicBezTo>
                  <a:cubicBezTo>
                    <a:pt x="6073023" y="1915699"/>
                    <a:pt x="5966675" y="1896747"/>
                    <a:pt x="5805048" y="1896236"/>
                  </a:cubicBezTo>
                  <a:cubicBezTo>
                    <a:pt x="5643421" y="1895725"/>
                    <a:pt x="5463127" y="1905580"/>
                    <a:pt x="5342121" y="1896236"/>
                  </a:cubicBezTo>
                  <a:cubicBezTo>
                    <a:pt x="5221115" y="1886892"/>
                    <a:pt x="4947808" y="1910091"/>
                    <a:pt x="4813060" y="1896236"/>
                  </a:cubicBezTo>
                  <a:cubicBezTo>
                    <a:pt x="4678312" y="1882381"/>
                    <a:pt x="4465591" y="1887304"/>
                    <a:pt x="4151734" y="1896236"/>
                  </a:cubicBezTo>
                  <a:cubicBezTo>
                    <a:pt x="3837877" y="1905168"/>
                    <a:pt x="3792671" y="1899476"/>
                    <a:pt x="3688807" y="1896236"/>
                  </a:cubicBezTo>
                  <a:cubicBezTo>
                    <a:pt x="3584943" y="1892996"/>
                    <a:pt x="3370891" y="1885096"/>
                    <a:pt x="3225879" y="1896236"/>
                  </a:cubicBezTo>
                  <a:cubicBezTo>
                    <a:pt x="3080867" y="1907376"/>
                    <a:pt x="2729251" y="1902449"/>
                    <a:pt x="2564553" y="1896236"/>
                  </a:cubicBezTo>
                  <a:cubicBezTo>
                    <a:pt x="2399855" y="1890023"/>
                    <a:pt x="2062409" y="1916022"/>
                    <a:pt x="1903227" y="1896236"/>
                  </a:cubicBezTo>
                  <a:cubicBezTo>
                    <a:pt x="1744045" y="1876450"/>
                    <a:pt x="1562267" y="1901240"/>
                    <a:pt x="1241902" y="1896236"/>
                  </a:cubicBezTo>
                  <a:cubicBezTo>
                    <a:pt x="921538" y="1891232"/>
                    <a:pt x="643340" y="1872370"/>
                    <a:pt x="316046" y="1896236"/>
                  </a:cubicBezTo>
                  <a:cubicBezTo>
                    <a:pt x="141414" y="1888802"/>
                    <a:pt x="1688" y="1758909"/>
                    <a:pt x="0" y="1580190"/>
                  </a:cubicBezTo>
                  <a:cubicBezTo>
                    <a:pt x="16449" y="1396992"/>
                    <a:pt x="-21282" y="1194957"/>
                    <a:pt x="0" y="935477"/>
                  </a:cubicBezTo>
                  <a:cubicBezTo>
                    <a:pt x="21282" y="675997"/>
                    <a:pt x="-13496" y="492352"/>
                    <a:pt x="0" y="316046"/>
                  </a:cubicBezTo>
                  <a:close/>
                </a:path>
                <a:path w="7245348" h="1896236" stroke="0" extrusionOk="0">
                  <a:moveTo>
                    <a:pt x="0" y="316046"/>
                  </a:moveTo>
                  <a:cubicBezTo>
                    <a:pt x="-16068" y="106230"/>
                    <a:pt x="175693" y="18539"/>
                    <a:pt x="316046" y="0"/>
                  </a:cubicBezTo>
                  <a:cubicBezTo>
                    <a:pt x="540854" y="-17417"/>
                    <a:pt x="832566" y="-278"/>
                    <a:pt x="977372" y="0"/>
                  </a:cubicBezTo>
                  <a:cubicBezTo>
                    <a:pt x="1122178" y="278"/>
                    <a:pt x="1365724" y="-4745"/>
                    <a:pt x="1506432" y="0"/>
                  </a:cubicBezTo>
                  <a:cubicBezTo>
                    <a:pt x="1647140" y="4745"/>
                    <a:pt x="1780127" y="10085"/>
                    <a:pt x="1969360" y="0"/>
                  </a:cubicBezTo>
                  <a:cubicBezTo>
                    <a:pt x="2158593" y="-10085"/>
                    <a:pt x="2379010" y="13426"/>
                    <a:pt x="2498420" y="0"/>
                  </a:cubicBezTo>
                  <a:cubicBezTo>
                    <a:pt x="2617830" y="-13426"/>
                    <a:pt x="2806986" y="-19601"/>
                    <a:pt x="3027481" y="0"/>
                  </a:cubicBezTo>
                  <a:cubicBezTo>
                    <a:pt x="3247976" y="19601"/>
                    <a:pt x="3542856" y="2801"/>
                    <a:pt x="3821072" y="0"/>
                  </a:cubicBezTo>
                  <a:cubicBezTo>
                    <a:pt x="4099288" y="-2801"/>
                    <a:pt x="4314236" y="15665"/>
                    <a:pt x="4614662" y="0"/>
                  </a:cubicBezTo>
                  <a:cubicBezTo>
                    <a:pt x="4915088" y="-15665"/>
                    <a:pt x="5017127" y="20775"/>
                    <a:pt x="5342121" y="0"/>
                  </a:cubicBezTo>
                  <a:cubicBezTo>
                    <a:pt x="5667115" y="-20775"/>
                    <a:pt x="5730907" y="-16767"/>
                    <a:pt x="5937314" y="0"/>
                  </a:cubicBezTo>
                  <a:cubicBezTo>
                    <a:pt x="6143721" y="16767"/>
                    <a:pt x="6657804" y="-15597"/>
                    <a:pt x="6929302" y="0"/>
                  </a:cubicBezTo>
                  <a:cubicBezTo>
                    <a:pt x="7091507" y="-23390"/>
                    <a:pt x="7241532" y="159288"/>
                    <a:pt x="7245348" y="316046"/>
                  </a:cubicBezTo>
                  <a:cubicBezTo>
                    <a:pt x="7236627" y="583359"/>
                    <a:pt x="7254654" y="787501"/>
                    <a:pt x="7245348" y="960759"/>
                  </a:cubicBezTo>
                  <a:cubicBezTo>
                    <a:pt x="7236042" y="1134017"/>
                    <a:pt x="7248793" y="1359387"/>
                    <a:pt x="7245348" y="1580190"/>
                  </a:cubicBezTo>
                  <a:cubicBezTo>
                    <a:pt x="7236523" y="1759136"/>
                    <a:pt x="7104594" y="1928367"/>
                    <a:pt x="6929302" y="1896236"/>
                  </a:cubicBezTo>
                  <a:cubicBezTo>
                    <a:pt x="6632108" y="1901579"/>
                    <a:pt x="6452265" y="1863215"/>
                    <a:pt x="6135711" y="1896236"/>
                  </a:cubicBezTo>
                  <a:cubicBezTo>
                    <a:pt x="5819157" y="1929257"/>
                    <a:pt x="5554959" y="1886417"/>
                    <a:pt x="5342121" y="1896236"/>
                  </a:cubicBezTo>
                  <a:cubicBezTo>
                    <a:pt x="5129283" y="1906056"/>
                    <a:pt x="4875287" y="1872775"/>
                    <a:pt x="4746928" y="1896236"/>
                  </a:cubicBezTo>
                  <a:cubicBezTo>
                    <a:pt x="4618569" y="1919697"/>
                    <a:pt x="4178447" y="1930968"/>
                    <a:pt x="3953337" y="1896236"/>
                  </a:cubicBezTo>
                  <a:cubicBezTo>
                    <a:pt x="3728227" y="1861504"/>
                    <a:pt x="3518684" y="1890858"/>
                    <a:pt x="3225879" y="1896236"/>
                  </a:cubicBezTo>
                  <a:cubicBezTo>
                    <a:pt x="2933074" y="1901614"/>
                    <a:pt x="2776384" y="1888774"/>
                    <a:pt x="2630686" y="1896236"/>
                  </a:cubicBezTo>
                  <a:cubicBezTo>
                    <a:pt x="2484988" y="1903698"/>
                    <a:pt x="2321641" y="1899214"/>
                    <a:pt x="2035493" y="1896236"/>
                  </a:cubicBezTo>
                  <a:cubicBezTo>
                    <a:pt x="1749345" y="1893258"/>
                    <a:pt x="1601916" y="1912586"/>
                    <a:pt x="1374167" y="1896236"/>
                  </a:cubicBezTo>
                  <a:cubicBezTo>
                    <a:pt x="1146418" y="1879886"/>
                    <a:pt x="650151" y="1921560"/>
                    <a:pt x="316046" y="1896236"/>
                  </a:cubicBezTo>
                  <a:cubicBezTo>
                    <a:pt x="111922" y="1906061"/>
                    <a:pt x="-12335" y="1719094"/>
                    <a:pt x="0" y="1580190"/>
                  </a:cubicBezTo>
                  <a:cubicBezTo>
                    <a:pt x="10404" y="1295280"/>
                    <a:pt x="20184" y="1255549"/>
                    <a:pt x="0" y="960759"/>
                  </a:cubicBezTo>
                  <a:cubicBezTo>
                    <a:pt x="-20184" y="665969"/>
                    <a:pt x="-8862" y="465054"/>
                    <a:pt x="0" y="316046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EA5862"/>
              </a:solidFill>
              <a:extLst>
                <a:ext uri="{C807C97D-BFC1-408E-A445-0C87EB9F89A2}">
                  <ask:lineSketchStyleProps xmlns:ask="http://schemas.microsoft.com/office/drawing/2018/sketchyshapes" sd="35536925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9EB1D333-5825-4652-84F1-681C4762C0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7081" y="2680593"/>
              <a:ext cx="766105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khí</a:t>
              </a:r>
              <a:endParaRPr 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41195907-2B16-4CCA-A98A-620CC5E20D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19" t="56336" r="266" b="33795"/>
          <a:stretch/>
        </p:blipFill>
        <p:spPr>
          <a:xfrm rot="2023594">
            <a:off x="10908969" y="4331787"/>
            <a:ext cx="985377" cy="13708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50" y="3446900"/>
            <a:ext cx="5200581" cy="4077968"/>
          </a:xfrm>
          <a:prstGeom prst="rect">
            <a:avLst/>
          </a:prstGeom>
        </p:spPr>
      </p:pic>
      <p:pic>
        <p:nvPicPr>
          <p:cNvPr id="25" name="Picture 14" descr="Hoa cúc PNG hình ảnh để tải về miễn phí - Crazy Png-PNG images miễn phí tải  về-Crazy Png--PNG images miễn phí tải về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07233">
            <a:off x="10830926" y="-494136"/>
            <a:ext cx="1905000" cy="1905000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Hoa cúc PNG hình ảnh để tải về miễn phí - Crazy Png-PNG images miễn phí tải  về-Crazy Png--PNG images miễn phí tải về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309479">
            <a:off x="-428000" y="5374737"/>
            <a:ext cx="1905000" cy="190500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67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7"/>
          <a:stretch/>
        </p:blipFill>
        <p:spPr>
          <a:xfrm>
            <a:off x="3288472" y="1988820"/>
            <a:ext cx="9258889" cy="48691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8641">
            <a:off x="2882922" y="5265251"/>
            <a:ext cx="2426987" cy="8436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8641">
            <a:off x="10449279" y="1636503"/>
            <a:ext cx="2426987" cy="84364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60284" y="-908539"/>
            <a:ext cx="11167702" cy="2857499"/>
            <a:chOff x="1379659" y="-1118996"/>
            <a:chExt cx="11167702" cy="2857499"/>
          </a:xfrm>
        </p:grpSpPr>
        <p:pic>
          <p:nvPicPr>
            <p:cNvPr id="15" name="图片 2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659" y="-1118996"/>
              <a:ext cx="11167702" cy="2857499"/>
            </a:xfrm>
            <a:prstGeom prst="rect">
              <a:avLst/>
            </a:prstGeom>
          </p:spPr>
        </p:pic>
        <p:sp>
          <p:nvSpPr>
            <p:cNvPr id="16" name="文本框 25"/>
            <p:cNvSpPr txBox="1"/>
            <p:nvPr/>
          </p:nvSpPr>
          <p:spPr>
            <a:xfrm>
              <a:off x="1544194" y="534118"/>
              <a:ext cx="11003167" cy="101566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altLang="zh-CN" sz="6000" spc="300" dirty="0">
                  <a:solidFill>
                    <a:srgbClr val="6F3A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 Sans" panose="02040603050506020204" pitchFamily="18" charset="0"/>
                  <a:ea typeface="微软雅黑 Light" panose="020B0502040204020203" pitchFamily="34" charset="-122"/>
                </a:rPr>
                <a:t>TÍNH CHẤT CỦA KHÔNG KHÍ</a:t>
              </a:r>
              <a:endParaRPr lang="zh-CN" altLang="en-US" sz="6000" spc="300" dirty="0">
                <a:solidFill>
                  <a:srgbClr val="6F3A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  <a:ea typeface="微软雅黑 Light" panose="020B0502040204020203" pitchFamily="34" charset="-122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7051" y="3098791"/>
            <a:ext cx="4430177" cy="443017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1" y="1676007"/>
            <a:ext cx="3067491" cy="518199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525263" y="2228977"/>
            <a:ext cx="8387289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 *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Không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khí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suốt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không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màu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không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mùi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không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vị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không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hình</a:t>
            </a: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dạng</a:t>
            </a: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nhất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định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*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Không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khí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thể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bị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nén</a:t>
            </a: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lại</a:t>
            </a: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hoặc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giãn</a:t>
            </a: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ra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98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49" y="432317"/>
            <a:ext cx="10911950" cy="13989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591" y="4660658"/>
            <a:ext cx="2962913" cy="20448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030" y="1748711"/>
            <a:ext cx="3357232" cy="1856608"/>
          </a:xfrm>
          <a:prstGeom prst="rect">
            <a:avLst/>
          </a:prstGeom>
        </p:spPr>
      </p:pic>
      <p:sp>
        <p:nvSpPr>
          <p:cNvPr id="7" name="Curved Down Arrow 6"/>
          <p:cNvSpPr/>
          <p:nvPr/>
        </p:nvSpPr>
        <p:spPr>
          <a:xfrm rot="19862049">
            <a:off x="2587222" y="2486549"/>
            <a:ext cx="3288632" cy="87386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Down Arrow 7"/>
          <p:cNvSpPr/>
          <p:nvPr/>
        </p:nvSpPr>
        <p:spPr>
          <a:xfrm rot="2059377" flipV="1">
            <a:off x="2684235" y="4967284"/>
            <a:ext cx="3288632" cy="92214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23" t="19894" r="33452" b="16614"/>
          <a:stretch/>
        </p:blipFill>
        <p:spPr>
          <a:xfrm>
            <a:off x="820681" y="2436444"/>
            <a:ext cx="4243900" cy="3202161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BD1AE7F-316F-42A6-A2E8-A733C0DB7C4E}"/>
              </a:ext>
            </a:extLst>
          </p:cNvPr>
          <p:cNvSpPr txBox="1"/>
          <p:nvPr/>
        </p:nvSpPr>
        <p:spPr>
          <a:xfrm>
            <a:off x="1965745" y="3534140"/>
            <a:ext cx="2308645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noProof="0" dirty="0" err="1">
                <a:solidFill>
                  <a:srgbClr val="FF0000"/>
                </a:solidFill>
                <a:latin typeface="UTM Impact" panose="02040603050506020204" pitchFamily="18" charset="0"/>
                <a:ea typeface="字魂79号-萌趣奶油体" panose="00000500000000000000" pitchFamily="2" charset="-122"/>
              </a:rPr>
              <a:t>Không</a:t>
            </a:r>
            <a:r>
              <a:rPr lang="en-US" altLang="zh-CN" sz="4000" noProof="0" dirty="0">
                <a:solidFill>
                  <a:srgbClr val="FF0000"/>
                </a:solidFill>
                <a:latin typeface="UTM Impact" panose="02040603050506020204" pitchFamily="18" charset="0"/>
                <a:ea typeface="字魂79号-萌趣奶油体" panose="00000500000000000000" pitchFamily="2" charset="-122"/>
              </a:rPr>
              <a:t> </a:t>
            </a:r>
            <a:r>
              <a:rPr lang="en-US" altLang="zh-CN" sz="4000" noProof="0" dirty="0" err="1">
                <a:solidFill>
                  <a:srgbClr val="FF0000"/>
                </a:solidFill>
                <a:latin typeface="UTM Impact" panose="02040603050506020204" pitchFamily="18" charset="0"/>
                <a:ea typeface="字魂79号-萌趣奶油体" panose="00000500000000000000" pitchFamily="2" charset="-122"/>
              </a:rPr>
              <a:t>khí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uLnTx/>
              <a:uFillTx/>
              <a:latin typeface="UTM Impact" panose="02040603050506020204" pitchFamily="18" charset="0"/>
              <a:ea typeface="字魂79号-萌趣奶油体" panose="00000500000000000000" pitchFamily="2" charset="-122"/>
            </a:endParaRPr>
          </a:p>
        </p:txBody>
      </p:sp>
      <p:sp>
        <p:nvSpPr>
          <p:cNvPr id="11" name="文本框 9">
            <a:extLst>
              <a:ext uri="{FF2B5EF4-FFF2-40B4-BE49-F238E27FC236}">
                <a16:creationId xmlns:a16="http://schemas.microsoft.com/office/drawing/2014/main" id="{DBD1AE7F-316F-42A6-A2E8-A733C0DB7C4E}"/>
              </a:ext>
            </a:extLst>
          </p:cNvPr>
          <p:cNvSpPr txBox="1"/>
          <p:nvPr/>
        </p:nvSpPr>
        <p:spPr>
          <a:xfrm>
            <a:off x="5899672" y="5168237"/>
            <a:ext cx="1936749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noProof="0" dirty="0" err="1">
                <a:solidFill>
                  <a:schemeClr val="accent1"/>
                </a:solidFill>
                <a:latin typeface="UTM Impact" panose="02040603050506020204" pitchFamily="18" charset="0"/>
                <a:ea typeface="字魂79号-萌趣奶油体" panose="00000500000000000000" pitchFamily="2" charset="-122"/>
              </a:rPr>
              <a:t>Khí</a:t>
            </a:r>
            <a:r>
              <a:rPr lang="en-US" altLang="zh-CN" sz="3600" noProof="0" dirty="0">
                <a:solidFill>
                  <a:schemeClr val="accent1"/>
                </a:solidFill>
                <a:latin typeface="UTM Impact" panose="02040603050506020204" pitchFamily="18" charset="0"/>
                <a:ea typeface="字魂79号-萌趣奶油体" panose="00000500000000000000" pitchFamily="2" charset="-122"/>
              </a:rPr>
              <a:t> ô – xi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UTM Impact" panose="02040603050506020204" pitchFamily="18" charset="0"/>
                <a:ea typeface="字魂79号-萌趣奶油体" panose="00000500000000000000" pitchFamily="2" charset="-122"/>
              </a:rPr>
              <a:t>(21%)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uLnTx/>
              <a:uFillTx/>
              <a:latin typeface="UTM Impact" panose="02040603050506020204" pitchFamily="18" charset="0"/>
              <a:ea typeface="字魂79号-萌趣奶油体" panose="00000500000000000000" pitchFamily="2" charset="-122"/>
            </a:endParaRPr>
          </a:p>
        </p:txBody>
      </p:sp>
      <p:sp>
        <p:nvSpPr>
          <p:cNvPr id="12" name="文本框 9">
            <a:extLst>
              <a:ext uri="{FF2B5EF4-FFF2-40B4-BE49-F238E27FC236}">
                <a16:creationId xmlns:a16="http://schemas.microsoft.com/office/drawing/2014/main" id="{DBD1AE7F-316F-42A6-A2E8-A733C0DB7C4E}"/>
              </a:ext>
            </a:extLst>
          </p:cNvPr>
          <p:cNvSpPr txBox="1"/>
          <p:nvPr/>
        </p:nvSpPr>
        <p:spPr>
          <a:xfrm>
            <a:off x="5914399" y="2114912"/>
            <a:ext cx="1797287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noProof="0" dirty="0" err="1">
                <a:solidFill>
                  <a:schemeClr val="accent1"/>
                </a:solidFill>
                <a:latin typeface="UTM Impact" panose="02040603050506020204" pitchFamily="18" charset="0"/>
                <a:ea typeface="字魂79号-萌趣奶油体" panose="00000500000000000000" pitchFamily="2" charset="-122"/>
              </a:rPr>
              <a:t>Khí</a:t>
            </a:r>
            <a:r>
              <a:rPr lang="en-US" altLang="zh-CN" sz="3600" noProof="0" dirty="0">
                <a:solidFill>
                  <a:schemeClr val="accent1"/>
                </a:solidFill>
                <a:latin typeface="UTM Impact" panose="02040603050506020204" pitchFamily="18" charset="0"/>
                <a:ea typeface="字魂79号-萌趣奶油体" panose="00000500000000000000" pitchFamily="2" charset="-122"/>
              </a:rPr>
              <a:t> </a:t>
            </a:r>
            <a:r>
              <a:rPr lang="en-US" altLang="zh-CN" sz="3600" noProof="0" dirty="0" err="1">
                <a:solidFill>
                  <a:schemeClr val="accent1"/>
                </a:solidFill>
                <a:latin typeface="UTM Impact" panose="02040603050506020204" pitchFamily="18" charset="0"/>
                <a:ea typeface="字魂79号-萌趣奶油体" panose="00000500000000000000" pitchFamily="2" charset="-122"/>
              </a:rPr>
              <a:t>ni-tơ</a:t>
            </a:r>
            <a:endParaRPr lang="en-US" altLang="zh-CN" sz="3600" noProof="0" dirty="0">
              <a:solidFill>
                <a:schemeClr val="accent1"/>
              </a:solidFill>
              <a:latin typeface="UTM Impact" panose="02040603050506020204" pitchFamily="18" charset="0"/>
              <a:ea typeface="字魂79号-萌趣奶油体" panose="00000500000000000000" pitchFamily="2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UTM Impact" panose="02040603050506020204" pitchFamily="18" charset="0"/>
                <a:ea typeface="字魂79号-萌趣奶油体" panose="00000500000000000000" pitchFamily="2" charset="-122"/>
              </a:rPr>
              <a:t>(78%)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uLnTx/>
              <a:uFillTx/>
              <a:latin typeface="UTM Impact" panose="02040603050506020204" pitchFamily="18" charset="0"/>
              <a:ea typeface="字魂79号-萌趣奶油体" panose="00000500000000000000" pitchFamily="2" charset="-12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55826" y="528144"/>
            <a:ext cx="1074827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err="1">
                <a:ln w="0"/>
                <a:solidFill>
                  <a:srgbClr val="00B050"/>
                </a:solidFill>
                <a:latin typeface="UTM Duepuntozero" panose="02040603050506020204" pitchFamily="18" charset="0"/>
              </a:rPr>
              <a:t>Thành</a:t>
            </a:r>
            <a:r>
              <a:rPr lang="en-US" sz="6600" b="1" dirty="0">
                <a:ln w="0"/>
                <a:solidFill>
                  <a:srgbClr val="00B05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B050"/>
                </a:solidFill>
                <a:latin typeface="UTM Duepuntozero" panose="02040603050506020204" pitchFamily="18" charset="0"/>
              </a:rPr>
              <a:t>phần</a:t>
            </a:r>
            <a:r>
              <a:rPr lang="en-US" sz="6600" b="1" dirty="0">
                <a:ln w="0"/>
                <a:solidFill>
                  <a:srgbClr val="00B05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B050"/>
                </a:solidFill>
                <a:latin typeface="UTM Duepuntozero" panose="02040603050506020204" pitchFamily="18" charset="0"/>
              </a:rPr>
              <a:t>chính</a:t>
            </a:r>
            <a:r>
              <a:rPr lang="en-US" sz="6600" b="1" dirty="0">
                <a:ln w="0"/>
                <a:solidFill>
                  <a:srgbClr val="00B05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B050"/>
                </a:solidFill>
                <a:latin typeface="UTM Duepuntozero" panose="02040603050506020204" pitchFamily="18" charset="0"/>
              </a:rPr>
              <a:t>của</a:t>
            </a:r>
            <a:r>
              <a:rPr lang="en-US" sz="6600" b="1" dirty="0">
                <a:ln w="0"/>
                <a:solidFill>
                  <a:srgbClr val="00B05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B050"/>
                </a:solidFill>
                <a:latin typeface="UTM Duepuntozero" panose="02040603050506020204" pitchFamily="18" charset="0"/>
              </a:rPr>
              <a:t>không</a:t>
            </a:r>
            <a:r>
              <a:rPr lang="en-US" sz="6600" b="1" dirty="0">
                <a:ln w="0"/>
                <a:solidFill>
                  <a:srgbClr val="00B05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B050"/>
                </a:solidFill>
                <a:latin typeface="UTM Duepuntozero" panose="02040603050506020204" pitchFamily="18" charset="0"/>
              </a:rPr>
              <a:t>khí</a:t>
            </a:r>
            <a:endParaRPr lang="en-US" sz="6600" b="1" cap="none" spc="0" dirty="0">
              <a:ln w="0"/>
              <a:solidFill>
                <a:srgbClr val="00B050"/>
              </a:solidFill>
              <a:latin typeface="UTM Duepuntozero" panose="02040603050506020204" pitchFamily="18" charset="0"/>
            </a:endParaRPr>
          </a:p>
        </p:txBody>
      </p:sp>
      <p:pic>
        <p:nvPicPr>
          <p:cNvPr id="14" name="Picture 2" descr="Ô nhiễm môi trường không khí là gì? Làm sao để có không khí trong lành?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1884">
            <a:off x="8641632" y="3024491"/>
            <a:ext cx="3802637" cy="277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reeform 14"/>
          <p:cNvSpPr/>
          <p:nvPr/>
        </p:nvSpPr>
        <p:spPr>
          <a:xfrm flipV="1">
            <a:off x="9147547" y="4783307"/>
            <a:ext cx="1251284" cy="886033"/>
          </a:xfrm>
          <a:custGeom>
            <a:avLst/>
            <a:gdLst>
              <a:gd name="connsiteX0" fmla="*/ 0 w 1251284"/>
              <a:gd name="connsiteY0" fmla="*/ 29800 h 1120663"/>
              <a:gd name="connsiteX1" fmla="*/ 256674 w 1251284"/>
              <a:gd name="connsiteY1" fmla="*/ 13758 h 1120663"/>
              <a:gd name="connsiteX2" fmla="*/ 689810 w 1251284"/>
              <a:gd name="connsiteY2" fmla="*/ 61884 h 1120663"/>
              <a:gd name="connsiteX3" fmla="*/ 770021 w 1251284"/>
              <a:gd name="connsiteY3" fmla="*/ 206263 h 1120663"/>
              <a:gd name="connsiteX4" fmla="*/ 705853 w 1251284"/>
              <a:gd name="connsiteY4" fmla="*/ 254389 h 1120663"/>
              <a:gd name="connsiteX5" fmla="*/ 657726 w 1251284"/>
              <a:gd name="connsiteY5" fmla="*/ 302515 h 1120663"/>
              <a:gd name="connsiteX6" fmla="*/ 545432 w 1251284"/>
              <a:gd name="connsiteY6" fmla="*/ 334600 h 1120663"/>
              <a:gd name="connsiteX7" fmla="*/ 385010 w 1251284"/>
              <a:gd name="connsiteY7" fmla="*/ 318558 h 1120663"/>
              <a:gd name="connsiteX8" fmla="*/ 401053 w 1251284"/>
              <a:gd name="connsiteY8" fmla="*/ 254389 h 1120663"/>
              <a:gd name="connsiteX9" fmla="*/ 433137 w 1251284"/>
              <a:gd name="connsiteY9" fmla="*/ 206263 h 1120663"/>
              <a:gd name="connsiteX10" fmla="*/ 513347 w 1251284"/>
              <a:gd name="connsiteY10" fmla="*/ 190221 h 1120663"/>
              <a:gd name="connsiteX11" fmla="*/ 577516 w 1251284"/>
              <a:gd name="connsiteY11" fmla="*/ 174179 h 1120663"/>
              <a:gd name="connsiteX12" fmla="*/ 850232 w 1251284"/>
              <a:gd name="connsiteY12" fmla="*/ 206263 h 1120663"/>
              <a:gd name="connsiteX13" fmla="*/ 994610 w 1251284"/>
              <a:gd name="connsiteY13" fmla="*/ 366684 h 1120663"/>
              <a:gd name="connsiteX14" fmla="*/ 1090863 w 1251284"/>
              <a:gd name="connsiteY14" fmla="*/ 495021 h 1120663"/>
              <a:gd name="connsiteX15" fmla="*/ 1155032 w 1251284"/>
              <a:gd name="connsiteY15" fmla="*/ 623358 h 1120663"/>
              <a:gd name="connsiteX16" fmla="*/ 1171074 w 1251284"/>
              <a:gd name="connsiteY16" fmla="*/ 687526 h 1120663"/>
              <a:gd name="connsiteX17" fmla="*/ 1187116 w 1251284"/>
              <a:gd name="connsiteY17" fmla="*/ 735652 h 1120663"/>
              <a:gd name="connsiteX18" fmla="*/ 1203158 w 1251284"/>
              <a:gd name="connsiteY18" fmla="*/ 847947 h 1120663"/>
              <a:gd name="connsiteX19" fmla="*/ 1219200 w 1251284"/>
              <a:gd name="connsiteY19" fmla="*/ 912115 h 1120663"/>
              <a:gd name="connsiteX20" fmla="*/ 1251284 w 1251284"/>
              <a:gd name="connsiteY20" fmla="*/ 1008368 h 1120663"/>
              <a:gd name="connsiteX21" fmla="*/ 1251284 w 1251284"/>
              <a:gd name="connsiteY21" fmla="*/ 1120663 h 1120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51284" h="1120663">
                <a:moveTo>
                  <a:pt x="0" y="29800"/>
                </a:moveTo>
                <a:cubicBezTo>
                  <a:pt x="85558" y="24453"/>
                  <a:pt x="170949" y="13758"/>
                  <a:pt x="256674" y="13758"/>
                </a:cubicBezTo>
                <a:cubicBezTo>
                  <a:pt x="635680" y="13758"/>
                  <a:pt x="538601" y="-38922"/>
                  <a:pt x="689810" y="61884"/>
                </a:cubicBezTo>
                <a:cubicBezTo>
                  <a:pt x="763359" y="172206"/>
                  <a:pt x="741785" y="121554"/>
                  <a:pt x="770021" y="206263"/>
                </a:cubicBezTo>
                <a:cubicBezTo>
                  <a:pt x="748632" y="222305"/>
                  <a:pt x="726153" y="236989"/>
                  <a:pt x="705853" y="254389"/>
                </a:cubicBezTo>
                <a:cubicBezTo>
                  <a:pt x="688628" y="269153"/>
                  <a:pt x="676603" y="289930"/>
                  <a:pt x="657726" y="302515"/>
                </a:cubicBezTo>
                <a:cubicBezTo>
                  <a:pt x="643914" y="311723"/>
                  <a:pt x="553994" y="332460"/>
                  <a:pt x="545432" y="334600"/>
                </a:cubicBezTo>
                <a:cubicBezTo>
                  <a:pt x="491958" y="329253"/>
                  <a:pt x="431988" y="344657"/>
                  <a:pt x="385010" y="318558"/>
                </a:cubicBezTo>
                <a:cubicBezTo>
                  <a:pt x="365737" y="307850"/>
                  <a:pt x="392368" y="274654"/>
                  <a:pt x="401053" y="254389"/>
                </a:cubicBezTo>
                <a:cubicBezTo>
                  <a:pt x="408648" y="236668"/>
                  <a:pt x="416397" y="215829"/>
                  <a:pt x="433137" y="206263"/>
                </a:cubicBezTo>
                <a:cubicBezTo>
                  <a:pt x="456811" y="192735"/>
                  <a:pt x="486730" y="196136"/>
                  <a:pt x="513347" y="190221"/>
                </a:cubicBezTo>
                <a:cubicBezTo>
                  <a:pt x="534870" y="185438"/>
                  <a:pt x="556126" y="179526"/>
                  <a:pt x="577516" y="174179"/>
                </a:cubicBezTo>
                <a:cubicBezTo>
                  <a:pt x="668421" y="184874"/>
                  <a:pt x="764528" y="174124"/>
                  <a:pt x="850232" y="206263"/>
                </a:cubicBezTo>
                <a:cubicBezTo>
                  <a:pt x="918543" y="231880"/>
                  <a:pt x="954147" y="311047"/>
                  <a:pt x="994610" y="366684"/>
                </a:cubicBezTo>
                <a:cubicBezTo>
                  <a:pt x="1026062" y="409930"/>
                  <a:pt x="1066949" y="447193"/>
                  <a:pt x="1090863" y="495021"/>
                </a:cubicBezTo>
                <a:lnTo>
                  <a:pt x="1155032" y="623358"/>
                </a:lnTo>
                <a:cubicBezTo>
                  <a:pt x="1160379" y="644747"/>
                  <a:pt x="1165017" y="666327"/>
                  <a:pt x="1171074" y="687526"/>
                </a:cubicBezTo>
                <a:cubicBezTo>
                  <a:pt x="1175719" y="703785"/>
                  <a:pt x="1183800" y="719071"/>
                  <a:pt x="1187116" y="735652"/>
                </a:cubicBezTo>
                <a:cubicBezTo>
                  <a:pt x="1194531" y="772729"/>
                  <a:pt x="1196394" y="810745"/>
                  <a:pt x="1203158" y="847947"/>
                </a:cubicBezTo>
                <a:cubicBezTo>
                  <a:pt x="1207102" y="869639"/>
                  <a:pt x="1212865" y="890997"/>
                  <a:pt x="1219200" y="912115"/>
                </a:cubicBezTo>
                <a:cubicBezTo>
                  <a:pt x="1228918" y="944509"/>
                  <a:pt x="1251284" y="974548"/>
                  <a:pt x="1251284" y="1008368"/>
                </a:cubicBezTo>
                <a:lnTo>
                  <a:pt x="1251284" y="1120663"/>
                </a:lnTo>
              </a:path>
            </a:pathLst>
          </a:cu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8405686" y="2457992"/>
            <a:ext cx="1251284" cy="1120663"/>
          </a:xfrm>
          <a:custGeom>
            <a:avLst/>
            <a:gdLst>
              <a:gd name="connsiteX0" fmla="*/ 0 w 1251284"/>
              <a:gd name="connsiteY0" fmla="*/ 29800 h 1120663"/>
              <a:gd name="connsiteX1" fmla="*/ 256674 w 1251284"/>
              <a:gd name="connsiteY1" fmla="*/ 13758 h 1120663"/>
              <a:gd name="connsiteX2" fmla="*/ 689810 w 1251284"/>
              <a:gd name="connsiteY2" fmla="*/ 61884 h 1120663"/>
              <a:gd name="connsiteX3" fmla="*/ 770021 w 1251284"/>
              <a:gd name="connsiteY3" fmla="*/ 206263 h 1120663"/>
              <a:gd name="connsiteX4" fmla="*/ 705853 w 1251284"/>
              <a:gd name="connsiteY4" fmla="*/ 254389 h 1120663"/>
              <a:gd name="connsiteX5" fmla="*/ 657726 w 1251284"/>
              <a:gd name="connsiteY5" fmla="*/ 302515 h 1120663"/>
              <a:gd name="connsiteX6" fmla="*/ 545432 w 1251284"/>
              <a:gd name="connsiteY6" fmla="*/ 334600 h 1120663"/>
              <a:gd name="connsiteX7" fmla="*/ 385010 w 1251284"/>
              <a:gd name="connsiteY7" fmla="*/ 318558 h 1120663"/>
              <a:gd name="connsiteX8" fmla="*/ 401053 w 1251284"/>
              <a:gd name="connsiteY8" fmla="*/ 254389 h 1120663"/>
              <a:gd name="connsiteX9" fmla="*/ 433137 w 1251284"/>
              <a:gd name="connsiteY9" fmla="*/ 206263 h 1120663"/>
              <a:gd name="connsiteX10" fmla="*/ 513347 w 1251284"/>
              <a:gd name="connsiteY10" fmla="*/ 190221 h 1120663"/>
              <a:gd name="connsiteX11" fmla="*/ 577516 w 1251284"/>
              <a:gd name="connsiteY11" fmla="*/ 174179 h 1120663"/>
              <a:gd name="connsiteX12" fmla="*/ 850232 w 1251284"/>
              <a:gd name="connsiteY12" fmla="*/ 206263 h 1120663"/>
              <a:gd name="connsiteX13" fmla="*/ 994610 w 1251284"/>
              <a:gd name="connsiteY13" fmla="*/ 366684 h 1120663"/>
              <a:gd name="connsiteX14" fmla="*/ 1090863 w 1251284"/>
              <a:gd name="connsiteY14" fmla="*/ 495021 h 1120663"/>
              <a:gd name="connsiteX15" fmla="*/ 1155032 w 1251284"/>
              <a:gd name="connsiteY15" fmla="*/ 623358 h 1120663"/>
              <a:gd name="connsiteX16" fmla="*/ 1171074 w 1251284"/>
              <a:gd name="connsiteY16" fmla="*/ 687526 h 1120663"/>
              <a:gd name="connsiteX17" fmla="*/ 1187116 w 1251284"/>
              <a:gd name="connsiteY17" fmla="*/ 735652 h 1120663"/>
              <a:gd name="connsiteX18" fmla="*/ 1203158 w 1251284"/>
              <a:gd name="connsiteY18" fmla="*/ 847947 h 1120663"/>
              <a:gd name="connsiteX19" fmla="*/ 1219200 w 1251284"/>
              <a:gd name="connsiteY19" fmla="*/ 912115 h 1120663"/>
              <a:gd name="connsiteX20" fmla="*/ 1251284 w 1251284"/>
              <a:gd name="connsiteY20" fmla="*/ 1008368 h 1120663"/>
              <a:gd name="connsiteX21" fmla="*/ 1251284 w 1251284"/>
              <a:gd name="connsiteY21" fmla="*/ 1120663 h 1120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51284" h="1120663">
                <a:moveTo>
                  <a:pt x="0" y="29800"/>
                </a:moveTo>
                <a:cubicBezTo>
                  <a:pt x="85558" y="24453"/>
                  <a:pt x="170949" y="13758"/>
                  <a:pt x="256674" y="13758"/>
                </a:cubicBezTo>
                <a:cubicBezTo>
                  <a:pt x="635680" y="13758"/>
                  <a:pt x="538601" y="-38922"/>
                  <a:pt x="689810" y="61884"/>
                </a:cubicBezTo>
                <a:cubicBezTo>
                  <a:pt x="763359" y="172206"/>
                  <a:pt x="741785" y="121554"/>
                  <a:pt x="770021" y="206263"/>
                </a:cubicBezTo>
                <a:cubicBezTo>
                  <a:pt x="748632" y="222305"/>
                  <a:pt x="726153" y="236989"/>
                  <a:pt x="705853" y="254389"/>
                </a:cubicBezTo>
                <a:cubicBezTo>
                  <a:pt x="688628" y="269153"/>
                  <a:pt x="676603" y="289930"/>
                  <a:pt x="657726" y="302515"/>
                </a:cubicBezTo>
                <a:cubicBezTo>
                  <a:pt x="643914" y="311723"/>
                  <a:pt x="553994" y="332460"/>
                  <a:pt x="545432" y="334600"/>
                </a:cubicBezTo>
                <a:cubicBezTo>
                  <a:pt x="491958" y="329253"/>
                  <a:pt x="431988" y="344657"/>
                  <a:pt x="385010" y="318558"/>
                </a:cubicBezTo>
                <a:cubicBezTo>
                  <a:pt x="365737" y="307850"/>
                  <a:pt x="392368" y="274654"/>
                  <a:pt x="401053" y="254389"/>
                </a:cubicBezTo>
                <a:cubicBezTo>
                  <a:pt x="408648" y="236668"/>
                  <a:pt x="416397" y="215829"/>
                  <a:pt x="433137" y="206263"/>
                </a:cubicBezTo>
                <a:cubicBezTo>
                  <a:pt x="456811" y="192735"/>
                  <a:pt x="486730" y="196136"/>
                  <a:pt x="513347" y="190221"/>
                </a:cubicBezTo>
                <a:cubicBezTo>
                  <a:pt x="534870" y="185438"/>
                  <a:pt x="556126" y="179526"/>
                  <a:pt x="577516" y="174179"/>
                </a:cubicBezTo>
                <a:cubicBezTo>
                  <a:pt x="668421" y="184874"/>
                  <a:pt x="764528" y="174124"/>
                  <a:pt x="850232" y="206263"/>
                </a:cubicBezTo>
                <a:cubicBezTo>
                  <a:pt x="918543" y="231880"/>
                  <a:pt x="954147" y="311047"/>
                  <a:pt x="994610" y="366684"/>
                </a:cubicBezTo>
                <a:cubicBezTo>
                  <a:pt x="1026062" y="409930"/>
                  <a:pt x="1066949" y="447193"/>
                  <a:pt x="1090863" y="495021"/>
                </a:cubicBezTo>
                <a:lnTo>
                  <a:pt x="1155032" y="623358"/>
                </a:lnTo>
                <a:cubicBezTo>
                  <a:pt x="1160379" y="644747"/>
                  <a:pt x="1165017" y="666327"/>
                  <a:pt x="1171074" y="687526"/>
                </a:cubicBezTo>
                <a:cubicBezTo>
                  <a:pt x="1175719" y="703785"/>
                  <a:pt x="1183800" y="719071"/>
                  <a:pt x="1187116" y="735652"/>
                </a:cubicBezTo>
                <a:cubicBezTo>
                  <a:pt x="1194531" y="772729"/>
                  <a:pt x="1196394" y="810745"/>
                  <a:pt x="1203158" y="847947"/>
                </a:cubicBezTo>
                <a:cubicBezTo>
                  <a:pt x="1207102" y="869639"/>
                  <a:pt x="1212865" y="890997"/>
                  <a:pt x="1219200" y="912115"/>
                </a:cubicBezTo>
                <a:cubicBezTo>
                  <a:pt x="1228918" y="944509"/>
                  <a:pt x="1251284" y="974548"/>
                  <a:pt x="1251284" y="1008368"/>
                </a:cubicBezTo>
                <a:lnTo>
                  <a:pt x="1251284" y="1120663"/>
                </a:lnTo>
              </a:path>
            </a:pathLst>
          </a:cu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Lửa Ngọn Đốt Cháy Nóng - Miễn Phí vector hình ảnh trên Pixabay"/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824" y="4979742"/>
            <a:ext cx="1591905" cy="155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era de vela color beige, velas blancas, blanco, blanco negro png | PNGEgg"/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59" r="13270" b="25398"/>
          <a:stretch/>
        </p:blipFill>
        <p:spPr bwMode="auto">
          <a:xfrm>
            <a:off x="7453877" y="2157911"/>
            <a:ext cx="1194405" cy="139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3372" y="609429"/>
            <a:ext cx="3891425" cy="389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03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1" grpId="0"/>
      <p:bldP spid="12" grpId="0"/>
      <p:bldP spid="13" grpId="0"/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7"/>
          <a:stretch/>
        </p:blipFill>
        <p:spPr>
          <a:xfrm>
            <a:off x="300601" y="1069719"/>
            <a:ext cx="11590797" cy="60955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59681" y="131122"/>
            <a:ext cx="1145638" cy="3057090"/>
          </a:xfrm>
          <a:prstGeom prst="rect">
            <a:avLst/>
          </a:prstGeom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91665" y="895553"/>
            <a:ext cx="1172619" cy="2778068"/>
          </a:xfrm>
          <a:prstGeom prst="rect">
            <a:avLst/>
          </a:prstGeom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1956"/>
          <a:stretch>
            <a:fillRect/>
          </a:stretch>
        </p:blipFill>
        <p:spPr>
          <a:xfrm>
            <a:off x="208129" y="1289164"/>
            <a:ext cx="1080751" cy="218428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73748" y="1596129"/>
            <a:ext cx="910822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err="1">
                <a:ln w="0"/>
                <a:solidFill>
                  <a:srgbClr val="FF0000"/>
                </a:solidFill>
                <a:latin typeface="UTM Duepuntozero" panose="02040603050506020204" pitchFamily="18" charset="0"/>
              </a:rPr>
              <a:t>Không</a:t>
            </a:r>
            <a:r>
              <a:rPr lang="en-US" sz="6600" b="1" dirty="0">
                <a:ln w="0"/>
                <a:solidFill>
                  <a:srgbClr val="FF000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latin typeface="UTM Duepuntozero" panose="02040603050506020204" pitchFamily="18" charset="0"/>
              </a:rPr>
              <a:t>khí</a:t>
            </a:r>
            <a:r>
              <a:rPr lang="en-US" sz="6600" b="1" dirty="0">
                <a:ln w="0"/>
                <a:solidFill>
                  <a:srgbClr val="FF000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gồm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latin typeface="UTM Duepuntozero" panose="02040603050506020204" pitchFamily="18" charset="0"/>
              </a:rPr>
              <a:t>hai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thành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phần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chính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là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latin typeface="UTM Duepuntozero" panose="02040603050506020204" pitchFamily="18" charset="0"/>
              </a:rPr>
              <a:t>khí</a:t>
            </a:r>
            <a:r>
              <a:rPr lang="en-US" sz="6600" b="1" dirty="0">
                <a:ln w="0"/>
                <a:solidFill>
                  <a:srgbClr val="FF0000"/>
                </a:solidFill>
                <a:latin typeface="UTM Duepuntozero" panose="02040603050506020204" pitchFamily="18" charset="0"/>
              </a:rPr>
              <a:t> ô – xi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duy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trì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sự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cháy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và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latin typeface="UTM Duepuntozero" panose="02040603050506020204" pitchFamily="18" charset="0"/>
              </a:rPr>
              <a:t>khí</a:t>
            </a:r>
            <a:r>
              <a:rPr lang="en-US" sz="6600" b="1" dirty="0">
                <a:ln w="0"/>
                <a:solidFill>
                  <a:srgbClr val="FF000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latin typeface="UTM Duepuntozero" panose="02040603050506020204" pitchFamily="18" charset="0"/>
              </a:rPr>
              <a:t>ni</a:t>
            </a:r>
            <a:r>
              <a:rPr lang="en-US" sz="6600" b="1" dirty="0">
                <a:ln w="0"/>
                <a:solidFill>
                  <a:srgbClr val="FF0000"/>
                </a:solidFill>
                <a:latin typeface="UTM Duepuntozero" panose="02040603050506020204" pitchFamily="18" charset="0"/>
              </a:rPr>
              <a:t> – </a:t>
            </a:r>
            <a:r>
              <a:rPr lang="en-US" sz="6600" b="1" dirty="0" err="1">
                <a:ln w="0"/>
                <a:solidFill>
                  <a:srgbClr val="FF0000"/>
                </a:solidFill>
                <a:latin typeface="UTM Duepuntozero" panose="02040603050506020204" pitchFamily="18" charset="0"/>
              </a:rPr>
              <a:t>tơ</a:t>
            </a:r>
            <a:r>
              <a:rPr lang="en-US" sz="6600" b="1" dirty="0">
                <a:ln w="0"/>
                <a:solidFill>
                  <a:srgbClr val="FF000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không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duy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trì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sự</a:t>
            </a:r>
            <a:r>
              <a:rPr lang="en-US" sz="6600" b="1" dirty="0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002060"/>
                </a:solidFill>
                <a:latin typeface="UTM Duepuntozero" panose="02040603050506020204" pitchFamily="18" charset="0"/>
              </a:rPr>
              <a:t>cháy</a:t>
            </a:r>
            <a:endParaRPr lang="en-US" sz="6600" b="1" cap="none" spc="0" dirty="0">
              <a:ln w="0"/>
              <a:solidFill>
                <a:srgbClr val="002060"/>
              </a:solidFill>
              <a:latin typeface="UTM Duepuntozero" panose="02040603050506020204" pitchFamily="18" charset="0"/>
            </a:endParaRPr>
          </a:p>
        </p:txBody>
      </p:sp>
      <p:pic>
        <p:nvPicPr>
          <p:cNvPr id="12" name="图片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8" t="11370" r="19404" b="43291"/>
          <a:stretch>
            <a:fillRect/>
          </a:stretch>
        </p:blipFill>
        <p:spPr>
          <a:xfrm flipH="1">
            <a:off x="-253561" y="4537211"/>
            <a:ext cx="3654618" cy="20575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8641">
            <a:off x="9524868" y="937421"/>
            <a:ext cx="2426987" cy="84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35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7"/>
          <a:stretch/>
        </p:blipFill>
        <p:spPr>
          <a:xfrm rot="21406889">
            <a:off x="2627500" y="2277210"/>
            <a:ext cx="9258889" cy="48691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8641">
            <a:off x="2882922" y="5265251"/>
            <a:ext cx="2426987" cy="8436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8641">
            <a:off x="9850591" y="1947677"/>
            <a:ext cx="2426987" cy="84364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95070" y="-726812"/>
            <a:ext cx="11167702" cy="2857499"/>
            <a:chOff x="1379659" y="-1118996"/>
            <a:chExt cx="11167702" cy="2857499"/>
          </a:xfrm>
        </p:grpSpPr>
        <p:pic>
          <p:nvPicPr>
            <p:cNvPr id="15" name="图片 2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659" y="-1118996"/>
              <a:ext cx="11167702" cy="2857499"/>
            </a:xfrm>
            <a:prstGeom prst="rect">
              <a:avLst/>
            </a:prstGeom>
          </p:spPr>
        </p:pic>
        <p:sp>
          <p:nvSpPr>
            <p:cNvPr id="16" name="文本框 25"/>
            <p:cNvSpPr txBox="1"/>
            <p:nvPr/>
          </p:nvSpPr>
          <p:spPr>
            <a:xfrm>
              <a:off x="1544194" y="534118"/>
              <a:ext cx="11003167" cy="101566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LIÊN HỆ THỰC TẾ</a:t>
              </a:r>
              <a:endParaRPr lang="en-US" sz="48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642" y="1341371"/>
            <a:ext cx="4430177" cy="443017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284" y="4563447"/>
            <a:ext cx="3067491" cy="518199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 rot="21255484">
            <a:off x="3677513" y="2627904"/>
            <a:ext cx="75512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Nêu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một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số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ví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dụ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về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việc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ứng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dụng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một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số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tính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chất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của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không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khí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trong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đời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0099"/>
                </a:solidFill>
                <a:latin typeface="UTM Avo" panose="02040603050506020204" pitchFamily="18" charset="0"/>
              </a:rPr>
              <a:t>sống</a:t>
            </a:r>
            <a:r>
              <a:rPr lang="en-US" sz="4400" b="1" dirty="0">
                <a:solidFill>
                  <a:srgbClr val="000099"/>
                </a:solidFill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733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95070" y="-726812"/>
            <a:ext cx="11167702" cy="2857499"/>
            <a:chOff x="1379659" y="-1118996"/>
            <a:chExt cx="11167702" cy="2857499"/>
          </a:xfrm>
        </p:grpSpPr>
        <p:pic>
          <p:nvPicPr>
            <p:cNvPr id="15" name="图片 2"/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659" y="-1118996"/>
              <a:ext cx="11167702" cy="2857499"/>
            </a:xfrm>
            <a:prstGeom prst="rect">
              <a:avLst/>
            </a:prstGeom>
          </p:spPr>
        </p:pic>
        <p:sp>
          <p:nvSpPr>
            <p:cNvPr id="16" name="文本框 25"/>
            <p:cNvSpPr txBox="1"/>
            <p:nvPr/>
          </p:nvSpPr>
          <p:spPr>
            <a:xfrm>
              <a:off x="1544194" y="534118"/>
              <a:ext cx="11003167" cy="101566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LIÊN HỆ THỰC TẾ</a:t>
              </a:r>
              <a:endParaRPr lang="en-US" sz="4800" b="1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05" y="915093"/>
            <a:ext cx="2431188" cy="24311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688" y="2537070"/>
            <a:ext cx="9017000" cy="35466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89" y="1376780"/>
            <a:ext cx="2626253" cy="443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2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3">
            <a:extLst>
              <a:ext uri="{FF2B5EF4-FFF2-40B4-BE49-F238E27FC236}">
                <a16:creationId xmlns:a16="http://schemas.microsoft.com/office/drawing/2014/main" id="{E8BC1CD0-879D-437B-8F10-BDFA2E5F25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" r="13526"/>
          <a:stretch/>
        </p:blipFill>
        <p:spPr>
          <a:xfrm>
            <a:off x="0" y="0"/>
            <a:ext cx="12187451" cy="6858000"/>
          </a:xfrm>
          <a:prstGeom prst="rect">
            <a:avLst/>
          </a:prstGeom>
        </p:spPr>
      </p:pic>
      <p:pic>
        <p:nvPicPr>
          <p:cNvPr id="14" name="图片 5">
            <a:extLst>
              <a:ext uri="{FF2B5EF4-FFF2-40B4-BE49-F238E27FC236}">
                <a16:creationId xmlns:a16="http://schemas.microsoft.com/office/drawing/2014/main" id="{DB0D199D-D60B-428C-A72D-E8B3419428D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938" b="66282" l="7968" r="91686">
                        <a14:foregroundMark x1="9469" y1="44804" x2="10046" y2="45612"/>
                        <a14:foregroundMark x1="18360" y1="47113" x2="18938" y2="49885"/>
                        <a14:foregroundMark x1="90647" y1="31986" x2="91801" y2="33256"/>
                        <a14:foregroundMark x1="41224" y1="20439" x2="48499" y2="24480"/>
                        <a14:foregroundMark x1="48499" y1="24480" x2="48961" y2="25173"/>
                        <a14:foregroundMark x1="8199" y1="23441" x2="9353" y2="25404"/>
                        <a14:foregroundMark x1="7968" y1="25173" x2="9353" y2="25751"/>
                        <a14:foregroundMark x1="39723" y1="50000" x2="40993" y2="50231"/>
                        <a14:foregroundMark x1="43303" y1="50231" x2="44457" y2="50000"/>
                        <a14:foregroundMark x1="65704" y1="50577" x2="67206" y2="50231"/>
                        <a14:foregroundMark x1="59700" y1="50462" x2="60624" y2="50462"/>
                        <a14:foregroundMark x1="80254" y1="49885" x2="81871" y2="48730"/>
                        <a14:foregroundMark x1="87644" y1="47344" x2="88799" y2="46189"/>
                        <a14:foregroundMark x1="48499" y1="37182" x2="52540" y2="39030"/>
                        <a14:foregroundMark x1="48383" y1="39261" x2="50231" y2="40185"/>
                        <a14:foregroundMark x1="22171" y1="50462" x2="23672" y2="505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226" b="27679"/>
          <a:stretch/>
        </p:blipFill>
        <p:spPr>
          <a:xfrm>
            <a:off x="3177112" y="3818339"/>
            <a:ext cx="5716166" cy="3377994"/>
          </a:xfrm>
          <a:prstGeom prst="rect">
            <a:avLst/>
          </a:prstGeom>
        </p:spPr>
      </p:pic>
      <p:sp>
        <p:nvSpPr>
          <p:cNvPr id="24" name="文本框 14">
            <a:extLst>
              <a:ext uri="{FF2B5EF4-FFF2-40B4-BE49-F238E27FC236}">
                <a16:creationId xmlns:a16="http://schemas.microsoft.com/office/drawing/2014/main" id="{039CEF03-AE50-40CE-967C-5A7B7B5E5175}"/>
              </a:ext>
            </a:extLst>
          </p:cNvPr>
          <p:cNvSpPr txBox="1"/>
          <p:nvPr/>
        </p:nvSpPr>
        <p:spPr>
          <a:xfrm>
            <a:off x="496919" y="1547006"/>
            <a:ext cx="6665987" cy="315772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zh-CN" sz="6000" b="1" dirty="0"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dist="63500" dir="2700000" algn="tl">
                    <a:srgbClr val="000000"/>
                  </a:outerShdw>
                </a:effectLst>
                <a:latin typeface="UTM Showcard" panose="02040603050506020204" pitchFamily="18" charset="0"/>
              </a:rPr>
              <a:t>Khoa </a:t>
            </a:r>
            <a:r>
              <a:rPr lang="en-US" altLang="zh-CN" sz="6000" b="1" dirty="0" err="1"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dist="63500" dir="2700000" algn="tl">
                    <a:srgbClr val="000000"/>
                  </a:outerShdw>
                </a:effectLst>
                <a:latin typeface="UTM Showcard" panose="02040603050506020204" pitchFamily="18" charset="0"/>
              </a:rPr>
              <a:t>Học</a:t>
            </a:r>
            <a:endParaRPr lang="en-US" sz="6000" dirty="0"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dist="63500" dir="2700000" algn="tl">
                  <a:srgbClr val="000000"/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41005" y="2103448"/>
            <a:ext cx="5485022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1500" b="1" dirty="0" err="1">
                <a:ln/>
                <a:solidFill>
                  <a:srgbClr val="FF0000"/>
                </a:solidFill>
                <a:latin typeface="UTM Habano" panose="02040603050506020204" pitchFamily="18" charset="0"/>
              </a:rPr>
              <a:t>Tạm</a:t>
            </a:r>
            <a:r>
              <a:rPr lang="en-US" sz="11500" b="1" dirty="0">
                <a:ln/>
                <a:solidFill>
                  <a:srgbClr val="FF0000"/>
                </a:solidFill>
                <a:latin typeface="UTM Habano" panose="02040603050506020204" pitchFamily="18" charset="0"/>
              </a:rPr>
              <a:t> </a:t>
            </a:r>
            <a:r>
              <a:rPr lang="en-US" sz="11500" b="1" dirty="0" err="1">
                <a:ln/>
                <a:solidFill>
                  <a:srgbClr val="FF0000"/>
                </a:solidFill>
                <a:latin typeface="UTM Habano" panose="02040603050506020204" pitchFamily="18" charset="0"/>
              </a:rPr>
              <a:t>biệt</a:t>
            </a:r>
            <a:endParaRPr lang="en-US" sz="11500" b="1" cap="none" spc="0" dirty="0">
              <a:ln/>
              <a:solidFill>
                <a:srgbClr val="FF0000"/>
              </a:solidFill>
              <a:effectLst/>
              <a:latin typeface="UTM Habano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680D1-5B55-4716-A3BB-6345B975CC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51" b="8602"/>
          <a:stretch/>
        </p:blipFill>
        <p:spPr>
          <a:xfrm rot="20679782">
            <a:off x="7858432" y="870155"/>
            <a:ext cx="2893142" cy="263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191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 l="-34000" r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235889" y="0"/>
            <a:ext cx="2509252" cy="2224386"/>
            <a:chOff x="6298233" y="528332"/>
            <a:chExt cx="2509252" cy="2224386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375A785-C90A-4771-945D-9188AAA00B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878"/>
            <a:stretch/>
          </p:blipFill>
          <p:spPr>
            <a:xfrm>
              <a:off x="6298233" y="1666229"/>
              <a:ext cx="2509252" cy="1086489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35E53AE-B414-4F4A-A870-9FFE98A30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2643" y="528332"/>
              <a:ext cx="953630" cy="1495464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BAC4722-322C-4DFF-83F9-FCE5ADFBE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3887" y="687729"/>
              <a:ext cx="1267895" cy="1517138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8" name="图片 24" descr="图片包含 鲜花, 室内, 植物, 花瓶&#10;&#10;已生成高可信度的说明">
            <a:extLst>
              <a:ext uri="{FF2B5EF4-FFF2-40B4-BE49-F238E27FC236}">
                <a16:creationId xmlns:a16="http://schemas.microsoft.com/office/drawing/2014/main" id="{402EEF5B-26E7-4272-B98F-6F266A58357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03153" y="4981196"/>
            <a:ext cx="1843281" cy="21890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375A785-C90A-4771-945D-9188AAA00BC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78"/>
          <a:stretch/>
        </p:blipFill>
        <p:spPr>
          <a:xfrm>
            <a:off x="9780718" y="1311715"/>
            <a:ext cx="2509252" cy="10864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323" y="2474527"/>
            <a:ext cx="7280820" cy="728082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42AAA397-F7A9-4E2E-BECF-736F207D0CD1}"/>
              </a:ext>
            </a:extLst>
          </p:cNvPr>
          <p:cNvGrpSpPr/>
          <p:nvPr/>
        </p:nvGrpSpPr>
        <p:grpSpPr>
          <a:xfrm>
            <a:off x="523393" y="145130"/>
            <a:ext cx="5087032" cy="4763467"/>
            <a:chOff x="2820988" y="2409825"/>
            <a:chExt cx="2870200" cy="2687639"/>
          </a:xfrm>
        </p:grpSpPr>
        <p:cxnSp>
          <p:nvCxnSpPr>
            <p:cNvPr id="3" name="MH_Other_1">
              <a:extLst>
                <a:ext uri="{FF2B5EF4-FFF2-40B4-BE49-F238E27FC236}">
                  <a16:creationId xmlns:a16="http://schemas.microsoft.com/office/drawing/2014/main" id="{78287DA4-0DE2-4A84-9C1A-977119CFDAB9}"/>
                </a:ext>
              </a:extLst>
            </p:cNvPr>
            <p:cNvCxnSpPr>
              <a:endCxn id="6" idx="2"/>
            </p:cNvCxnSpPr>
            <p:nvPr>
              <p:custDataLst>
                <p:tags r:id="rId1"/>
              </p:custDataLst>
            </p:nvPr>
          </p:nvCxnSpPr>
          <p:spPr bwMode="auto">
            <a:xfrm flipV="1">
              <a:off x="3252789" y="2573339"/>
              <a:ext cx="1239837" cy="1006475"/>
            </a:xfrm>
            <a:prstGeom prst="line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28575">
              <a:solidFill>
                <a:srgbClr val="90C8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MH_Other_2">
              <a:extLst>
                <a:ext uri="{FF2B5EF4-FFF2-40B4-BE49-F238E27FC236}">
                  <a16:creationId xmlns:a16="http://schemas.microsoft.com/office/drawing/2014/main" id="{45E8742B-7224-41FF-AD63-54F77F58ACF2}"/>
                </a:ext>
              </a:extLst>
            </p:cNvPr>
            <p:cNvCxnSpPr>
              <a:stCxn id="6" idx="6"/>
            </p:cNvCxnSpPr>
            <p:nvPr>
              <p:custDataLst>
                <p:tags r:id="rId2"/>
              </p:custDataLst>
            </p:nvPr>
          </p:nvCxnSpPr>
          <p:spPr bwMode="auto">
            <a:xfrm>
              <a:off x="4679951" y="2573339"/>
              <a:ext cx="517525" cy="827087"/>
            </a:xfrm>
            <a:prstGeom prst="line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28575">
              <a:solidFill>
                <a:srgbClr val="90C8E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MH_Other_3">
              <a:extLst>
                <a:ext uri="{FF2B5EF4-FFF2-40B4-BE49-F238E27FC236}">
                  <a16:creationId xmlns:a16="http://schemas.microsoft.com/office/drawing/2014/main" id="{9805EEFD-6820-431B-8CC9-28B4611AB570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 bwMode="auto">
            <a:xfrm>
              <a:off x="4424364" y="2409825"/>
              <a:ext cx="325437" cy="325438"/>
            </a:xfrm>
            <a:prstGeom prst="ellipse">
              <a:avLst/>
            </a:prstGeom>
            <a:gradFill>
              <a:gsLst>
                <a:gs pos="0">
                  <a:srgbClr val="90C8ED"/>
                </a:gs>
                <a:gs pos="100000">
                  <a:srgbClr val="0070C0"/>
                </a:gs>
              </a:gsLst>
              <a:lin ang="5400000" scaled="0"/>
            </a:gra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" name="MH_Other_4">
              <a:extLst>
                <a:ext uri="{FF2B5EF4-FFF2-40B4-BE49-F238E27FC236}">
                  <a16:creationId xmlns:a16="http://schemas.microsoft.com/office/drawing/2014/main" id="{B836FEE6-6799-4EDB-AB4E-49E8E8B48688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 bwMode="auto">
            <a:xfrm>
              <a:off x="4492626" y="2478088"/>
              <a:ext cx="187325" cy="18891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3175">
              <a:solidFill>
                <a:srgbClr val="FFFFF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" name="MH_Other_5">
              <a:extLst>
                <a:ext uri="{FF2B5EF4-FFF2-40B4-BE49-F238E27FC236}">
                  <a16:creationId xmlns:a16="http://schemas.microsoft.com/office/drawing/2014/main" id="{5EFA2CD4-55A4-4504-B6CD-B43B7079621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 bwMode="auto">
            <a:xfrm rot="21295192">
              <a:off x="2820988" y="3455989"/>
              <a:ext cx="2870200" cy="1641475"/>
            </a:xfrm>
            <a:custGeom>
              <a:avLst/>
              <a:gdLst>
                <a:gd name="connsiteX0" fmla="*/ 2696097 w 2870929"/>
                <a:gd name="connsiteY0" fmla="*/ 0 h 1640509"/>
                <a:gd name="connsiteX1" fmla="*/ 2866543 w 2870929"/>
                <a:gd name="connsiteY1" fmla="*/ 169292 h 1640509"/>
                <a:gd name="connsiteX2" fmla="*/ 2870929 w 2870929"/>
                <a:gd name="connsiteY2" fmla="*/ 1461495 h 1640509"/>
                <a:gd name="connsiteX3" fmla="*/ 2701636 w 2870929"/>
                <a:gd name="connsiteY3" fmla="*/ 1631941 h 1640509"/>
                <a:gd name="connsiteX4" fmla="*/ 177541 w 2870929"/>
                <a:gd name="connsiteY4" fmla="*/ 1640509 h 1640509"/>
                <a:gd name="connsiteX5" fmla="*/ 7095 w 2870929"/>
                <a:gd name="connsiteY5" fmla="*/ 1471216 h 1640509"/>
                <a:gd name="connsiteX6" fmla="*/ 4834 w 2870929"/>
                <a:gd name="connsiteY6" fmla="*/ 805013 h 1640509"/>
                <a:gd name="connsiteX7" fmla="*/ 0 w 2870929"/>
                <a:gd name="connsiteY7" fmla="*/ 805013 h 1640509"/>
                <a:gd name="connsiteX8" fmla="*/ 0 w 2870929"/>
                <a:gd name="connsiteY8" fmla="*/ 144881 h 1640509"/>
                <a:gd name="connsiteX9" fmla="*/ 132030 w 2870929"/>
                <a:gd name="connsiteY9" fmla="*/ 12851 h 1640509"/>
                <a:gd name="connsiteX10" fmla="*/ 151150 w 2870929"/>
                <a:gd name="connsiteY10" fmla="*/ 12851 h 1640509"/>
                <a:gd name="connsiteX11" fmla="*/ 172001 w 2870929"/>
                <a:gd name="connsiteY11" fmla="*/ 8568 h 164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70929" h="1640509">
                  <a:moveTo>
                    <a:pt x="2696097" y="0"/>
                  </a:moveTo>
                  <a:cubicBezTo>
                    <a:pt x="2789914" y="-318"/>
                    <a:pt x="2866224" y="75476"/>
                    <a:pt x="2866543" y="169292"/>
                  </a:cubicBezTo>
                  <a:lnTo>
                    <a:pt x="2870929" y="1461495"/>
                  </a:lnTo>
                  <a:cubicBezTo>
                    <a:pt x="2871247" y="1555311"/>
                    <a:pt x="2795453" y="1631622"/>
                    <a:pt x="2701636" y="1631941"/>
                  </a:cubicBezTo>
                  <a:lnTo>
                    <a:pt x="177541" y="1640509"/>
                  </a:lnTo>
                  <a:cubicBezTo>
                    <a:pt x="83724" y="1640827"/>
                    <a:pt x="7414" y="1565032"/>
                    <a:pt x="7095" y="1471216"/>
                  </a:cubicBezTo>
                  <a:lnTo>
                    <a:pt x="4834" y="805013"/>
                  </a:lnTo>
                  <a:lnTo>
                    <a:pt x="0" y="805013"/>
                  </a:lnTo>
                  <a:lnTo>
                    <a:pt x="0" y="144881"/>
                  </a:lnTo>
                  <a:cubicBezTo>
                    <a:pt x="0" y="71963"/>
                    <a:pt x="59112" y="12851"/>
                    <a:pt x="132030" y="12851"/>
                  </a:cubicBezTo>
                  <a:lnTo>
                    <a:pt x="151150" y="12851"/>
                  </a:lnTo>
                  <a:lnTo>
                    <a:pt x="172001" y="8568"/>
                  </a:lnTo>
                  <a:close/>
                </a:path>
              </a:pathLst>
            </a:custGeom>
            <a:solidFill>
              <a:srgbClr val="90C8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" name="MH_SubTitle_1">
              <a:extLst>
                <a:ext uri="{FF2B5EF4-FFF2-40B4-BE49-F238E27FC236}">
                  <a16:creationId xmlns:a16="http://schemas.microsoft.com/office/drawing/2014/main" id="{C80B8D9D-361B-4C01-8CFE-98C5B021467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 bwMode="auto">
            <a:xfrm rot="21283523">
              <a:off x="2951163" y="3619500"/>
              <a:ext cx="2620962" cy="1346200"/>
            </a:xfrm>
            <a:prstGeom prst="roundRect">
              <a:avLst>
                <a:gd name="adj" fmla="val 7418"/>
              </a:avLst>
            </a:prstGeom>
            <a:solidFill>
              <a:srgbClr val="FFFFFF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lnSpc>
                  <a:spcPct val="150000"/>
                </a:lnSpc>
                <a:buClr>
                  <a:srgbClr val="404040"/>
                </a:buClr>
                <a:buSzPts val="1600"/>
                <a:defRPr/>
              </a:pPr>
              <a:endParaRPr lang="zh-CN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9" name="MH_Other_6">
              <a:extLst>
                <a:ext uri="{FF2B5EF4-FFF2-40B4-BE49-F238E27FC236}">
                  <a16:creationId xmlns:a16="http://schemas.microsoft.com/office/drawing/2014/main" id="{1B8DCA61-140F-4AFC-B0A3-C38E61C1A47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 bwMode="auto">
            <a:xfrm rot="21283523">
              <a:off x="3198813" y="3579813"/>
              <a:ext cx="119062" cy="119062"/>
            </a:xfrm>
            <a:prstGeom prst="ellipse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3175">
              <a:solidFill>
                <a:srgbClr val="FFFFF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MH_Other_7">
              <a:extLst>
                <a:ext uri="{FF2B5EF4-FFF2-40B4-BE49-F238E27FC236}">
                  <a16:creationId xmlns:a16="http://schemas.microsoft.com/office/drawing/2014/main" id="{83518A97-5A58-4DD8-9B6F-EC61B80B1B1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 bwMode="auto">
            <a:xfrm rot="21283523">
              <a:off x="5143501" y="3400426"/>
              <a:ext cx="119063" cy="119063"/>
            </a:xfrm>
            <a:prstGeom prst="ellipse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3175">
              <a:solidFill>
                <a:srgbClr val="FFFFF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zh-CN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 rot="21238495">
            <a:off x="1170797" y="2276033"/>
            <a:ext cx="3704455" cy="21236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altLang="zh-CN" sz="6600" b="1" dirty="0" err="1">
                <a:solidFill>
                  <a:srgbClr val="316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inh Duong" pitchFamily="2" charset="0"/>
                <a:ea typeface="Tahoma" panose="020B0604030504040204" pitchFamily="34" charset="0"/>
                <a:cs typeface="+mn-ea"/>
                <a:sym typeface="+mn-lt"/>
              </a:rPr>
              <a:t>Đi</a:t>
            </a:r>
            <a:r>
              <a:rPr lang="en-US" altLang="zh-CN" sz="6600" b="1" dirty="0">
                <a:solidFill>
                  <a:srgbClr val="316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inh Duong" pitchFamily="2" charset="0"/>
                <a:ea typeface="Tahoma" panose="020B0604030504040204" pitchFamily="34" charset="0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solidFill>
                  <a:srgbClr val="316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inh Duong" pitchFamily="2" charset="0"/>
                <a:ea typeface="Tahoma" panose="020B0604030504040204" pitchFamily="34" charset="0"/>
                <a:cs typeface="+mn-ea"/>
                <a:sym typeface="+mn-lt"/>
              </a:rPr>
              <a:t>chợ</a:t>
            </a:r>
            <a:r>
              <a:rPr lang="en-US" altLang="zh-CN" sz="6600" b="1" dirty="0">
                <a:solidFill>
                  <a:srgbClr val="316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inh Duong" pitchFamily="2" charset="0"/>
                <a:ea typeface="Tahoma" panose="020B0604030504040204" pitchFamily="34" charset="0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solidFill>
                  <a:srgbClr val="316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inh Duong" pitchFamily="2" charset="0"/>
                <a:ea typeface="Tahoma" panose="020B0604030504040204" pitchFamily="34" charset="0"/>
                <a:cs typeface="+mn-ea"/>
                <a:sym typeface="+mn-lt"/>
              </a:rPr>
              <a:t>giúp</a:t>
            </a:r>
            <a:r>
              <a:rPr lang="en-US" altLang="zh-CN" sz="6600" b="1" dirty="0">
                <a:solidFill>
                  <a:srgbClr val="316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inh Duong" pitchFamily="2" charset="0"/>
                <a:ea typeface="Tahoma" panose="020B0604030504040204" pitchFamily="34" charset="0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solidFill>
                  <a:srgbClr val="316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inh Duong" pitchFamily="2" charset="0"/>
                <a:ea typeface="Tahoma" panose="020B0604030504040204" pitchFamily="34" charset="0"/>
                <a:cs typeface="+mn-ea"/>
                <a:sym typeface="+mn-lt"/>
              </a:rPr>
              <a:t>mẹ</a:t>
            </a:r>
            <a:endParaRPr lang="zh-CN" altLang="en-US" sz="6600" b="1" dirty="0">
              <a:solidFill>
                <a:srgbClr val="3165A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Binh Duong" pitchFamily="2" charset="0"/>
              <a:ea typeface="方正稚艺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297" y="2898092"/>
            <a:ext cx="3505869" cy="350586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1578" b="63966" l="33375" r="624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477" t="42745" r="36874" b="35882"/>
          <a:stretch/>
        </p:blipFill>
        <p:spPr>
          <a:xfrm>
            <a:off x="11065525" y="687729"/>
            <a:ext cx="968110" cy="8244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69057" b="97736" l="38665" r="513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530" t="68926" r="48450" b="2975"/>
          <a:stretch/>
        </p:blipFill>
        <p:spPr>
          <a:xfrm>
            <a:off x="9982265" y="336069"/>
            <a:ext cx="826926" cy="1191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75A785-C90A-4771-945D-9188AAA00BC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78"/>
          <a:stretch/>
        </p:blipFill>
        <p:spPr>
          <a:xfrm>
            <a:off x="8225728" y="2526864"/>
            <a:ext cx="2509252" cy="1086489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FEB09AB-D66B-4859-9B25-22807377CCE8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118" y="1666229"/>
            <a:ext cx="1373863" cy="1014043"/>
          </a:xfrm>
          <a:prstGeom prst="rect">
            <a:avLst/>
          </a:prstGeom>
        </p:spPr>
      </p:pic>
      <p:pic>
        <p:nvPicPr>
          <p:cNvPr id="34" name="图片 15" descr="图片包含 室内&#10;&#10;已生成高可信度的说明">
            <a:extLst>
              <a:ext uri="{FF2B5EF4-FFF2-40B4-BE49-F238E27FC236}">
                <a16:creationId xmlns:a16="http://schemas.microsoft.com/office/drawing/2014/main" id="{DF11B985-A25A-4452-95EC-36CFC12F9C9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75" y="5421695"/>
            <a:ext cx="2185243" cy="1516941"/>
          </a:xfrm>
          <a:prstGeom prst="rect">
            <a:avLst/>
          </a:prstGeom>
        </p:spPr>
      </p:pic>
      <p:pic>
        <p:nvPicPr>
          <p:cNvPr id="35" name="图片 17" descr="图片包含 室内&#10;&#10;已生成极高可信度的说明">
            <a:extLst>
              <a:ext uri="{FF2B5EF4-FFF2-40B4-BE49-F238E27FC236}">
                <a16:creationId xmlns:a16="http://schemas.microsoft.com/office/drawing/2014/main" id="{96F0EB86-DAFA-458F-B4F7-6D24647DFBB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017" y="4730410"/>
            <a:ext cx="2034746" cy="1359056"/>
          </a:xfrm>
          <a:prstGeom prst="rect">
            <a:avLst/>
          </a:prstGeom>
        </p:spPr>
      </p:pic>
      <p:pic>
        <p:nvPicPr>
          <p:cNvPr id="36" name="图片 20" descr="图片包含 鲜花, 室内, 植物, 花瓶&#10;&#10;已生成高可信度的说明">
            <a:extLst>
              <a:ext uri="{FF2B5EF4-FFF2-40B4-BE49-F238E27FC236}">
                <a16:creationId xmlns:a16="http://schemas.microsoft.com/office/drawing/2014/main" id="{8BABC8FE-4457-4A31-BC37-A8E4D851AAFA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0820" y="5229404"/>
            <a:ext cx="3426558" cy="1359057"/>
          </a:xfrm>
          <a:prstGeom prst="rect">
            <a:avLst/>
          </a:prstGeom>
        </p:spPr>
      </p:pic>
      <p:pic>
        <p:nvPicPr>
          <p:cNvPr id="37" name="图片 23" descr="图片包含 鲜花, 室内, 植物, 花瓶&#10;&#10;已生成高可信度的说明">
            <a:extLst>
              <a:ext uri="{FF2B5EF4-FFF2-40B4-BE49-F238E27FC236}">
                <a16:creationId xmlns:a16="http://schemas.microsoft.com/office/drawing/2014/main" id="{F2884881-2D23-443B-A453-38C233D243D4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362"/>
          <a:stretch/>
        </p:blipFill>
        <p:spPr>
          <a:xfrm>
            <a:off x="2003258" y="5751797"/>
            <a:ext cx="1448043" cy="1359056"/>
          </a:xfrm>
          <a:prstGeom prst="rect">
            <a:avLst/>
          </a:prstGeom>
        </p:spPr>
      </p:pic>
      <p:pic>
        <p:nvPicPr>
          <p:cNvPr id="39" name="图片 31">
            <a:extLst>
              <a:ext uri="{FF2B5EF4-FFF2-40B4-BE49-F238E27FC236}">
                <a16:creationId xmlns:a16="http://schemas.microsoft.com/office/drawing/2014/main" id="{BBA8B3D1-A560-4BED-AA16-FF9A802D207D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88360" l="1653" r="92149">
                        <a14:foregroundMark x1="8264" y1="25926" x2="9917" y2="48677"/>
                        <a14:foregroundMark x1="2479" y1="27513" x2="3719" y2="41270"/>
                        <a14:foregroundMark x1="49174" y1="75132" x2="92149" y2="883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54456" y="3742261"/>
            <a:ext cx="2926934" cy="2282542"/>
          </a:xfrm>
          <a:prstGeom prst="rect">
            <a:avLst/>
          </a:prstGeom>
        </p:spPr>
      </p:pic>
      <p:pic>
        <p:nvPicPr>
          <p:cNvPr id="40" name="图片 33">
            <a:extLst>
              <a:ext uri="{FF2B5EF4-FFF2-40B4-BE49-F238E27FC236}">
                <a16:creationId xmlns:a16="http://schemas.microsoft.com/office/drawing/2014/main" id="{8449DA8F-411D-449E-8BFD-BA823FB0BD5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9434" b="93396" l="9375" r="91518">
                        <a14:foregroundMark x1="90179" y1="19182" x2="91964" y2="33333"/>
                        <a14:foregroundMark x1="30357" y1="92453" x2="51786" y2="93396"/>
                        <a14:backgroundMark x1="79464" y1="70126" x2="89286" y2="842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131" y="3353857"/>
            <a:ext cx="2703917" cy="383859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284" y="2712096"/>
            <a:ext cx="3335273" cy="359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19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15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85"/>
          <a:stretch/>
        </p:blipFill>
        <p:spPr>
          <a:xfrm>
            <a:off x="2350617" y="4205024"/>
            <a:ext cx="2526303" cy="265297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34" y="1999798"/>
            <a:ext cx="2661361" cy="44104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473" y="578175"/>
            <a:ext cx="6830136" cy="60213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!!TextBox 63"/>
          <p:cNvSpPr txBox="1"/>
          <p:nvPr/>
        </p:nvSpPr>
        <p:spPr>
          <a:xfrm>
            <a:off x="1992152" y="2105560"/>
            <a:ext cx="18473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sz="16600" b="1" dirty="0">
              <a:solidFill>
                <a:srgbClr val="0070C0"/>
              </a:solidFill>
              <a:latin typeface="UVN Bach Tuyet Nang" panose="02090907080705020403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669" y="4555863"/>
            <a:ext cx="3576637" cy="23021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866" y="4547700"/>
            <a:ext cx="3576637" cy="23021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764" y="4557902"/>
            <a:ext cx="3576637" cy="23021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014" y="4555863"/>
            <a:ext cx="3576637" cy="2302137"/>
          </a:xfrm>
          <a:prstGeom prst="rect">
            <a:avLst/>
          </a:prstGeom>
        </p:spPr>
      </p:pic>
      <p:pic>
        <p:nvPicPr>
          <p:cNvPr id="2050" name="Picture 2" descr="Speech bubbles set Free Vecto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4" b="89936" l="9904" r="97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056" t="49603"/>
          <a:stretch/>
        </p:blipFill>
        <p:spPr bwMode="auto">
          <a:xfrm>
            <a:off x="2091332" y="-220595"/>
            <a:ext cx="6675120" cy="394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5"/>
          <p:cNvSpPr txBox="1"/>
          <p:nvPr/>
        </p:nvSpPr>
        <p:spPr>
          <a:xfrm>
            <a:off x="2954688" y="831488"/>
            <a:ext cx="4374016" cy="12003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Mình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chào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các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bạn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,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chúng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mình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cùng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nhau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đi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mua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đồ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ăn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nhé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!!</a:t>
            </a:r>
            <a:endParaRPr lang="zh-CN" altLang="en-US" b="1" spc="300" dirty="0">
              <a:solidFill>
                <a:srgbClr val="00206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94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00,605 White Gradient Stock Photos, Pictures &amp;amp; Royalty-Free Images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74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upermarket. Stock Vector Image by ©gurZZZa #35780609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3" b="100000" l="0" r="992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" y="861724"/>
            <a:ext cx="3686863" cy="599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peech bubbles set Free Vector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029" b="87700" l="4792" r="555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91" r="50085" b="8371"/>
          <a:stretch/>
        </p:blipFill>
        <p:spPr bwMode="auto">
          <a:xfrm flipH="1">
            <a:off x="1714721" y="-561614"/>
            <a:ext cx="5921981" cy="412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025" y="411489"/>
            <a:ext cx="4451926" cy="46545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85"/>
          <a:stretch/>
        </p:blipFill>
        <p:spPr>
          <a:xfrm>
            <a:off x="6495953" y="4513039"/>
            <a:ext cx="2526303" cy="26529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394" y="2330696"/>
            <a:ext cx="2661361" cy="4410452"/>
          </a:xfrm>
          <a:prstGeom prst="rect">
            <a:avLst/>
          </a:prstGeom>
        </p:spPr>
      </p:pic>
      <p:sp>
        <p:nvSpPr>
          <p:cNvPr id="11" name="文本框 5"/>
          <p:cNvSpPr txBox="1"/>
          <p:nvPr/>
        </p:nvSpPr>
        <p:spPr>
          <a:xfrm>
            <a:off x="2350617" y="612730"/>
            <a:ext cx="4374016" cy="156966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Các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bạn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ơi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!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Hãy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giúp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mình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nguyên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liệu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cho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bữa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trưa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nay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đầy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đủ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chất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dinh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dưỡng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nhé</a:t>
            </a:r>
            <a:r>
              <a:rPr lang="en-US" altLang="zh-CN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! </a:t>
            </a:r>
            <a:endParaRPr lang="zh-CN" altLang="en-US" b="1" spc="300" dirty="0">
              <a:solidFill>
                <a:srgbClr val="00206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sp>
        <p:nvSpPr>
          <p:cNvPr id="16" name="圆角矩形 17"/>
          <p:cNvSpPr/>
          <p:nvPr/>
        </p:nvSpPr>
        <p:spPr>
          <a:xfrm>
            <a:off x="752946" y="227967"/>
            <a:ext cx="10809280" cy="2642973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sp>
        <p:nvSpPr>
          <p:cNvPr id="17" name="文本框 15"/>
          <p:cNvSpPr txBox="1"/>
          <p:nvPr/>
        </p:nvSpPr>
        <p:spPr>
          <a:xfrm>
            <a:off x="923140" y="385259"/>
            <a:ext cx="10150477" cy="230832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just">
              <a:defRPr/>
            </a:pPr>
            <a:r>
              <a:rPr lang="en-US" sz="3600" dirty="0">
                <a:solidFill>
                  <a:srgbClr val="D31012"/>
                </a:solidFill>
                <a:cs typeface="Arial" panose="020B0604020202020204" pitchFamily="34" charset="0"/>
              </a:rPr>
              <a:t>	</a:t>
            </a:r>
            <a:r>
              <a:rPr lang="vi-VN" sz="3600" dirty="0">
                <a:solidFill>
                  <a:srgbClr val="D31012"/>
                </a:solidFill>
                <a:cs typeface="Arial" panose="020B0604020202020204" pitchFamily="34" charset="0"/>
              </a:rPr>
              <a:t>Ăn phối hợp nhiều loại thức ăn </a:t>
            </a:r>
            <a:r>
              <a:rPr lang="vi-VN" sz="3600" dirty="0">
                <a:solidFill>
                  <a:srgbClr val="002060"/>
                </a:solidFill>
                <a:cs typeface="Arial" panose="020B0604020202020204" pitchFamily="34" charset="0"/>
              </a:rPr>
              <a:t>và thường xuyên thay đổi món sẽ </a:t>
            </a:r>
            <a:r>
              <a:rPr lang="vi-VN" sz="3600" b="1" dirty="0">
                <a:solidFill>
                  <a:srgbClr val="D31012"/>
                </a:solidFill>
                <a:cs typeface="Arial" panose="020B0604020202020204" pitchFamily="34" charset="0"/>
              </a:rPr>
              <a:t>cung cấp</a:t>
            </a:r>
            <a:r>
              <a:rPr lang="en-US" sz="3600" b="1" dirty="0">
                <a:solidFill>
                  <a:srgbClr val="D310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1" dirty="0">
                <a:solidFill>
                  <a:srgbClr val="D31012"/>
                </a:solidFill>
                <a:cs typeface="Arial" panose="020B0604020202020204" pitchFamily="34" charset="0"/>
              </a:rPr>
              <a:t>đầy đủ chất dinh dưỡng</a:t>
            </a:r>
            <a:r>
              <a:rPr lang="vi-VN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vi-VN" sz="3600" dirty="0">
                <a:solidFill>
                  <a:srgbClr val="002060"/>
                </a:solidFill>
                <a:cs typeface="Arial" panose="020B0604020202020204" pitchFamily="34" charset="0"/>
              </a:rPr>
              <a:t>cho cơ thể và giúp chúng ta ăn ngon miệng hơn.</a:t>
            </a:r>
          </a:p>
        </p:txBody>
      </p:sp>
      <p:grpSp>
        <p:nvGrpSpPr>
          <p:cNvPr id="18" name="Group 17"/>
          <p:cNvGrpSpPr/>
          <p:nvPr/>
        </p:nvGrpSpPr>
        <p:grpSpPr>
          <a:xfrm flipH="1">
            <a:off x="13636060" y="1712953"/>
            <a:ext cx="6434390" cy="5600172"/>
            <a:chOff x="14499579" y="2182390"/>
            <a:chExt cx="5683727" cy="560017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880"/>
            <a:stretch/>
          </p:blipFill>
          <p:spPr>
            <a:xfrm>
              <a:off x="16459200" y="4262251"/>
              <a:ext cx="3724106" cy="3520311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99579" y="2182390"/>
              <a:ext cx="2661361" cy="44104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855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59259E-6 L 0.68386 -0.0101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93" y="-50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111E-6 L 0.7056 0.0141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73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-0.83594 0.0233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97" y="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6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24"/>
          <a:stretch/>
        </p:blipFill>
        <p:spPr>
          <a:xfrm>
            <a:off x="3705462" y="5068783"/>
            <a:ext cx="8486538" cy="1925543"/>
          </a:xfrm>
          <a:prstGeom prst="rect">
            <a:avLst/>
          </a:prstGeom>
        </p:spPr>
      </p:pic>
      <p:pic>
        <p:nvPicPr>
          <p:cNvPr id="3074" name="Picture 2" descr="Dinh dưỡng đầy đủ và hợp lý để nâng cao sức khỏe góp phần chiến thắng đại  dịch COVID-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323"/>
            <a:ext cx="5162174" cy="67596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631" y="-1518992"/>
            <a:ext cx="6022929" cy="4810832"/>
          </a:xfrm>
          <a:prstGeom prst="rect">
            <a:avLst/>
          </a:prstGeom>
        </p:spPr>
      </p:pic>
      <p:sp>
        <p:nvSpPr>
          <p:cNvPr id="10" name="文本框 5"/>
          <p:cNvSpPr txBox="1"/>
          <p:nvPr/>
        </p:nvSpPr>
        <p:spPr>
          <a:xfrm>
            <a:off x="5425428" y="1080700"/>
            <a:ext cx="5935992" cy="193899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Các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thức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ăn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chứa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chất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bột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đường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nên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ăn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đầy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đủ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.</a:t>
            </a:r>
            <a:endParaRPr lang="zh-CN" altLang="en-US" sz="4000" b="1" spc="300" dirty="0">
              <a:solidFill>
                <a:srgbClr val="00206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748" y="3065412"/>
            <a:ext cx="2752292" cy="364274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68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437" y="2860836"/>
            <a:ext cx="3019013" cy="358458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06971" y="4080913"/>
            <a:ext cx="1755814" cy="90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0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oh-nooo-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24"/>
          <a:stretch/>
        </p:blipFill>
        <p:spPr>
          <a:xfrm>
            <a:off x="3705462" y="5068783"/>
            <a:ext cx="8486538" cy="1925543"/>
          </a:xfrm>
          <a:prstGeom prst="rect">
            <a:avLst/>
          </a:prstGeom>
        </p:spPr>
      </p:pic>
      <p:pic>
        <p:nvPicPr>
          <p:cNvPr id="3074" name="Picture 2" descr="Dinh dưỡng đầy đủ và hợp lý để nâng cao sức khỏe góp phần chiến thắng đại  dịch COVID-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323"/>
            <a:ext cx="5162174" cy="67596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21" y="-1518992"/>
            <a:ext cx="7420822" cy="3944519"/>
          </a:xfrm>
          <a:prstGeom prst="rect">
            <a:avLst/>
          </a:prstGeom>
        </p:spPr>
      </p:pic>
      <p:sp>
        <p:nvSpPr>
          <p:cNvPr id="10" name="文本框 5"/>
          <p:cNvSpPr txBox="1"/>
          <p:nvPr/>
        </p:nvSpPr>
        <p:spPr>
          <a:xfrm>
            <a:off x="4739106" y="811137"/>
            <a:ext cx="7178052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Hằng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ngày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nếu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ăn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càng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nhiều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thịt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,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cá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càng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tốt</a:t>
            </a:r>
            <a:endParaRPr lang="zh-CN" altLang="en-US" sz="4000" b="1" spc="300" dirty="0">
              <a:solidFill>
                <a:srgbClr val="00206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850" y="2794484"/>
            <a:ext cx="2752292" cy="364274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68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967" y="2379626"/>
            <a:ext cx="3019013" cy="358458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527745" y="1507586"/>
            <a:ext cx="1755814" cy="90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67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oh-nooo-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24"/>
          <a:stretch/>
        </p:blipFill>
        <p:spPr>
          <a:xfrm>
            <a:off x="3705462" y="5068783"/>
            <a:ext cx="8486538" cy="1925543"/>
          </a:xfrm>
          <a:prstGeom prst="rect">
            <a:avLst/>
          </a:prstGeom>
        </p:spPr>
      </p:pic>
      <p:pic>
        <p:nvPicPr>
          <p:cNvPr id="3074" name="Picture 2" descr="Dinh dưỡng đầy đủ và hợp lý để nâng cao sức khỏe góp phần chiến thắng đại  dịch COVID-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323"/>
            <a:ext cx="5162174" cy="67596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218" y="-1791644"/>
            <a:ext cx="6722911" cy="4787972"/>
          </a:xfrm>
          <a:prstGeom prst="rect">
            <a:avLst/>
          </a:prstGeom>
        </p:spPr>
      </p:pic>
      <p:sp>
        <p:nvSpPr>
          <p:cNvPr id="10" name="文本框 5"/>
          <p:cNvSpPr txBox="1"/>
          <p:nvPr/>
        </p:nvSpPr>
        <p:spPr>
          <a:xfrm>
            <a:off x="5013948" y="784684"/>
            <a:ext cx="6484632" cy="193899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Hằng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ngày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chúng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ta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nên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ăn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đầy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đủ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các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loại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rau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,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củ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,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quả</a:t>
            </a:r>
            <a:endParaRPr lang="zh-CN" altLang="en-US" sz="4000" b="1" spc="300" dirty="0">
              <a:solidFill>
                <a:srgbClr val="00206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708" y="2723676"/>
            <a:ext cx="2752292" cy="364274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68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933" y="2650627"/>
            <a:ext cx="3019013" cy="358458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136041" y="2650627"/>
            <a:ext cx="1755814" cy="90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4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oh-nooo-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24"/>
          <a:stretch/>
        </p:blipFill>
        <p:spPr>
          <a:xfrm>
            <a:off x="3705462" y="5068783"/>
            <a:ext cx="8486538" cy="1925543"/>
          </a:xfrm>
          <a:prstGeom prst="rect">
            <a:avLst/>
          </a:prstGeom>
        </p:spPr>
      </p:pic>
      <p:pic>
        <p:nvPicPr>
          <p:cNvPr id="3074" name="Picture 2" descr="Dinh dưỡng đầy đủ và hợp lý để nâng cao sức khỏe góp phần chiến thắng đại  dịch COVID-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323"/>
            <a:ext cx="5162174" cy="67596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216" y="-1930472"/>
            <a:ext cx="7420822" cy="4902272"/>
          </a:xfrm>
          <a:prstGeom prst="rect">
            <a:avLst/>
          </a:prstGeom>
        </p:spPr>
      </p:pic>
      <p:sp>
        <p:nvSpPr>
          <p:cNvPr id="10" name="文本框 5"/>
          <p:cNvSpPr txBox="1"/>
          <p:nvPr/>
        </p:nvSpPr>
        <p:spPr>
          <a:xfrm>
            <a:off x="4739106" y="811137"/>
            <a:ext cx="6325134" cy="193899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Chất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béo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giúp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cơ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thể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phát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triển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nhanh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nên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ăn</a:t>
            </a:r>
            <a:r>
              <a:rPr lang="en-US" altLang="zh-CN" sz="4000" b="1" spc="300" dirty="0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lang="en-US" altLang="zh-CN" sz="4000" b="1" spc="300" dirty="0" err="1">
                <a:solidFill>
                  <a:srgbClr val="002060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nhiều</a:t>
            </a:r>
            <a:endParaRPr lang="zh-CN" altLang="en-US" sz="4000" b="1" spc="300" dirty="0">
              <a:solidFill>
                <a:srgbClr val="002060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850" y="2794484"/>
            <a:ext cx="2752292" cy="364274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68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967" y="2379626"/>
            <a:ext cx="3019013" cy="358458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260876" y="811137"/>
            <a:ext cx="1755814" cy="90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86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oh-nooo-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小学生交通安全教育知识讲座PPT模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032"/>
  <p:tag name="MH_LIBRARY" val="GRAPHIC"/>
  <p:tag name="MH_TYPE" val="Other"/>
  <p:tag name="MH_ORDER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032"/>
  <p:tag name="MH_LIBRARY" val="GRAPHIC"/>
  <p:tag name="MH_TYPE" val="Other"/>
  <p:tag name="MH_ORDER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0533"/>
  <p:tag name="MH_LIBRARY" val="GRAPHIC"/>
  <p:tag name="MH_TYPE" val="Other"/>
  <p:tag name="MH_ORDER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0533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032"/>
  <p:tag name="MH_LIBRARY" val="GRAPHIC"/>
  <p:tag name="MH_TYPE" val="Other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032"/>
  <p:tag name="MH_LIBRARY" val="GRAPHIC"/>
  <p:tag name="MH_TYPE" val="Other"/>
  <p:tag name="MH_ORDER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032"/>
  <p:tag name="MH_LIBRARY" val="GRAPHIC"/>
  <p:tag name="MH_TYPE" val="Other"/>
  <p:tag name="MH_ORDER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032"/>
  <p:tag name="MH_LIBRARY" val="GRAPHIC"/>
  <p:tag name="MH_TYPE" val="Other"/>
  <p:tag name="MH_ORDER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032"/>
  <p:tag name="MH_LIBRARY" val="GRAPHIC"/>
  <p:tag name="MH_TYPE" val="Other"/>
  <p:tag name="MH_ORDER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032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A000120140530A99PPBG">
  <a:themeElements>
    <a:clrScheme name="自定义 743">
      <a:dk1>
        <a:srgbClr val="6D6F71"/>
      </a:dk1>
      <a:lt1>
        <a:srgbClr val="FFFFFF"/>
      </a:lt1>
      <a:dk2>
        <a:srgbClr val="6D6F71"/>
      </a:dk2>
      <a:lt2>
        <a:srgbClr val="FFFFFF"/>
      </a:lt2>
      <a:accent1>
        <a:srgbClr val="6EC437"/>
      </a:accent1>
      <a:accent2>
        <a:srgbClr val="BFC242"/>
      </a:accent2>
      <a:accent3>
        <a:srgbClr val="DCAB48"/>
      </a:accent3>
      <a:accent4>
        <a:srgbClr val="F9903F"/>
      </a:accent4>
      <a:accent5>
        <a:srgbClr val="D53155"/>
      </a:accent5>
      <a:accent6>
        <a:srgbClr val="409BA2"/>
      </a:accent6>
      <a:hlink>
        <a:srgbClr val="00B0F0"/>
      </a:hlink>
      <a:folHlink>
        <a:srgbClr val="AFB2B4"/>
      </a:folHlink>
    </a:clrScheme>
    <a:fontScheme name="kfgaur1c">
      <a:majorFont>
        <a:latin typeface="Arial"/>
        <a:ea typeface="幼圆"/>
        <a:cs typeface=""/>
      </a:majorFont>
      <a:minorFont>
        <a:latin typeface="Arial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A000120151030A01KPBG</Template>
  <TotalTime>2732</TotalTime>
  <Words>645</Words>
  <Application>Microsoft Office PowerPoint</Application>
  <PresentationFormat>Widescreen</PresentationFormat>
  <Paragraphs>80</Paragraphs>
  <Slides>25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46" baseType="lpstr">
      <vt:lpstr>UTM Impact</vt:lpstr>
      <vt:lpstr>Times New Roman</vt:lpstr>
      <vt:lpstr>UVN Bach Tuyet Nang</vt:lpstr>
      <vt:lpstr>等线</vt:lpstr>
      <vt:lpstr>UVN Binh Duong</vt:lpstr>
      <vt:lpstr>Arial</vt:lpstr>
      <vt:lpstr>Open Sans</vt:lpstr>
      <vt:lpstr>UTM American Sans</vt:lpstr>
      <vt:lpstr>UTM Charlemagne</vt:lpstr>
      <vt:lpstr>幼圆</vt:lpstr>
      <vt:lpstr>UTM Showcard</vt:lpstr>
      <vt:lpstr>UTM Habano</vt:lpstr>
      <vt:lpstr>Calibri Light</vt:lpstr>
      <vt:lpstr>UTM Gloria</vt:lpstr>
      <vt:lpstr>Calibri</vt:lpstr>
      <vt:lpstr>UTM Duepuntozero</vt:lpstr>
      <vt:lpstr>UTM Netmuc KT</vt:lpstr>
      <vt:lpstr>UTM Avo</vt:lpstr>
      <vt:lpstr>Wingdings</vt:lpstr>
      <vt:lpstr>A000120140530A99PPBG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卡通小学生交通安全教育知识讲座PPT模板</dc:title>
  <dc:creator>joy zhao</dc:creator>
  <cp:lastModifiedBy>PHAN HOÀNG PHƯỚC HẠNH</cp:lastModifiedBy>
  <cp:revision>171</cp:revision>
  <dcterms:created xsi:type="dcterms:W3CDTF">2017-10-05T05:34:17Z</dcterms:created>
  <dcterms:modified xsi:type="dcterms:W3CDTF">2021-12-26T09:15:38Z</dcterms:modified>
  <cp:version>T020</cp:version>
</cp:coreProperties>
</file>