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3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4.xml" ContentType="application/vnd.openxmlformats-officedocument.presentationml.tag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3" r:id="rId2"/>
    <p:sldMasterId id="2147483681" r:id="rId3"/>
    <p:sldMasterId id="2147483699" r:id="rId4"/>
  </p:sldMasterIdLst>
  <p:notesMasterIdLst>
    <p:notesMasterId r:id="rId35"/>
  </p:notesMasterIdLst>
  <p:sldIdLst>
    <p:sldId id="256" r:id="rId5"/>
    <p:sldId id="283" r:id="rId6"/>
    <p:sldId id="262" r:id="rId7"/>
    <p:sldId id="317" r:id="rId8"/>
    <p:sldId id="318" r:id="rId9"/>
    <p:sldId id="258" r:id="rId10"/>
    <p:sldId id="335" r:id="rId11"/>
    <p:sldId id="319" r:id="rId12"/>
    <p:sldId id="320" r:id="rId13"/>
    <p:sldId id="296" r:id="rId14"/>
    <p:sldId id="321" r:id="rId15"/>
    <p:sldId id="322" r:id="rId16"/>
    <p:sldId id="260" r:id="rId17"/>
    <p:sldId id="285" r:id="rId18"/>
    <p:sldId id="261" r:id="rId19"/>
    <p:sldId id="276" r:id="rId20"/>
    <p:sldId id="323" r:id="rId21"/>
    <p:sldId id="324" r:id="rId22"/>
    <p:sldId id="325" r:id="rId23"/>
    <p:sldId id="326" r:id="rId24"/>
    <p:sldId id="266" r:id="rId25"/>
    <p:sldId id="327" r:id="rId26"/>
    <p:sldId id="328" r:id="rId27"/>
    <p:sldId id="331" r:id="rId28"/>
    <p:sldId id="330" r:id="rId29"/>
    <p:sldId id="297" r:id="rId30"/>
    <p:sldId id="332" r:id="rId31"/>
    <p:sldId id="333" r:id="rId32"/>
    <p:sldId id="334" r:id="rId33"/>
    <p:sldId id="286" r:id="rId34"/>
  </p:sldIdLst>
  <p:sldSz cx="12192000" cy="6858000"/>
  <p:notesSz cx="6858000" cy="9144000"/>
  <p:embeddedFontLst>
    <p:embeddedFont>
      <p:font typeface="等线" panose="02010600030101010101" pitchFamily="2" charset="-122"/>
      <p:regular r:id="rId36"/>
      <p:bold r:id="rId37"/>
    </p:embeddedFont>
    <p:embeddedFont>
      <p:font typeface="等线 Light" panose="02010600030101010101" pitchFamily="2" charset="-122"/>
      <p:regular r:id="rId38"/>
    </p:embeddedFont>
    <p:embeddedFont>
      <p:font typeface=".VnAristote" panose="020B7200000000000000" pitchFamily="34" charset="0"/>
      <p:regular r:id="rId39"/>
    </p:embeddedFont>
    <p:embeddedFont>
      <p:font typeface=".VnCooper" panose="020B7200000000000000" pitchFamily="34" charset="0"/>
      <p:regular r:id="rId40"/>
    </p:embeddedFont>
    <p:embeddedFont>
      <p:font typeface="Amazone" panose="03020702060507090A04" pitchFamily="66" charset="-93"/>
      <p:regular r:id="rId41"/>
    </p:embeddedFont>
    <p:embeddedFont>
      <p:font typeface="Calibri" panose="020F0502020204030204" pitchFamily="34" charset="0"/>
      <p:regular r:id="rId42"/>
      <p:bold r:id="rId43"/>
      <p:italic r:id="rId44"/>
      <p:boldItalic r:id="rId45"/>
    </p:embeddedFont>
    <p:embeddedFont>
      <p:font typeface="Roboto Condensed" panose="02000000000000000000" pitchFamily="2" charset="0"/>
      <p:regular r:id="rId46"/>
      <p:bold r:id="rId47"/>
      <p:italic r:id="rId48"/>
      <p:boldItalic r:id="rId49"/>
    </p:embeddedFont>
    <p:embeddedFont>
      <p:font typeface="SVN-Newton" panose="02040603050506020204" pitchFamily="18" charset="0"/>
      <p:regular r:id="rId50"/>
    </p:embeddedFont>
    <p:embeddedFont>
      <p:font typeface="UTM Showcard" panose="02040603050506020204" pitchFamily="18" charset="0"/>
      <p:regular r:id="rId51"/>
    </p:embeddedFont>
    <p:embeddedFont>
      <p:font typeface="UVF Didot" panose="02000503000000020003" pitchFamily="2" charset="-93"/>
      <p:regular r:id="rId52"/>
    </p:embeddedFont>
    <p:embeddedFont>
      <p:font typeface="UVN Binh Duong" pitchFamily="2" charset="0"/>
      <p:regular r:id="rId53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E6FE"/>
    <a:srgbClr val="FEB0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57" d="100"/>
          <a:sy n="57" d="100"/>
        </p:scale>
        <p:origin x="948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4.fntdata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7.fntdata"/><Relationship Id="rId47" Type="http://schemas.openxmlformats.org/officeDocument/2006/relationships/font" Target="fonts/font12.fntdata"/><Relationship Id="rId50" Type="http://schemas.openxmlformats.org/officeDocument/2006/relationships/font" Target="fonts/font15.fntdata"/><Relationship Id="rId55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3" Type="http://schemas.openxmlformats.org/officeDocument/2006/relationships/font" Target="fonts/font18.fntdata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8.fntdata"/><Relationship Id="rId48" Type="http://schemas.openxmlformats.org/officeDocument/2006/relationships/font" Target="fonts/font13.fntdata"/><Relationship Id="rId56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font" Target="fonts/font16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font" Target="fonts/font3.fntdata"/><Relationship Id="rId46" Type="http://schemas.openxmlformats.org/officeDocument/2006/relationships/font" Target="fonts/font11.fntdata"/><Relationship Id="rId20" Type="http://schemas.openxmlformats.org/officeDocument/2006/relationships/slide" Target="slides/slide16.xml"/><Relationship Id="rId41" Type="http://schemas.openxmlformats.org/officeDocument/2006/relationships/font" Target="fonts/font6.fntdata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1.fntdata"/><Relationship Id="rId49" Type="http://schemas.openxmlformats.org/officeDocument/2006/relationships/font" Target="fonts/font14.fntdata"/><Relationship Id="rId57" Type="http://schemas.openxmlformats.org/officeDocument/2006/relationships/tableStyles" Target="tableStyle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font" Target="fonts/font9.fntdata"/><Relationship Id="rId52" Type="http://schemas.openxmlformats.org/officeDocument/2006/relationships/font" Target="fonts/font1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58728B-AF1F-421C-BD71-3BF1D901558E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366A8A-73C2-4C20-ABF4-C6177EED714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71352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CEBED-FBF3-4E20-A848-82C4C8A10CC4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33329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BCEBED-FBF3-4E20-A848-82C4C8A10CC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9462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CEBED-FBF3-4E20-A848-82C4C8A10CC4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0341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BCEBED-FBF3-4E20-A848-82C4C8A10CC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90242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962CE48E-351E-45D2-BEE0-4F689D2E5A28}" type="slidenum">
              <a:rPr kumimoji="0" lang="vi-VN" sz="1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30</a:t>
            </a:fld>
            <a:endParaRPr kumimoji="0" lang="vi-VN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54814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.xml"/><Relationship Id="rId4" Type="http://schemas.openxmlformats.org/officeDocument/2006/relationships/tags" Target="../tags/tag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Master" Target="../slideMasters/slideMaster4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BA492369-942C-4271-81C8-D57191409B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6" b="175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84A1973C-9CE5-4CDD-B090-5D7F83E8A70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4D74263F-F81E-4C07-AF75-58C9E1FD670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8799" y="4377964"/>
            <a:ext cx="2565919" cy="227593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0890646E-39AE-478F-93BD-F4B6A7F562E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0071" y="204100"/>
            <a:ext cx="1499677" cy="1932177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874E8CF3-429E-47A5-8E2E-19AA160976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55" b="5865"/>
          <a:stretch/>
        </p:blipFill>
        <p:spPr>
          <a:xfrm flipH="1">
            <a:off x="0" y="1428750"/>
            <a:ext cx="4840194" cy="54292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C8E660-A3E1-4308-8717-616AC530EEF0}"/>
              </a:ext>
            </a:extLst>
          </p:cNvPr>
          <p:cNvSpPr txBox="1"/>
          <p:nvPr userDrawn="1"/>
        </p:nvSpPr>
        <p:spPr>
          <a:xfrm>
            <a:off x="11178540" y="-82616"/>
            <a:ext cx="1188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.VnAristote" panose="020B7200000000000000" pitchFamily="34" charset="0"/>
              </a:rPr>
              <a:t>mangnon</a:t>
            </a:r>
            <a:endParaRPr lang="vi-VN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3F1F2F-E86E-47F4-B540-415200C787C2}"/>
              </a:ext>
            </a:extLst>
          </p:cNvPr>
          <p:cNvSpPr txBox="1"/>
          <p:nvPr userDrawn="1"/>
        </p:nvSpPr>
        <p:spPr>
          <a:xfrm>
            <a:off x="11003280" y="6367184"/>
            <a:ext cx="1188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.VnAristote" panose="020B7200000000000000" pitchFamily="34" charset="0"/>
              </a:rPr>
              <a:t>mangnon</a:t>
            </a:r>
            <a:endParaRPr lang="vi-VN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94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7443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000D27E6-D4C4-48DC-9B7B-CBFA0C79F6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6" b="175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698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B965F4A-576E-46A1-B366-DFC7A345A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4EAAA91-3183-4474-9944-92C09F6C9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8059EE1-688A-4923-80DD-05A2CEDDF4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14A8184-C9E8-4D5C-B99E-148D7C00FE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CE7D2F7-4267-446A-8EAD-AC12C8C4C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49EA843-6EB6-45AA-9B60-408B271F1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452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52B98E3-B205-4E22-8B7F-76ECD0C79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A781498-3E3E-4DF9-8FCB-F659E705A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A2B0A7A-B42C-4B52-A24A-8CA4EDD76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E1E70C21-0365-43DD-8CDC-26A7F244C6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7D87AEA-59AF-4780-8628-F6C1FC76F9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BAA1300B-8C61-47F3-A38E-CFC6603BC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92B9653-8D71-404C-A0E1-763E19D13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9092D5EB-2756-4D14-BD50-5CD76FF61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9860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6FB8EF-7819-42E0-BC12-1665E354E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F25EF0A6-E26D-4922-A5F4-F7D85EA11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F7EBE104-FBED-40A4-BE78-48F3B8C00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1FCB9C3-020A-4F09-B914-7E9F6F74C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6848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CDC2B254-2E42-4552-B1B4-5F095FE86F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32CCF7B-CC86-45D5-B84E-95808D6BE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2701E35-B485-46F0-BDF7-168210D66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5837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EEDF9E-64BF-4CEA-8201-5D9E2E766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2342CBA-AE5B-40CB-8FE6-248E65BFC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83D3394-B214-4D32-BE25-DC69F295D7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D7743EA-9582-40B3-B9BE-4C559735EA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688D9EB-207C-4AB6-8A4C-0C1138DFE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D2EACB8-A588-4C15-9E64-BD486BCDA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5585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6F982BF-FACB-462F-A92D-E23EFD503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DB5877C9-9332-4E6E-909E-9C6BC061C2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CE5B016-BD56-414D-B8CD-093DB949A4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16CF1B2-9D9C-41D2-BEBA-9BF41B027F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BF7B400-A124-4437-A259-B08107CB5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CE6DFEB-5A45-4191-8F26-84B66FFF0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86476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0A691F5-34BA-495A-A385-04F674428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171D640-F214-43BC-9A19-2ADF3929EF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DF2DAC4-34A6-4637-9FC5-3BA95AF1AA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77121ED-3034-4769-B8E1-DFF58591E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509539F-A775-4DFB-8416-9182A9618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7062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B11953F-22CF-4E26-9045-919F3E8693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CC68CAD-0BFD-4C47-92BE-A3310F1EF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98E7B52-96D7-4269-A2C8-9793A5A8B0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209A3-931B-414A-9E9C-14C0D08FFEB9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9592E21-7E33-4860-BF74-7BB61C71B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DCEBFEF-55A1-45C3-AE59-C3531F179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0F770D-C648-4707-9AA4-F25D2FF252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37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90913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2022/2/17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26934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540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13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15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949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1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1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469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03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79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3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271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872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58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467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1470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8401050" y="1905000"/>
            <a:ext cx="2552700" cy="30289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3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图片占位符 9"/>
          <p:cNvSpPr>
            <a:spLocks noGrp="1"/>
          </p:cNvSpPr>
          <p:nvPr>
            <p:ph type="pic" sz="quarter" idx="10"/>
          </p:nvPr>
        </p:nvSpPr>
        <p:spPr>
          <a:xfrm>
            <a:off x="1168432" y="1871003"/>
            <a:ext cx="3635924" cy="4471743"/>
          </a:xfrm>
          <a:custGeom>
            <a:avLst/>
            <a:gdLst>
              <a:gd name="connsiteX0" fmla="*/ 0 w 3635829"/>
              <a:gd name="connsiteY0" fmla="*/ 0 h 4471743"/>
              <a:gd name="connsiteX1" fmla="*/ 3635829 w 3635829"/>
              <a:gd name="connsiteY1" fmla="*/ 0 h 4471743"/>
              <a:gd name="connsiteX2" fmla="*/ 3635829 w 3635829"/>
              <a:gd name="connsiteY2" fmla="*/ 4471743 h 4471743"/>
              <a:gd name="connsiteX3" fmla="*/ 0 w 3635829"/>
              <a:gd name="connsiteY3" fmla="*/ 4471743 h 447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35829" h="4471743">
                <a:moveTo>
                  <a:pt x="0" y="0"/>
                </a:moveTo>
                <a:lnTo>
                  <a:pt x="3635829" y="0"/>
                </a:lnTo>
                <a:lnTo>
                  <a:pt x="3635829" y="4471743"/>
                </a:lnTo>
                <a:lnTo>
                  <a:pt x="0" y="4471743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1"/>
          </p:nvPr>
        </p:nvSpPr>
        <p:spPr>
          <a:xfrm>
            <a:off x="4991233" y="667658"/>
            <a:ext cx="6032657" cy="2818492"/>
          </a:xfrm>
          <a:custGeom>
            <a:avLst/>
            <a:gdLst>
              <a:gd name="connsiteX0" fmla="*/ 0 w 6032499"/>
              <a:gd name="connsiteY0" fmla="*/ 0 h 2818492"/>
              <a:gd name="connsiteX1" fmla="*/ 6032499 w 6032499"/>
              <a:gd name="connsiteY1" fmla="*/ 0 h 2818492"/>
              <a:gd name="connsiteX2" fmla="*/ 6032499 w 6032499"/>
              <a:gd name="connsiteY2" fmla="*/ 2818492 h 2818492"/>
              <a:gd name="connsiteX3" fmla="*/ 0 w 6032499"/>
              <a:gd name="connsiteY3" fmla="*/ 2818492 h 2818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2499" h="2818492">
                <a:moveTo>
                  <a:pt x="0" y="0"/>
                </a:moveTo>
                <a:lnTo>
                  <a:pt x="6032499" y="0"/>
                </a:lnTo>
                <a:lnTo>
                  <a:pt x="6032499" y="2818492"/>
                </a:lnTo>
                <a:lnTo>
                  <a:pt x="0" y="2818492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2"/>
          </p:nvPr>
        </p:nvSpPr>
        <p:spPr>
          <a:xfrm>
            <a:off x="6096159" y="3657605"/>
            <a:ext cx="4927729" cy="2685141"/>
          </a:xfrm>
          <a:custGeom>
            <a:avLst/>
            <a:gdLst>
              <a:gd name="connsiteX0" fmla="*/ 0 w 4927600"/>
              <a:gd name="connsiteY0" fmla="*/ 0 h 2685141"/>
              <a:gd name="connsiteX1" fmla="*/ 4927600 w 4927600"/>
              <a:gd name="connsiteY1" fmla="*/ 0 h 2685141"/>
              <a:gd name="connsiteX2" fmla="*/ 4927600 w 4927600"/>
              <a:gd name="connsiteY2" fmla="*/ 2685141 h 2685141"/>
              <a:gd name="connsiteX3" fmla="*/ 0 w 4927600"/>
              <a:gd name="connsiteY3" fmla="*/ 2685141 h 268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7600" h="2685141">
                <a:moveTo>
                  <a:pt x="0" y="0"/>
                </a:moveTo>
                <a:lnTo>
                  <a:pt x="4927600" y="0"/>
                </a:lnTo>
                <a:lnTo>
                  <a:pt x="4927600" y="2685141"/>
                </a:lnTo>
                <a:lnTo>
                  <a:pt x="0" y="2685141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0992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984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10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2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/>
          <p:cNvSpPr/>
          <p:nvPr userDrawn="1"/>
        </p:nvSpPr>
        <p:spPr>
          <a:xfrm>
            <a:off x="1" y="-176981"/>
            <a:ext cx="12191999" cy="4291740"/>
          </a:xfrm>
          <a:custGeom>
            <a:avLst/>
            <a:gdLst>
              <a:gd name="connsiteX0" fmla="*/ 0 w 12191999"/>
              <a:gd name="connsiteY0" fmla="*/ 0 h 4291740"/>
              <a:gd name="connsiteX1" fmla="*/ 12191999 w 12191999"/>
              <a:gd name="connsiteY1" fmla="*/ 0 h 4291740"/>
              <a:gd name="connsiteX2" fmla="*/ 12191999 w 12191999"/>
              <a:gd name="connsiteY2" fmla="*/ 1244082 h 4291740"/>
              <a:gd name="connsiteX3" fmla="*/ 12191998 w 12191999"/>
              <a:gd name="connsiteY3" fmla="*/ 1244082 h 4291740"/>
              <a:gd name="connsiteX4" fmla="*/ 12191998 w 12191999"/>
              <a:gd name="connsiteY4" fmla="*/ 3713545 h 4291740"/>
              <a:gd name="connsiteX5" fmla="*/ 9905998 w 12191999"/>
              <a:gd name="connsiteY5" fmla="*/ 4122524 h 4291740"/>
              <a:gd name="connsiteX6" fmla="*/ 9905998 w 12191999"/>
              <a:gd name="connsiteY6" fmla="*/ 4125232 h 4291740"/>
              <a:gd name="connsiteX7" fmla="*/ 9857087 w 12191999"/>
              <a:gd name="connsiteY7" fmla="*/ 4136195 h 4291740"/>
              <a:gd name="connsiteX8" fmla="*/ 9690569 w 12191999"/>
              <a:gd name="connsiteY8" fmla="*/ 4182739 h 4291740"/>
              <a:gd name="connsiteX9" fmla="*/ 8839877 w 12191999"/>
              <a:gd name="connsiteY9" fmla="*/ 4291723 h 4291740"/>
              <a:gd name="connsiteX10" fmla="*/ 8765196 w 12191999"/>
              <a:gd name="connsiteY10" fmla="*/ 4290006 h 4291740"/>
              <a:gd name="connsiteX11" fmla="*/ 8717158 w 12191999"/>
              <a:gd name="connsiteY11" fmla="*/ 4291490 h 4291740"/>
              <a:gd name="connsiteX12" fmla="*/ 7673594 w 12191999"/>
              <a:gd name="connsiteY12" fmla="*/ 4138313 h 4291740"/>
              <a:gd name="connsiteX13" fmla="*/ 7659974 w 12191999"/>
              <a:gd name="connsiteY13" fmla="*/ 4134175 h 4291740"/>
              <a:gd name="connsiteX14" fmla="*/ 7619998 w 12191999"/>
              <a:gd name="connsiteY14" fmla="*/ 4125232 h 4291740"/>
              <a:gd name="connsiteX15" fmla="*/ 7619998 w 12191999"/>
              <a:gd name="connsiteY15" fmla="*/ 4122032 h 4291740"/>
              <a:gd name="connsiteX16" fmla="*/ 7465547 w 12191999"/>
              <a:gd name="connsiteY16" fmla="*/ 4075115 h 4291740"/>
              <a:gd name="connsiteX17" fmla="*/ 5541753 w 12191999"/>
              <a:gd name="connsiteY17" fmla="*/ 3716264 h 4291740"/>
              <a:gd name="connsiteX18" fmla="*/ 5333999 w 12191999"/>
              <a:gd name="connsiteY18" fmla="*/ 3713545 h 4291740"/>
              <a:gd name="connsiteX19" fmla="*/ 5091621 w 12191999"/>
              <a:gd name="connsiteY19" fmla="*/ 3716264 h 4291740"/>
              <a:gd name="connsiteX20" fmla="*/ 235032 w 12191999"/>
              <a:gd name="connsiteY20" fmla="*/ 4170386 h 4291740"/>
              <a:gd name="connsiteX21" fmla="*/ 0 w 12191999"/>
              <a:gd name="connsiteY21" fmla="*/ 4125232 h 4291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91999" h="4291740">
                <a:moveTo>
                  <a:pt x="0" y="0"/>
                </a:moveTo>
                <a:lnTo>
                  <a:pt x="12191999" y="0"/>
                </a:lnTo>
                <a:lnTo>
                  <a:pt x="12191999" y="1244082"/>
                </a:lnTo>
                <a:lnTo>
                  <a:pt x="12191998" y="1244082"/>
                </a:lnTo>
                <a:lnTo>
                  <a:pt x="12191998" y="3713545"/>
                </a:lnTo>
                <a:cubicBezTo>
                  <a:pt x="11048998" y="3713545"/>
                  <a:pt x="10477498" y="3951890"/>
                  <a:pt x="9905998" y="4122524"/>
                </a:cubicBezTo>
                <a:lnTo>
                  <a:pt x="9905998" y="4125232"/>
                </a:lnTo>
                <a:lnTo>
                  <a:pt x="9857087" y="4136195"/>
                </a:lnTo>
                <a:lnTo>
                  <a:pt x="9690569" y="4182739"/>
                </a:lnTo>
                <a:cubicBezTo>
                  <a:pt x="9436631" y="4247894"/>
                  <a:pt x="9169020" y="4292764"/>
                  <a:pt x="8839877" y="4291723"/>
                </a:cubicBezTo>
                <a:lnTo>
                  <a:pt x="8765196" y="4290006"/>
                </a:lnTo>
                <a:lnTo>
                  <a:pt x="8717158" y="4291490"/>
                </a:lnTo>
                <a:cubicBezTo>
                  <a:pt x="8302351" y="4296392"/>
                  <a:pt x="7985321" y="4228826"/>
                  <a:pt x="7673594" y="4138313"/>
                </a:cubicBezTo>
                <a:lnTo>
                  <a:pt x="7659974" y="4134175"/>
                </a:lnTo>
                <a:lnTo>
                  <a:pt x="7619998" y="4125232"/>
                </a:lnTo>
                <a:lnTo>
                  <a:pt x="7619998" y="4122032"/>
                </a:lnTo>
                <a:lnTo>
                  <a:pt x="7465547" y="4075115"/>
                </a:lnTo>
                <a:cubicBezTo>
                  <a:pt x="6977201" y="3922257"/>
                  <a:pt x="6451962" y="3740504"/>
                  <a:pt x="5541753" y="3716264"/>
                </a:cubicBezTo>
                <a:lnTo>
                  <a:pt x="5333999" y="3713545"/>
                </a:lnTo>
                <a:lnTo>
                  <a:pt x="5091621" y="3716264"/>
                </a:lnTo>
                <a:cubicBezTo>
                  <a:pt x="2740246" y="3769940"/>
                  <a:pt x="2590994" y="4595906"/>
                  <a:pt x="235032" y="4170386"/>
                </a:cubicBezTo>
                <a:lnTo>
                  <a:pt x="0" y="4125232"/>
                </a:lnTo>
                <a:close/>
              </a:path>
            </a:pathLst>
          </a:custGeom>
          <a:solidFill>
            <a:srgbClr val="9D4D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prstClr val="white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681" y="1156519"/>
            <a:ext cx="9199044" cy="5146631"/>
          </a:xfrm>
          <a:prstGeom prst="rect">
            <a:avLst/>
          </a:prstGeom>
        </p:spPr>
      </p:pic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4930140" y="1410612"/>
            <a:ext cx="5801591" cy="3627203"/>
          </a:xfrm>
          <a:custGeom>
            <a:avLst/>
            <a:gdLst>
              <a:gd name="connsiteX0" fmla="*/ 0 w 5778698"/>
              <a:gd name="connsiteY0" fmla="*/ 0 h 3627202"/>
              <a:gd name="connsiteX1" fmla="*/ 5778698 w 5778698"/>
              <a:gd name="connsiteY1" fmla="*/ 0 h 3627202"/>
              <a:gd name="connsiteX2" fmla="*/ 5778698 w 5778698"/>
              <a:gd name="connsiteY2" fmla="*/ 3627202 h 3627202"/>
              <a:gd name="connsiteX3" fmla="*/ 0 w 5778698"/>
              <a:gd name="connsiteY3" fmla="*/ 3627202 h 36272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778698" h="3627202">
                <a:moveTo>
                  <a:pt x="0" y="0"/>
                </a:moveTo>
                <a:lnTo>
                  <a:pt x="5778698" y="0"/>
                </a:lnTo>
                <a:lnTo>
                  <a:pt x="5778698" y="3627202"/>
                </a:lnTo>
                <a:lnTo>
                  <a:pt x="0" y="3627202"/>
                </a:lnTo>
                <a:close/>
              </a:path>
            </a:pathLst>
          </a:custGeom>
          <a:pattFill prst="ltUpDiag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wrap="square">
            <a:noAutofit/>
          </a:bodyPr>
          <a:lstStyle>
            <a:lvl1pPr>
              <a:defRPr lang="en-US" sz="1400" b="1" i="1" dirty="0"/>
            </a:lvl1pPr>
          </a:lstStyle>
          <a:p>
            <a:pPr marL="0" lv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37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68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396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59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190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1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1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23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473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089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3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59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006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22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466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716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8401050" y="1905000"/>
            <a:ext cx="2552700" cy="30289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529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图片占位符 9"/>
          <p:cNvSpPr>
            <a:spLocks noGrp="1"/>
          </p:cNvSpPr>
          <p:nvPr>
            <p:ph type="pic" sz="quarter" idx="10"/>
          </p:nvPr>
        </p:nvSpPr>
        <p:spPr>
          <a:xfrm>
            <a:off x="1168432" y="1871003"/>
            <a:ext cx="3635924" cy="4471743"/>
          </a:xfrm>
          <a:custGeom>
            <a:avLst/>
            <a:gdLst>
              <a:gd name="connsiteX0" fmla="*/ 0 w 3635829"/>
              <a:gd name="connsiteY0" fmla="*/ 0 h 4471743"/>
              <a:gd name="connsiteX1" fmla="*/ 3635829 w 3635829"/>
              <a:gd name="connsiteY1" fmla="*/ 0 h 4471743"/>
              <a:gd name="connsiteX2" fmla="*/ 3635829 w 3635829"/>
              <a:gd name="connsiteY2" fmla="*/ 4471743 h 4471743"/>
              <a:gd name="connsiteX3" fmla="*/ 0 w 3635829"/>
              <a:gd name="connsiteY3" fmla="*/ 4471743 h 447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35829" h="4471743">
                <a:moveTo>
                  <a:pt x="0" y="0"/>
                </a:moveTo>
                <a:lnTo>
                  <a:pt x="3635829" y="0"/>
                </a:lnTo>
                <a:lnTo>
                  <a:pt x="3635829" y="4471743"/>
                </a:lnTo>
                <a:lnTo>
                  <a:pt x="0" y="4471743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1"/>
          </p:nvPr>
        </p:nvSpPr>
        <p:spPr>
          <a:xfrm>
            <a:off x="4991233" y="667658"/>
            <a:ext cx="6032657" cy="2818492"/>
          </a:xfrm>
          <a:custGeom>
            <a:avLst/>
            <a:gdLst>
              <a:gd name="connsiteX0" fmla="*/ 0 w 6032499"/>
              <a:gd name="connsiteY0" fmla="*/ 0 h 2818492"/>
              <a:gd name="connsiteX1" fmla="*/ 6032499 w 6032499"/>
              <a:gd name="connsiteY1" fmla="*/ 0 h 2818492"/>
              <a:gd name="connsiteX2" fmla="*/ 6032499 w 6032499"/>
              <a:gd name="connsiteY2" fmla="*/ 2818492 h 2818492"/>
              <a:gd name="connsiteX3" fmla="*/ 0 w 6032499"/>
              <a:gd name="connsiteY3" fmla="*/ 2818492 h 2818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2499" h="2818492">
                <a:moveTo>
                  <a:pt x="0" y="0"/>
                </a:moveTo>
                <a:lnTo>
                  <a:pt x="6032499" y="0"/>
                </a:lnTo>
                <a:lnTo>
                  <a:pt x="6032499" y="2818492"/>
                </a:lnTo>
                <a:lnTo>
                  <a:pt x="0" y="2818492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2"/>
          </p:nvPr>
        </p:nvSpPr>
        <p:spPr>
          <a:xfrm>
            <a:off x="6096159" y="3657605"/>
            <a:ext cx="4927729" cy="2685141"/>
          </a:xfrm>
          <a:custGeom>
            <a:avLst/>
            <a:gdLst>
              <a:gd name="connsiteX0" fmla="*/ 0 w 4927600"/>
              <a:gd name="connsiteY0" fmla="*/ 0 h 2685141"/>
              <a:gd name="connsiteX1" fmla="*/ 4927600 w 4927600"/>
              <a:gd name="connsiteY1" fmla="*/ 0 h 2685141"/>
              <a:gd name="connsiteX2" fmla="*/ 4927600 w 4927600"/>
              <a:gd name="connsiteY2" fmla="*/ 2685141 h 2685141"/>
              <a:gd name="connsiteX3" fmla="*/ 0 w 4927600"/>
              <a:gd name="connsiteY3" fmla="*/ 2685141 h 268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7600" h="2685141">
                <a:moveTo>
                  <a:pt x="0" y="0"/>
                </a:moveTo>
                <a:lnTo>
                  <a:pt x="4927600" y="0"/>
                </a:lnTo>
                <a:lnTo>
                  <a:pt x="4927600" y="2685141"/>
                </a:lnTo>
                <a:lnTo>
                  <a:pt x="0" y="2685141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4272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745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10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39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/>
          <p:cNvSpPr/>
          <p:nvPr userDrawn="1"/>
        </p:nvSpPr>
        <p:spPr>
          <a:xfrm>
            <a:off x="1" y="-176981"/>
            <a:ext cx="12191999" cy="4291740"/>
          </a:xfrm>
          <a:custGeom>
            <a:avLst/>
            <a:gdLst>
              <a:gd name="connsiteX0" fmla="*/ 0 w 12191999"/>
              <a:gd name="connsiteY0" fmla="*/ 0 h 4291740"/>
              <a:gd name="connsiteX1" fmla="*/ 12191999 w 12191999"/>
              <a:gd name="connsiteY1" fmla="*/ 0 h 4291740"/>
              <a:gd name="connsiteX2" fmla="*/ 12191999 w 12191999"/>
              <a:gd name="connsiteY2" fmla="*/ 1244082 h 4291740"/>
              <a:gd name="connsiteX3" fmla="*/ 12191998 w 12191999"/>
              <a:gd name="connsiteY3" fmla="*/ 1244082 h 4291740"/>
              <a:gd name="connsiteX4" fmla="*/ 12191998 w 12191999"/>
              <a:gd name="connsiteY4" fmla="*/ 3713545 h 4291740"/>
              <a:gd name="connsiteX5" fmla="*/ 9905998 w 12191999"/>
              <a:gd name="connsiteY5" fmla="*/ 4122524 h 4291740"/>
              <a:gd name="connsiteX6" fmla="*/ 9905998 w 12191999"/>
              <a:gd name="connsiteY6" fmla="*/ 4125232 h 4291740"/>
              <a:gd name="connsiteX7" fmla="*/ 9857087 w 12191999"/>
              <a:gd name="connsiteY7" fmla="*/ 4136195 h 4291740"/>
              <a:gd name="connsiteX8" fmla="*/ 9690569 w 12191999"/>
              <a:gd name="connsiteY8" fmla="*/ 4182739 h 4291740"/>
              <a:gd name="connsiteX9" fmla="*/ 8839877 w 12191999"/>
              <a:gd name="connsiteY9" fmla="*/ 4291723 h 4291740"/>
              <a:gd name="connsiteX10" fmla="*/ 8765196 w 12191999"/>
              <a:gd name="connsiteY10" fmla="*/ 4290006 h 4291740"/>
              <a:gd name="connsiteX11" fmla="*/ 8717158 w 12191999"/>
              <a:gd name="connsiteY11" fmla="*/ 4291490 h 4291740"/>
              <a:gd name="connsiteX12" fmla="*/ 7673594 w 12191999"/>
              <a:gd name="connsiteY12" fmla="*/ 4138313 h 4291740"/>
              <a:gd name="connsiteX13" fmla="*/ 7659974 w 12191999"/>
              <a:gd name="connsiteY13" fmla="*/ 4134175 h 4291740"/>
              <a:gd name="connsiteX14" fmla="*/ 7619998 w 12191999"/>
              <a:gd name="connsiteY14" fmla="*/ 4125232 h 4291740"/>
              <a:gd name="connsiteX15" fmla="*/ 7619998 w 12191999"/>
              <a:gd name="connsiteY15" fmla="*/ 4122032 h 4291740"/>
              <a:gd name="connsiteX16" fmla="*/ 7465547 w 12191999"/>
              <a:gd name="connsiteY16" fmla="*/ 4075115 h 4291740"/>
              <a:gd name="connsiteX17" fmla="*/ 5541753 w 12191999"/>
              <a:gd name="connsiteY17" fmla="*/ 3716264 h 4291740"/>
              <a:gd name="connsiteX18" fmla="*/ 5333999 w 12191999"/>
              <a:gd name="connsiteY18" fmla="*/ 3713545 h 4291740"/>
              <a:gd name="connsiteX19" fmla="*/ 5091621 w 12191999"/>
              <a:gd name="connsiteY19" fmla="*/ 3716264 h 4291740"/>
              <a:gd name="connsiteX20" fmla="*/ 235032 w 12191999"/>
              <a:gd name="connsiteY20" fmla="*/ 4170386 h 4291740"/>
              <a:gd name="connsiteX21" fmla="*/ 0 w 12191999"/>
              <a:gd name="connsiteY21" fmla="*/ 4125232 h 4291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91999" h="4291740">
                <a:moveTo>
                  <a:pt x="0" y="0"/>
                </a:moveTo>
                <a:lnTo>
                  <a:pt x="12191999" y="0"/>
                </a:lnTo>
                <a:lnTo>
                  <a:pt x="12191999" y="1244082"/>
                </a:lnTo>
                <a:lnTo>
                  <a:pt x="12191998" y="1244082"/>
                </a:lnTo>
                <a:lnTo>
                  <a:pt x="12191998" y="3713545"/>
                </a:lnTo>
                <a:cubicBezTo>
                  <a:pt x="11048998" y="3713545"/>
                  <a:pt x="10477498" y="3951890"/>
                  <a:pt x="9905998" y="4122524"/>
                </a:cubicBezTo>
                <a:lnTo>
                  <a:pt x="9905998" y="4125232"/>
                </a:lnTo>
                <a:lnTo>
                  <a:pt x="9857087" y="4136195"/>
                </a:lnTo>
                <a:lnTo>
                  <a:pt x="9690569" y="4182739"/>
                </a:lnTo>
                <a:cubicBezTo>
                  <a:pt x="9436631" y="4247894"/>
                  <a:pt x="9169020" y="4292764"/>
                  <a:pt x="8839877" y="4291723"/>
                </a:cubicBezTo>
                <a:lnTo>
                  <a:pt x="8765196" y="4290006"/>
                </a:lnTo>
                <a:lnTo>
                  <a:pt x="8717158" y="4291490"/>
                </a:lnTo>
                <a:cubicBezTo>
                  <a:pt x="8302351" y="4296392"/>
                  <a:pt x="7985321" y="4228826"/>
                  <a:pt x="7673594" y="4138313"/>
                </a:cubicBezTo>
                <a:lnTo>
                  <a:pt x="7659974" y="4134175"/>
                </a:lnTo>
                <a:lnTo>
                  <a:pt x="7619998" y="4125232"/>
                </a:lnTo>
                <a:lnTo>
                  <a:pt x="7619998" y="4122032"/>
                </a:lnTo>
                <a:lnTo>
                  <a:pt x="7465547" y="4075115"/>
                </a:lnTo>
                <a:cubicBezTo>
                  <a:pt x="6977201" y="3922257"/>
                  <a:pt x="6451962" y="3740504"/>
                  <a:pt x="5541753" y="3716264"/>
                </a:cubicBezTo>
                <a:lnTo>
                  <a:pt x="5333999" y="3713545"/>
                </a:lnTo>
                <a:lnTo>
                  <a:pt x="5091621" y="3716264"/>
                </a:lnTo>
                <a:cubicBezTo>
                  <a:pt x="2740246" y="3769940"/>
                  <a:pt x="2590994" y="4595906"/>
                  <a:pt x="235032" y="4170386"/>
                </a:cubicBezTo>
                <a:lnTo>
                  <a:pt x="0" y="4125232"/>
                </a:lnTo>
                <a:close/>
              </a:path>
            </a:pathLst>
          </a:custGeom>
          <a:solidFill>
            <a:srgbClr val="9D4D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prstClr val="white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681" y="1156519"/>
            <a:ext cx="9199044" cy="5146631"/>
          </a:xfrm>
          <a:prstGeom prst="rect">
            <a:avLst/>
          </a:prstGeom>
        </p:spPr>
      </p:pic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4930140" y="1410612"/>
            <a:ext cx="5801591" cy="3627203"/>
          </a:xfrm>
          <a:custGeom>
            <a:avLst/>
            <a:gdLst>
              <a:gd name="connsiteX0" fmla="*/ 0 w 5778698"/>
              <a:gd name="connsiteY0" fmla="*/ 0 h 3627202"/>
              <a:gd name="connsiteX1" fmla="*/ 5778698 w 5778698"/>
              <a:gd name="connsiteY1" fmla="*/ 0 h 3627202"/>
              <a:gd name="connsiteX2" fmla="*/ 5778698 w 5778698"/>
              <a:gd name="connsiteY2" fmla="*/ 3627202 h 3627202"/>
              <a:gd name="connsiteX3" fmla="*/ 0 w 5778698"/>
              <a:gd name="connsiteY3" fmla="*/ 3627202 h 36272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778698" h="3627202">
                <a:moveTo>
                  <a:pt x="0" y="0"/>
                </a:moveTo>
                <a:lnTo>
                  <a:pt x="5778698" y="0"/>
                </a:lnTo>
                <a:lnTo>
                  <a:pt x="5778698" y="3627202"/>
                </a:lnTo>
                <a:lnTo>
                  <a:pt x="0" y="3627202"/>
                </a:lnTo>
                <a:close/>
              </a:path>
            </a:pathLst>
          </a:custGeom>
          <a:pattFill prst="ltUpDiag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wrap="square">
            <a:noAutofit/>
          </a:bodyPr>
          <a:lstStyle>
            <a:lvl1pPr>
              <a:defRPr lang="en-US" sz="1400" b="1" i="1" dirty="0"/>
            </a:lvl1pPr>
          </a:lstStyle>
          <a:p>
            <a:pPr marL="0" lv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52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/>
    </p:bld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 rot="-193354">
            <a:off x="3422696" y="2347659"/>
            <a:ext cx="5443408" cy="219947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 rot="-193396">
            <a:off x="3974123" y="3786757"/>
            <a:ext cx="4858887" cy="6470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>
                <a:latin typeface="Bellota Text"/>
                <a:ea typeface="Bellota Text"/>
                <a:cs typeface="Bellota Text"/>
                <a:sym typeface="Bellota Tex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12000" y="-11580"/>
            <a:ext cx="12192000" cy="6880699"/>
            <a:chOff x="-8950" y="0"/>
            <a:chExt cx="9144000" cy="5143551"/>
          </a:xfrm>
        </p:grpSpPr>
        <p:sp>
          <p:nvSpPr>
            <p:cNvPr id="12" name="Google Shape;12;p2"/>
            <p:cNvSpPr/>
            <p:nvPr/>
          </p:nvSpPr>
          <p:spPr>
            <a:xfrm>
              <a:off x="-8950" y="0"/>
              <a:ext cx="9144000" cy="51435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-8950" y="1285817"/>
              <a:ext cx="9144000" cy="12861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-8950" y="2571634"/>
              <a:ext cx="9144000" cy="12861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-8950" y="3857451"/>
              <a:ext cx="9144000" cy="12861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 idx="2"/>
          </p:nvPr>
        </p:nvSpPr>
        <p:spPr>
          <a:xfrm rot="-192093">
            <a:off x="3421952" y="2348685"/>
            <a:ext cx="5443296" cy="219823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3"/>
          </p:nvPr>
        </p:nvSpPr>
        <p:spPr>
          <a:xfrm rot="-192030">
            <a:off x="3988612" y="4311101"/>
            <a:ext cx="4857576" cy="64780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grpSp>
        <p:nvGrpSpPr>
          <p:cNvPr id="18" name="Google Shape;18;p2"/>
          <p:cNvGrpSpPr/>
          <p:nvPr/>
        </p:nvGrpSpPr>
        <p:grpSpPr>
          <a:xfrm>
            <a:off x="943133" y="-22467"/>
            <a:ext cx="544091" cy="6890720"/>
            <a:chOff x="707350" y="-16850"/>
            <a:chExt cx="408068" cy="5160300"/>
          </a:xfrm>
        </p:grpSpPr>
        <p:sp>
          <p:nvSpPr>
            <p:cNvPr id="19" name="Google Shape;19;p2"/>
            <p:cNvSpPr/>
            <p:nvPr/>
          </p:nvSpPr>
          <p:spPr>
            <a:xfrm>
              <a:off x="707350" y="-16850"/>
              <a:ext cx="138300" cy="51603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845350" y="-16850"/>
              <a:ext cx="138300" cy="51603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77118" y="-16850"/>
              <a:ext cx="138300" cy="51603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  <a:effectLst>
              <a:outerShdw blurRad="28575" dist="19050" dir="19380000" algn="bl" rotWithShape="0">
                <a:srgbClr val="434343">
                  <a:alpha val="22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0" y="-22467"/>
            <a:ext cx="955600" cy="6880400"/>
            <a:chOff x="0" y="-16850"/>
            <a:chExt cx="716700" cy="5160300"/>
          </a:xfrm>
        </p:grpSpPr>
        <p:sp>
          <p:nvSpPr>
            <p:cNvPr id="23" name="Google Shape;23;p2"/>
            <p:cNvSpPr/>
            <p:nvPr/>
          </p:nvSpPr>
          <p:spPr>
            <a:xfrm>
              <a:off x="0" y="-16850"/>
              <a:ext cx="716700" cy="51603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28575" dist="19050" dir="1938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273607" y="784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273607" y="18913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273607" y="3079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273607" y="41047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350008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bg>
      <p:bgPr>
        <a:solidFill>
          <a:schemeClr val="lt1"/>
        </a:solidFill>
        <a:effectLst/>
      </p:bgPr>
    </p:bg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3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" name="Google Shape;30;p3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" name="Google Shape;31;p3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" name="Google Shape;32;p3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3" name="Google Shape;33;p3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" name="Google Shape;34;p3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5" name="Google Shape;35;p3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" name="Google Shape;36;p3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7" name="Google Shape;37;p3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8" name="Google Shape;38;p3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9" name="Google Shape;39;p3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0" name="Google Shape;40;p3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1" name="Google Shape;41;p3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2" name="Google Shape;42;p3"/>
          <p:cNvSpPr txBox="1">
            <a:spLocks noGrp="1"/>
          </p:cNvSpPr>
          <p:nvPr>
            <p:ph type="ctrTitle"/>
          </p:nvPr>
        </p:nvSpPr>
        <p:spPr>
          <a:xfrm rot="-182">
            <a:off x="2802801" y="3521183"/>
            <a:ext cx="7546400" cy="119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solidFill>
                  <a:srgbClr val="FFFFFF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43" name="Google Shape;43;p3"/>
          <p:cNvSpPr txBox="1">
            <a:spLocks noGrp="1"/>
          </p:cNvSpPr>
          <p:nvPr>
            <p:ph type="subTitle" idx="1"/>
          </p:nvPr>
        </p:nvSpPr>
        <p:spPr>
          <a:xfrm rot="989">
            <a:off x="3099200" y="4533751"/>
            <a:ext cx="69536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44" name="Google Shape;44;p3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777935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bg>
      <p:bgPr>
        <a:solidFill>
          <a:schemeClr val="lt1"/>
        </a:solidFill>
        <a:effectLst/>
      </p:bgPr>
    </p:bg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4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44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4"/>
          <p:cNvSpPr txBox="1">
            <a:spLocks noGrp="1"/>
          </p:cNvSpPr>
          <p:nvPr>
            <p:ph type="body" idx="1"/>
          </p:nvPr>
        </p:nvSpPr>
        <p:spPr>
          <a:xfrm>
            <a:off x="1914400" y="1565667"/>
            <a:ext cx="932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A000"/>
              </a:buClr>
              <a:buSzPts val="1200"/>
              <a:buFont typeface="Abel"/>
              <a:buChar char="●"/>
              <a:defRPr sz="1600"/>
            </a:lvl1pPr>
            <a:lvl2pPr marL="1219170" lvl="1" indent="-423323">
              <a:spcBef>
                <a:spcPts val="2133"/>
              </a:spcBef>
              <a:spcAft>
                <a:spcPts val="0"/>
              </a:spcAft>
              <a:buClr>
                <a:srgbClr val="002A49"/>
              </a:buClr>
              <a:buSzPts val="1400"/>
              <a:buFont typeface="Arial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Clr>
                <a:srgbClr val="002A49"/>
              </a:buClr>
              <a:buSzPts val="1400"/>
              <a:buFont typeface="Arial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Clr>
                <a:srgbClr val="002A49"/>
              </a:buClr>
              <a:buSzPts val="1400"/>
              <a:buFont typeface="Arial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Clr>
                <a:srgbClr val="002A49"/>
              </a:buClr>
              <a:buSzPts val="1400"/>
              <a:buFont typeface="Arial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Clr>
                <a:srgbClr val="002A49"/>
              </a:buClr>
              <a:buSzPts val="1400"/>
              <a:buFont typeface="Arial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Clr>
                <a:srgbClr val="002A49"/>
              </a:buClr>
              <a:buSzPts val="1400"/>
              <a:buFont typeface="Arial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Clr>
                <a:srgbClr val="002A49"/>
              </a:buClr>
              <a:buSzPts val="1400"/>
              <a:buFont typeface="Arial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Clr>
                <a:srgbClr val="002A49"/>
              </a:buClr>
              <a:buSzPts val="1400"/>
              <a:buFont typeface="Arial"/>
              <a:buChar char="■"/>
              <a:defRPr/>
            </a:lvl9pPr>
          </a:lstStyle>
          <a:p>
            <a:endParaRPr/>
          </a:p>
        </p:txBody>
      </p:sp>
      <p:cxnSp>
        <p:nvCxnSpPr>
          <p:cNvPr id="48" name="Google Shape;48;p4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9" name="Google Shape;49;p4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" name="Google Shape;50;p4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1" name="Google Shape;51;p4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" name="Google Shape;52;p4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3" name="Google Shape;53;p4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" name="Google Shape;54;p4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5" name="Google Shape;55;p4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6" name="Google Shape;56;p4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7" name="Google Shape;57;p4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8" name="Google Shape;58;p4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9" name="Google Shape;59;p4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0" name="Google Shape;60;p4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1" name="Google Shape;61;p4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5007291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bg>
      <p:bgPr>
        <a:solidFill>
          <a:schemeClr val="lt1"/>
        </a:solidFill>
        <a:effectLst/>
      </p:bgPr>
    </p:bg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44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64" name="Google Shape;64;p5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5" name="Google Shape;65;p5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" name="Google Shape;66;p5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7" name="Google Shape;67;p5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8" name="Google Shape;68;p5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9" name="Google Shape;69;p5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0" name="Google Shape;70;p5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" name="Google Shape;71;p5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2" name="Google Shape;72;p5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 rot="-438706" flipH="1">
            <a:off x="2424347" y="3453987"/>
            <a:ext cx="2816100" cy="136270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 rot="-438706" flipH="1">
            <a:off x="2210255" y="2176556"/>
            <a:ext cx="2816100" cy="58033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867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75" name="Google Shape;75;p5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6" name="Google Shape;76;p5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7" name="Google Shape;77;p5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8" name="Google Shape;78;p5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9" name="Google Shape;79;p5"/>
          <p:cNvSpPr txBox="1">
            <a:spLocks noGrp="1"/>
          </p:cNvSpPr>
          <p:nvPr>
            <p:ph type="subTitle" idx="3"/>
          </p:nvPr>
        </p:nvSpPr>
        <p:spPr>
          <a:xfrm rot="472683" flipH="1">
            <a:off x="7386180" y="4063065"/>
            <a:ext cx="2816179" cy="13628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5"/>
          <p:cNvSpPr txBox="1">
            <a:spLocks noGrp="1"/>
          </p:cNvSpPr>
          <p:nvPr>
            <p:ph type="subTitle" idx="4"/>
          </p:nvPr>
        </p:nvSpPr>
        <p:spPr>
          <a:xfrm rot="472683" flipH="1">
            <a:off x="7616761" y="2787831"/>
            <a:ext cx="2816179" cy="58028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867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"/>
              <a:buNone/>
              <a:defRPr sz="3200" b="1">
                <a:solidFill>
                  <a:schemeClr val="dk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3250704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bg>
      <p:bgPr>
        <a:solidFill>
          <a:schemeClr val="lt1"/>
        </a:solidFill>
        <a:effectLst/>
      </p:bgPr>
    </p:bg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6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83" name="Google Shape;83;p6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4" name="Google Shape;84;p6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5" name="Google Shape;85;p6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6" name="Google Shape;86;p6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7" name="Google Shape;87;p6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8" name="Google Shape;88;p6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9" name="Google Shape;89;p6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0" name="Google Shape;90;p6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1" name="Google Shape;91;p6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92" name="Google Shape;92;p6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93" name="Google Shape;93;p6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94" name="Google Shape;94;p6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95" name="Google Shape;95;p6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5268574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bg>
      <p:bgPr>
        <a:solidFill>
          <a:schemeClr val="lt1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" name="Google Shape;97;p7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" name="Google Shape;98;p7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9" name="Google Shape;99;p7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0" name="Google Shape;100;p7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1" name="Google Shape;101;p7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2" name="Google Shape;102;p7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3" name="Google Shape;103;p7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4" name="Google Shape;104;p7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5" name="Google Shape;105;p7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06" name="Google Shape;106;p7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07" name="Google Shape;107;p7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08" name="Google Shape;108;p7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09" name="Google Shape;109;p7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10" name="Google Shape;110;p7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44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7"/>
          <p:cNvSpPr txBox="1">
            <a:spLocks noGrp="1"/>
          </p:cNvSpPr>
          <p:nvPr>
            <p:ph type="subTitle" idx="1"/>
          </p:nvPr>
        </p:nvSpPr>
        <p:spPr>
          <a:xfrm rot="611">
            <a:off x="1434400" y="3023267"/>
            <a:ext cx="4504800" cy="193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12" name="Google Shape;112;p7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974952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" name="Google Shape;114;p8"/>
          <p:cNvGrpSpPr/>
          <p:nvPr/>
        </p:nvGrpSpPr>
        <p:grpSpPr>
          <a:xfrm>
            <a:off x="0" y="-22467"/>
            <a:ext cx="12192000" cy="6880400"/>
            <a:chOff x="0" y="-16850"/>
            <a:chExt cx="9144000" cy="5160300"/>
          </a:xfrm>
        </p:grpSpPr>
        <p:cxnSp>
          <p:nvCxnSpPr>
            <p:cNvPr id="115" name="Google Shape;115;p8"/>
            <p:cNvCxnSpPr/>
            <p:nvPr/>
          </p:nvCxnSpPr>
          <p:spPr>
            <a:xfrm>
              <a:off x="716700" y="8662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" name="Google Shape;116;p8"/>
            <p:cNvCxnSpPr/>
            <p:nvPr/>
          </p:nvCxnSpPr>
          <p:spPr>
            <a:xfrm>
              <a:off x="716700" y="14196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7" name="Google Shape;117;p8"/>
            <p:cNvCxnSpPr/>
            <p:nvPr/>
          </p:nvCxnSpPr>
          <p:spPr>
            <a:xfrm>
              <a:off x="716700" y="19729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" name="Google Shape;118;p8"/>
            <p:cNvCxnSpPr/>
            <p:nvPr/>
          </p:nvCxnSpPr>
          <p:spPr>
            <a:xfrm>
              <a:off x="716700" y="25263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" name="Google Shape;119;p8"/>
            <p:cNvCxnSpPr/>
            <p:nvPr/>
          </p:nvCxnSpPr>
          <p:spPr>
            <a:xfrm>
              <a:off x="716700" y="30796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" name="Google Shape;120;p8"/>
            <p:cNvCxnSpPr/>
            <p:nvPr/>
          </p:nvCxnSpPr>
          <p:spPr>
            <a:xfrm>
              <a:off x="716700" y="36330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" name="Google Shape;121;p8"/>
            <p:cNvCxnSpPr/>
            <p:nvPr/>
          </p:nvCxnSpPr>
          <p:spPr>
            <a:xfrm>
              <a:off x="716700" y="41863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2" name="Google Shape;122;p8"/>
            <p:cNvCxnSpPr/>
            <p:nvPr/>
          </p:nvCxnSpPr>
          <p:spPr>
            <a:xfrm>
              <a:off x="716700" y="47397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23" name="Google Shape;123;p8"/>
            <p:cNvSpPr/>
            <p:nvPr/>
          </p:nvSpPr>
          <p:spPr>
            <a:xfrm>
              <a:off x="0" y="-16850"/>
              <a:ext cx="716700" cy="51603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28575" dist="19050" dir="1938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4" name="Google Shape;124;p8"/>
            <p:cNvSpPr/>
            <p:nvPr/>
          </p:nvSpPr>
          <p:spPr>
            <a:xfrm>
              <a:off x="273607" y="784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" name="Google Shape;125;p8"/>
            <p:cNvSpPr/>
            <p:nvPr/>
          </p:nvSpPr>
          <p:spPr>
            <a:xfrm>
              <a:off x="273607" y="18913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6" name="Google Shape;126;p8"/>
            <p:cNvSpPr/>
            <p:nvPr/>
          </p:nvSpPr>
          <p:spPr>
            <a:xfrm>
              <a:off x="273607" y="3079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7" name="Google Shape;127;p8"/>
            <p:cNvSpPr/>
            <p:nvPr/>
          </p:nvSpPr>
          <p:spPr>
            <a:xfrm>
              <a:off x="273607" y="41047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28" name="Google Shape;128;p8"/>
          <p:cNvSpPr txBox="1">
            <a:spLocks noGrp="1"/>
          </p:cNvSpPr>
          <p:nvPr>
            <p:ph type="title"/>
          </p:nvPr>
        </p:nvSpPr>
        <p:spPr>
          <a:xfrm>
            <a:off x="1648200" y="1524000"/>
            <a:ext cx="4112400" cy="36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234756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0" name="Google Shape;130;p9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1" name="Google Shape;131;p9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2" name="Google Shape;132;p9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3" name="Google Shape;133;p9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4" name="Google Shape;134;p9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5" name="Google Shape;135;p9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6" name="Google Shape;136;p9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7" name="Google Shape;137;p9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8" name="Google Shape;138;p9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39" name="Google Shape;139;p9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40" name="Google Shape;140;p9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41" name="Google Shape;141;p9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42" name="Google Shape;142;p9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9"/>
          <p:cNvSpPr txBox="1">
            <a:spLocks noGrp="1"/>
          </p:cNvSpPr>
          <p:nvPr>
            <p:ph type="subTitle" idx="1"/>
          </p:nvPr>
        </p:nvSpPr>
        <p:spPr>
          <a:xfrm rot="-302252">
            <a:off x="2227344" y="3135973"/>
            <a:ext cx="4919803" cy="193468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45" name="Google Shape;145;p9"/>
          <p:cNvSpPr txBox="1">
            <a:spLocks noGrp="1"/>
          </p:cNvSpPr>
          <p:nvPr>
            <p:ph type="subTitle" idx="2"/>
          </p:nvPr>
        </p:nvSpPr>
        <p:spPr>
          <a:xfrm rot="974">
            <a:off x="7002800" y="2895237"/>
            <a:ext cx="42336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067">
                <a:solidFill>
                  <a:schemeClr val="lt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46" name="Google Shape;146;p9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330943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8" name="Google Shape;148;p10"/>
          <p:cNvGrpSpPr/>
          <p:nvPr/>
        </p:nvGrpSpPr>
        <p:grpSpPr>
          <a:xfrm>
            <a:off x="0" y="-22467"/>
            <a:ext cx="12192000" cy="6880400"/>
            <a:chOff x="0" y="-16850"/>
            <a:chExt cx="9144000" cy="5160300"/>
          </a:xfrm>
        </p:grpSpPr>
        <p:cxnSp>
          <p:nvCxnSpPr>
            <p:cNvPr id="149" name="Google Shape;149;p10"/>
            <p:cNvCxnSpPr/>
            <p:nvPr/>
          </p:nvCxnSpPr>
          <p:spPr>
            <a:xfrm>
              <a:off x="716700" y="8662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0" name="Google Shape;150;p10"/>
            <p:cNvCxnSpPr/>
            <p:nvPr/>
          </p:nvCxnSpPr>
          <p:spPr>
            <a:xfrm>
              <a:off x="716700" y="14196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" name="Google Shape;151;p10"/>
            <p:cNvCxnSpPr/>
            <p:nvPr/>
          </p:nvCxnSpPr>
          <p:spPr>
            <a:xfrm>
              <a:off x="716700" y="19729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" name="Google Shape;152;p10"/>
            <p:cNvCxnSpPr/>
            <p:nvPr/>
          </p:nvCxnSpPr>
          <p:spPr>
            <a:xfrm>
              <a:off x="716700" y="25263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" name="Google Shape;153;p10"/>
            <p:cNvCxnSpPr/>
            <p:nvPr/>
          </p:nvCxnSpPr>
          <p:spPr>
            <a:xfrm>
              <a:off x="716700" y="30796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" name="Google Shape;154;p10"/>
            <p:cNvCxnSpPr/>
            <p:nvPr/>
          </p:nvCxnSpPr>
          <p:spPr>
            <a:xfrm>
              <a:off x="716700" y="36330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5" name="Google Shape;155;p10"/>
            <p:cNvCxnSpPr/>
            <p:nvPr/>
          </p:nvCxnSpPr>
          <p:spPr>
            <a:xfrm>
              <a:off x="716700" y="41863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" name="Google Shape;156;p10"/>
            <p:cNvCxnSpPr/>
            <p:nvPr/>
          </p:nvCxnSpPr>
          <p:spPr>
            <a:xfrm>
              <a:off x="716700" y="47397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57" name="Google Shape;157;p10"/>
            <p:cNvSpPr/>
            <p:nvPr/>
          </p:nvSpPr>
          <p:spPr>
            <a:xfrm>
              <a:off x="0" y="-16850"/>
              <a:ext cx="716700" cy="51603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28575" dist="19050" dir="1938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" name="Google Shape;158;p10"/>
            <p:cNvSpPr/>
            <p:nvPr/>
          </p:nvSpPr>
          <p:spPr>
            <a:xfrm>
              <a:off x="273607" y="784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" name="Google Shape;159;p10"/>
            <p:cNvSpPr/>
            <p:nvPr/>
          </p:nvSpPr>
          <p:spPr>
            <a:xfrm>
              <a:off x="273607" y="18913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" name="Google Shape;160;p10"/>
            <p:cNvSpPr/>
            <p:nvPr/>
          </p:nvSpPr>
          <p:spPr>
            <a:xfrm>
              <a:off x="273607" y="3079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" name="Google Shape;161;p10"/>
            <p:cNvSpPr/>
            <p:nvPr/>
          </p:nvSpPr>
          <p:spPr>
            <a:xfrm>
              <a:off x="273607" y="41047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62" name="Google Shape;162;p10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10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07910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5" name="Google Shape;165;p11"/>
          <p:cNvGrpSpPr/>
          <p:nvPr/>
        </p:nvGrpSpPr>
        <p:grpSpPr>
          <a:xfrm>
            <a:off x="0" y="-22467"/>
            <a:ext cx="12192000" cy="6880400"/>
            <a:chOff x="0" y="-16850"/>
            <a:chExt cx="9144000" cy="5160300"/>
          </a:xfrm>
        </p:grpSpPr>
        <p:cxnSp>
          <p:nvCxnSpPr>
            <p:cNvPr id="166" name="Google Shape;166;p11"/>
            <p:cNvCxnSpPr/>
            <p:nvPr/>
          </p:nvCxnSpPr>
          <p:spPr>
            <a:xfrm>
              <a:off x="716700" y="8662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7" name="Google Shape;167;p11"/>
            <p:cNvCxnSpPr/>
            <p:nvPr/>
          </p:nvCxnSpPr>
          <p:spPr>
            <a:xfrm>
              <a:off x="716700" y="14196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8" name="Google Shape;168;p11"/>
            <p:cNvCxnSpPr/>
            <p:nvPr/>
          </p:nvCxnSpPr>
          <p:spPr>
            <a:xfrm>
              <a:off x="716700" y="19729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9" name="Google Shape;169;p11"/>
            <p:cNvCxnSpPr/>
            <p:nvPr/>
          </p:nvCxnSpPr>
          <p:spPr>
            <a:xfrm>
              <a:off x="716700" y="25263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0" name="Google Shape;170;p11"/>
            <p:cNvCxnSpPr/>
            <p:nvPr/>
          </p:nvCxnSpPr>
          <p:spPr>
            <a:xfrm>
              <a:off x="716700" y="30796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1" name="Google Shape;171;p11"/>
            <p:cNvCxnSpPr/>
            <p:nvPr/>
          </p:nvCxnSpPr>
          <p:spPr>
            <a:xfrm>
              <a:off x="716700" y="36330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2" name="Google Shape;172;p11"/>
            <p:cNvCxnSpPr/>
            <p:nvPr/>
          </p:nvCxnSpPr>
          <p:spPr>
            <a:xfrm>
              <a:off x="716700" y="41863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3" name="Google Shape;173;p11"/>
            <p:cNvCxnSpPr/>
            <p:nvPr/>
          </p:nvCxnSpPr>
          <p:spPr>
            <a:xfrm>
              <a:off x="716700" y="47397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74" name="Google Shape;174;p11"/>
            <p:cNvSpPr/>
            <p:nvPr/>
          </p:nvSpPr>
          <p:spPr>
            <a:xfrm>
              <a:off x="0" y="-16850"/>
              <a:ext cx="716700" cy="51603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28575" dist="19050" dir="1938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" name="Google Shape;175;p11"/>
            <p:cNvSpPr/>
            <p:nvPr/>
          </p:nvSpPr>
          <p:spPr>
            <a:xfrm>
              <a:off x="273607" y="784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" name="Google Shape;176;p11"/>
            <p:cNvSpPr/>
            <p:nvPr/>
          </p:nvSpPr>
          <p:spPr>
            <a:xfrm>
              <a:off x="273607" y="18913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" name="Google Shape;177;p11"/>
            <p:cNvSpPr/>
            <p:nvPr/>
          </p:nvSpPr>
          <p:spPr>
            <a:xfrm>
              <a:off x="273607" y="3079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" name="Google Shape;178;p11"/>
            <p:cNvSpPr/>
            <p:nvPr/>
          </p:nvSpPr>
          <p:spPr>
            <a:xfrm>
              <a:off x="273607" y="41047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79" name="Google Shape;179;p11"/>
          <p:cNvSpPr txBox="1">
            <a:spLocks noGrp="1"/>
          </p:cNvSpPr>
          <p:nvPr>
            <p:ph type="title" hasCustomPrompt="1"/>
          </p:nvPr>
        </p:nvSpPr>
        <p:spPr>
          <a:xfrm>
            <a:off x="1915600" y="1809867"/>
            <a:ext cx="9320800" cy="26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180" name="Google Shape;180;p11"/>
          <p:cNvSpPr txBox="1">
            <a:spLocks noGrp="1"/>
          </p:cNvSpPr>
          <p:nvPr>
            <p:ph type="body" idx="1"/>
          </p:nvPr>
        </p:nvSpPr>
        <p:spPr>
          <a:xfrm>
            <a:off x="3401000" y="4271300"/>
            <a:ext cx="6350000" cy="17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81" name="Google Shape;181;p11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8993707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233874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4" name="Google Shape;184;p13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5" name="Google Shape;185;p13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6" name="Google Shape;186;p13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7" name="Google Shape;187;p13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8" name="Google Shape;188;p13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9" name="Google Shape;189;p13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0" name="Google Shape;190;p13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1" name="Google Shape;191;p13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92" name="Google Shape;192;p13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93" name="Google Shape;193;p13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94" name="Google Shape;194;p13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95" name="Google Shape;195;p13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96" name="Google Shape;196;p13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97" name="Google Shape;197;p13"/>
          <p:cNvGrpSpPr/>
          <p:nvPr/>
        </p:nvGrpSpPr>
        <p:grpSpPr>
          <a:xfrm>
            <a:off x="11107667" y="-18735"/>
            <a:ext cx="539543" cy="2411120"/>
            <a:chOff x="8574475" y="-14051"/>
            <a:chExt cx="404657" cy="1808340"/>
          </a:xfrm>
        </p:grpSpPr>
        <p:sp>
          <p:nvSpPr>
            <p:cNvPr id="198" name="Google Shape;198;p13"/>
            <p:cNvSpPr/>
            <p:nvPr/>
          </p:nvSpPr>
          <p:spPr>
            <a:xfrm>
              <a:off x="8574475" y="-14051"/>
              <a:ext cx="404657" cy="1808340"/>
            </a:xfrm>
            <a:custGeom>
              <a:avLst/>
              <a:gdLst/>
              <a:ahLst/>
              <a:cxnLst/>
              <a:rect l="l" t="t" r="r" b="b"/>
              <a:pathLst>
                <a:path w="8244" h="36841" extrusionOk="0">
                  <a:moveTo>
                    <a:pt x="0" y="0"/>
                  </a:moveTo>
                  <a:lnTo>
                    <a:pt x="0" y="36840"/>
                  </a:lnTo>
                  <a:lnTo>
                    <a:pt x="4124" y="32829"/>
                  </a:lnTo>
                  <a:lnTo>
                    <a:pt x="8244" y="36840"/>
                  </a:lnTo>
                  <a:lnTo>
                    <a:pt x="8244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28575" dist="19050" dir="1932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" name="Google Shape;199;p13"/>
            <p:cNvSpPr/>
            <p:nvPr/>
          </p:nvSpPr>
          <p:spPr>
            <a:xfrm>
              <a:off x="8804287" y="-14051"/>
              <a:ext cx="174841" cy="270409"/>
            </a:xfrm>
            <a:custGeom>
              <a:avLst/>
              <a:gdLst/>
              <a:ahLst/>
              <a:cxnLst/>
              <a:rect l="l" t="t" r="r" b="b"/>
              <a:pathLst>
                <a:path w="3562" h="5509" extrusionOk="0">
                  <a:moveTo>
                    <a:pt x="1" y="0"/>
                  </a:moveTo>
                  <a:lnTo>
                    <a:pt x="3562" y="5509"/>
                  </a:lnTo>
                  <a:lnTo>
                    <a:pt x="3562" y="3826"/>
                  </a:lnTo>
                  <a:lnTo>
                    <a:pt x="109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" name="Google Shape;200;p13"/>
            <p:cNvSpPr/>
            <p:nvPr/>
          </p:nvSpPr>
          <p:spPr>
            <a:xfrm>
              <a:off x="8574475" y="1712730"/>
              <a:ext cx="32494" cy="81530"/>
            </a:xfrm>
            <a:custGeom>
              <a:avLst/>
              <a:gdLst/>
              <a:ahLst/>
              <a:cxnLst/>
              <a:rect l="l" t="t" r="r" b="b"/>
              <a:pathLst>
                <a:path w="662" h="1661" extrusionOk="0">
                  <a:moveTo>
                    <a:pt x="0" y="1"/>
                  </a:moveTo>
                  <a:lnTo>
                    <a:pt x="0" y="1660"/>
                  </a:lnTo>
                  <a:lnTo>
                    <a:pt x="662" y="101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" name="Google Shape;201;p13"/>
            <p:cNvSpPr/>
            <p:nvPr/>
          </p:nvSpPr>
          <p:spPr>
            <a:xfrm>
              <a:off x="8629302" y="-14051"/>
              <a:ext cx="349829" cy="541015"/>
            </a:xfrm>
            <a:custGeom>
              <a:avLst/>
              <a:gdLst/>
              <a:ahLst/>
              <a:cxnLst/>
              <a:rect l="l" t="t" r="r" b="b"/>
              <a:pathLst>
                <a:path w="7127" h="11022" extrusionOk="0">
                  <a:moveTo>
                    <a:pt x="1" y="0"/>
                  </a:moveTo>
                  <a:lnTo>
                    <a:pt x="7127" y="11021"/>
                  </a:lnTo>
                  <a:lnTo>
                    <a:pt x="7127" y="9338"/>
                  </a:lnTo>
                  <a:lnTo>
                    <a:pt x="109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" name="Google Shape;202;p13"/>
            <p:cNvSpPr/>
            <p:nvPr/>
          </p:nvSpPr>
          <p:spPr>
            <a:xfrm>
              <a:off x="8574475" y="89173"/>
              <a:ext cx="404657" cy="708346"/>
            </a:xfrm>
            <a:custGeom>
              <a:avLst/>
              <a:gdLst/>
              <a:ahLst/>
              <a:cxnLst/>
              <a:rect l="l" t="t" r="r" b="b"/>
              <a:pathLst>
                <a:path w="8244" h="14431" extrusionOk="0">
                  <a:moveTo>
                    <a:pt x="0" y="1"/>
                  </a:moveTo>
                  <a:lnTo>
                    <a:pt x="0" y="1683"/>
                  </a:lnTo>
                  <a:lnTo>
                    <a:pt x="8244" y="14431"/>
                  </a:lnTo>
                  <a:lnTo>
                    <a:pt x="8244" y="1274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" name="Google Shape;203;p13"/>
            <p:cNvSpPr/>
            <p:nvPr/>
          </p:nvSpPr>
          <p:spPr>
            <a:xfrm>
              <a:off x="8574475" y="1171430"/>
              <a:ext cx="399306" cy="617637"/>
            </a:xfrm>
            <a:custGeom>
              <a:avLst/>
              <a:gdLst/>
              <a:ahLst/>
              <a:cxnLst/>
              <a:rect l="l" t="t" r="r" b="b"/>
              <a:pathLst>
                <a:path w="8135" h="12583" extrusionOk="0">
                  <a:moveTo>
                    <a:pt x="0" y="1"/>
                  </a:moveTo>
                  <a:lnTo>
                    <a:pt x="0" y="1687"/>
                  </a:lnTo>
                  <a:lnTo>
                    <a:pt x="5199" y="9722"/>
                  </a:lnTo>
                  <a:lnTo>
                    <a:pt x="8135" y="12583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" name="Google Shape;204;p13"/>
            <p:cNvSpPr/>
            <p:nvPr/>
          </p:nvSpPr>
          <p:spPr>
            <a:xfrm>
              <a:off x="8574475" y="1442178"/>
              <a:ext cx="139794" cy="248076"/>
            </a:xfrm>
            <a:custGeom>
              <a:avLst/>
              <a:gdLst/>
              <a:ahLst/>
              <a:cxnLst/>
              <a:rect l="l" t="t" r="r" b="b"/>
              <a:pathLst>
                <a:path w="2848" h="5054" extrusionOk="0">
                  <a:moveTo>
                    <a:pt x="0" y="0"/>
                  </a:moveTo>
                  <a:lnTo>
                    <a:pt x="0" y="1684"/>
                  </a:lnTo>
                  <a:lnTo>
                    <a:pt x="2180" y="5053"/>
                  </a:lnTo>
                  <a:lnTo>
                    <a:pt x="2847" y="440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" name="Google Shape;205;p13"/>
            <p:cNvSpPr/>
            <p:nvPr/>
          </p:nvSpPr>
          <p:spPr>
            <a:xfrm>
              <a:off x="8574475" y="900878"/>
              <a:ext cx="404657" cy="708542"/>
            </a:xfrm>
            <a:custGeom>
              <a:avLst/>
              <a:gdLst/>
              <a:ahLst/>
              <a:cxnLst/>
              <a:rect l="l" t="t" r="r" b="b"/>
              <a:pathLst>
                <a:path w="8244" h="14435" extrusionOk="0">
                  <a:moveTo>
                    <a:pt x="0" y="0"/>
                  </a:moveTo>
                  <a:lnTo>
                    <a:pt x="0" y="1687"/>
                  </a:lnTo>
                  <a:lnTo>
                    <a:pt x="8244" y="14434"/>
                  </a:lnTo>
                  <a:lnTo>
                    <a:pt x="8244" y="127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" name="Google Shape;206;p13"/>
            <p:cNvSpPr/>
            <p:nvPr/>
          </p:nvSpPr>
          <p:spPr>
            <a:xfrm>
              <a:off x="8574475" y="359725"/>
              <a:ext cx="404657" cy="708395"/>
            </a:xfrm>
            <a:custGeom>
              <a:avLst/>
              <a:gdLst/>
              <a:ahLst/>
              <a:cxnLst/>
              <a:rect l="l" t="t" r="r" b="b"/>
              <a:pathLst>
                <a:path w="8244" h="14432" extrusionOk="0">
                  <a:moveTo>
                    <a:pt x="0" y="0"/>
                  </a:moveTo>
                  <a:lnTo>
                    <a:pt x="0" y="1683"/>
                  </a:lnTo>
                  <a:lnTo>
                    <a:pt x="8244" y="14431"/>
                  </a:lnTo>
                  <a:lnTo>
                    <a:pt x="8244" y="127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" name="Google Shape;207;p13"/>
            <p:cNvSpPr/>
            <p:nvPr/>
          </p:nvSpPr>
          <p:spPr>
            <a:xfrm>
              <a:off x="8574475" y="630277"/>
              <a:ext cx="404657" cy="708591"/>
            </a:xfrm>
            <a:custGeom>
              <a:avLst/>
              <a:gdLst/>
              <a:ahLst/>
              <a:cxnLst/>
              <a:rect l="l" t="t" r="r" b="b"/>
              <a:pathLst>
                <a:path w="8244" h="14436" extrusionOk="0">
                  <a:moveTo>
                    <a:pt x="0" y="1"/>
                  </a:moveTo>
                  <a:lnTo>
                    <a:pt x="0" y="1684"/>
                  </a:lnTo>
                  <a:lnTo>
                    <a:pt x="8244" y="14435"/>
                  </a:lnTo>
                  <a:lnTo>
                    <a:pt x="8244" y="1274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08" name="Google Shape;208;p13"/>
          <p:cNvSpPr txBox="1">
            <a:spLocks noGrp="1"/>
          </p:cNvSpPr>
          <p:nvPr>
            <p:ph type="title"/>
          </p:nvPr>
        </p:nvSpPr>
        <p:spPr>
          <a:xfrm>
            <a:off x="6912525" y="1680295"/>
            <a:ext cx="4112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09" name="Google Shape;209;p13"/>
          <p:cNvSpPr txBox="1">
            <a:spLocks noGrp="1"/>
          </p:cNvSpPr>
          <p:nvPr>
            <p:ph type="title" idx="2"/>
          </p:nvPr>
        </p:nvSpPr>
        <p:spPr>
          <a:xfrm>
            <a:off x="2110400" y="1680295"/>
            <a:ext cx="4112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10" name="Google Shape;210;p13"/>
          <p:cNvSpPr txBox="1">
            <a:spLocks noGrp="1"/>
          </p:cNvSpPr>
          <p:nvPr>
            <p:ph type="subTitle" idx="1"/>
          </p:nvPr>
        </p:nvSpPr>
        <p:spPr>
          <a:xfrm flipH="1">
            <a:off x="2363615" y="2261821"/>
            <a:ext cx="36064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1" name="Google Shape;211;p13"/>
          <p:cNvSpPr txBox="1">
            <a:spLocks noGrp="1"/>
          </p:cNvSpPr>
          <p:nvPr>
            <p:ph type="subTitle" idx="3"/>
          </p:nvPr>
        </p:nvSpPr>
        <p:spPr>
          <a:xfrm flipH="1">
            <a:off x="7182465" y="2261823"/>
            <a:ext cx="36060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2" name="Google Shape;212;p13"/>
          <p:cNvSpPr txBox="1">
            <a:spLocks noGrp="1"/>
          </p:cNvSpPr>
          <p:nvPr>
            <p:ph type="title" idx="4"/>
          </p:nvPr>
        </p:nvSpPr>
        <p:spPr>
          <a:xfrm>
            <a:off x="6912525" y="4730395"/>
            <a:ext cx="4112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13" name="Google Shape;213;p13"/>
          <p:cNvSpPr txBox="1">
            <a:spLocks noGrp="1"/>
          </p:cNvSpPr>
          <p:nvPr>
            <p:ph type="title" idx="5"/>
          </p:nvPr>
        </p:nvSpPr>
        <p:spPr>
          <a:xfrm>
            <a:off x="2110400" y="4730395"/>
            <a:ext cx="4112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14" name="Google Shape;214;p13"/>
          <p:cNvSpPr txBox="1">
            <a:spLocks noGrp="1"/>
          </p:cNvSpPr>
          <p:nvPr>
            <p:ph type="subTitle" idx="6"/>
          </p:nvPr>
        </p:nvSpPr>
        <p:spPr>
          <a:xfrm flipH="1">
            <a:off x="2363615" y="5311921"/>
            <a:ext cx="36064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5" name="Google Shape;215;p13"/>
          <p:cNvSpPr txBox="1">
            <a:spLocks noGrp="1"/>
          </p:cNvSpPr>
          <p:nvPr>
            <p:ph type="subTitle" idx="7"/>
          </p:nvPr>
        </p:nvSpPr>
        <p:spPr>
          <a:xfrm flipH="1">
            <a:off x="7182465" y="5311923"/>
            <a:ext cx="36060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2950127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 2">
  <p:cSld name="Table of contents 2"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0" name="Google Shape;250;p15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1" name="Google Shape;251;p15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2" name="Google Shape;252;p15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3" name="Google Shape;253;p15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4" name="Google Shape;254;p15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5" name="Google Shape;255;p15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6" name="Google Shape;256;p15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7" name="Google Shape;257;p15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58" name="Google Shape;258;p15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59" name="Google Shape;259;p15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60" name="Google Shape;260;p15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61" name="Google Shape;261;p15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62" name="Google Shape;262;p15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63" name="Google Shape;263;p15"/>
          <p:cNvSpPr txBox="1">
            <a:spLocks noGrp="1"/>
          </p:cNvSpPr>
          <p:nvPr>
            <p:ph type="title"/>
          </p:nvPr>
        </p:nvSpPr>
        <p:spPr>
          <a:xfrm>
            <a:off x="8311200" y="1536883"/>
            <a:ext cx="29208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64" name="Google Shape;264;p15"/>
          <p:cNvSpPr txBox="1">
            <a:spLocks noGrp="1"/>
          </p:cNvSpPr>
          <p:nvPr>
            <p:ph type="title" idx="2"/>
          </p:nvPr>
        </p:nvSpPr>
        <p:spPr>
          <a:xfrm>
            <a:off x="1904133" y="1536917"/>
            <a:ext cx="2920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65" name="Google Shape;265;p15"/>
          <p:cNvSpPr txBox="1">
            <a:spLocks noGrp="1"/>
          </p:cNvSpPr>
          <p:nvPr>
            <p:ph type="subTitle" idx="1"/>
          </p:nvPr>
        </p:nvSpPr>
        <p:spPr>
          <a:xfrm flipH="1">
            <a:off x="1904363" y="2176516"/>
            <a:ext cx="2920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6" name="Google Shape;266;p15"/>
          <p:cNvSpPr txBox="1">
            <a:spLocks noGrp="1"/>
          </p:cNvSpPr>
          <p:nvPr>
            <p:ph type="subTitle" idx="3"/>
          </p:nvPr>
        </p:nvSpPr>
        <p:spPr>
          <a:xfrm flipH="1">
            <a:off x="8311276" y="2176484"/>
            <a:ext cx="2920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7" name="Google Shape;267;p15"/>
          <p:cNvSpPr txBox="1">
            <a:spLocks noGrp="1"/>
          </p:cNvSpPr>
          <p:nvPr>
            <p:ph type="title" idx="4"/>
          </p:nvPr>
        </p:nvSpPr>
        <p:spPr>
          <a:xfrm>
            <a:off x="1904304" y="4681284"/>
            <a:ext cx="2920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68" name="Google Shape;268;p15"/>
          <p:cNvSpPr txBox="1">
            <a:spLocks noGrp="1"/>
          </p:cNvSpPr>
          <p:nvPr>
            <p:ph type="subTitle" idx="5"/>
          </p:nvPr>
        </p:nvSpPr>
        <p:spPr>
          <a:xfrm flipH="1">
            <a:off x="1904533" y="5320884"/>
            <a:ext cx="2920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9" name="Google Shape;269;p15"/>
          <p:cNvSpPr txBox="1">
            <a:spLocks noGrp="1"/>
          </p:cNvSpPr>
          <p:nvPr>
            <p:ph type="title" idx="6"/>
          </p:nvPr>
        </p:nvSpPr>
        <p:spPr>
          <a:xfrm>
            <a:off x="5123525" y="4681520"/>
            <a:ext cx="29208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70" name="Google Shape;270;p15"/>
          <p:cNvSpPr txBox="1">
            <a:spLocks noGrp="1"/>
          </p:cNvSpPr>
          <p:nvPr>
            <p:ph type="title" idx="7"/>
          </p:nvPr>
        </p:nvSpPr>
        <p:spPr>
          <a:xfrm>
            <a:off x="5107667" y="1536899"/>
            <a:ext cx="29208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271" name="Google Shape;271;p15"/>
          <p:cNvSpPr txBox="1">
            <a:spLocks noGrp="1"/>
          </p:cNvSpPr>
          <p:nvPr>
            <p:ph type="subTitle" idx="8"/>
          </p:nvPr>
        </p:nvSpPr>
        <p:spPr>
          <a:xfrm flipH="1">
            <a:off x="5107823" y="2176496"/>
            <a:ext cx="29208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2" name="Google Shape;272;p15"/>
          <p:cNvSpPr txBox="1">
            <a:spLocks noGrp="1"/>
          </p:cNvSpPr>
          <p:nvPr>
            <p:ph type="subTitle" idx="9"/>
          </p:nvPr>
        </p:nvSpPr>
        <p:spPr>
          <a:xfrm flipH="1">
            <a:off x="5123743" y="5321119"/>
            <a:ext cx="2920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3" name="Google Shape;273;p15"/>
          <p:cNvSpPr txBox="1">
            <a:spLocks noGrp="1"/>
          </p:cNvSpPr>
          <p:nvPr>
            <p:ph type="title" idx="13" hasCustomPrompt="1"/>
          </p:nvPr>
        </p:nvSpPr>
        <p:spPr>
          <a:xfrm>
            <a:off x="2826152" y="897284"/>
            <a:ext cx="1076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8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74" name="Google Shape;274;p15"/>
          <p:cNvSpPr txBox="1">
            <a:spLocks noGrp="1"/>
          </p:cNvSpPr>
          <p:nvPr>
            <p:ph type="title" idx="14" hasCustomPrompt="1"/>
          </p:nvPr>
        </p:nvSpPr>
        <p:spPr>
          <a:xfrm>
            <a:off x="6045751" y="897284"/>
            <a:ext cx="1076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8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75" name="Google Shape;275;p15"/>
          <p:cNvSpPr txBox="1">
            <a:spLocks noGrp="1"/>
          </p:cNvSpPr>
          <p:nvPr>
            <p:ph type="title" idx="15" hasCustomPrompt="1"/>
          </p:nvPr>
        </p:nvSpPr>
        <p:spPr>
          <a:xfrm>
            <a:off x="2826665" y="4041684"/>
            <a:ext cx="1076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8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76" name="Google Shape;276;p15"/>
          <p:cNvSpPr txBox="1">
            <a:spLocks noGrp="1"/>
          </p:cNvSpPr>
          <p:nvPr>
            <p:ph type="title" idx="16" hasCustomPrompt="1"/>
          </p:nvPr>
        </p:nvSpPr>
        <p:spPr>
          <a:xfrm>
            <a:off x="9233381" y="897317"/>
            <a:ext cx="1076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8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77" name="Google Shape;277;p15"/>
          <p:cNvSpPr txBox="1">
            <a:spLocks noGrp="1"/>
          </p:cNvSpPr>
          <p:nvPr>
            <p:ph type="title" idx="17" hasCustomPrompt="1"/>
          </p:nvPr>
        </p:nvSpPr>
        <p:spPr>
          <a:xfrm>
            <a:off x="6045751" y="4041689"/>
            <a:ext cx="10764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8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78" name="Google Shape;278;p15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475923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0" name="Google Shape;280;p16"/>
          <p:cNvGrpSpPr/>
          <p:nvPr/>
        </p:nvGrpSpPr>
        <p:grpSpPr>
          <a:xfrm>
            <a:off x="0" y="-22467"/>
            <a:ext cx="12192000" cy="6880400"/>
            <a:chOff x="0" y="-16850"/>
            <a:chExt cx="9144000" cy="5160300"/>
          </a:xfrm>
        </p:grpSpPr>
        <p:cxnSp>
          <p:nvCxnSpPr>
            <p:cNvPr id="281" name="Google Shape;281;p16"/>
            <p:cNvCxnSpPr/>
            <p:nvPr/>
          </p:nvCxnSpPr>
          <p:spPr>
            <a:xfrm>
              <a:off x="716700" y="8662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2" name="Google Shape;282;p16"/>
            <p:cNvCxnSpPr/>
            <p:nvPr/>
          </p:nvCxnSpPr>
          <p:spPr>
            <a:xfrm>
              <a:off x="716700" y="14196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3" name="Google Shape;283;p16"/>
            <p:cNvCxnSpPr/>
            <p:nvPr/>
          </p:nvCxnSpPr>
          <p:spPr>
            <a:xfrm>
              <a:off x="716700" y="19729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4" name="Google Shape;284;p16"/>
            <p:cNvCxnSpPr/>
            <p:nvPr/>
          </p:nvCxnSpPr>
          <p:spPr>
            <a:xfrm>
              <a:off x="716700" y="25263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5" name="Google Shape;285;p16"/>
            <p:cNvCxnSpPr/>
            <p:nvPr/>
          </p:nvCxnSpPr>
          <p:spPr>
            <a:xfrm>
              <a:off x="716700" y="30796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6" name="Google Shape;286;p16"/>
            <p:cNvCxnSpPr/>
            <p:nvPr/>
          </p:nvCxnSpPr>
          <p:spPr>
            <a:xfrm>
              <a:off x="716700" y="36330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7" name="Google Shape;287;p16"/>
            <p:cNvCxnSpPr/>
            <p:nvPr/>
          </p:nvCxnSpPr>
          <p:spPr>
            <a:xfrm>
              <a:off x="716700" y="41863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8" name="Google Shape;288;p16"/>
            <p:cNvCxnSpPr/>
            <p:nvPr/>
          </p:nvCxnSpPr>
          <p:spPr>
            <a:xfrm>
              <a:off x="716700" y="47397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89" name="Google Shape;289;p16"/>
            <p:cNvSpPr/>
            <p:nvPr/>
          </p:nvSpPr>
          <p:spPr>
            <a:xfrm>
              <a:off x="0" y="-16850"/>
              <a:ext cx="716700" cy="51603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28575" dist="19050" dir="1938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" name="Google Shape;290;p16"/>
            <p:cNvSpPr/>
            <p:nvPr/>
          </p:nvSpPr>
          <p:spPr>
            <a:xfrm>
              <a:off x="273607" y="784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" name="Google Shape;291;p16"/>
            <p:cNvSpPr/>
            <p:nvPr/>
          </p:nvSpPr>
          <p:spPr>
            <a:xfrm>
              <a:off x="273607" y="18913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" name="Google Shape;292;p16"/>
            <p:cNvSpPr/>
            <p:nvPr/>
          </p:nvSpPr>
          <p:spPr>
            <a:xfrm>
              <a:off x="273607" y="3079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" name="Google Shape;293;p16"/>
            <p:cNvSpPr/>
            <p:nvPr/>
          </p:nvSpPr>
          <p:spPr>
            <a:xfrm>
              <a:off x="273607" y="41047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94" name="Google Shape;294;p16"/>
          <p:cNvSpPr txBox="1">
            <a:spLocks noGrp="1"/>
          </p:cNvSpPr>
          <p:nvPr>
            <p:ph type="title"/>
          </p:nvPr>
        </p:nvSpPr>
        <p:spPr>
          <a:xfrm>
            <a:off x="3923467" y="4209417"/>
            <a:ext cx="6994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 sz="2133">
                <a:solidFill>
                  <a:schemeClr val="accent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5" name="Google Shape;295;p16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96" name="Google Shape;296;p16"/>
          <p:cNvSpPr txBox="1">
            <a:spLocks noGrp="1"/>
          </p:cNvSpPr>
          <p:nvPr>
            <p:ph type="subTitle" idx="1"/>
          </p:nvPr>
        </p:nvSpPr>
        <p:spPr>
          <a:xfrm flipH="1">
            <a:off x="3923467" y="2361251"/>
            <a:ext cx="6994400" cy="184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3200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011537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1">
  <p:cSld name="Quote 1"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8" name="Google Shape;298;p17"/>
          <p:cNvGrpSpPr/>
          <p:nvPr/>
        </p:nvGrpSpPr>
        <p:grpSpPr>
          <a:xfrm>
            <a:off x="0" y="-22467"/>
            <a:ext cx="12192000" cy="6880400"/>
            <a:chOff x="0" y="-16850"/>
            <a:chExt cx="9144000" cy="5160300"/>
          </a:xfrm>
        </p:grpSpPr>
        <p:cxnSp>
          <p:nvCxnSpPr>
            <p:cNvPr id="299" name="Google Shape;299;p17"/>
            <p:cNvCxnSpPr/>
            <p:nvPr/>
          </p:nvCxnSpPr>
          <p:spPr>
            <a:xfrm>
              <a:off x="716700" y="8662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0" name="Google Shape;300;p17"/>
            <p:cNvCxnSpPr/>
            <p:nvPr/>
          </p:nvCxnSpPr>
          <p:spPr>
            <a:xfrm>
              <a:off x="716700" y="14196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1" name="Google Shape;301;p17"/>
            <p:cNvCxnSpPr/>
            <p:nvPr/>
          </p:nvCxnSpPr>
          <p:spPr>
            <a:xfrm>
              <a:off x="716700" y="19729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2" name="Google Shape;302;p17"/>
            <p:cNvCxnSpPr/>
            <p:nvPr/>
          </p:nvCxnSpPr>
          <p:spPr>
            <a:xfrm>
              <a:off x="716700" y="25263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3" name="Google Shape;303;p17"/>
            <p:cNvCxnSpPr/>
            <p:nvPr/>
          </p:nvCxnSpPr>
          <p:spPr>
            <a:xfrm>
              <a:off x="716700" y="30796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4" name="Google Shape;304;p17"/>
            <p:cNvCxnSpPr/>
            <p:nvPr/>
          </p:nvCxnSpPr>
          <p:spPr>
            <a:xfrm>
              <a:off x="716700" y="36330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5" name="Google Shape;305;p17"/>
            <p:cNvCxnSpPr/>
            <p:nvPr/>
          </p:nvCxnSpPr>
          <p:spPr>
            <a:xfrm>
              <a:off x="716700" y="41863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6" name="Google Shape;306;p17"/>
            <p:cNvCxnSpPr/>
            <p:nvPr/>
          </p:nvCxnSpPr>
          <p:spPr>
            <a:xfrm>
              <a:off x="716700" y="47397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07" name="Google Shape;307;p17"/>
            <p:cNvSpPr/>
            <p:nvPr/>
          </p:nvSpPr>
          <p:spPr>
            <a:xfrm>
              <a:off x="0" y="-16850"/>
              <a:ext cx="716700" cy="51603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28575" dist="19050" dir="1938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" name="Google Shape;308;p17"/>
            <p:cNvSpPr/>
            <p:nvPr/>
          </p:nvSpPr>
          <p:spPr>
            <a:xfrm>
              <a:off x="273607" y="784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" name="Google Shape;309;p17"/>
            <p:cNvSpPr/>
            <p:nvPr/>
          </p:nvSpPr>
          <p:spPr>
            <a:xfrm>
              <a:off x="273607" y="18913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" name="Google Shape;310;p17"/>
            <p:cNvSpPr/>
            <p:nvPr/>
          </p:nvSpPr>
          <p:spPr>
            <a:xfrm>
              <a:off x="273607" y="3079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" name="Google Shape;311;p17"/>
            <p:cNvSpPr/>
            <p:nvPr/>
          </p:nvSpPr>
          <p:spPr>
            <a:xfrm>
              <a:off x="273607" y="41047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2" name="Google Shape;312;p17"/>
          <p:cNvSpPr txBox="1">
            <a:spLocks noGrp="1"/>
          </p:cNvSpPr>
          <p:nvPr>
            <p:ph type="title"/>
          </p:nvPr>
        </p:nvSpPr>
        <p:spPr>
          <a:xfrm>
            <a:off x="2382417" y="3971267"/>
            <a:ext cx="83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133">
                <a:solidFill>
                  <a:schemeClr val="accent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3" name="Google Shape;313;p17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14" name="Google Shape;314;p17"/>
          <p:cNvSpPr txBox="1">
            <a:spLocks noGrp="1"/>
          </p:cNvSpPr>
          <p:nvPr>
            <p:ph type="subTitle" idx="1"/>
          </p:nvPr>
        </p:nvSpPr>
        <p:spPr>
          <a:xfrm flipH="1">
            <a:off x="2382384" y="2123100"/>
            <a:ext cx="8387200" cy="184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3200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6372756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1_Section header"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6" name="Google Shape;316;p18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7" name="Google Shape;317;p18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8" name="Google Shape;318;p18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9" name="Google Shape;319;p18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0" name="Google Shape;320;p18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1" name="Google Shape;321;p18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2" name="Google Shape;322;p18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3" name="Google Shape;323;p18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24" name="Google Shape;324;p18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25" name="Google Shape;325;p18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26" name="Google Shape;326;p18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27" name="Google Shape;327;p18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28" name="Google Shape;328;p18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29" name="Google Shape;329;p18"/>
          <p:cNvSpPr txBox="1">
            <a:spLocks noGrp="1"/>
          </p:cNvSpPr>
          <p:nvPr>
            <p:ph type="ctrTitle"/>
          </p:nvPr>
        </p:nvSpPr>
        <p:spPr>
          <a:xfrm rot="-248">
            <a:off x="4757085" y="4090508"/>
            <a:ext cx="5547200" cy="119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330" name="Google Shape;330;p18"/>
          <p:cNvSpPr txBox="1">
            <a:spLocks noGrp="1"/>
          </p:cNvSpPr>
          <p:nvPr>
            <p:ph type="subTitle" idx="1"/>
          </p:nvPr>
        </p:nvSpPr>
        <p:spPr>
          <a:xfrm rot="992">
            <a:off x="4756967" y="5103232"/>
            <a:ext cx="55472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331" name="Google Shape;331;p18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32" name="Google Shape;332;p18"/>
          <p:cNvSpPr txBox="1">
            <a:spLocks noGrp="1"/>
          </p:cNvSpPr>
          <p:nvPr>
            <p:ph type="title" idx="2" hasCustomPrompt="1"/>
          </p:nvPr>
        </p:nvSpPr>
        <p:spPr>
          <a:xfrm>
            <a:off x="4756967" y="2895667"/>
            <a:ext cx="55472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58182470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 1">
  <p:cSld name="Caption 1"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4" name="Google Shape;334;p19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35" name="Google Shape;335;p19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36" name="Google Shape;336;p19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37" name="Google Shape;337;p19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38" name="Google Shape;338;p19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39" name="Google Shape;339;p19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0" name="Google Shape;340;p19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1" name="Google Shape;341;p19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2" name="Google Shape;342;p19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43" name="Google Shape;343;p19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44" name="Google Shape;344;p19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45" name="Google Shape;345;p19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46" name="Google Shape;346;p19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47" name="Google Shape;347;p19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48" name="Google Shape;348;p19"/>
          <p:cNvSpPr txBox="1">
            <a:spLocks noGrp="1"/>
          </p:cNvSpPr>
          <p:nvPr>
            <p:ph type="title"/>
          </p:nvPr>
        </p:nvSpPr>
        <p:spPr>
          <a:xfrm>
            <a:off x="1914400" y="1401800"/>
            <a:ext cx="3618400" cy="40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6533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6906857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1">
  <p:cSld name="Main point 1"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0" name="Google Shape;350;p20"/>
          <p:cNvGrpSpPr/>
          <p:nvPr/>
        </p:nvGrpSpPr>
        <p:grpSpPr>
          <a:xfrm>
            <a:off x="0" y="-22467"/>
            <a:ext cx="12192000" cy="6880400"/>
            <a:chOff x="0" y="-16850"/>
            <a:chExt cx="9144000" cy="5160300"/>
          </a:xfrm>
        </p:grpSpPr>
        <p:cxnSp>
          <p:nvCxnSpPr>
            <p:cNvPr id="351" name="Google Shape;351;p20"/>
            <p:cNvCxnSpPr/>
            <p:nvPr/>
          </p:nvCxnSpPr>
          <p:spPr>
            <a:xfrm>
              <a:off x="716700" y="8662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2" name="Google Shape;352;p20"/>
            <p:cNvCxnSpPr/>
            <p:nvPr/>
          </p:nvCxnSpPr>
          <p:spPr>
            <a:xfrm>
              <a:off x="716700" y="14196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3" name="Google Shape;353;p20"/>
            <p:cNvCxnSpPr/>
            <p:nvPr/>
          </p:nvCxnSpPr>
          <p:spPr>
            <a:xfrm>
              <a:off x="716700" y="19729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4" name="Google Shape;354;p20"/>
            <p:cNvCxnSpPr/>
            <p:nvPr/>
          </p:nvCxnSpPr>
          <p:spPr>
            <a:xfrm>
              <a:off x="716700" y="25263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5" name="Google Shape;355;p20"/>
            <p:cNvCxnSpPr/>
            <p:nvPr/>
          </p:nvCxnSpPr>
          <p:spPr>
            <a:xfrm>
              <a:off x="716700" y="30796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6" name="Google Shape;356;p20"/>
            <p:cNvCxnSpPr/>
            <p:nvPr/>
          </p:nvCxnSpPr>
          <p:spPr>
            <a:xfrm>
              <a:off x="716700" y="36330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7" name="Google Shape;357;p20"/>
            <p:cNvCxnSpPr/>
            <p:nvPr/>
          </p:nvCxnSpPr>
          <p:spPr>
            <a:xfrm>
              <a:off x="716700" y="418637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8" name="Google Shape;358;p20"/>
            <p:cNvCxnSpPr/>
            <p:nvPr/>
          </p:nvCxnSpPr>
          <p:spPr>
            <a:xfrm>
              <a:off x="716700" y="4739725"/>
              <a:ext cx="8427300" cy="0"/>
            </a:xfrm>
            <a:prstGeom prst="straightConnector1">
              <a:avLst/>
            </a:prstGeom>
            <a:noFill/>
            <a:ln w="9525" cap="flat" cmpd="sng">
              <a:solidFill>
                <a:srgbClr val="EAE9E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59" name="Google Shape;359;p20"/>
            <p:cNvSpPr/>
            <p:nvPr/>
          </p:nvSpPr>
          <p:spPr>
            <a:xfrm>
              <a:off x="0" y="-16850"/>
              <a:ext cx="716700" cy="51603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28575" dist="19050" dir="19380000" algn="bl" rotWithShape="0">
                <a:srgbClr val="000000">
                  <a:alpha val="21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0" name="Google Shape;360;p20"/>
            <p:cNvSpPr/>
            <p:nvPr/>
          </p:nvSpPr>
          <p:spPr>
            <a:xfrm>
              <a:off x="273607" y="784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1" name="Google Shape;361;p20"/>
            <p:cNvSpPr/>
            <p:nvPr/>
          </p:nvSpPr>
          <p:spPr>
            <a:xfrm>
              <a:off x="273607" y="18913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2" name="Google Shape;362;p20"/>
            <p:cNvSpPr/>
            <p:nvPr/>
          </p:nvSpPr>
          <p:spPr>
            <a:xfrm>
              <a:off x="273607" y="30796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" name="Google Shape;363;p20"/>
            <p:cNvSpPr/>
            <p:nvPr/>
          </p:nvSpPr>
          <p:spPr>
            <a:xfrm>
              <a:off x="273607" y="4104775"/>
              <a:ext cx="163200" cy="1632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64" name="Google Shape;364;p20"/>
          <p:cNvSpPr txBox="1">
            <a:spLocks noGrp="1"/>
          </p:cNvSpPr>
          <p:nvPr>
            <p:ph type="title"/>
          </p:nvPr>
        </p:nvSpPr>
        <p:spPr>
          <a:xfrm>
            <a:off x="1970600" y="720000"/>
            <a:ext cx="9210800" cy="87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8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4494335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6" name="Google Shape;366;p21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7" name="Google Shape;367;p21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368" name="Google Shape;368;p21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9" name="Google Shape;369;p21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0" name="Google Shape;370;p21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1" name="Google Shape;371;p21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2" name="Google Shape;372;p21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3" name="Google Shape;373;p21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4" name="Google Shape;374;p21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5" name="Google Shape;375;p21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76" name="Google Shape;376;p21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77" name="Google Shape;377;p21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78" name="Google Shape;378;p21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79" name="Google Shape;379;p21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80" name="Google Shape;380;p21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81" name="Google Shape;381;p21"/>
          <p:cNvSpPr txBox="1">
            <a:spLocks noGrp="1"/>
          </p:cNvSpPr>
          <p:nvPr>
            <p:ph type="subTitle" idx="1"/>
          </p:nvPr>
        </p:nvSpPr>
        <p:spPr>
          <a:xfrm flipH="1">
            <a:off x="2108139" y="5219367"/>
            <a:ext cx="2818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2" name="Google Shape;382;p21"/>
          <p:cNvSpPr txBox="1">
            <a:spLocks noGrp="1"/>
          </p:cNvSpPr>
          <p:nvPr>
            <p:ph type="subTitle" idx="2"/>
          </p:nvPr>
        </p:nvSpPr>
        <p:spPr>
          <a:xfrm flipH="1">
            <a:off x="2108279" y="469967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383" name="Google Shape;383;p21"/>
          <p:cNvSpPr txBox="1">
            <a:spLocks noGrp="1"/>
          </p:cNvSpPr>
          <p:nvPr>
            <p:ph type="subTitle" idx="3"/>
          </p:nvPr>
        </p:nvSpPr>
        <p:spPr>
          <a:xfrm flipH="1">
            <a:off x="5166651" y="4121300"/>
            <a:ext cx="2818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4" name="Google Shape;384;p21"/>
          <p:cNvSpPr txBox="1">
            <a:spLocks noGrp="1"/>
          </p:cNvSpPr>
          <p:nvPr>
            <p:ph type="subTitle" idx="4"/>
          </p:nvPr>
        </p:nvSpPr>
        <p:spPr>
          <a:xfrm flipH="1">
            <a:off x="5166651" y="3599700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385" name="Google Shape;385;p21"/>
          <p:cNvSpPr txBox="1">
            <a:spLocks noGrp="1"/>
          </p:cNvSpPr>
          <p:nvPr>
            <p:ph type="subTitle" idx="5"/>
          </p:nvPr>
        </p:nvSpPr>
        <p:spPr>
          <a:xfrm flipH="1">
            <a:off x="8225068" y="5206667"/>
            <a:ext cx="2818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6" name="Google Shape;386;p21"/>
          <p:cNvSpPr txBox="1">
            <a:spLocks noGrp="1"/>
          </p:cNvSpPr>
          <p:nvPr>
            <p:ph type="subTitle" idx="6"/>
          </p:nvPr>
        </p:nvSpPr>
        <p:spPr>
          <a:xfrm flipH="1">
            <a:off x="8225068" y="469967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692879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8" name="Google Shape;388;p22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89" name="Google Shape;389;p22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solidFill>
                  <a:schemeClr val="lt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390" name="Google Shape;390;p22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1" name="Google Shape;391;p22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2" name="Google Shape;392;p22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3" name="Google Shape;393;p22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4" name="Google Shape;394;p22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5" name="Google Shape;395;p22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6" name="Google Shape;396;p22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7" name="Google Shape;397;p22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98" name="Google Shape;398;p22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99" name="Google Shape;399;p22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00" name="Google Shape;400;p22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01" name="Google Shape;401;p22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02" name="Google Shape;402;p22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03" name="Google Shape;403;p22"/>
          <p:cNvSpPr txBox="1">
            <a:spLocks noGrp="1"/>
          </p:cNvSpPr>
          <p:nvPr>
            <p:ph type="subTitle" idx="1"/>
          </p:nvPr>
        </p:nvSpPr>
        <p:spPr>
          <a:xfrm flipH="1">
            <a:off x="2108139" y="5219367"/>
            <a:ext cx="2818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4" name="Google Shape;404;p22"/>
          <p:cNvSpPr txBox="1">
            <a:spLocks noGrp="1"/>
          </p:cNvSpPr>
          <p:nvPr>
            <p:ph type="subTitle" idx="2"/>
          </p:nvPr>
        </p:nvSpPr>
        <p:spPr>
          <a:xfrm flipH="1">
            <a:off x="2108279" y="469967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05" name="Google Shape;405;p22"/>
          <p:cNvSpPr txBox="1">
            <a:spLocks noGrp="1"/>
          </p:cNvSpPr>
          <p:nvPr>
            <p:ph type="subTitle" idx="3"/>
          </p:nvPr>
        </p:nvSpPr>
        <p:spPr>
          <a:xfrm flipH="1">
            <a:off x="5166651" y="5221267"/>
            <a:ext cx="2818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6" name="Google Shape;406;p22"/>
          <p:cNvSpPr txBox="1">
            <a:spLocks noGrp="1"/>
          </p:cNvSpPr>
          <p:nvPr>
            <p:ph type="subTitle" idx="4"/>
          </p:nvPr>
        </p:nvSpPr>
        <p:spPr>
          <a:xfrm flipH="1">
            <a:off x="5166651" y="4699667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07" name="Google Shape;407;p22"/>
          <p:cNvSpPr txBox="1">
            <a:spLocks noGrp="1"/>
          </p:cNvSpPr>
          <p:nvPr>
            <p:ph type="subTitle" idx="5"/>
          </p:nvPr>
        </p:nvSpPr>
        <p:spPr>
          <a:xfrm flipH="1">
            <a:off x="8225067" y="5221267"/>
            <a:ext cx="2818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8" name="Google Shape;408;p22"/>
          <p:cNvSpPr txBox="1">
            <a:spLocks noGrp="1"/>
          </p:cNvSpPr>
          <p:nvPr>
            <p:ph type="subTitle" idx="6"/>
          </p:nvPr>
        </p:nvSpPr>
        <p:spPr>
          <a:xfrm flipH="1">
            <a:off x="8225067" y="4699667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5087060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0" name="Google Shape;410;p23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11" name="Google Shape;411;p23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412" name="Google Shape;412;p23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3" name="Google Shape;413;p23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4" name="Google Shape;414;p23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5" name="Google Shape;415;p23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6" name="Google Shape;416;p23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7" name="Google Shape;417;p23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8" name="Google Shape;418;p23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9" name="Google Shape;419;p23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20" name="Google Shape;420;p23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21" name="Google Shape;421;p23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22" name="Google Shape;422;p23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23" name="Google Shape;423;p23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24" name="Google Shape;424;p23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25" name="Google Shape;425;p23"/>
          <p:cNvSpPr txBox="1">
            <a:spLocks noGrp="1"/>
          </p:cNvSpPr>
          <p:nvPr>
            <p:ph type="subTitle" idx="1"/>
          </p:nvPr>
        </p:nvSpPr>
        <p:spPr>
          <a:xfrm flipH="1">
            <a:off x="1920001" y="5501567"/>
            <a:ext cx="2818800" cy="6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6" name="Google Shape;426;p23"/>
          <p:cNvSpPr txBox="1">
            <a:spLocks noGrp="1"/>
          </p:cNvSpPr>
          <p:nvPr>
            <p:ph type="subTitle" idx="2"/>
          </p:nvPr>
        </p:nvSpPr>
        <p:spPr>
          <a:xfrm flipH="1">
            <a:off x="1920145" y="499457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27" name="Google Shape;427;p23"/>
          <p:cNvSpPr txBox="1">
            <a:spLocks noGrp="1"/>
          </p:cNvSpPr>
          <p:nvPr>
            <p:ph type="subTitle" idx="3"/>
          </p:nvPr>
        </p:nvSpPr>
        <p:spPr>
          <a:xfrm flipH="1">
            <a:off x="5166648" y="5501567"/>
            <a:ext cx="2818800" cy="6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8" name="Google Shape;428;p23"/>
          <p:cNvSpPr txBox="1">
            <a:spLocks noGrp="1"/>
          </p:cNvSpPr>
          <p:nvPr>
            <p:ph type="subTitle" idx="4"/>
          </p:nvPr>
        </p:nvSpPr>
        <p:spPr>
          <a:xfrm flipH="1">
            <a:off x="5166651" y="4994567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29" name="Google Shape;429;p23"/>
          <p:cNvSpPr txBox="1">
            <a:spLocks noGrp="1"/>
          </p:cNvSpPr>
          <p:nvPr>
            <p:ph type="subTitle" idx="5"/>
          </p:nvPr>
        </p:nvSpPr>
        <p:spPr>
          <a:xfrm flipH="1">
            <a:off x="8413200" y="5501567"/>
            <a:ext cx="2818800" cy="6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0" name="Google Shape;430;p23"/>
          <p:cNvSpPr txBox="1">
            <a:spLocks noGrp="1"/>
          </p:cNvSpPr>
          <p:nvPr>
            <p:ph type="subTitle" idx="6"/>
          </p:nvPr>
        </p:nvSpPr>
        <p:spPr>
          <a:xfrm flipH="1">
            <a:off x="8413201" y="499457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31" name="Google Shape;431;p23"/>
          <p:cNvSpPr txBox="1">
            <a:spLocks noGrp="1"/>
          </p:cNvSpPr>
          <p:nvPr>
            <p:ph type="subTitle" idx="7"/>
          </p:nvPr>
        </p:nvSpPr>
        <p:spPr>
          <a:xfrm flipH="1">
            <a:off x="1920001" y="3221937"/>
            <a:ext cx="2818800" cy="61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2" name="Google Shape;432;p23"/>
          <p:cNvSpPr txBox="1">
            <a:spLocks noGrp="1"/>
          </p:cNvSpPr>
          <p:nvPr>
            <p:ph type="subTitle" idx="8"/>
          </p:nvPr>
        </p:nvSpPr>
        <p:spPr>
          <a:xfrm flipH="1">
            <a:off x="1920145" y="2714955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33" name="Google Shape;433;p23"/>
          <p:cNvSpPr txBox="1">
            <a:spLocks noGrp="1"/>
          </p:cNvSpPr>
          <p:nvPr>
            <p:ph type="subTitle" idx="9"/>
          </p:nvPr>
        </p:nvSpPr>
        <p:spPr>
          <a:xfrm flipH="1">
            <a:off x="5166648" y="3221937"/>
            <a:ext cx="2818800" cy="61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4" name="Google Shape;434;p23"/>
          <p:cNvSpPr txBox="1">
            <a:spLocks noGrp="1"/>
          </p:cNvSpPr>
          <p:nvPr>
            <p:ph type="subTitle" idx="13"/>
          </p:nvPr>
        </p:nvSpPr>
        <p:spPr>
          <a:xfrm flipH="1">
            <a:off x="5166651" y="271495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35" name="Google Shape;435;p23"/>
          <p:cNvSpPr txBox="1">
            <a:spLocks noGrp="1"/>
          </p:cNvSpPr>
          <p:nvPr>
            <p:ph type="subTitle" idx="14"/>
          </p:nvPr>
        </p:nvSpPr>
        <p:spPr>
          <a:xfrm flipH="1">
            <a:off x="8413200" y="3221937"/>
            <a:ext cx="2818800" cy="61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6" name="Google Shape;436;p23"/>
          <p:cNvSpPr txBox="1">
            <a:spLocks noGrp="1"/>
          </p:cNvSpPr>
          <p:nvPr>
            <p:ph type="subTitle" idx="15"/>
          </p:nvPr>
        </p:nvSpPr>
        <p:spPr>
          <a:xfrm flipH="1">
            <a:off x="8413201" y="2714955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7069980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 1">
  <p:cSld name="Title and six columns 1">
    <p:spTree>
      <p:nvGrpSpPr>
        <p:cNvPr id="1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8" name="Google Shape;438;p24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39" name="Google Shape;439;p24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440" name="Google Shape;440;p24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1" name="Google Shape;441;p24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2" name="Google Shape;442;p24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3" name="Google Shape;443;p24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4" name="Google Shape;444;p24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24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24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7" name="Google Shape;447;p24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48" name="Google Shape;448;p24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49" name="Google Shape;449;p24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50" name="Google Shape;450;p24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51" name="Google Shape;451;p24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52" name="Google Shape;452;p24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53" name="Google Shape;453;p24"/>
          <p:cNvSpPr txBox="1">
            <a:spLocks noGrp="1"/>
          </p:cNvSpPr>
          <p:nvPr>
            <p:ph type="subTitle" idx="1"/>
          </p:nvPr>
        </p:nvSpPr>
        <p:spPr>
          <a:xfrm flipH="1">
            <a:off x="3218268" y="5513200"/>
            <a:ext cx="2818800" cy="6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4" name="Google Shape;454;p24"/>
          <p:cNvSpPr txBox="1">
            <a:spLocks noGrp="1"/>
          </p:cNvSpPr>
          <p:nvPr>
            <p:ph type="subTitle" idx="2"/>
          </p:nvPr>
        </p:nvSpPr>
        <p:spPr>
          <a:xfrm flipH="1">
            <a:off x="3218412" y="5006204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55" name="Google Shape;455;p24"/>
          <p:cNvSpPr txBox="1">
            <a:spLocks noGrp="1"/>
          </p:cNvSpPr>
          <p:nvPr>
            <p:ph type="subTitle" idx="3"/>
          </p:nvPr>
        </p:nvSpPr>
        <p:spPr>
          <a:xfrm flipH="1">
            <a:off x="8033464" y="3946700"/>
            <a:ext cx="2818800" cy="6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6" name="Google Shape;456;p24"/>
          <p:cNvSpPr txBox="1">
            <a:spLocks noGrp="1"/>
          </p:cNvSpPr>
          <p:nvPr>
            <p:ph type="subTitle" idx="4"/>
          </p:nvPr>
        </p:nvSpPr>
        <p:spPr>
          <a:xfrm flipH="1">
            <a:off x="8033467" y="3439700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57" name="Google Shape;457;p24"/>
          <p:cNvSpPr txBox="1">
            <a:spLocks noGrp="1"/>
          </p:cNvSpPr>
          <p:nvPr>
            <p:ph type="subTitle" idx="5"/>
          </p:nvPr>
        </p:nvSpPr>
        <p:spPr>
          <a:xfrm flipH="1">
            <a:off x="8033467" y="5513200"/>
            <a:ext cx="2818800" cy="6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8" name="Google Shape;458;p24"/>
          <p:cNvSpPr txBox="1">
            <a:spLocks noGrp="1"/>
          </p:cNvSpPr>
          <p:nvPr>
            <p:ph type="subTitle" idx="6"/>
          </p:nvPr>
        </p:nvSpPr>
        <p:spPr>
          <a:xfrm flipH="1">
            <a:off x="8033468" y="5006204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59" name="Google Shape;459;p24"/>
          <p:cNvSpPr txBox="1">
            <a:spLocks noGrp="1"/>
          </p:cNvSpPr>
          <p:nvPr>
            <p:ph type="subTitle" idx="7"/>
          </p:nvPr>
        </p:nvSpPr>
        <p:spPr>
          <a:xfrm flipH="1">
            <a:off x="3218268" y="2391804"/>
            <a:ext cx="2818800" cy="61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0" name="Google Shape;460;p24"/>
          <p:cNvSpPr txBox="1">
            <a:spLocks noGrp="1"/>
          </p:cNvSpPr>
          <p:nvPr>
            <p:ph type="subTitle" idx="8"/>
          </p:nvPr>
        </p:nvSpPr>
        <p:spPr>
          <a:xfrm flipH="1">
            <a:off x="3218412" y="188482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61" name="Google Shape;461;p24"/>
          <p:cNvSpPr txBox="1">
            <a:spLocks noGrp="1"/>
          </p:cNvSpPr>
          <p:nvPr>
            <p:ph type="subTitle" idx="9"/>
          </p:nvPr>
        </p:nvSpPr>
        <p:spPr>
          <a:xfrm flipH="1">
            <a:off x="3218397" y="3952487"/>
            <a:ext cx="2818800" cy="61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2" name="Google Shape;462;p24"/>
          <p:cNvSpPr txBox="1">
            <a:spLocks noGrp="1"/>
          </p:cNvSpPr>
          <p:nvPr>
            <p:ph type="subTitle" idx="13"/>
          </p:nvPr>
        </p:nvSpPr>
        <p:spPr>
          <a:xfrm flipH="1">
            <a:off x="3218400" y="3445500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63" name="Google Shape;463;p24"/>
          <p:cNvSpPr txBox="1">
            <a:spLocks noGrp="1"/>
          </p:cNvSpPr>
          <p:nvPr>
            <p:ph type="subTitle" idx="14"/>
          </p:nvPr>
        </p:nvSpPr>
        <p:spPr>
          <a:xfrm flipH="1">
            <a:off x="8033467" y="2391804"/>
            <a:ext cx="2818800" cy="61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4" name="Google Shape;464;p24"/>
          <p:cNvSpPr txBox="1">
            <a:spLocks noGrp="1"/>
          </p:cNvSpPr>
          <p:nvPr>
            <p:ph type="subTitle" idx="15"/>
          </p:nvPr>
        </p:nvSpPr>
        <p:spPr>
          <a:xfrm flipH="1">
            <a:off x="8033468" y="1884821"/>
            <a:ext cx="2818800" cy="5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oboto Condensed"/>
              <a:buNone/>
              <a:defRPr sz="32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7479131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6" name="Google Shape;466;p25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7" name="Google Shape;467;p25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8" name="Google Shape;468;p25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9" name="Google Shape;469;p25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70" name="Google Shape;470;p25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71" name="Google Shape;471;p25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72" name="Google Shape;472;p25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73" name="Google Shape;473;p25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74" name="Google Shape;474;p25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75" name="Google Shape;475;p25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76" name="Google Shape;476;p25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77" name="Google Shape;477;p25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78" name="Google Shape;478;p25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79" name="Google Shape;479;p25"/>
          <p:cNvSpPr txBox="1">
            <a:spLocks noGrp="1"/>
          </p:cNvSpPr>
          <p:nvPr>
            <p:ph type="ctrTitle"/>
          </p:nvPr>
        </p:nvSpPr>
        <p:spPr>
          <a:xfrm rot="-248">
            <a:off x="4190785" y="4090508"/>
            <a:ext cx="5547200" cy="119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480" name="Google Shape;480;p25"/>
          <p:cNvSpPr txBox="1">
            <a:spLocks noGrp="1"/>
          </p:cNvSpPr>
          <p:nvPr>
            <p:ph type="subTitle" idx="1"/>
          </p:nvPr>
        </p:nvSpPr>
        <p:spPr>
          <a:xfrm rot="992">
            <a:off x="4190667" y="5103232"/>
            <a:ext cx="55472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481" name="Google Shape;481;p25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82" name="Google Shape;482;p25"/>
          <p:cNvSpPr txBox="1">
            <a:spLocks noGrp="1"/>
          </p:cNvSpPr>
          <p:nvPr>
            <p:ph type="title" idx="2" hasCustomPrompt="1"/>
          </p:nvPr>
        </p:nvSpPr>
        <p:spPr>
          <a:xfrm>
            <a:off x="4190667" y="2895667"/>
            <a:ext cx="55472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43246517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4" name="Google Shape;484;p26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85" name="Google Shape;485;p26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486" name="Google Shape;486;p26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87" name="Google Shape;487;p26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88" name="Google Shape;488;p26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89" name="Google Shape;489;p26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90" name="Google Shape;490;p26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91" name="Google Shape;491;p26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92" name="Google Shape;492;p26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93" name="Google Shape;493;p26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94" name="Google Shape;494;p26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95" name="Google Shape;495;p26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96" name="Google Shape;496;p26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97" name="Google Shape;497;p26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98" name="Google Shape;498;p26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99" name="Google Shape;499;p26"/>
          <p:cNvSpPr txBox="1">
            <a:spLocks noGrp="1"/>
          </p:cNvSpPr>
          <p:nvPr>
            <p:ph type="title" idx="2"/>
          </p:nvPr>
        </p:nvSpPr>
        <p:spPr>
          <a:xfrm>
            <a:off x="2492717" y="4225484"/>
            <a:ext cx="31280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500" name="Google Shape;500;p26"/>
          <p:cNvSpPr txBox="1">
            <a:spLocks noGrp="1"/>
          </p:cNvSpPr>
          <p:nvPr>
            <p:ph type="subTitle" idx="1"/>
          </p:nvPr>
        </p:nvSpPr>
        <p:spPr>
          <a:xfrm flipH="1">
            <a:off x="2493084" y="4865083"/>
            <a:ext cx="31280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1" name="Google Shape;501;p26"/>
          <p:cNvSpPr txBox="1">
            <a:spLocks noGrp="1"/>
          </p:cNvSpPr>
          <p:nvPr>
            <p:ph type="title" idx="3"/>
          </p:nvPr>
        </p:nvSpPr>
        <p:spPr>
          <a:xfrm>
            <a:off x="7530917" y="4225500"/>
            <a:ext cx="31280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502" name="Google Shape;502;p26"/>
          <p:cNvSpPr txBox="1">
            <a:spLocks noGrp="1"/>
          </p:cNvSpPr>
          <p:nvPr>
            <p:ph type="subTitle" idx="4"/>
          </p:nvPr>
        </p:nvSpPr>
        <p:spPr>
          <a:xfrm flipH="1">
            <a:off x="7531284" y="4865100"/>
            <a:ext cx="31280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478079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 header 2">
    <p:bg>
      <p:bgPr>
        <a:solidFill>
          <a:schemeClr val="lt1"/>
        </a:solidFill>
        <a:effectLst/>
      </p:bgPr>
    </p:bg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4" name="Google Shape;504;p27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5" name="Google Shape;505;p27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6" name="Google Shape;506;p27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7" name="Google Shape;507;p27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8" name="Google Shape;508;p27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9" name="Google Shape;509;p27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10" name="Google Shape;510;p27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11" name="Google Shape;511;p27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12" name="Google Shape;512;p27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13" name="Google Shape;513;p27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14" name="Google Shape;514;p27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15" name="Google Shape;515;p27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16" name="Google Shape;516;p27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17" name="Google Shape;517;p27"/>
          <p:cNvSpPr txBox="1">
            <a:spLocks noGrp="1"/>
          </p:cNvSpPr>
          <p:nvPr>
            <p:ph type="ctrTitle"/>
          </p:nvPr>
        </p:nvSpPr>
        <p:spPr>
          <a:xfrm rot="-159">
            <a:off x="1881819" y="3518759"/>
            <a:ext cx="8660800" cy="119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518" name="Google Shape;518;p27"/>
          <p:cNvSpPr txBox="1">
            <a:spLocks noGrp="1"/>
          </p:cNvSpPr>
          <p:nvPr>
            <p:ph type="subTitle" idx="1"/>
          </p:nvPr>
        </p:nvSpPr>
        <p:spPr>
          <a:xfrm rot="891">
            <a:off x="3265700" y="4531380"/>
            <a:ext cx="61700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19" name="Google Shape;519;p27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357600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Section header 3">
    <p:spTree>
      <p:nvGrpSpPr>
        <p:cNvPr id="1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1" name="Google Shape;521;p28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2" name="Google Shape;522;p28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3" name="Google Shape;523;p28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4" name="Google Shape;524;p28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5" name="Google Shape;525;p28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6" name="Google Shape;526;p28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7" name="Google Shape;527;p28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28" name="Google Shape;528;p28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29" name="Google Shape;529;p28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30" name="Google Shape;530;p28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31" name="Google Shape;531;p28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32" name="Google Shape;532;p28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33" name="Google Shape;533;p28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34" name="Google Shape;534;p28"/>
          <p:cNvSpPr txBox="1">
            <a:spLocks noGrp="1"/>
          </p:cNvSpPr>
          <p:nvPr>
            <p:ph type="ctrTitle"/>
          </p:nvPr>
        </p:nvSpPr>
        <p:spPr>
          <a:xfrm rot="-354">
            <a:off x="4190800" y="2895853"/>
            <a:ext cx="3883600" cy="23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535" name="Google Shape;535;p28"/>
          <p:cNvSpPr txBox="1">
            <a:spLocks noGrp="1"/>
          </p:cNvSpPr>
          <p:nvPr>
            <p:ph type="subTitle" idx="1"/>
          </p:nvPr>
        </p:nvSpPr>
        <p:spPr>
          <a:xfrm rot="992">
            <a:off x="4190667" y="5103232"/>
            <a:ext cx="55472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36" name="Google Shape;536;p28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37" name="Google Shape;537;p28"/>
          <p:cNvSpPr txBox="1">
            <a:spLocks noGrp="1"/>
          </p:cNvSpPr>
          <p:nvPr>
            <p:ph type="title" idx="2" hasCustomPrompt="1"/>
          </p:nvPr>
        </p:nvSpPr>
        <p:spPr>
          <a:xfrm>
            <a:off x="8074533" y="3149667"/>
            <a:ext cx="16632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396677576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39" name="Google Shape;539;p29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0" name="Google Shape;540;p29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1" name="Google Shape;541;p29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2" name="Google Shape;542;p29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3" name="Google Shape;543;p29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4" name="Google Shape;544;p29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5" name="Google Shape;545;p29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6" name="Google Shape;546;p29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47" name="Google Shape;547;p29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48" name="Google Shape;548;p29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49" name="Google Shape;549;p29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50" name="Google Shape;550;p29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51" name="Google Shape;551;p29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52" name="Google Shape;552;p29"/>
          <p:cNvSpPr txBox="1">
            <a:spLocks noGrp="1"/>
          </p:cNvSpPr>
          <p:nvPr>
            <p:ph type="subTitle" idx="1"/>
          </p:nvPr>
        </p:nvSpPr>
        <p:spPr>
          <a:xfrm rot="1668">
            <a:off x="2979100" y="4047217"/>
            <a:ext cx="2473600" cy="64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53" name="Google Shape;553;p29"/>
          <p:cNvSpPr txBox="1">
            <a:spLocks noGrp="1"/>
          </p:cNvSpPr>
          <p:nvPr>
            <p:ph type="title" hasCustomPrompt="1"/>
          </p:nvPr>
        </p:nvSpPr>
        <p:spPr>
          <a:xfrm>
            <a:off x="2906100" y="2455951"/>
            <a:ext cx="26196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554" name="Google Shape;554;p29"/>
          <p:cNvSpPr txBox="1">
            <a:spLocks noGrp="1"/>
          </p:cNvSpPr>
          <p:nvPr>
            <p:ph type="subTitle" idx="2"/>
          </p:nvPr>
        </p:nvSpPr>
        <p:spPr>
          <a:xfrm rot="1668">
            <a:off x="7699267" y="4047217"/>
            <a:ext cx="2473600" cy="64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55" name="Google Shape;555;p29"/>
          <p:cNvSpPr txBox="1">
            <a:spLocks noGrp="1"/>
          </p:cNvSpPr>
          <p:nvPr>
            <p:ph type="title" idx="3" hasCustomPrompt="1"/>
          </p:nvPr>
        </p:nvSpPr>
        <p:spPr>
          <a:xfrm>
            <a:off x="7626280" y="2455951"/>
            <a:ext cx="26196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53716636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7" name="Google Shape;557;p30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58" name="Google Shape;558;p30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59" name="Google Shape;559;p30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60" name="Google Shape;560;p30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61" name="Google Shape;561;p30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62" name="Google Shape;562;p30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63" name="Google Shape;563;p30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64" name="Google Shape;564;p30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65" name="Google Shape;565;p30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66" name="Google Shape;566;p30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67" name="Google Shape;567;p30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68" name="Google Shape;568;p30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69" name="Google Shape;569;p30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70" name="Google Shape;570;p30"/>
          <p:cNvSpPr txBox="1">
            <a:spLocks noGrp="1"/>
          </p:cNvSpPr>
          <p:nvPr>
            <p:ph type="title"/>
          </p:nvPr>
        </p:nvSpPr>
        <p:spPr>
          <a:xfrm>
            <a:off x="4530717" y="2237133"/>
            <a:ext cx="1844800" cy="109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571" name="Google Shape;571;p30"/>
          <p:cNvSpPr txBox="1">
            <a:spLocks noGrp="1"/>
          </p:cNvSpPr>
          <p:nvPr>
            <p:ph type="title" idx="2"/>
          </p:nvPr>
        </p:nvSpPr>
        <p:spPr>
          <a:xfrm>
            <a:off x="2372451" y="2254933"/>
            <a:ext cx="1669600" cy="106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572" name="Google Shape;572;p30"/>
          <p:cNvSpPr txBox="1">
            <a:spLocks noGrp="1"/>
          </p:cNvSpPr>
          <p:nvPr>
            <p:ph type="subTitle" idx="1"/>
          </p:nvPr>
        </p:nvSpPr>
        <p:spPr>
          <a:xfrm flipH="1">
            <a:off x="2659684" y="3315400"/>
            <a:ext cx="1095200" cy="25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3" name="Google Shape;573;p30"/>
          <p:cNvSpPr txBox="1">
            <a:spLocks noGrp="1"/>
          </p:cNvSpPr>
          <p:nvPr>
            <p:ph type="subTitle" idx="3"/>
          </p:nvPr>
        </p:nvSpPr>
        <p:spPr>
          <a:xfrm flipH="1">
            <a:off x="4905517" y="3315333"/>
            <a:ext cx="1095200" cy="25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4" name="Google Shape;574;p30"/>
          <p:cNvSpPr txBox="1">
            <a:spLocks noGrp="1"/>
          </p:cNvSpPr>
          <p:nvPr>
            <p:ph type="title" idx="4"/>
          </p:nvPr>
        </p:nvSpPr>
        <p:spPr>
          <a:xfrm>
            <a:off x="9109984" y="2237133"/>
            <a:ext cx="1669600" cy="109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575" name="Google Shape;575;p30"/>
          <p:cNvSpPr txBox="1">
            <a:spLocks noGrp="1"/>
          </p:cNvSpPr>
          <p:nvPr>
            <p:ph type="title" idx="5"/>
          </p:nvPr>
        </p:nvSpPr>
        <p:spPr>
          <a:xfrm>
            <a:off x="6864184" y="2237133"/>
            <a:ext cx="1669600" cy="109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576" name="Google Shape;576;p30"/>
          <p:cNvSpPr txBox="1">
            <a:spLocks noGrp="1"/>
          </p:cNvSpPr>
          <p:nvPr>
            <p:ph type="subTitle" idx="6"/>
          </p:nvPr>
        </p:nvSpPr>
        <p:spPr>
          <a:xfrm flipH="1">
            <a:off x="7151351" y="3315367"/>
            <a:ext cx="1095200" cy="25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7" name="Google Shape;577;p30"/>
          <p:cNvSpPr txBox="1">
            <a:spLocks noGrp="1"/>
          </p:cNvSpPr>
          <p:nvPr>
            <p:ph type="subTitle" idx="7"/>
          </p:nvPr>
        </p:nvSpPr>
        <p:spPr>
          <a:xfrm flipH="1">
            <a:off x="9397184" y="3315400"/>
            <a:ext cx="1095200" cy="25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8" name="Google Shape;578;p30"/>
          <p:cNvSpPr txBox="1">
            <a:spLocks noGrp="1"/>
          </p:cNvSpPr>
          <p:nvPr>
            <p:ph type="title" idx="8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7493024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4">
  <p:cSld name="Section header 4">
    <p:spTree>
      <p:nvGrpSpPr>
        <p:cNvPr id="1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80" name="Google Shape;580;p31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1" name="Google Shape;581;p31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2" name="Google Shape;582;p31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3" name="Google Shape;583;p31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4" name="Google Shape;584;p31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5" name="Google Shape;585;p31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6" name="Google Shape;586;p31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7" name="Google Shape;587;p31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88" name="Google Shape;588;p31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89" name="Google Shape;589;p31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90" name="Google Shape;590;p31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91" name="Google Shape;591;p31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92" name="Google Shape;592;p31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93" name="Google Shape;593;p31">
            <a:hlinkClick r:id="rId2" action="ppaction://hlinksldjump"/>
          </p:cNvPr>
          <p:cNvSpPr txBox="1">
            <a:spLocks noGrp="1"/>
          </p:cNvSpPr>
          <p:nvPr>
            <p:ph type="ctrTitle"/>
          </p:nvPr>
        </p:nvSpPr>
        <p:spPr>
          <a:xfrm rot="358" flipH="1">
            <a:off x="6580500" y="2895867"/>
            <a:ext cx="3840000" cy="23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594" name="Google Shape;594;p31"/>
          <p:cNvSpPr txBox="1">
            <a:spLocks noGrp="1"/>
          </p:cNvSpPr>
          <p:nvPr>
            <p:ph type="subTitle" idx="1"/>
          </p:nvPr>
        </p:nvSpPr>
        <p:spPr>
          <a:xfrm rot="-972" flipH="1">
            <a:off x="4760236" y="5103236"/>
            <a:ext cx="56604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95" name="Google Shape;595;p31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96" name="Google Shape;596;p31">
            <a:hlinkClick r:id="rId2" action="ppaction://hlinksldjump"/>
          </p:cNvPr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4760203" y="3125977"/>
            <a:ext cx="17836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4003330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8" name="Google Shape;598;p32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99" name="Google Shape;599;p32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0" name="Google Shape;600;p32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1" name="Google Shape;601;p32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2" name="Google Shape;602;p32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3" name="Google Shape;603;p32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4" name="Google Shape;604;p32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5" name="Google Shape;605;p32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06" name="Google Shape;606;p32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07" name="Google Shape;607;p32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08" name="Google Shape;608;p32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09" name="Google Shape;609;p32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10" name="Google Shape;610;p32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11" name="Google Shape;611;p32"/>
          <p:cNvSpPr txBox="1">
            <a:spLocks noGrp="1"/>
          </p:cNvSpPr>
          <p:nvPr>
            <p:ph type="subTitle" idx="1"/>
          </p:nvPr>
        </p:nvSpPr>
        <p:spPr>
          <a:xfrm rot="1835">
            <a:off x="7829032" y="2089532"/>
            <a:ext cx="2998000" cy="99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612" name="Google Shape;612;p32"/>
          <p:cNvSpPr txBox="1">
            <a:spLocks noGrp="1"/>
          </p:cNvSpPr>
          <p:nvPr>
            <p:ph type="title" hasCustomPrompt="1"/>
          </p:nvPr>
        </p:nvSpPr>
        <p:spPr>
          <a:xfrm>
            <a:off x="7563200" y="893633"/>
            <a:ext cx="35296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8933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613" name="Google Shape;613;p32"/>
          <p:cNvSpPr txBox="1">
            <a:spLocks noGrp="1"/>
          </p:cNvSpPr>
          <p:nvPr>
            <p:ph type="subTitle" idx="2"/>
          </p:nvPr>
        </p:nvSpPr>
        <p:spPr>
          <a:xfrm rot="1376">
            <a:off x="7828967" y="4938603"/>
            <a:ext cx="2998000" cy="100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614" name="Google Shape;614;p32"/>
          <p:cNvSpPr txBox="1">
            <a:spLocks noGrp="1"/>
          </p:cNvSpPr>
          <p:nvPr>
            <p:ph type="title" idx="3" hasCustomPrompt="1"/>
          </p:nvPr>
        </p:nvSpPr>
        <p:spPr>
          <a:xfrm>
            <a:off x="7563267" y="3743000"/>
            <a:ext cx="35300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8933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615" name="Google Shape;615;p32"/>
          <p:cNvSpPr txBox="1">
            <a:spLocks noGrp="1"/>
          </p:cNvSpPr>
          <p:nvPr>
            <p:ph type="subTitle" idx="4"/>
          </p:nvPr>
        </p:nvSpPr>
        <p:spPr>
          <a:xfrm rot="1835">
            <a:off x="2280800" y="2089300"/>
            <a:ext cx="2998000" cy="99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616" name="Google Shape;616;p32"/>
          <p:cNvSpPr txBox="1">
            <a:spLocks noGrp="1"/>
          </p:cNvSpPr>
          <p:nvPr>
            <p:ph type="title" idx="5" hasCustomPrompt="1"/>
          </p:nvPr>
        </p:nvSpPr>
        <p:spPr>
          <a:xfrm>
            <a:off x="2015000" y="893584"/>
            <a:ext cx="35296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8933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84247747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8" name="Google Shape;618;p33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19" name="Google Shape;619;p33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20" name="Google Shape;620;p33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21" name="Google Shape;621;p33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22" name="Google Shape;622;p33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23" name="Google Shape;623;p33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24" name="Google Shape;624;p33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25" name="Google Shape;625;p33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26" name="Google Shape;626;p33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27" name="Google Shape;627;p33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28" name="Google Shape;628;p33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29" name="Google Shape;629;p33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30" name="Google Shape;630;p33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31" name="Google Shape;631;p33"/>
          <p:cNvSpPr txBox="1">
            <a:spLocks noGrp="1"/>
          </p:cNvSpPr>
          <p:nvPr>
            <p:ph type="title"/>
          </p:nvPr>
        </p:nvSpPr>
        <p:spPr>
          <a:xfrm>
            <a:off x="7871817" y="2294400"/>
            <a:ext cx="30372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632" name="Google Shape;632;p33"/>
          <p:cNvSpPr txBox="1">
            <a:spLocks noGrp="1"/>
          </p:cNvSpPr>
          <p:nvPr>
            <p:ph type="title" idx="2"/>
          </p:nvPr>
        </p:nvSpPr>
        <p:spPr>
          <a:xfrm>
            <a:off x="3215784" y="2294400"/>
            <a:ext cx="30372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633" name="Google Shape;633;p33"/>
          <p:cNvSpPr txBox="1">
            <a:spLocks noGrp="1"/>
          </p:cNvSpPr>
          <p:nvPr>
            <p:ph type="subTitle" idx="1"/>
          </p:nvPr>
        </p:nvSpPr>
        <p:spPr>
          <a:xfrm flipH="1">
            <a:off x="3215817" y="2875921"/>
            <a:ext cx="30372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4" name="Google Shape;634;p33"/>
          <p:cNvSpPr txBox="1">
            <a:spLocks noGrp="1"/>
          </p:cNvSpPr>
          <p:nvPr>
            <p:ph type="subTitle" idx="3"/>
          </p:nvPr>
        </p:nvSpPr>
        <p:spPr>
          <a:xfrm flipH="1">
            <a:off x="7871879" y="2875921"/>
            <a:ext cx="3036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5" name="Google Shape;635;p33"/>
          <p:cNvSpPr txBox="1">
            <a:spLocks noGrp="1"/>
          </p:cNvSpPr>
          <p:nvPr>
            <p:ph type="title" idx="4"/>
          </p:nvPr>
        </p:nvSpPr>
        <p:spPr>
          <a:xfrm>
            <a:off x="7871817" y="4324013"/>
            <a:ext cx="30372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636" name="Google Shape;636;p33"/>
          <p:cNvSpPr txBox="1">
            <a:spLocks noGrp="1"/>
          </p:cNvSpPr>
          <p:nvPr>
            <p:ph type="title" idx="5"/>
          </p:nvPr>
        </p:nvSpPr>
        <p:spPr>
          <a:xfrm>
            <a:off x="3215784" y="4324013"/>
            <a:ext cx="3037200" cy="63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637" name="Google Shape;637;p33"/>
          <p:cNvSpPr txBox="1">
            <a:spLocks noGrp="1"/>
          </p:cNvSpPr>
          <p:nvPr>
            <p:ph type="subTitle" idx="6"/>
          </p:nvPr>
        </p:nvSpPr>
        <p:spPr>
          <a:xfrm flipH="1">
            <a:off x="3215817" y="4905535"/>
            <a:ext cx="30372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8" name="Google Shape;638;p33"/>
          <p:cNvSpPr txBox="1">
            <a:spLocks noGrp="1"/>
          </p:cNvSpPr>
          <p:nvPr>
            <p:ph type="subTitle" idx="7"/>
          </p:nvPr>
        </p:nvSpPr>
        <p:spPr>
          <a:xfrm flipH="1">
            <a:off x="7871879" y="4905535"/>
            <a:ext cx="3036800" cy="7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9" name="Google Shape;639;p33"/>
          <p:cNvSpPr txBox="1">
            <a:spLocks noGrp="1"/>
          </p:cNvSpPr>
          <p:nvPr>
            <p:ph type="title" idx="8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747216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5">
  <p:cSld name="Section header 5">
    <p:spTree>
      <p:nvGrpSpPr>
        <p:cNvPr id="1" name="Shape 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1" name="Google Shape;641;p34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42" name="Google Shape;642;p34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43" name="Google Shape;643;p34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44" name="Google Shape;644;p34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45" name="Google Shape;645;p34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46" name="Google Shape;646;p34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47" name="Google Shape;647;p34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48" name="Google Shape;648;p34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49" name="Google Shape;649;p34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50" name="Google Shape;650;p34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51" name="Google Shape;651;p34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52" name="Google Shape;652;p34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53" name="Google Shape;653;p34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54" name="Google Shape;654;p34">
            <a:hlinkClick r:id="rId2" action="ppaction://hlinksldjump"/>
          </p:cNvPr>
          <p:cNvSpPr txBox="1">
            <a:spLocks noGrp="1"/>
          </p:cNvSpPr>
          <p:nvPr>
            <p:ph type="ctrTitle"/>
          </p:nvPr>
        </p:nvSpPr>
        <p:spPr>
          <a:xfrm rot="340" flipH="1">
            <a:off x="5685033" y="3863467"/>
            <a:ext cx="4047200" cy="109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latin typeface="Odibee Sans"/>
                <a:ea typeface="Odibee Sans"/>
                <a:cs typeface="Odibee Sans"/>
                <a:sym typeface="Odibee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655" name="Google Shape;655;p34"/>
          <p:cNvSpPr txBox="1">
            <a:spLocks noGrp="1"/>
          </p:cNvSpPr>
          <p:nvPr>
            <p:ph type="subTitle" idx="1"/>
          </p:nvPr>
        </p:nvSpPr>
        <p:spPr>
          <a:xfrm rot="-937" flipH="1">
            <a:off x="3864633" y="4956100"/>
            <a:ext cx="5867600" cy="6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133">
                <a:latin typeface="Bellota Text"/>
                <a:ea typeface="Bellota Text"/>
                <a:cs typeface="Bellota Text"/>
                <a:sym typeface="Bellota Tex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656" name="Google Shape;656;p34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57" name="Google Shape;657;p34">
            <a:hlinkClick r:id="rId2" action="ppaction://hlinksldjump"/>
          </p:cNvPr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3864633" y="3760500"/>
            <a:ext cx="18204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30255368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9" name="Google Shape;659;p35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0" name="Google Shape;660;p35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1" name="Google Shape;661;p35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2" name="Google Shape;662;p35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3" name="Google Shape;663;p35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4" name="Google Shape;664;p35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5" name="Google Shape;665;p35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6" name="Google Shape;666;p35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67" name="Google Shape;667;p35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68" name="Google Shape;668;p35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69" name="Google Shape;669;p35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70" name="Google Shape;670;p35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71" name="Google Shape;671;p35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72" name="Google Shape;672;p35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73" name="Google Shape;673;p35"/>
          <p:cNvSpPr txBox="1">
            <a:spLocks noGrp="1"/>
          </p:cNvSpPr>
          <p:nvPr>
            <p:ph type="subTitle" idx="1"/>
          </p:nvPr>
        </p:nvSpPr>
        <p:spPr>
          <a:xfrm flipH="1">
            <a:off x="2084867" y="3034200"/>
            <a:ext cx="3352000" cy="166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4" name="Google Shape;674;p35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solidFill>
                  <a:schemeClr val="lt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10261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6" name="Google Shape;676;p36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77" name="Google Shape;677;p36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78" name="Google Shape;678;p36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79" name="Google Shape;679;p36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80" name="Google Shape;680;p36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81" name="Google Shape;681;p36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82" name="Google Shape;682;p36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83" name="Google Shape;683;p36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84" name="Google Shape;684;p36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85" name="Google Shape;685;p36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86" name="Google Shape;686;p36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87" name="Google Shape;687;p36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88" name="Google Shape;688;p36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89" name="Google Shape;689;p36"/>
          <p:cNvSpPr/>
          <p:nvPr/>
        </p:nvSpPr>
        <p:spPr>
          <a:xfrm rot="5400000" flipH="1">
            <a:off x="11361467" y="-124467"/>
            <a:ext cx="720400" cy="969200"/>
          </a:xfrm>
          <a:prstGeom prst="rtTriangle">
            <a:avLst/>
          </a:prstGeom>
          <a:solidFill>
            <a:schemeClr val="lt1"/>
          </a:solidFill>
          <a:ln>
            <a:noFill/>
          </a:ln>
          <a:effectLst>
            <a:outerShdw blurRad="57150" dist="19050" dir="1860000" algn="bl" rotWithShape="0">
              <a:srgbClr val="000000">
                <a:alpha val="18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90" name="Google Shape;690;p36"/>
          <p:cNvSpPr txBox="1">
            <a:spLocks noGrp="1"/>
          </p:cNvSpPr>
          <p:nvPr>
            <p:ph type="subTitle" idx="1"/>
          </p:nvPr>
        </p:nvSpPr>
        <p:spPr>
          <a:xfrm flipH="1">
            <a:off x="6885784" y="3352751"/>
            <a:ext cx="3352000" cy="166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Didact Gothic"/>
              <a:buNone/>
              <a:defRPr sz="1867"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1" name="Google Shape;691;p36"/>
          <p:cNvSpPr txBox="1">
            <a:spLocks noGrp="1"/>
          </p:cNvSpPr>
          <p:nvPr>
            <p:ph type="title"/>
          </p:nvPr>
        </p:nvSpPr>
        <p:spPr>
          <a:xfrm>
            <a:off x="1914400" y="460305"/>
            <a:ext cx="932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4400">
                <a:latin typeface="Odibee Sans"/>
                <a:ea typeface="Odibee Sans"/>
                <a:cs typeface="Odibee Sans"/>
                <a:sym typeface="Odibee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1691584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1" name="Google Shape;711;p38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2" name="Google Shape;712;p38"/>
          <p:cNvCxnSpPr/>
          <p:nvPr/>
        </p:nvCxnSpPr>
        <p:spPr>
          <a:xfrm>
            <a:off x="955600" y="1155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3" name="Google Shape;713;p38"/>
          <p:cNvCxnSpPr/>
          <p:nvPr/>
        </p:nvCxnSpPr>
        <p:spPr>
          <a:xfrm>
            <a:off x="955600" y="1892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4" name="Google Shape;714;p38"/>
          <p:cNvCxnSpPr/>
          <p:nvPr/>
        </p:nvCxnSpPr>
        <p:spPr>
          <a:xfrm>
            <a:off x="955600" y="2630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5" name="Google Shape;715;p38"/>
          <p:cNvCxnSpPr/>
          <p:nvPr/>
        </p:nvCxnSpPr>
        <p:spPr>
          <a:xfrm>
            <a:off x="955600" y="33684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6" name="Google Shape;716;p38"/>
          <p:cNvCxnSpPr/>
          <p:nvPr/>
        </p:nvCxnSpPr>
        <p:spPr>
          <a:xfrm>
            <a:off x="955600" y="41062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7" name="Google Shape;717;p38"/>
          <p:cNvCxnSpPr/>
          <p:nvPr/>
        </p:nvCxnSpPr>
        <p:spPr>
          <a:xfrm>
            <a:off x="955600" y="48440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8" name="Google Shape;718;p38"/>
          <p:cNvCxnSpPr/>
          <p:nvPr/>
        </p:nvCxnSpPr>
        <p:spPr>
          <a:xfrm>
            <a:off x="955600" y="55818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19" name="Google Shape;719;p38"/>
          <p:cNvCxnSpPr/>
          <p:nvPr/>
        </p:nvCxnSpPr>
        <p:spPr>
          <a:xfrm>
            <a:off x="955600" y="6319633"/>
            <a:ext cx="11236400" cy="0"/>
          </a:xfrm>
          <a:prstGeom prst="straightConnector1">
            <a:avLst/>
          </a:prstGeom>
          <a:noFill/>
          <a:ln w="9525" cap="flat" cmpd="sng">
            <a:solidFill>
              <a:srgbClr val="EAE9E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20" name="Google Shape;720;p38"/>
          <p:cNvSpPr/>
          <p:nvPr/>
        </p:nvSpPr>
        <p:spPr>
          <a:xfrm>
            <a:off x="0" y="-22467"/>
            <a:ext cx="955600" cy="6880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8575" dist="19050" dir="19380000" algn="bl" rotWithShape="0">
              <a:srgbClr val="000000">
                <a:alpha val="2100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21" name="Google Shape;721;p38"/>
          <p:cNvSpPr/>
          <p:nvPr/>
        </p:nvSpPr>
        <p:spPr>
          <a:xfrm>
            <a:off x="364809" y="104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22" name="Google Shape;722;p38"/>
          <p:cNvSpPr/>
          <p:nvPr/>
        </p:nvSpPr>
        <p:spPr>
          <a:xfrm>
            <a:off x="364809" y="25218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23" name="Google Shape;723;p38"/>
          <p:cNvSpPr/>
          <p:nvPr/>
        </p:nvSpPr>
        <p:spPr>
          <a:xfrm>
            <a:off x="364809" y="41062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24" name="Google Shape;724;p38"/>
          <p:cNvSpPr/>
          <p:nvPr/>
        </p:nvSpPr>
        <p:spPr>
          <a:xfrm>
            <a:off x="364809" y="5473033"/>
            <a:ext cx="217600" cy="217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6545336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1E36E50-BAEE-4DA5-BC02-440E32B4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8E206C6B-0705-484B-97B2-4864A86ECB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8200" y="1993900"/>
            <a:ext cx="105156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3507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21" Type="http://schemas.openxmlformats.org/officeDocument/2006/relationships/image" Target="../media/image8.png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image" Target="../media/image6.png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slideLayout" Target="../slideLayouts/slideLayout43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3.xml"/><Relationship Id="rId21" Type="http://schemas.openxmlformats.org/officeDocument/2006/relationships/image" Target="../media/image8.png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1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2.xml"/><Relationship Id="rId16" Type="http://schemas.openxmlformats.org/officeDocument/2006/relationships/slideLayout" Target="../slideLayouts/slideLayout46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40.xml"/><Relationship Id="rId19" Type="http://schemas.openxmlformats.org/officeDocument/2006/relationships/image" Target="../media/image6.png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slideLayout" Target="../slideLayouts/slideLayout44.xml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0.xml"/><Relationship Id="rId18" Type="http://schemas.openxmlformats.org/officeDocument/2006/relationships/slideLayout" Target="../slideLayouts/slideLayout65.xml"/><Relationship Id="rId26" Type="http://schemas.openxmlformats.org/officeDocument/2006/relationships/slideLayout" Target="../slideLayouts/slideLayout73.xml"/><Relationship Id="rId21" Type="http://schemas.openxmlformats.org/officeDocument/2006/relationships/slideLayout" Target="../slideLayouts/slideLayout68.xml"/><Relationship Id="rId34" Type="http://schemas.openxmlformats.org/officeDocument/2006/relationships/slideLayout" Target="../slideLayouts/slideLayout81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17" Type="http://schemas.openxmlformats.org/officeDocument/2006/relationships/slideLayout" Target="../slideLayouts/slideLayout64.xml"/><Relationship Id="rId25" Type="http://schemas.openxmlformats.org/officeDocument/2006/relationships/slideLayout" Target="../slideLayouts/slideLayout72.xml"/><Relationship Id="rId33" Type="http://schemas.openxmlformats.org/officeDocument/2006/relationships/slideLayout" Target="../slideLayouts/slideLayout80.xml"/><Relationship Id="rId2" Type="http://schemas.openxmlformats.org/officeDocument/2006/relationships/slideLayout" Target="../slideLayouts/slideLayout49.xml"/><Relationship Id="rId16" Type="http://schemas.openxmlformats.org/officeDocument/2006/relationships/slideLayout" Target="../slideLayouts/slideLayout63.xml"/><Relationship Id="rId20" Type="http://schemas.openxmlformats.org/officeDocument/2006/relationships/slideLayout" Target="../slideLayouts/slideLayout67.xml"/><Relationship Id="rId29" Type="http://schemas.openxmlformats.org/officeDocument/2006/relationships/slideLayout" Target="../slideLayouts/slideLayout76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24" Type="http://schemas.openxmlformats.org/officeDocument/2006/relationships/slideLayout" Target="../slideLayouts/slideLayout71.xml"/><Relationship Id="rId32" Type="http://schemas.openxmlformats.org/officeDocument/2006/relationships/slideLayout" Target="../slideLayouts/slideLayout79.xml"/><Relationship Id="rId37" Type="http://schemas.openxmlformats.org/officeDocument/2006/relationships/theme" Target="../theme/theme4.xml"/><Relationship Id="rId5" Type="http://schemas.openxmlformats.org/officeDocument/2006/relationships/slideLayout" Target="../slideLayouts/slideLayout52.xml"/><Relationship Id="rId15" Type="http://schemas.openxmlformats.org/officeDocument/2006/relationships/slideLayout" Target="../slideLayouts/slideLayout62.xml"/><Relationship Id="rId23" Type="http://schemas.openxmlformats.org/officeDocument/2006/relationships/slideLayout" Target="../slideLayouts/slideLayout70.xml"/><Relationship Id="rId28" Type="http://schemas.openxmlformats.org/officeDocument/2006/relationships/slideLayout" Target="../slideLayouts/slideLayout75.xml"/><Relationship Id="rId36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57.xml"/><Relationship Id="rId19" Type="http://schemas.openxmlformats.org/officeDocument/2006/relationships/slideLayout" Target="../slideLayouts/slideLayout66.xml"/><Relationship Id="rId31" Type="http://schemas.openxmlformats.org/officeDocument/2006/relationships/slideLayout" Target="../slideLayouts/slideLayout78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slideLayout" Target="../slideLayouts/slideLayout61.xml"/><Relationship Id="rId22" Type="http://schemas.openxmlformats.org/officeDocument/2006/relationships/slideLayout" Target="../slideLayouts/slideLayout69.xml"/><Relationship Id="rId27" Type="http://schemas.openxmlformats.org/officeDocument/2006/relationships/slideLayout" Target="../slideLayouts/slideLayout74.xml"/><Relationship Id="rId30" Type="http://schemas.openxmlformats.org/officeDocument/2006/relationships/slideLayout" Target="../slideLayouts/slideLayout77.xml"/><Relationship Id="rId35" Type="http://schemas.openxmlformats.org/officeDocument/2006/relationships/slideLayout" Target="../slideLayouts/slideLayout82.xml"/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6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id="{EB61EF2E-9256-468A-98DC-0F16BA252CA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6" b="175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280A8E06-E9F7-4CE7-8D8C-7A67DBAB1DE4}"/>
              </a:ext>
            </a:extLst>
          </p:cNvPr>
          <p:cNvSpPr/>
          <p:nvPr userDrawn="1"/>
        </p:nvSpPr>
        <p:spPr>
          <a:xfrm>
            <a:off x="352425" y="333375"/>
            <a:ext cx="11487150" cy="6191250"/>
          </a:xfrm>
          <a:prstGeom prst="rect">
            <a:avLst/>
          </a:prstGeom>
          <a:solidFill>
            <a:schemeClr val="bg1"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8644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9"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  <a:ea typeface="思源黑体 CN Bold" panose="020B0800000000000000" pitchFamily="34" charset="-122"/>
                <a:cs typeface="字魂59号-创粗黑" panose="00000500000000000000" charset="-122"/>
              </a:defRPr>
            </a:lvl1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  <a:ea typeface="思源黑体 CN Bold" panose="020B0800000000000000" pitchFamily="34" charset="-122"/>
                <a:cs typeface="字魂59号-创粗黑" panose="00000500000000000000" charset="-122"/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  <a:ea typeface="思源黑体 CN Bold" panose="020B0800000000000000" pitchFamily="34" charset="-122"/>
                <a:cs typeface="字魂59号-创粗黑" panose="00000500000000000000" charset="-122"/>
              </a:defRPr>
            </a:lvl1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TextBox 6"/>
          <p:cNvSpPr txBox="1"/>
          <p:nvPr userDrawn="1"/>
        </p:nvSpPr>
        <p:spPr>
          <a:xfrm>
            <a:off x="10888980" y="-29429"/>
            <a:ext cx="1351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83E7E7"/>
                </a:solidFill>
                <a:latin typeface="UVF Didot" panose="02000503000000020003" pitchFamily="2" charset="0"/>
              </a:rPr>
              <a:t>Măng</a:t>
            </a:r>
            <a:r>
              <a:rPr lang="en-US" sz="2000" b="1" dirty="0">
                <a:solidFill>
                  <a:srgbClr val="83E7E7"/>
                </a:solidFill>
                <a:latin typeface="UVF Didot" panose="02000503000000020003" pitchFamily="2" charset="0"/>
              </a:rPr>
              <a:t> non</a:t>
            </a:r>
            <a:endParaRPr lang="vi-VN" sz="2000" b="1" dirty="0">
              <a:solidFill>
                <a:srgbClr val="83E7E7"/>
              </a:solidFill>
              <a:latin typeface="UVF Didot" panose="02000503000000020003" pitchFamily="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7299" y="-1950735"/>
            <a:ext cx="2061197" cy="350510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4309" y="3216372"/>
            <a:ext cx="2061197" cy="35051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65D38BE-D2A8-4C05-A92E-62F2218F9B47}"/>
              </a:ext>
            </a:extLst>
          </p:cNvPr>
          <p:cNvSpPr txBox="1"/>
          <p:nvPr userDrawn="1"/>
        </p:nvSpPr>
        <p:spPr>
          <a:xfrm>
            <a:off x="2248564" y="6951665"/>
            <a:ext cx="86404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algn="ctr"/>
            <a:r>
              <a:rPr lang="en-US" sz="1800" b="1" dirty="0">
                <a:solidFill>
                  <a:srgbClr val="DA148A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CHUYÊN GIÁO ÁN ĐIỆN TỬ THEO TUẦN KHỐI 4 </a:t>
            </a:r>
          </a:p>
          <a:p>
            <a:pPr algn="ctr"/>
            <a:r>
              <a:rPr lang="en-US" sz="1800" b="1" dirty="0">
                <a:solidFill>
                  <a:srgbClr val="DA148A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BÀI THAO GIẢNG – ELEARNING</a:t>
            </a:r>
          </a:p>
          <a:p>
            <a:pPr algn="ctr"/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Nhóm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chia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sẻ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Quà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tặng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: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Non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Tiểu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học</a:t>
            </a:r>
            <a:endParaRPr lang="en-US" sz="1800" dirty="0">
              <a:solidFill>
                <a:schemeClr val="accent6">
                  <a:lumMod val="50000"/>
                </a:schemeClr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Page: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Non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Tiểu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học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A4EAF53-E428-4EB9-A178-87500C6DFB03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80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  <p:sldLayoutId id="2147483678" r:id="rId15"/>
    <p:sldLayoutId id="2147483679" r:id="rId16"/>
    <p:sldLayoutId id="2147483680" r:id="rId17"/>
  </p:sldLayoutIdLst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思源黑体 CN Bold" panose="020B0800000000000000" pitchFamily="34" charset="-122"/>
          <a:cs typeface="字魂59号-创粗黑" panose="00000500000000000000" charset="-122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426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1pPr>
      <a:lvl2pPr marL="990600" indent="-3810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373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3pPr>
      <a:lvl4pPr marL="2133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266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4pPr>
      <a:lvl5pPr marL="27432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»"/>
        <a:defRPr sz="266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9"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  <a:ea typeface="思源黑体 CN Bold" panose="020B0800000000000000" pitchFamily="34" charset="-122"/>
                <a:cs typeface="字魂59号-创粗黑" panose="00000500000000000000" charset="-122"/>
              </a:defRPr>
            </a:lvl1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2022/2/17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  <a:ea typeface="思源黑体 CN Bold" panose="020B0800000000000000" pitchFamily="34" charset="-122"/>
                <a:cs typeface="字魂59号-创粗黑" panose="00000500000000000000" charset="-122"/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  <a:ea typeface="思源黑体 CN Bold" panose="020B0800000000000000" pitchFamily="34" charset="-122"/>
                <a:cs typeface="字魂59号-创粗黑" panose="00000500000000000000" charset="-122"/>
              </a:defRPr>
            </a:lvl1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TextBox 6"/>
          <p:cNvSpPr txBox="1"/>
          <p:nvPr userDrawn="1"/>
        </p:nvSpPr>
        <p:spPr>
          <a:xfrm>
            <a:off x="10888980" y="-29429"/>
            <a:ext cx="1351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83E7E7"/>
                </a:solidFill>
                <a:latin typeface="UVF Didot" panose="02000503000000020003" pitchFamily="2" charset="0"/>
              </a:rPr>
              <a:t>Măng</a:t>
            </a:r>
            <a:r>
              <a:rPr lang="en-US" sz="2000" b="1" dirty="0">
                <a:solidFill>
                  <a:srgbClr val="83E7E7"/>
                </a:solidFill>
                <a:latin typeface="UVF Didot" panose="02000503000000020003" pitchFamily="2" charset="0"/>
              </a:rPr>
              <a:t> non</a:t>
            </a:r>
            <a:endParaRPr lang="vi-VN" sz="2000" b="1" dirty="0">
              <a:solidFill>
                <a:srgbClr val="83E7E7"/>
              </a:solidFill>
              <a:latin typeface="UVF Didot" panose="02000503000000020003" pitchFamily="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7299" y="-1950735"/>
            <a:ext cx="2061197" cy="350510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4309" y="3216372"/>
            <a:ext cx="2061197" cy="35051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8083D7-985A-4E30-8994-40F06EF34C71}"/>
              </a:ext>
            </a:extLst>
          </p:cNvPr>
          <p:cNvSpPr txBox="1"/>
          <p:nvPr userDrawn="1"/>
        </p:nvSpPr>
        <p:spPr>
          <a:xfrm>
            <a:off x="2375867" y="6983391"/>
            <a:ext cx="86404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algn="ctr"/>
            <a:r>
              <a:rPr lang="en-US" sz="1800" b="1" dirty="0">
                <a:solidFill>
                  <a:srgbClr val="DA148A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CHUYÊN GIÁO ÁN ĐIỆN TỬ THEO TUẦN KHỐI 4 </a:t>
            </a:r>
          </a:p>
          <a:p>
            <a:pPr algn="ctr"/>
            <a:r>
              <a:rPr lang="en-US" sz="1800" b="1" dirty="0">
                <a:solidFill>
                  <a:srgbClr val="DA148A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BÀI THAO GIẢNG – ELEARNING</a:t>
            </a:r>
          </a:p>
          <a:p>
            <a:pPr algn="ctr"/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Nhóm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chia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sẻ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Quà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tặng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: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Non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Tiểu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học</a:t>
            </a:r>
            <a:endParaRPr lang="en-US" sz="1800" dirty="0">
              <a:solidFill>
                <a:schemeClr val="accent6">
                  <a:lumMod val="50000"/>
                </a:schemeClr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Page: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Non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Tiểu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học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320580-AB36-4782-8A68-D9379526733E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964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98" r:id="rId17"/>
  </p:sldLayoutIdLst>
  <mc:AlternateContent xmlns:mc="http://schemas.openxmlformats.org/markup-compatibility/2006" xmlns:p14="http://schemas.microsoft.com/office/powerpoint/2010/main">
    <mc:Choice Requires="p14">
      <p:transition spd="slow" p14:dur="2000" advTm="3000">
        <p:randomBar dir="vert"/>
      </p:transition>
    </mc:Choice>
    <mc:Fallback xmlns="">
      <p:transition spd="slow" advTm="3000">
        <p:randomBar dir="vert"/>
      </p:transition>
    </mc:Fallback>
  </mc:AlternateContent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思源黑体 CN Bold" panose="020B0800000000000000" pitchFamily="34" charset="-122"/>
          <a:cs typeface="字魂59号-创粗黑" panose="00000500000000000000" charset="-122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426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1pPr>
      <a:lvl2pPr marL="990600" indent="-3810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373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3pPr>
      <a:lvl4pPr marL="2133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–"/>
        <a:defRPr sz="266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4pPr>
      <a:lvl5pPr marL="27432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»"/>
        <a:defRPr sz="2665" kern="1200">
          <a:solidFill>
            <a:schemeClr val="tx1"/>
          </a:solidFill>
          <a:latin typeface="+mn-lt"/>
          <a:ea typeface="思源黑体 CN Bold" panose="020B0800000000000000" pitchFamily="34" charset="-122"/>
          <a:cs typeface="字魂59号-创粗黑" panose="00000500000000000000" charset="-122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dibee Sans"/>
              <a:buNone/>
              <a:defRPr sz="2800">
                <a:solidFill>
                  <a:schemeClr val="dk1"/>
                </a:solidFill>
                <a:latin typeface="Odibee Sans"/>
                <a:ea typeface="Odibee Sans"/>
                <a:cs typeface="Odibee Sans"/>
                <a:sym typeface="Odibee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Didact Gothic"/>
              <a:buChar char="●"/>
              <a:defRPr sz="1800"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B1DE5E-47A8-494D-8DDE-4B5651EB7DE3}"/>
              </a:ext>
            </a:extLst>
          </p:cNvPr>
          <p:cNvSpPr txBox="1"/>
          <p:nvPr userDrawn="1"/>
        </p:nvSpPr>
        <p:spPr>
          <a:xfrm>
            <a:off x="2375867" y="6983391"/>
            <a:ext cx="86404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algn="ctr"/>
            <a:r>
              <a:rPr lang="en-US" sz="1800" b="1" dirty="0">
                <a:solidFill>
                  <a:srgbClr val="DA148A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CHUYÊN GIÁO ÁN ĐIỆN TỬ THEO TUẦN KHỐI 4 </a:t>
            </a:r>
          </a:p>
          <a:p>
            <a:pPr algn="ctr"/>
            <a:r>
              <a:rPr lang="en-US" sz="1800" b="1" dirty="0">
                <a:solidFill>
                  <a:srgbClr val="DA148A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BÀI THAO GIẢNG – ELEARNING</a:t>
            </a:r>
          </a:p>
          <a:p>
            <a:pPr algn="ctr"/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Nhóm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chia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sẻ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Quà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tặng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: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Non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Tiểu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học</a:t>
            </a:r>
            <a:endParaRPr lang="en-US" sz="1800" dirty="0">
              <a:solidFill>
                <a:schemeClr val="accent6">
                  <a:lumMod val="50000"/>
                </a:schemeClr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Page: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Non –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Tài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liệu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Tiểu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học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180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180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180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89671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  <p:sldLayoutId id="2147483718" r:id="rId19"/>
    <p:sldLayoutId id="2147483719" r:id="rId20"/>
    <p:sldLayoutId id="2147483720" r:id="rId21"/>
    <p:sldLayoutId id="2147483721" r:id="rId22"/>
    <p:sldLayoutId id="2147483722" r:id="rId23"/>
    <p:sldLayoutId id="2147483723" r:id="rId24"/>
    <p:sldLayoutId id="2147483724" r:id="rId25"/>
    <p:sldLayoutId id="2147483725" r:id="rId26"/>
    <p:sldLayoutId id="2147483726" r:id="rId27"/>
    <p:sldLayoutId id="2147483727" r:id="rId28"/>
    <p:sldLayoutId id="2147483728" r:id="rId29"/>
    <p:sldLayoutId id="2147483729" r:id="rId30"/>
    <p:sldLayoutId id="2147483730" r:id="rId31"/>
    <p:sldLayoutId id="2147483731" r:id="rId32"/>
    <p:sldLayoutId id="2147483732" r:id="rId33"/>
    <p:sldLayoutId id="2147483733" r:id="rId34"/>
    <p:sldLayoutId id="2147483734" r:id="rId35"/>
    <p:sldLayoutId id="2147483735" r:id="rId3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23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1.png"/><Relationship Id="rId7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microsoft.com/office/2007/relationships/hdphoto" Target="../media/hdphoto1.wdp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tags" Target="../tags/tag8.xml"/><Relationship Id="rId2" Type="http://schemas.microsoft.com/office/2007/relationships/media" Target="../media/media2.wmv"/><Relationship Id="rId1" Type="http://schemas.openxmlformats.org/officeDocument/2006/relationships/video" Target="NULL" TargetMode="External"/><Relationship Id="rId6" Type="http://schemas.openxmlformats.org/officeDocument/2006/relationships/image" Target="../media/image27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tags" Target="../tags/tag11.xml"/><Relationship Id="rId7" Type="http://schemas.openxmlformats.org/officeDocument/2006/relationships/image" Target="../media/image11.png"/><Relationship Id="rId12" Type="http://schemas.microsoft.com/office/2007/relationships/hdphoto" Target="../media/hdphoto2.wdp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slideLayout" Target="../slideLayouts/slideLayout2.xml"/><Relationship Id="rId11" Type="http://schemas.openxmlformats.org/officeDocument/2006/relationships/image" Target="../media/image26.png"/><Relationship Id="rId5" Type="http://schemas.openxmlformats.org/officeDocument/2006/relationships/tags" Target="../tags/tag13.xml"/><Relationship Id="rId10" Type="http://schemas.microsoft.com/office/2007/relationships/hdphoto" Target="../media/hdphoto1.wdp"/><Relationship Id="rId4" Type="http://schemas.openxmlformats.org/officeDocument/2006/relationships/tags" Target="../tags/tag12.xml"/><Relationship Id="rId9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9.png"/><Relationship Id="rId11" Type="http://schemas.openxmlformats.org/officeDocument/2006/relationships/image" Target="../media/image37.png"/><Relationship Id="rId5" Type="http://schemas.openxmlformats.org/officeDocument/2006/relationships/image" Target="../media/image15.png"/><Relationship Id="rId10" Type="http://schemas.openxmlformats.org/officeDocument/2006/relationships/image" Target="../media/image36.png"/><Relationship Id="rId4" Type="http://schemas.openxmlformats.org/officeDocument/2006/relationships/image" Target="../media/image14.png"/><Relationship Id="rId9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png"/><Relationship Id="rId5" Type="http://schemas.microsoft.com/office/2007/relationships/hdphoto" Target="../media/hdphoto4.wdp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9.png"/><Relationship Id="rId11" Type="http://schemas.openxmlformats.org/officeDocument/2006/relationships/image" Target="../media/image37.png"/><Relationship Id="rId5" Type="http://schemas.openxmlformats.org/officeDocument/2006/relationships/image" Target="../media/image15.png"/><Relationship Id="rId10" Type="http://schemas.openxmlformats.org/officeDocument/2006/relationships/image" Target="../media/image36.png"/><Relationship Id="rId4" Type="http://schemas.openxmlformats.org/officeDocument/2006/relationships/image" Target="../media/image14.png"/><Relationship Id="rId9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8.png"/><Relationship Id="rId5" Type="http://schemas.microsoft.com/office/2007/relationships/hdphoto" Target="../media/hdphoto6.wdp"/><Relationship Id="rId4" Type="http://schemas.openxmlformats.org/officeDocument/2006/relationships/image" Target="../media/image47.png"/><Relationship Id="rId9" Type="http://schemas.microsoft.com/office/2007/relationships/hdphoto" Target="../media/hdphoto8.wdp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Relationship Id="rId5" Type="http://schemas.microsoft.com/office/2007/relationships/hdphoto" Target="../media/hdphoto6.wdp"/><Relationship Id="rId4" Type="http://schemas.openxmlformats.org/officeDocument/2006/relationships/image" Target="../media/image47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Relationship Id="rId5" Type="http://schemas.microsoft.com/office/2007/relationships/hdphoto" Target="../media/hdphoto7.wdp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microsoft.com/office/2007/relationships/hdphoto" Target="../media/hdphoto9.wdp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microsoft.com/office/2007/relationships/hdphoto" Target="../media/hdphoto10.wdp"/><Relationship Id="rId4" Type="http://schemas.openxmlformats.org/officeDocument/2006/relationships/image" Target="../media/image5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tags" Target="../tags/tag14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52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8.png"/><Relationship Id="rId3" Type="http://schemas.openxmlformats.org/officeDocument/2006/relationships/image" Target="../media/image13.png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9.png"/><Relationship Id="rId11" Type="http://schemas.openxmlformats.org/officeDocument/2006/relationships/image" Target="../media/image36.png"/><Relationship Id="rId5" Type="http://schemas.openxmlformats.org/officeDocument/2006/relationships/image" Target="../media/image15.png"/><Relationship Id="rId10" Type="http://schemas.openxmlformats.org/officeDocument/2006/relationships/image" Target="../media/image35.png"/><Relationship Id="rId4" Type="http://schemas.openxmlformats.org/officeDocument/2006/relationships/image" Target="../media/image14.png"/><Relationship Id="rId9" Type="http://schemas.openxmlformats.org/officeDocument/2006/relationships/image" Target="../media/image53.png"/><Relationship Id="rId14" Type="http://schemas.openxmlformats.org/officeDocument/2006/relationships/image" Target="../media/image1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groups/629898828017053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3.xml"/><Relationship Id="rId4" Type="http://schemas.openxmlformats.org/officeDocument/2006/relationships/image" Target="../media/image5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67013116-0E4B-47D8-86D2-75FE8F697F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5" t="19159" b="30841"/>
          <a:stretch/>
        </p:blipFill>
        <p:spPr>
          <a:xfrm>
            <a:off x="0" y="0"/>
            <a:ext cx="3829050" cy="2038350"/>
          </a:xfrm>
          <a:custGeom>
            <a:avLst/>
            <a:gdLst>
              <a:gd name="connsiteX0" fmla="*/ 0 w 3829050"/>
              <a:gd name="connsiteY0" fmla="*/ 0 h 2038350"/>
              <a:gd name="connsiteX1" fmla="*/ 3829050 w 3829050"/>
              <a:gd name="connsiteY1" fmla="*/ 0 h 2038350"/>
              <a:gd name="connsiteX2" fmla="*/ 3829050 w 3829050"/>
              <a:gd name="connsiteY2" fmla="*/ 2038350 h 2038350"/>
              <a:gd name="connsiteX3" fmla="*/ 3195732 w 3829050"/>
              <a:gd name="connsiteY3" fmla="*/ 2038350 h 2038350"/>
              <a:gd name="connsiteX4" fmla="*/ 3217945 w 3829050"/>
              <a:gd name="connsiteY4" fmla="*/ 1966793 h 2038350"/>
              <a:gd name="connsiteX5" fmla="*/ 3228975 w 3829050"/>
              <a:gd name="connsiteY5" fmla="*/ 1857375 h 2038350"/>
              <a:gd name="connsiteX6" fmla="*/ 2686050 w 3829050"/>
              <a:gd name="connsiteY6" fmla="*/ 1314450 h 2038350"/>
              <a:gd name="connsiteX7" fmla="*/ 2143125 w 3829050"/>
              <a:gd name="connsiteY7" fmla="*/ 1857375 h 2038350"/>
              <a:gd name="connsiteX8" fmla="*/ 2154155 w 3829050"/>
              <a:gd name="connsiteY8" fmla="*/ 1966793 h 2038350"/>
              <a:gd name="connsiteX9" fmla="*/ 2176368 w 3829050"/>
              <a:gd name="connsiteY9" fmla="*/ 2038350 h 2038350"/>
              <a:gd name="connsiteX10" fmla="*/ 0 w 3829050"/>
              <a:gd name="connsiteY10" fmla="*/ 2038350 h 2038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29050" h="2038350">
                <a:moveTo>
                  <a:pt x="0" y="0"/>
                </a:moveTo>
                <a:lnTo>
                  <a:pt x="3829050" y="0"/>
                </a:lnTo>
                <a:lnTo>
                  <a:pt x="3829050" y="2038350"/>
                </a:lnTo>
                <a:lnTo>
                  <a:pt x="3195732" y="2038350"/>
                </a:lnTo>
                <a:lnTo>
                  <a:pt x="3217945" y="1966793"/>
                </a:lnTo>
                <a:cubicBezTo>
                  <a:pt x="3225177" y="1931450"/>
                  <a:pt x="3228975" y="1894856"/>
                  <a:pt x="3228975" y="1857375"/>
                </a:cubicBezTo>
                <a:cubicBezTo>
                  <a:pt x="3228975" y="1557526"/>
                  <a:pt x="2985899" y="1314450"/>
                  <a:pt x="2686050" y="1314450"/>
                </a:cubicBezTo>
                <a:cubicBezTo>
                  <a:pt x="2386201" y="1314450"/>
                  <a:pt x="2143125" y="1557526"/>
                  <a:pt x="2143125" y="1857375"/>
                </a:cubicBezTo>
                <a:cubicBezTo>
                  <a:pt x="2143125" y="1894856"/>
                  <a:pt x="2146923" y="1931450"/>
                  <a:pt x="2154155" y="1966793"/>
                </a:cubicBezTo>
                <a:lnTo>
                  <a:pt x="2176368" y="2038350"/>
                </a:lnTo>
                <a:lnTo>
                  <a:pt x="0" y="2038350"/>
                </a:lnTo>
                <a:close/>
              </a:path>
            </a:pathLst>
          </a:custGeom>
        </p:spPr>
      </p:pic>
      <p:sp>
        <p:nvSpPr>
          <p:cNvPr id="12" name="!!文本框 6">
            <a:extLst>
              <a:ext uri="{FF2B5EF4-FFF2-40B4-BE49-F238E27FC236}">
                <a16:creationId xmlns:a16="http://schemas.microsoft.com/office/drawing/2014/main" id="{AF6DA091-3078-4377-9863-27A52F29D01C}"/>
              </a:ext>
            </a:extLst>
          </p:cNvPr>
          <p:cNvSpPr txBox="1"/>
          <p:nvPr/>
        </p:nvSpPr>
        <p:spPr>
          <a:xfrm rot="20935447">
            <a:off x="3881760" y="140332"/>
            <a:ext cx="7343871" cy="6068777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 defTabSz="685165">
              <a:lnSpc>
                <a:spcPct val="150000"/>
              </a:lnSpc>
            </a:pPr>
            <a:r>
              <a:rPr lang="en-US" altLang="zh-CN" sz="9000" b="1" dirty="0"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UVN Binh Duong" pitchFamily="2" charset="0"/>
                <a:ea typeface="Tahoma" panose="020B0604030504040204" pitchFamily="34" charset="0"/>
                <a:cs typeface="+mn-ea"/>
                <a:sym typeface="+mn-lt"/>
              </a:rPr>
              <a:t>ÁNH SÁNG VÀ BẢO VỆ ĐÔI MẮT</a:t>
            </a:r>
            <a:endParaRPr lang="zh-CN" altLang="en-US" sz="9000" b="1" dirty="0">
              <a:solidFill>
                <a:schemeClr val="accent5">
                  <a:lumMod val="7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UVN Binh Duong" pitchFamily="2" charset="0"/>
              <a:ea typeface="方正稚艺简体" panose="03000509000000000000" pitchFamily="65" charset="-122"/>
              <a:cs typeface="+mn-ea"/>
              <a:sym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DB329B-0615-4C66-918D-FF368674A928}"/>
              </a:ext>
            </a:extLst>
          </p:cNvPr>
          <p:cNvSpPr txBox="1"/>
          <p:nvPr/>
        </p:nvSpPr>
        <p:spPr>
          <a:xfrm>
            <a:off x="185495" y="0"/>
            <a:ext cx="57716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70">
              <a:buClr>
                <a:srgbClr val="000000"/>
              </a:buClr>
            </a:pPr>
            <a:r>
              <a:rPr lang="en-US" sz="9600" b="1" kern="0" dirty="0">
                <a:solidFill>
                  <a:srgbClr val="FF0000"/>
                </a:solidFill>
                <a:latin typeface="Amazone" panose="03020702060507090A04" pitchFamily="66" charset="-93"/>
                <a:cs typeface="Arial"/>
                <a:sym typeface="Arial"/>
              </a:rPr>
              <a:t>Khoa </a:t>
            </a:r>
            <a:r>
              <a:rPr lang="en-US" sz="9600" b="1" kern="0" dirty="0" err="1">
                <a:solidFill>
                  <a:srgbClr val="FF0000"/>
                </a:solidFill>
                <a:latin typeface="Amazone" panose="03020702060507090A04" pitchFamily="66" charset="-93"/>
                <a:cs typeface="Arial"/>
                <a:sym typeface="Arial"/>
              </a:rPr>
              <a:t>học</a:t>
            </a:r>
            <a:endParaRPr lang="vi-VN" sz="9600" b="1" kern="0" dirty="0">
              <a:solidFill>
                <a:srgbClr val="FF0000"/>
              </a:solidFill>
              <a:latin typeface="Amazone" panose="03020702060507090A04" pitchFamily="66" charset="-93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448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2967038" y="-1787842"/>
            <a:ext cx="6144260" cy="10564495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2" name="图片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10210800" y="4912468"/>
            <a:ext cx="1390650" cy="1183532"/>
          </a:xfrm>
          <a:prstGeom prst="rect">
            <a:avLst/>
          </a:prstGeom>
        </p:spPr>
      </p:pic>
      <p:pic>
        <p:nvPicPr>
          <p:cNvPr id="13" name="图片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474372" y="209550"/>
            <a:ext cx="1410936" cy="1200796"/>
          </a:xfrm>
          <a:prstGeom prst="rect">
            <a:avLst/>
          </a:prstGeom>
        </p:spPr>
      </p:pic>
      <p:grpSp>
        <p:nvGrpSpPr>
          <p:cNvPr id="14" name="组合 18"/>
          <p:cNvGrpSpPr/>
          <p:nvPr/>
        </p:nvGrpSpPr>
        <p:grpSpPr>
          <a:xfrm flipH="1">
            <a:off x="-783572" y="1681400"/>
            <a:ext cx="5189683" cy="6018698"/>
            <a:chOff x="13242" y="4650"/>
            <a:chExt cx="5957" cy="7284"/>
          </a:xfrm>
        </p:grpSpPr>
        <p:pic>
          <p:nvPicPr>
            <p:cNvPr id="15" name="图片 16" descr="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6077" y="6303"/>
              <a:ext cx="3123" cy="4497"/>
            </a:xfrm>
            <a:prstGeom prst="rect">
              <a:avLst/>
            </a:prstGeom>
          </p:spPr>
        </p:pic>
        <p:pic>
          <p:nvPicPr>
            <p:cNvPr id="16" name="图片 29" descr="12_0008_图层-49"/>
            <p:cNvPicPr>
              <a:picLocks noChangeAspect="1"/>
            </p:cNvPicPr>
            <p:nvPr/>
          </p:nvPicPr>
          <p:blipFill>
            <a:blip r:embed="rId9"/>
            <a:srcRect r="64020" b="50210"/>
            <a:stretch>
              <a:fillRect/>
            </a:stretch>
          </p:blipFill>
          <p:spPr>
            <a:xfrm>
              <a:off x="13242" y="4650"/>
              <a:ext cx="3631" cy="7285"/>
            </a:xfrm>
            <a:prstGeom prst="rect">
              <a:avLst/>
            </a:prstGeom>
          </p:spPr>
        </p:pic>
      </p:grpSp>
      <p:sp>
        <p:nvSpPr>
          <p:cNvPr id="17" name="TextBox 16"/>
          <p:cNvSpPr txBox="1"/>
          <p:nvPr/>
        </p:nvSpPr>
        <p:spPr>
          <a:xfrm>
            <a:off x="4366074" y="1849647"/>
            <a:ext cx="682943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0" i="0" u="none" strike="noStrike" kern="1200" cap="none" spc="0" normalizeH="0" baseline="0" noProof="0" dirty="0" err="1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Khởi</a:t>
            </a:r>
            <a:r>
              <a:rPr kumimoji="0" lang="en-US" sz="8800" b="0" i="0" u="none" strike="noStrike" kern="1200" cap="none" spc="0" normalizeH="0" baseline="0" noProof="0" dirty="0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8800" b="0" i="0" u="none" strike="noStrike" kern="1200" cap="none" spc="0" normalizeH="0" baseline="0" noProof="0" dirty="0" err="1">
                <a:ln>
                  <a:noFill/>
                </a:ln>
                <a:solidFill>
                  <a:srgbClr val="BA665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động</a:t>
            </a:r>
            <a:endParaRPr kumimoji="0" lang="vi-VN" sz="8800" b="0" i="0" u="none" strike="noStrike" kern="1200" cap="none" spc="0" normalizeH="0" baseline="0" noProof="0" dirty="0">
              <a:ln>
                <a:noFill/>
              </a:ln>
              <a:solidFill>
                <a:srgbClr val="BA665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字魂59号-创粗黑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09306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图片 33">
            <a:extLst>
              <a:ext uri="{FF2B5EF4-FFF2-40B4-BE49-F238E27FC236}">
                <a16:creationId xmlns:a16="http://schemas.microsoft.com/office/drawing/2014/main" id="{BCBB3324-DFD1-437E-95A8-2579C9D9C9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771" y="1408610"/>
            <a:ext cx="2013857" cy="5147939"/>
          </a:xfrm>
          <a:prstGeom prst="rect">
            <a:avLst/>
          </a:prstGeom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id="{4A4A88B6-AC28-4A8C-811D-49F3BA840D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9337" y="4602572"/>
            <a:ext cx="1911624" cy="191162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DA87FB09-7EB5-4C8C-A26C-338F83C1502C}"/>
              </a:ext>
            </a:extLst>
          </p:cNvPr>
          <p:cNvGrpSpPr/>
          <p:nvPr/>
        </p:nvGrpSpPr>
        <p:grpSpPr>
          <a:xfrm>
            <a:off x="224408" y="339438"/>
            <a:ext cx="11532164" cy="1124578"/>
            <a:chOff x="1410951" y="1569523"/>
            <a:chExt cx="10664689" cy="846015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B131121-BF82-42EC-8853-6378E5060CB5}"/>
                </a:ext>
              </a:extLst>
            </p:cNvPr>
            <p:cNvSpPr txBox="1"/>
            <p:nvPr/>
          </p:nvSpPr>
          <p:spPr>
            <a:xfrm>
              <a:off x="1410951" y="1652756"/>
              <a:ext cx="10664689" cy="5788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Câu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1: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Loài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hoa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luôn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hướng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về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phía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mặt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trời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 </a:t>
              </a:r>
              <a:r>
                <a:rPr lang="en-US" sz="4400" b="1" kern="0" spc="-300" dirty="0" err="1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là</a:t>
              </a:r>
              <a:r>
                <a:rPr lang="en-US" sz="4400" b="1" kern="0" spc="-300" dirty="0"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#9Slide03 AmpleSoft Bold" panose="02000000000000000000" pitchFamily="2" charset="0"/>
                </a:rPr>
                <a:t>?</a:t>
              </a:r>
              <a:endParaRPr kumimoji="0" lang="en-US" sz="4400" b="1" i="0" u="none" strike="noStrike" kern="0" cap="none" spc="-30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#9Slide03 AmpleSoft Bold" panose="02000000000000000000" pitchFamily="2" charset="0"/>
              </a:endParaRPr>
            </a:p>
          </p:txBody>
        </p:sp>
        <p:sp>
          <p:nvSpPr>
            <p:cNvPr id="29" name="Rounded Rectangle 15">
              <a:extLst>
                <a:ext uri="{FF2B5EF4-FFF2-40B4-BE49-F238E27FC236}">
                  <a16:creationId xmlns:a16="http://schemas.microsoft.com/office/drawing/2014/main" id="{581D812E-EEF6-44B2-AE7F-1BC435078C7B}"/>
                </a:ext>
              </a:extLst>
            </p:cNvPr>
            <p:cNvSpPr/>
            <p:nvPr/>
          </p:nvSpPr>
          <p:spPr>
            <a:xfrm>
              <a:off x="1563874" y="1569523"/>
              <a:ext cx="10511765" cy="846015"/>
            </a:xfrm>
            <a:prstGeom prst="roundRect">
              <a:avLst/>
            </a:prstGeom>
            <a:noFill/>
            <a:ln w="28575" cap="flat" cmpd="sng" algn="ctr">
              <a:solidFill>
                <a:srgbClr val="5B9BD5">
                  <a:shade val="50000"/>
                </a:srgbClr>
              </a:soli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vi-VN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AmpleSoft Bold" panose="020000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07A37A3-223B-436C-BEE7-CAC824FE35B9}"/>
              </a:ext>
            </a:extLst>
          </p:cNvPr>
          <p:cNvSpPr txBox="1"/>
          <p:nvPr/>
        </p:nvSpPr>
        <p:spPr>
          <a:xfrm>
            <a:off x="975410" y="1689090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.VnCooper" panose="020B7200000000000000" pitchFamily="34" charset="0"/>
              </a:rPr>
              <a:t>A</a:t>
            </a:r>
            <a:endParaRPr lang="vi-VN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16F8FE6-C7CE-43E6-9738-ADBB72A792A3}"/>
              </a:ext>
            </a:extLst>
          </p:cNvPr>
          <p:cNvSpPr txBox="1"/>
          <p:nvPr/>
        </p:nvSpPr>
        <p:spPr>
          <a:xfrm>
            <a:off x="975410" y="3051952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accent4">
                    <a:lumMod val="75000"/>
                  </a:schemeClr>
                </a:solidFill>
                <a:latin typeface=".VnCooper" panose="020B7200000000000000" pitchFamily="34" charset="0"/>
              </a:rPr>
              <a:t>B</a:t>
            </a:r>
            <a:endParaRPr lang="vi-VN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35983F4-1146-48C4-ABDD-4994AEA93941}"/>
              </a:ext>
            </a:extLst>
          </p:cNvPr>
          <p:cNvSpPr txBox="1"/>
          <p:nvPr/>
        </p:nvSpPr>
        <p:spPr>
          <a:xfrm>
            <a:off x="975410" y="4079903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FEB0FE"/>
                </a:solidFill>
                <a:latin typeface=".VnCooper" panose="020B7200000000000000" pitchFamily="34" charset="0"/>
              </a:rPr>
              <a:t>C</a:t>
            </a:r>
            <a:endParaRPr lang="vi-VN" sz="4800" b="1" dirty="0">
              <a:solidFill>
                <a:srgbClr val="FEB0FE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D6999C7-1E8A-4C66-9A23-04E32A272EC7}"/>
              </a:ext>
            </a:extLst>
          </p:cNvPr>
          <p:cNvSpPr txBox="1"/>
          <p:nvPr/>
        </p:nvSpPr>
        <p:spPr>
          <a:xfrm>
            <a:off x="975410" y="5408531"/>
            <a:ext cx="7085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accent6">
                    <a:lumMod val="75000"/>
                  </a:schemeClr>
                </a:solidFill>
                <a:latin typeface=".VnCooper" panose="020B7200000000000000" pitchFamily="34" charset="0"/>
              </a:rPr>
              <a:t>D</a:t>
            </a:r>
            <a:endParaRPr lang="vi-VN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" name="图片 19" descr="千库网_卡通糖果气球边框_元素编号12097208">
            <a:extLst>
              <a:ext uri="{FF2B5EF4-FFF2-40B4-BE49-F238E27FC236}">
                <a16:creationId xmlns:a16="http://schemas.microsoft.com/office/drawing/2014/main" id="{686C07C7-DFE0-44B5-9371-F53E73A7F0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679" y="1419509"/>
            <a:ext cx="7224063" cy="1455912"/>
          </a:xfrm>
          <a:prstGeom prst="rect">
            <a:avLst/>
          </a:prstGeom>
        </p:spPr>
      </p:pic>
      <p:pic>
        <p:nvPicPr>
          <p:cNvPr id="41" name="图片 19" descr="千库网_卡通糖果气球边框_元素编号12097208">
            <a:extLst>
              <a:ext uri="{FF2B5EF4-FFF2-40B4-BE49-F238E27FC236}">
                <a16:creationId xmlns:a16="http://schemas.microsoft.com/office/drawing/2014/main" id="{A5D55CD4-B615-41AD-8FF4-9D83298DB9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451" y="2585037"/>
            <a:ext cx="7438120" cy="1545528"/>
          </a:xfrm>
          <a:prstGeom prst="rect">
            <a:avLst/>
          </a:prstGeom>
        </p:spPr>
      </p:pic>
      <p:pic>
        <p:nvPicPr>
          <p:cNvPr id="42" name="图片 19" descr="千库网_卡通糖果气球边框_元素编号12097208">
            <a:extLst>
              <a:ext uri="{FF2B5EF4-FFF2-40B4-BE49-F238E27FC236}">
                <a16:creationId xmlns:a16="http://schemas.microsoft.com/office/drawing/2014/main" id="{967D55F4-9BAA-49DB-9AC6-1FB194937B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1247" y="3820184"/>
            <a:ext cx="6560036" cy="1676950"/>
          </a:xfrm>
          <a:prstGeom prst="rect">
            <a:avLst/>
          </a:prstGeom>
        </p:spPr>
      </p:pic>
      <p:pic>
        <p:nvPicPr>
          <p:cNvPr id="43" name="图片 19" descr="千库网_卡通糖果气球边框_元素编号12097208">
            <a:extLst>
              <a:ext uri="{FF2B5EF4-FFF2-40B4-BE49-F238E27FC236}">
                <a16:creationId xmlns:a16="http://schemas.microsoft.com/office/drawing/2014/main" id="{6EB06EF9-669C-4F37-869B-43948C4F88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678" y="5210217"/>
            <a:ext cx="6777751" cy="14559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13F3D9-C90D-446D-9D3F-9A1F1EC08925}"/>
              </a:ext>
            </a:extLst>
          </p:cNvPr>
          <p:cNvSpPr txBox="1"/>
          <p:nvPr/>
        </p:nvSpPr>
        <p:spPr>
          <a:xfrm>
            <a:off x="2410857" y="1537305"/>
            <a:ext cx="570082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Hoa</a:t>
            </a:r>
            <a:r>
              <a:rPr lang="en-US" sz="66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hồng</a:t>
            </a:r>
            <a:endParaRPr lang="vi-VN" sz="6600" b="1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E0CF710-048E-4A0E-B339-171D1A5841B0}"/>
              </a:ext>
            </a:extLst>
          </p:cNvPr>
          <p:cNvSpPr txBox="1"/>
          <p:nvPr/>
        </p:nvSpPr>
        <p:spPr>
          <a:xfrm>
            <a:off x="2330374" y="2750297"/>
            <a:ext cx="6814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Hoa</a:t>
            </a:r>
            <a:r>
              <a:rPr lang="en-US" sz="66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hướng</a:t>
            </a:r>
            <a:r>
              <a:rPr lang="en-US" sz="66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dương</a:t>
            </a:r>
            <a:endParaRPr lang="vi-VN" sz="6600" b="1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D91F5B7-330B-44F5-9495-A33048B99FAB}"/>
              </a:ext>
            </a:extLst>
          </p:cNvPr>
          <p:cNvSpPr txBox="1"/>
          <p:nvPr/>
        </p:nvSpPr>
        <p:spPr>
          <a:xfrm>
            <a:off x="2330374" y="4102221"/>
            <a:ext cx="6814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Hoa</a:t>
            </a:r>
            <a:r>
              <a:rPr lang="en-US" sz="66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</a:t>
            </a:r>
            <a:endParaRPr lang="vi-VN" sz="6600" b="1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544C322-2DAB-4791-89F6-BF38794EEE35}"/>
              </a:ext>
            </a:extLst>
          </p:cNvPr>
          <p:cNvSpPr txBox="1"/>
          <p:nvPr/>
        </p:nvSpPr>
        <p:spPr>
          <a:xfrm>
            <a:off x="2292520" y="5366937"/>
            <a:ext cx="6814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Hoa</a:t>
            </a:r>
            <a:r>
              <a:rPr lang="en-US" sz="66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cẩm</a:t>
            </a:r>
            <a:r>
              <a:rPr lang="en-US" sz="66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tú</a:t>
            </a:r>
            <a:r>
              <a:rPr lang="en-US" sz="66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cầu</a:t>
            </a:r>
            <a:endParaRPr lang="vi-VN" sz="6600" b="1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86C8969-9A64-4B76-AF00-12021C9E0DA5}"/>
              </a:ext>
            </a:extLst>
          </p:cNvPr>
          <p:cNvSpPr/>
          <p:nvPr/>
        </p:nvSpPr>
        <p:spPr>
          <a:xfrm>
            <a:off x="839211" y="2971800"/>
            <a:ext cx="914400" cy="914400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</p:spTree>
    <p:extLst>
      <p:ext uri="{BB962C8B-B14F-4D97-AF65-F5344CB8AC3E}">
        <p14:creationId xmlns:p14="http://schemas.microsoft.com/office/powerpoint/2010/main" val="258230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4" grpId="0"/>
      <p:bldP spid="45" grpId="0"/>
      <p:bldP spid="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图片 33">
            <a:extLst>
              <a:ext uri="{FF2B5EF4-FFF2-40B4-BE49-F238E27FC236}">
                <a16:creationId xmlns:a16="http://schemas.microsoft.com/office/drawing/2014/main" id="{BCBB3324-DFD1-437E-95A8-2579C9D9C9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18" y="1419509"/>
            <a:ext cx="2013857" cy="5147939"/>
          </a:xfrm>
          <a:prstGeom prst="rect">
            <a:avLst/>
          </a:prstGeom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id="{4A4A88B6-AC28-4A8C-811D-49F3BA840D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9337" y="4602572"/>
            <a:ext cx="1911624" cy="191162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DA87FB09-7EB5-4C8C-A26C-338F83C1502C}"/>
              </a:ext>
            </a:extLst>
          </p:cNvPr>
          <p:cNvGrpSpPr/>
          <p:nvPr/>
        </p:nvGrpSpPr>
        <p:grpSpPr>
          <a:xfrm>
            <a:off x="-169867" y="339439"/>
            <a:ext cx="12434906" cy="1124578"/>
            <a:chOff x="1039591" y="1569523"/>
            <a:chExt cx="11199879" cy="846015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B131121-BF82-42EC-8853-6378E5060CB5}"/>
                </a:ext>
              </a:extLst>
            </p:cNvPr>
            <p:cNvSpPr txBox="1"/>
            <p:nvPr/>
          </p:nvSpPr>
          <p:spPr>
            <a:xfrm>
              <a:off x="1039591" y="1677095"/>
              <a:ext cx="11199879" cy="5788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2: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Không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có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ánh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sáng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thực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vật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sẽ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như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thế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nào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?</a:t>
              </a:r>
            </a:p>
          </p:txBody>
        </p:sp>
        <p:sp>
          <p:nvSpPr>
            <p:cNvPr id="29" name="Rounded Rectangle 15">
              <a:extLst>
                <a:ext uri="{FF2B5EF4-FFF2-40B4-BE49-F238E27FC236}">
                  <a16:creationId xmlns:a16="http://schemas.microsoft.com/office/drawing/2014/main" id="{581D812E-EEF6-44B2-AE7F-1BC435078C7B}"/>
                </a:ext>
              </a:extLst>
            </p:cNvPr>
            <p:cNvSpPr/>
            <p:nvPr/>
          </p:nvSpPr>
          <p:spPr>
            <a:xfrm>
              <a:off x="1203423" y="1569523"/>
              <a:ext cx="10872216" cy="846015"/>
            </a:xfrm>
            <a:prstGeom prst="roundRect">
              <a:avLst/>
            </a:prstGeom>
            <a:noFill/>
            <a:ln w="28575" cap="flat" cmpd="sng" algn="ctr">
              <a:solidFill>
                <a:srgbClr val="5B9BD5">
                  <a:shade val="50000"/>
                </a:srgbClr>
              </a:soli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vi-VN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AmpleSoft Bold" panose="020000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07A37A3-223B-436C-BEE7-CAC824FE35B9}"/>
              </a:ext>
            </a:extLst>
          </p:cNvPr>
          <p:cNvSpPr txBox="1"/>
          <p:nvPr/>
        </p:nvSpPr>
        <p:spPr>
          <a:xfrm>
            <a:off x="975410" y="1689090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4389BF">
                    <a:lumMod val="50000"/>
                  </a:srgbClr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A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4389BF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16F8FE6-C7CE-43E6-9738-ADBB72A792A3}"/>
              </a:ext>
            </a:extLst>
          </p:cNvPr>
          <p:cNvSpPr txBox="1"/>
          <p:nvPr/>
        </p:nvSpPr>
        <p:spPr>
          <a:xfrm>
            <a:off x="975410" y="3051952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75000"/>
                  </a:srgbClr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B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35983F4-1146-48C4-ABDD-4994AEA93941}"/>
              </a:ext>
            </a:extLst>
          </p:cNvPr>
          <p:cNvSpPr txBox="1"/>
          <p:nvPr/>
        </p:nvSpPr>
        <p:spPr>
          <a:xfrm>
            <a:off x="975410" y="4079903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EB0FE"/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C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FEB0F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D6999C7-1E8A-4C66-9A23-04E32A272EC7}"/>
              </a:ext>
            </a:extLst>
          </p:cNvPr>
          <p:cNvSpPr txBox="1"/>
          <p:nvPr/>
        </p:nvSpPr>
        <p:spPr>
          <a:xfrm>
            <a:off x="975410" y="5408531"/>
            <a:ext cx="7085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D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40" name="图片 19" descr="千库网_卡通糖果气球边框_元素编号12097208">
            <a:extLst>
              <a:ext uri="{FF2B5EF4-FFF2-40B4-BE49-F238E27FC236}">
                <a16:creationId xmlns:a16="http://schemas.microsoft.com/office/drawing/2014/main" id="{686C07C7-DFE0-44B5-9371-F53E73A7F0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679" y="1419509"/>
            <a:ext cx="7224063" cy="1455912"/>
          </a:xfrm>
          <a:prstGeom prst="rect">
            <a:avLst/>
          </a:prstGeom>
        </p:spPr>
      </p:pic>
      <p:pic>
        <p:nvPicPr>
          <p:cNvPr id="41" name="图片 19" descr="千库网_卡通糖果气球边框_元素编号12097208">
            <a:extLst>
              <a:ext uri="{FF2B5EF4-FFF2-40B4-BE49-F238E27FC236}">
                <a16:creationId xmlns:a16="http://schemas.microsoft.com/office/drawing/2014/main" id="{A5D55CD4-B615-41AD-8FF4-9D83298DB9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451" y="2585037"/>
            <a:ext cx="7438120" cy="1545528"/>
          </a:xfrm>
          <a:prstGeom prst="rect">
            <a:avLst/>
          </a:prstGeom>
        </p:spPr>
      </p:pic>
      <p:pic>
        <p:nvPicPr>
          <p:cNvPr id="42" name="图片 19" descr="千库网_卡通糖果气球边框_元素编号12097208">
            <a:extLst>
              <a:ext uri="{FF2B5EF4-FFF2-40B4-BE49-F238E27FC236}">
                <a16:creationId xmlns:a16="http://schemas.microsoft.com/office/drawing/2014/main" id="{967D55F4-9BAA-49DB-9AC6-1FB194937B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1246" y="3820184"/>
            <a:ext cx="7438119" cy="1676950"/>
          </a:xfrm>
          <a:prstGeom prst="rect">
            <a:avLst/>
          </a:prstGeom>
        </p:spPr>
      </p:pic>
      <p:pic>
        <p:nvPicPr>
          <p:cNvPr id="43" name="图片 19" descr="千库网_卡通糖果气球边框_元素编号12097208">
            <a:extLst>
              <a:ext uri="{FF2B5EF4-FFF2-40B4-BE49-F238E27FC236}">
                <a16:creationId xmlns:a16="http://schemas.microsoft.com/office/drawing/2014/main" id="{6EB06EF9-669C-4F37-869B-43948C4F88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678" y="5210217"/>
            <a:ext cx="6777751" cy="14559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13F3D9-C90D-446D-9D3F-9A1F1EC08925}"/>
              </a:ext>
            </a:extLst>
          </p:cNvPr>
          <p:cNvSpPr txBox="1"/>
          <p:nvPr/>
        </p:nvSpPr>
        <p:spPr>
          <a:xfrm>
            <a:off x="2410857" y="1537305"/>
            <a:ext cx="57008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Mau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chóng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lụi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tàn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9CC911A-7C4B-404B-A04D-3F3760B92774}"/>
              </a:ext>
            </a:extLst>
          </p:cNvPr>
          <p:cNvSpPr txBox="1"/>
          <p:nvPr/>
        </p:nvSpPr>
        <p:spPr>
          <a:xfrm>
            <a:off x="2403628" y="2811645"/>
            <a:ext cx="57008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Luôn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tươi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tốt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2B74AA-448F-4FA8-819F-C271621078B4}"/>
              </a:ext>
            </a:extLst>
          </p:cNvPr>
          <p:cNvSpPr txBox="1"/>
          <p:nvPr/>
        </p:nvSpPr>
        <p:spPr>
          <a:xfrm>
            <a:off x="2324141" y="4151998"/>
            <a:ext cx="7069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Phát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triển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bình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thường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4CA3A7-938A-4384-A96E-4D98354566C0}"/>
              </a:ext>
            </a:extLst>
          </p:cNvPr>
          <p:cNvSpPr txBox="1"/>
          <p:nvPr/>
        </p:nvSpPr>
        <p:spPr>
          <a:xfrm>
            <a:off x="2299064" y="5438491"/>
            <a:ext cx="7069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Cả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3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đáp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án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đều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sai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7A73084-2932-4953-BD19-7EA9AB543F06}"/>
              </a:ext>
            </a:extLst>
          </p:cNvPr>
          <p:cNvSpPr/>
          <p:nvPr/>
        </p:nvSpPr>
        <p:spPr>
          <a:xfrm>
            <a:off x="867680" y="1733260"/>
            <a:ext cx="914400" cy="914400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</p:spTree>
    <p:extLst>
      <p:ext uri="{BB962C8B-B14F-4D97-AF65-F5344CB8AC3E}">
        <p14:creationId xmlns:p14="http://schemas.microsoft.com/office/powerpoint/2010/main" val="2401515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  <p:bldP spid="20" grpId="0"/>
      <p:bldP spid="21" grpId="0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图片 33">
            <a:extLst>
              <a:ext uri="{FF2B5EF4-FFF2-40B4-BE49-F238E27FC236}">
                <a16:creationId xmlns:a16="http://schemas.microsoft.com/office/drawing/2014/main" id="{BCBB3324-DFD1-437E-95A8-2579C9D9C9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771" y="1408610"/>
            <a:ext cx="2013857" cy="5147939"/>
          </a:xfrm>
          <a:prstGeom prst="rect">
            <a:avLst/>
          </a:prstGeom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id="{4A4A88B6-AC28-4A8C-811D-49F3BA840D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9337" y="4602572"/>
            <a:ext cx="1911624" cy="191162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DA87FB09-7EB5-4C8C-A26C-338F83C1502C}"/>
              </a:ext>
            </a:extLst>
          </p:cNvPr>
          <p:cNvGrpSpPr/>
          <p:nvPr/>
        </p:nvGrpSpPr>
        <p:grpSpPr>
          <a:xfrm>
            <a:off x="-169867" y="339439"/>
            <a:ext cx="12434906" cy="1124578"/>
            <a:chOff x="1039591" y="1569523"/>
            <a:chExt cx="11199879" cy="846015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B131121-BF82-42EC-8853-6378E5060CB5}"/>
                </a:ext>
              </a:extLst>
            </p:cNvPr>
            <p:cNvSpPr txBox="1"/>
            <p:nvPr/>
          </p:nvSpPr>
          <p:spPr>
            <a:xfrm>
              <a:off x="1039591" y="1677095"/>
              <a:ext cx="11199879" cy="5788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Câu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3: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Mặt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trời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đem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lại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sự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sống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 </a:t>
              </a:r>
              <a:r>
                <a:rPr kumimoji="0" lang="en-US" sz="4400" b="1" i="0" u="none" strike="noStrike" kern="0" cap="none" spc="-30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cho</a:t>
              </a:r>
              <a:r>
                <a:rPr kumimoji="0" lang="en-US" sz="4400" b="1" i="0" u="none" strike="noStrike" kern="0" cap="none" spc="-30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#9Slide03 AmpleSoft Bold" panose="02000000000000000000" pitchFamily="2" charset="0"/>
                  <a:ea typeface="+mn-ea"/>
                  <a:cs typeface="+mn-cs"/>
                </a:rPr>
                <a:t>?</a:t>
              </a:r>
            </a:p>
          </p:txBody>
        </p:sp>
        <p:sp>
          <p:nvSpPr>
            <p:cNvPr id="29" name="Rounded Rectangle 15">
              <a:extLst>
                <a:ext uri="{FF2B5EF4-FFF2-40B4-BE49-F238E27FC236}">
                  <a16:creationId xmlns:a16="http://schemas.microsoft.com/office/drawing/2014/main" id="{581D812E-EEF6-44B2-AE7F-1BC435078C7B}"/>
                </a:ext>
              </a:extLst>
            </p:cNvPr>
            <p:cNvSpPr/>
            <p:nvPr/>
          </p:nvSpPr>
          <p:spPr>
            <a:xfrm>
              <a:off x="1203423" y="1569523"/>
              <a:ext cx="10872216" cy="846015"/>
            </a:xfrm>
            <a:prstGeom prst="roundRect">
              <a:avLst/>
            </a:prstGeom>
            <a:noFill/>
            <a:ln w="28575" cap="flat" cmpd="sng" algn="ctr">
              <a:solidFill>
                <a:srgbClr val="5B9BD5">
                  <a:shade val="50000"/>
                </a:srgbClr>
              </a:soli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vi-VN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AmpleSoft Bold" panose="020000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07A37A3-223B-436C-BEE7-CAC824FE35B9}"/>
              </a:ext>
            </a:extLst>
          </p:cNvPr>
          <p:cNvSpPr txBox="1"/>
          <p:nvPr/>
        </p:nvSpPr>
        <p:spPr>
          <a:xfrm>
            <a:off x="975410" y="1689090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4389BF">
                    <a:lumMod val="50000"/>
                  </a:srgbClr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A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4389BF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16F8FE6-C7CE-43E6-9738-ADBB72A792A3}"/>
              </a:ext>
            </a:extLst>
          </p:cNvPr>
          <p:cNvSpPr txBox="1"/>
          <p:nvPr/>
        </p:nvSpPr>
        <p:spPr>
          <a:xfrm>
            <a:off x="975410" y="3051952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75000"/>
                  </a:srgbClr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B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35983F4-1146-48C4-ABDD-4994AEA93941}"/>
              </a:ext>
            </a:extLst>
          </p:cNvPr>
          <p:cNvSpPr txBox="1"/>
          <p:nvPr/>
        </p:nvSpPr>
        <p:spPr>
          <a:xfrm>
            <a:off x="975410" y="4079903"/>
            <a:ext cx="563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EB0FE"/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C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FEB0F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D6999C7-1E8A-4C66-9A23-04E32A272EC7}"/>
              </a:ext>
            </a:extLst>
          </p:cNvPr>
          <p:cNvSpPr txBox="1"/>
          <p:nvPr/>
        </p:nvSpPr>
        <p:spPr>
          <a:xfrm>
            <a:off x="975410" y="5408531"/>
            <a:ext cx="7085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.VnCooper" panose="020B7200000000000000" pitchFamily="34" charset="0"/>
                <a:ea typeface="+mn-ea"/>
                <a:cs typeface="+mn-cs"/>
              </a:rPr>
              <a:t>D</a:t>
            </a:r>
            <a:endParaRPr kumimoji="0" lang="vi-VN" sz="48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40" name="图片 19" descr="千库网_卡通糖果气球边框_元素编号12097208">
            <a:extLst>
              <a:ext uri="{FF2B5EF4-FFF2-40B4-BE49-F238E27FC236}">
                <a16:creationId xmlns:a16="http://schemas.microsoft.com/office/drawing/2014/main" id="{686C07C7-DFE0-44B5-9371-F53E73A7F0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679" y="1419509"/>
            <a:ext cx="4274035" cy="1455912"/>
          </a:xfrm>
          <a:prstGeom prst="rect">
            <a:avLst/>
          </a:prstGeom>
        </p:spPr>
      </p:pic>
      <p:pic>
        <p:nvPicPr>
          <p:cNvPr id="41" name="图片 19" descr="千库网_卡通糖果气球边框_元素编号12097208">
            <a:extLst>
              <a:ext uri="{FF2B5EF4-FFF2-40B4-BE49-F238E27FC236}">
                <a16:creationId xmlns:a16="http://schemas.microsoft.com/office/drawing/2014/main" id="{A5D55CD4-B615-41AD-8FF4-9D83298DB9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451" y="2585037"/>
            <a:ext cx="4274035" cy="1545528"/>
          </a:xfrm>
          <a:prstGeom prst="rect">
            <a:avLst/>
          </a:prstGeom>
        </p:spPr>
      </p:pic>
      <p:pic>
        <p:nvPicPr>
          <p:cNvPr id="42" name="图片 19" descr="千库网_卡通糖果气球边框_元素编号12097208">
            <a:extLst>
              <a:ext uri="{FF2B5EF4-FFF2-40B4-BE49-F238E27FC236}">
                <a16:creationId xmlns:a16="http://schemas.microsoft.com/office/drawing/2014/main" id="{967D55F4-9BAA-49DB-9AC6-1FB194937B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5265" y="3831916"/>
            <a:ext cx="4351222" cy="1676950"/>
          </a:xfrm>
          <a:prstGeom prst="rect">
            <a:avLst/>
          </a:prstGeom>
        </p:spPr>
      </p:pic>
      <p:pic>
        <p:nvPicPr>
          <p:cNvPr id="43" name="图片 19" descr="千库网_卡通糖果气球边框_元素编号12097208">
            <a:extLst>
              <a:ext uri="{FF2B5EF4-FFF2-40B4-BE49-F238E27FC236}">
                <a16:creationId xmlns:a16="http://schemas.microsoft.com/office/drawing/2014/main" id="{6EB06EF9-669C-4F37-869B-43948C4F88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1039" y="5197578"/>
            <a:ext cx="7328628" cy="14559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13F3D9-C90D-446D-9D3F-9A1F1EC08925}"/>
              </a:ext>
            </a:extLst>
          </p:cNvPr>
          <p:cNvSpPr txBox="1"/>
          <p:nvPr/>
        </p:nvSpPr>
        <p:spPr>
          <a:xfrm>
            <a:off x="2410857" y="1537305"/>
            <a:ext cx="57008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người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9CC911A-7C4B-404B-A04D-3F3760B92774}"/>
              </a:ext>
            </a:extLst>
          </p:cNvPr>
          <p:cNvSpPr txBox="1"/>
          <p:nvPr/>
        </p:nvSpPr>
        <p:spPr>
          <a:xfrm>
            <a:off x="2403628" y="2811645"/>
            <a:ext cx="57008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b="1" dirty="0" err="1">
                <a:solidFill>
                  <a:srgbClr val="3F3F3F">
                    <a:lumMod val="5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5400" b="1" dirty="0">
                <a:solidFill>
                  <a:srgbClr val="3F3F3F">
                    <a:lumMod val="5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3F3F3F">
                    <a:lumMod val="5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2B74AA-448F-4FA8-819F-C271621078B4}"/>
              </a:ext>
            </a:extLst>
          </p:cNvPr>
          <p:cNvSpPr txBox="1"/>
          <p:nvPr/>
        </p:nvSpPr>
        <p:spPr>
          <a:xfrm>
            <a:off x="2324141" y="4151998"/>
            <a:ext cx="56877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Thực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vật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4CA3A7-938A-4384-A96E-4D98354566C0}"/>
              </a:ext>
            </a:extLst>
          </p:cNvPr>
          <p:cNvSpPr txBox="1"/>
          <p:nvPr/>
        </p:nvSpPr>
        <p:spPr>
          <a:xfrm>
            <a:off x="2292027" y="5427206"/>
            <a:ext cx="7069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Cả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3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đáp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án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đều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đúng</a:t>
            </a:r>
            <a:endParaRPr kumimoji="0" lang="vi-VN" sz="54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990C3EB1-2102-440F-BF1C-7501AD9514BE}"/>
              </a:ext>
            </a:extLst>
          </p:cNvPr>
          <p:cNvSpPr/>
          <p:nvPr/>
        </p:nvSpPr>
        <p:spPr>
          <a:xfrm>
            <a:off x="907203" y="5433765"/>
            <a:ext cx="914400" cy="914400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</p:spTree>
    <p:extLst>
      <p:ext uri="{BB962C8B-B14F-4D97-AF65-F5344CB8AC3E}">
        <p14:creationId xmlns:p14="http://schemas.microsoft.com/office/powerpoint/2010/main" val="417078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  <p:bldP spid="20" grpId="0"/>
      <p:bldP spid="21" grpId="0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3D0E26FB-4272-49B0-B678-AD5FF78747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6754" y="304346"/>
            <a:ext cx="1701074" cy="2191657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4B82854-6A38-4425-A621-386DFF4A822B}"/>
              </a:ext>
            </a:extLst>
          </p:cNvPr>
          <p:cNvGrpSpPr/>
          <p:nvPr/>
        </p:nvGrpSpPr>
        <p:grpSpPr>
          <a:xfrm>
            <a:off x="53654" y="109597"/>
            <a:ext cx="3046283" cy="947058"/>
            <a:chOff x="3500270" y="734421"/>
            <a:chExt cx="4698662" cy="1793162"/>
          </a:xfrm>
        </p:grpSpPr>
        <p:sp>
          <p:nvSpPr>
            <p:cNvPr id="8" name="MH_SubTitle_1">
              <a:extLst>
                <a:ext uri="{FF2B5EF4-FFF2-40B4-BE49-F238E27FC236}">
                  <a16:creationId xmlns:a16="http://schemas.microsoft.com/office/drawing/2014/main" id="{1507759F-895D-4DE1-A4E2-D1665D94B8B0}"/>
                </a:ext>
              </a:extLst>
            </p:cNvPr>
            <p:cNvSpPr>
              <a:spLocks/>
            </p:cNvSpPr>
            <p:nvPr>
              <p:custDataLst>
                <p:tags r:id="rId3"/>
              </p:custDataLst>
            </p:nvPr>
          </p:nvSpPr>
          <p:spPr bwMode="auto">
            <a:xfrm rot="21084412">
              <a:off x="3500270" y="734421"/>
              <a:ext cx="4698662" cy="1793162"/>
            </a:xfrm>
            <a:custGeom>
              <a:avLst/>
              <a:gdLst>
                <a:gd name="T0" fmla="*/ 2147483646 w 30720"/>
                <a:gd name="T1" fmla="*/ 2147483646 h 11496"/>
                <a:gd name="T2" fmla="*/ 2147483646 w 30720"/>
                <a:gd name="T3" fmla="*/ 2147483646 h 11496"/>
                <a:gd name="T4" fmla="*/ 2147483646 w 30720"/>
                <a:gd name="T5" fmla="*/ 2147483646 h 11496"/>
                <a:gd name="T6" fmla="*/ 2147483646 w 30720"/>
                <a:gd name="T7" fmla="*/ 2147483646 h 11496"/>
                <a:gd name="T8" fmla="*/ 2147483646 w 30720"/>
                <a:gd name="T9" fmla="*/ 2147483646 h 11496"/>
                <a:gd name="T10" fmla="*/ 2147483646 w 30720"/>
                <a:gd name="T11" fmla="*/ 2147483646 h 11496"/>
                <a:gd name="T12" fmla="*/ 2147483646 w 30720"/>
                <a:gd name="T13" fmla="*/ 2147483646 h 11496"/>
                <a:gd name="T14" fmla="*/ 2147483646 w 30720"/>
                <a:gd name="T15" fmla="*/ 2147483646 h 11496"/>
                <a:gd name="T16" fmla="*/ 2147483646 w 30720"/>
                <a:gd name="T17" fmla="*/ 2147483646 h 11496"/>
                <a:gd name="T18" fmla="*/ 2147483646 w 30720"/>
                <a:gd name="T19" fmla="*/ 2147483646 h 11496"/>
                <a:gd name="T20" fmla="*/ 2147483646 w 30720"/>
                <a:gd name="T21" fmla="*/ 2147483646 h 11496"/>
                <a:gd name="T22" fmla="*/ 2147483646 w 30720"/>
                <a:gd name="T23" fmla="*/ 2147483646 h 11496"/>
                <a:gd name="T24" fmla="*/ 2147483646 w 30720"/>
                <a:gd name="T25" fmla="*/ 2147483646 h 11496"/>
                <a:gd name="T26" fmla="*/ 2147483646 w 30720"/>
                <a:gd name="T27" fmla="*/ 2147483646 h 11496"/>
                <a:gd name="T28" fmla="*/ 2147483646 w 30720"/>
                <a:gd name="T29" fmla="*/ 2147483646 h 11496"/>
                <a:gd name="T30" fmla="*/ 2147483646 w 30720"/>
                <a:gd name="T31" fmla="*/ 2147483646 h 11496"/>
                <a:gd name="T32" fmla="*/ 2147483646 w 30720"/>
                <a:gd name="T33" fmla="*/ 2147483646 h 11496"/>
                <a:gd name="T34" fmla="*/ 2147483646 w 30720"/>
                <a:gd name="T35" fmla="*/ 2147483646 h 11496"/>
                <a:gd name="T36" fmla="*/ 2147483646 w 30720"/>
                <a:gd name="T37" fmla="*/ 2147483646 h 11496"/>
                <a:gd name="T38" fmla="*/ 2147483646 w 30720"/>
                <a:gd name="T39" fmla="*/ 2147483646 h 11496"/>
                <a:gd name="T40" fmla="*/ 2147483646 w 30720"/>
                <a:gd name="T41" fmla="*/ 2147483646 h 11496"/>
                <a:gd name="T42" fmla="*/ 2147483646 w 30720"/>
                <a:gd name="T43" fmla="*/ 2147483646 h 11496"/>
                <a:gd name="T44" fmla="*/ 2147483646 w 30720"/>
                <a:gd name="T45" fmla="*/ 2147483646 h 11496"/>
                <a:gd name="T46" fmla="*/ 2147483646 w 30720"/>
                <a:gd name="T47" fmla="*/ 2147483646 h 11496"/>
                <a:gd name="T48" fmla="*/ 2147483646 w 30720"/>
                <a:gd name="T49" fmla="*/ 2147483646 h 11496"/>
                <a:gd name="T50" fmla="*/ 2147483646 w 30720"/>
                <a:gd name="T51" fmla="*/ 2147483646 h 11496"/>
                <a:gd name="T52" fmla="*/ 2147483646 w 30720"/>
                <a:gd name="T53" fmla="*/ 2147483646 h 11496"/>
                <a:gd name="T54" fmla="*/ 2147483646 w 30720"/>
                <a:gd name="T55" fmla="*/ 2147483646 h 11496"/>
                <a:gd name="T56" fmla="*/ 2147483646 w 30720"/>
                <a:gd name="T57" fmla="*/ 2147483646 h 11496"/>
                <a:gd name="T58" fmla="*/ 2147483646 w 30720"/>
                <a:gd name="T59" fmla="*/ 2147483646 h 11496"/>
                <a:gd name="T60" fmla="*/ 2147483646 w 30720"/>
                <a:gd name="T61" fmla="*/ 2147483646 h 11496"/>
                <a:gd name="T62" fmla="*/ 2147483646 w 30720"/>
                <a:gd name="T63" fmla="*/ 2147483646 h 11496"/>
                <a:gd name="T64" fmla="*/ 2147483646 w 30720"/>
                <a:gd name="T65" fmla="*/ 2147483646 h 11496"/>
                <a:gd name="T66" fmla="*/ 2147483646 w 30720"/>
                <a:gd name="T67" fmla="*/ 2147483646 h 11496"/>
                <a:gd name="T68" fmla="*/ 2147483646 w 30720"/>
                <a:gd name="T69" fmla="*/ 2147483646 h 11496"/>
                <a:gd name="T70" fmla="*/ 2147483646 w 30720"/>
                <a:gd name="T71" fmla="*/ 2147483646 h 11496"/>
                <a:gd name="T72" fmla="*/ 2147483646 w 30720"/>
                <a:gd name="T73" fmla="*/ 2147483646 h 11496"/>
                <a:gd name="T74" fmla="*/ 2147483646 w 30720"/>
                <a:gd name="T75" fmla="*/ 2147483646 h 11496"/>
                <a:gd name="T76" fmla="*/ 2147483646 w 30720"/>
                <a:gd name="T77" fmla="*/ 2147483646 h 11496"/>
                <a:gd name="T78" fmla="*/ 2147483646 w 30720"/>
                <a:gd name="T79" fmla="*/ 2147483646 h 11496"/>
                <a:gd name="T80" fmla="*/ 2147483646 w 30720"/>
                <a:gd name="T81" fmla="*/ 2147483646 h 11496"/>
                <a:gd name="T82" fmla="*/ 2147483646 w 30720"/>
                <a:gd name="T83" fmla="*/ 2147483646 h 11496"/>
                <a:gd name="T84" fmla="*/ 2147483646 w 30720"/>
                <a:gd name="T85" fmla="*/ 2147483646 h 11496"/>
                <a:gd name="T86" fmla="*/ 2147483646 w 30720"/>
                <a:gd name="T87" fmla="*/ 2147483646 h 11496"/>
                <a:gd name="T88" fmla="*/ 2147483646 w 30720"/>
                <a:gd name="T89" fmla="*/ 2147483646 h 11496"/>
                <a:gd name="T90" fmla="*/ 2147483646 w 30720"/>
                <a:gd name="T91" fmla="*/ 2147483646 h 11496"/>
                <a:gd name="T92" fmla="*/ 2147483646 w 30720"/>
                <a:gd name="T93" fmla="*/ 2147483646 h 11496"/>
                <a:gd name="T94" fmla="*/ 2147483646 w 30720"/>
                <a:gd name="T95" fmla="*/ 2147483646 h 11496"/>
                <a:gd name="T96" fmla="*/ 2147483646 w 30720"/>
                <a:gd name="T97" fmla="*/ 2147483646 h 11496"/>
                <a:gd name="T98" fmla="*/ 2147483646 w 30720"/>
                <a:gd name="T99" fmla="*/ 2147483646 h 11496"/>
                <a:gd name="T100" fmla="*/ 2147483646 w 30720"/>
                <a:gd name="T101" fmla="*/ 2147483646 h 11496"/>
                <a:gd name="T102" fmla="*/ 2147483646 w 30720"/>
                <a:gd name="T103" fmla="*/ 2147483646 h 11496"/>
                <a:gd name="T104" fmla="*/ 2147483646 w 30720"/>
                <a:gd name="T105" fmla="*/ 2147483646 h 11496"/>
                <a:gd name="T106" fmla="*/ 2147483646 w 30720"/>
                <a:gd name="T107" fmla="*/ 2147483646 h 11496"/>
                <a:gd name="T108" fmla="*/ 2147483646 w 30720"/>
                <a:gd name="T109" fmla="*/ 2147483646 h 11496"/>
                <a:gd name="T110" fmla="*/ 2147483646 w 30720"/>
                <a:gd name="T111" fmla="*/ 2147483646 h 11496"/>
                <a:gd name="T112" fmla="*/ 2147483646 w 30720"/>
                <a:gd name="T113" fmla="*/ 2147483646 h 11496"/>
                <a:gd name="T114" fmla="*/ 2147483646 w 30720"/>
                <a:gd name="T115" fmla="*/ 2147483646 h 11496"/>
                <a:gd name="T116" fmla="*/ 2147483646 w 30720"/>
                <a:gd name="T117" fmla="*/ 2147483646 h 11496"/>
                <a:gd name="T118" fmla="*/ 2147483646 w 30720"/>
                <a:gd name="T119" fmla="*/ 2147483646 h 11496"/>
                <a:gd name="T120" fmla="*/ 2147483646 w 30720"/>
                <a:gd name="T121" fmla="*/ 2147483646 h 11496"/>
                <a:gd name="T122" fmla="*/ 2147483646 w 30720"/>
                <a:gd name="T123" fmla="*/ 2147483646 h 11496"/>
                <a:gd name="T124" fmla="*/ 2147483646 w 30720"/>
                <a:gd name="T125" fmla="*/ 2147483646 h 1149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30720" h="11496">
                  <a:moveTo>
                    <a:pt x="29285" y="7403"/>
                  </a:moveTo>
                  <a:lnTo>
                    <a:pt x="29285" y="7403"/>
                  </a:lnTo>
                  <a:lnTo>
                    <a:pt x="29232" y="7379"/>
                  </a:lnTo>
                  <a:lnTo>
                    <a:pt x="29180" y="7357"/>
                  </a:lnTo>
                  <a:lnTo>
                    <a:pt x="29127" y="7336"/>
                  </a:lnTo>
                  <a:lnTo>
                    <a:pt x="29073" y="7316"/>
                  </a:lnTo>
                  <a:lnTo>
                    <a:pt x="29020" y="7298"/>
                  </a:lnTo>
                  <a:lnTo>
                    <a:pt x="28966" y="7280"/>
                  </a:lnTo>
                  <a:lnTo>
                    <a:pt x="28913" y="7264"/>
                  </a:lnTo>
                  <a:lnTo>
                    <a:pt x="28859" y="7251"/>
                  </a:lnTo>
                  <a:lnTo>
                    <a:pt x="28804" y="7237"/>
                  </a:lnTo>
                  <a:lnTo>
                    <a:pt x="28750" y="7226"/>
                  </a:lnTo>
                  <a:lnTo>
                    <a:pt x="28697" y="7216"/>
                  </a:lnTo>
                  <a:lnTo>
                    <a:pt x="28643" y="7208"/>
                  </a:lnTo>
                  <a:lnTo>
                    <a:pt x="28589" y="7202"/>
                  </a:lnTo>
                  <a:lnTo>
                    <a:pt x="28535" y="7198"/>
                  </a:lnTo>
                  <a:lnTo>
                    <a:pt x="28482" y="7195"/>
                  </a:lnTo>
                  <a:lnTo>
                    <a:pt x="28429" y="7194"/>
                  </a:lnTo>
                  <a:lnTo>
                    <a:pt x="28376" y="7194"/>
                  </a:lnTo>
                  <a:lnTo>
                    <a:pt x="28322" y="7197"/>
                  </a:lnTo>
                  <a:lnTo>
                    <a:pt x="28269" y="7201"/>
                  </a:lnTo>
                  <a:lnTo>
                    <a:pt x="28217" y="7207"/>
                  </a:lnTo>
                  <a:lnTo>
                    <a:pt x="28165" y="7215"/>
                  </a:lnTo>
                  <a:lnTo>
                    <a:pt x="28113" y="7226"/>
                  </a:lnTo>
                  <a:lnTo>
                    <a:pt x="28062" y="7238"/>
                  </a:lnTo>
                  <a:lnTo>
                    <a:pt x="28011" y="7253"/>
                  </a:lnTo>
                  <a:lnTo>
                    <a:pt x="27960" y="7270"/>
                  </a:lnTo>
                  <a:lnTo>
                    <a:pt x="27910" y="7289"/>
                  </a:lnTo>
                  <a:lnTo>
                    <a:pt x="27861" y="7310"/>
                  </a:lnTo>
                  <a:lnTo>
                    <a:pt x="27812" y="7334"/>
                  </a:lnTo>
                  <a:lnTo>
                    <a:pt x="27763" y="7360"/>
                  </a:lnTo>
                  <a:lnTo>
                    <a:pt x="27717" y="7388"/>
                  </a:lnTo>
                  <a:lnTo>
                    <a:pt x="27670" y="7418"/>
                  </a:lnTo>
                  <a:lnTo>
                    <a:pt x="27623" y="7452"/>
                  </a:lnTo>
                  <a:lnTo>
                    <a:pt x="27600" y="7473"/>
                  </a:lnTo>
                  <a:lnTo>
                    <a:pt x="27578" y="7494"/>
                  </a:lnTo>
                  <a:lnTo>
                    <a:pt x="27556" y="7516"/>
                  </a:lnTo>
                  <a:lnTo>
                    <a:pt x="27535" y="7539"/>
                  </a:lnTo>
                  <a:lnTo>
                    <a:pt x="27515" y="7562"/>
                  </a:lnTo>
                  <a:lnTo>
                    <a:pt x="27495" y="7586"/>
                  </a:lnTo>
                  <a:lnTo>
                    <a:pt x="27476" y="7611"/>
                  </a:lnTo>
                  <a:lnTo>
                    <a:pt x="27457" y="7636"/>
                  </a:lnTo>
                  <a:lnTo>
                    <a:pt x="27440" y="7662"/>
                  </a:lnTo>
                  <a:lnTo>
                    <a:pt x="27422" y="7689"/>
                  </a:lnTo>
                  <a:lnTo>
                    <a:pt x="27405" y="7716"/>
                  </a:lnTo>
                  <a:lnTo>
                    <a:pt x="27390" y="7743"/>
                  </a:lnTo>
                  <a:lnTo>
                    <a:pt x="27374" y="7771"/>
                  </a:lnTo>
                  <a:lnTo>
                    <a:pt x="27360" y="7799"/>
                  </a:lnTo>
                  <a:lnTo>
                    <a:pt x="27345" y="7827"/>
                  </a:lnTo>
                  <a:lnTo>
                    <a:pt x="27332" y="7857"/>
                  </a:lnTo>
                  <a:lnTo>
                    <a:pt x="27319" y="7887"/>
                  </a:lnTo>
                  <a:lnTo>
                    <a:pt x="27307" y="7916"/>
                  </a:lnTo>
                  <a:lnTo>
                    <a:pt x="27296" y="7946"/>
                  </a:lnTo>
                  <a:lnTo>
                    <a:pt x="27286" y="7976"/>
                  </a:lnTo>
                  <a:lnTo>
                    <a:pt x="27276" y="8006"/>
                  </a:lnTo>
                  <a:lnTo>
                    <a:pt x="27268" y="8038"/>
                  </a:lnTo>
                  <a:lnTo>
                    <a:pt x="27260" y="8069"/>
                  </a:lnTo>
                  <a:lnTo>
                    <a:pt x="27252" y="8099"/>
                  </a:lnTo>
                  <a:lnTo>
                    <a:pt x="27246" y="8130"/>
                  </a:lnTo>
                  <a:lnTo>
                    <a:pt x="27241" y="8161"/>
                  </a:lnTo>
                  <a:lnTo>
                    <a:pt x="27236" y="8193"/>
                  </a:lnTo>
                  <a:lnTo>
                    <a:pt x="27231" y="8224"/>
                  </a:lnTo>
                  <a:lnTo>
                    <a:pt x="27228" y="8255"/>
                  </a:lnTo>
                  <a:lnTo>
                    <a:pt x="27226" y="8286"/>
                  </a:lnTo>
                  <a:lnTo>
                    <a:pt x="27225" y="8318"/>
                  </a:lnTo>
                  <a:lnTo>
                    <a:pt x="27224" y="8348"/>
                  </a:lnTo>
                  <a:lnTo>
                    <a:pt x="27225" y="8379"/>
                  </a:lnTo>
                  <a:lnTo>
                    <a:pt x="27226" y="8409"/>
                  </a:lnTo>
                  <a:lnTo>
                    <a:pt x="27228" y="8440"/>
                  </a:lnTo>
                  <a:lnTo>
                    <a:pt x="27231" y="8471"/>
                  </a:lnTo>
                  <a:lnTo>
                    <a:pt x="27236" y="8500"/>
                  </a:lnTo>
                  <a:lnTo>
                    <a:pt x="27241" y="8530"/>
                  </a:lnTo>
                  <a:lnTo>
                    <a:pt x="27247" y="8559"/>
                  </a:lnTo>
                  <a:lnTo>
                    <a:pt x="27254" y="8588"/>
                  </a:lnTo>
                  <a:lnTo>
                    <a:pt x="27263" y="8617"/>
                  </a:lnTo>
                  <a:lnTo>
                    <a:pt x="27271" y="8645"/>
                  </a:lnTo>
                  <a:lnTo>
                    <a:pt x="27281" y="8674"/>
                  </a:lnTo>
                  <a:lnTo>
                    <a:pt x="27293" y="8701"/>
                  </a:lnTo>
                  <a:lnTo>
                    <a:pt x="27304" y="8728"/>
                  </a:lnTo>
                  <a:lnTo>
                    <a:pt x="27318" y="8754"/>
                  </a:lnTo>
                  <a:lnTo>
                    <a:pt x="27331" y="8780"/>
                  </a:lnTo>
                  <a:lnTo>
                    <a:pt x="27347" y="8805"/>
                  </a:lnTo>
                  <a:lnTo>
                    <a:pt x="27364" y="8830"/>
                  </a:lnTo>
                  <a:lnTo>
                    <a:pt x="27381" y="8854"/>
                  </a:lnTo>
                  <a:lnTo>
                    <a:pt x="27399" y="8876"/>
                  </a:lnTo>
                  <a:lnTo>
                    <a:pt x="27419" y="8899"/>
                  </a:lnTo>
                  <a:lnTo>
                    <a:pt x="27440" y="8921"/>
                  </a:lnTo>
                  <a:lnTo>
                    <a:pt x="27462" y="8943"/>
                  </a:lnTo>
                  <a:lnTo>
                    <a:pt x="27484" y="8963"/>
                  </a:lnTo>
                  <a:lnTo>
                    <a:pt x="27509" y="8983"/>
                  </a:lnTo>
                  <a:lnTo>
                    <a:pt x="27534" y="9001"/>
                  </a:lnTo>
                  <a:lnTo>
                    <a:pt x="27560" y="9019"/>
                  </a:lnTo>
                  <a:lnTo>
                    <a:pt x="27589" y="9036"/>
                  </a:lnTo>
                  <a:lnTo>
                    <a:pt x="27618" y="9052"/>
                  </a:lnTo>
                  <a:lnTo>
                    <a:pt x="27648" y="9067"/>
                  </a:lnTo>
                  <a:lnTo>
                    <a:pt x="27679" y="9081"/>
                  </a:lnTo>
                  <a:lnTo>
                    <a:pt x="27711" y="9094"/>
                  </a:lnTo>
                  <a:lnTo>
                    <a:pt x="27746" y="9106"/>
                  </a:lnTo>
                  <a:lnTo>
                    <a:pt x="27734" y="9013"/>
                  </a:lnTo>
                  <a:lnTo>
                    <a:pt x="27730" y="8964"/>
                  </a:lnTo>
                  <a:lnTo>
                    <a:pt x="27727" y="8916"/>
                  </a:lnTo>
                  <a:lnTo>
                    <a:pt x="27724" y="8866"/>
                  </a:lnTo>
                  <a:lnTo>
                    <a:pt x="27722" y="8816"/>
                  </a:lnTo>
                  <a:lnTo>
                    <a:pt x="27721" y="8767"/>
                  </a:lnTo>
                  <a:lnTo>
                    <a:pt x="27721" y="8717"/>
                  </a:lnTo>
                  <a:lnTo>
                    <a:pt x="27722" y="8667"/>
                  </a:lnTo>
                  <a:lnTo>
                    <a:pt x="27725" y="8617"/>
                  </a:lnTo>
                  <a:lnTo>
                    <a:pt x="27729" y="8568"/>
                  </a:lnTo>
                  <a:lnTo>
                    <a:pt x="27734" y="8519"/>
                  </a:lnTo>
                  <a:lnTo>
                    <a:pt x="27743" y="8472"/>
                  </a:lnTo>
                  <a:lnTo>
                    <a:pt x="27752" y="8425"/>
                  </a:lnTo>
                  <a:lnTo>
                    <a:pt x="27763" y="8378"/>
                  </a:lnTo>
                  <a:lnTo>
                    <a:pt x="27776" y="8333"/>
                  </a:lnTo>
                  <a:lnTo>
                    <a:pt x="27783" y="8311"/>
                  </a:lnTo>
                  <a:lnTo>
                    <a:pt x="27792" y="8289"/>
                  </a:lnTo>
                  <a:lnTo>
                    <a:pt x="27800" y="8268"/>
                  </a:lnTo>
                  <a:lnTo>
                    <a:pt x="27809" y="8247"/>
                  </a:lnTo>
                  <a:lnTo>
                    <a:pt x="27820" y="8226"/>
                  </a:lnTo>
                  <a:lnTo>
                    <a:pt x="27829" y="8206"/>
                  </a:lnTo>
                  <a:lnTo>
                    <a:pt x="27840" y="8185"/>
                  </a:lnTo>
                  <a:lnTo>
                    <a:pt x="27852" y="8167"/>
                  </a:lnTo>
                  <a:lnTo>
                    <a:pt x="27864" y="8148"/>
                  </a:lnTo>
                  <a:lnTo>
                    <a:pt x="27877" y="8129"/>
                  </a:lnTo>
                  <a:lnTo>
                    <a:pt x="27890" y="8112"/>
                  </a:lnTo>
                  <a:lnTo>
                    <a:pt x="27905" y="8094"/>
                  </a:lnTo>
                  <a:lnTo>
                    <a:pt x="27921" y="8077"/>
                  </a:lnTo>
                  <a:lnTo>
                    <a:pt x="27936" y="8061"/>
                  </a:lnTo>
                  <a:lnTo>
                    <a:pt x="27953" y="8045"/>
                  </a:lnTo>
                  <a:lnTo>
                    <a:pt x="27970" y="8029"/>
                  </a:lnTo>
                  <a:lnTo>
                    <a:pt x="27987" y="8015"/>
                  </a:lnTo>
                  <a:lnTo>
                    <a:pt x="28006" y="8001"/>
                  </a:lnTo>
                  <a:lnTo>
                    <a:pt x="28026" y="7988"/>
                  </a:lnTo>
                  <a:lnTo>
                    <a:pt x="28047" y="7975"/>
                  </a:lnTo>
                  <a:lnTo>
                    <a:pt x="28067" y="7963"/>
                  </a:lnTo>
                  <a:lnTo>
                    <a:pt x="28089" y="7951"/>
                  </a:lnTo>
                  <a:lnTo>
                    <a:pt x="28112" y="7941"/>
                  </a:lnTo>
                  <a:lnTo>
                    <a:pt x="28136" y="7931"/>
                  </a:lnTo>
                  <a:lnTo>
                    <a:pt x="28160" y="7922"/>
                  </a:lnTo>
                  <a:lnTo>
                    <a:pt x="28186" y="7914"/>
                  </a:lnTo>
                  <a:lnTo>
                    <a:pt x="28212" y="7906"/>
                  </a:lnTo>
                  <a:lnTo>
                    <a:pt x="28240" y="7899"/>
                  </a:lnTo>
                  <a:lnTo>
                    <a:pt x="28268" y="7893"/>
                  </a:lnTo>
                  <a:lnTo>
                    <a:pt x="28298" y="7889"/>
                  </a:lnTo>
                  <a:lnTo>
                    <a:pt x="28328" y="7885"/>
                  </a:lnTo>
                  <a:lnTo>
                    <a:pt x="28358" y="7880"/>
                  </a:lnTo>
                  <a:lnTo>
                    <a:pt x="28384" y="7882"/>
                  </a:lnTo>
                  <a:lnTo>
                    <a:pt x="28410" y="7883"/>
                  </a:lnTo>
                  <a:lnTo>
                    <a:pt x="28435" y="7884"/>
                  </a:lnTo>
                  <a:lnTo>
                    <a:pt x="28460" y="7887"/>
                  </a:lnTo>
                  <a:lnTo>
                    <a:pt x="28485" y="7890"/>
                  </a:lnTo>
                  <a:lnTo>
                    <a:pt x="28510" y="7893"/>
                  </a:lnTo>
                  <a:lnTo>
                    <a:pt x="28535" y="7898"/>
                  </a:lnTo>
                  <a:lnTo>
                    <a:pt x="28559" y="7903"/>
                  </a:lnTo>
                  <a:lnTo>
                    <a:pt x="28583" y="7909"/>
                  </a:lnTo>
                  <a:lnTo>
                    <a:pt x="28607" y="7915"/>
                  </a:lnTo>
                  <a:lnTo>
                    <a:pt x="28630" y="7922"/>
                  </a:lnTo>
                  <a:lnTo>
                    <a:pt x="28654" y="7929"/>
                  </a:lnTo>
                  <a:lnTo>
                    <a:pt x="28676" y="7938"/>
                  </a:lnTo>
                  <a:lnTo>
                    <a:pt x="28699" y="7947"/>
                  </a:lnTo>
                  <a:lnTo>
                    <a:pt x="28721" y="7956"/>
                  </a:lnTo>
                  <a:lnTo>
                    <a:pt x="28743" y="7966"/>
                  </a:lnTo>
                  <a:lnTo>
                    <a:pt x="28765" y="7976"/>
                  </a:lnTo>
                  <a:lnTo>
                    <a:pt x="28787" y="7988"/>
                  </a:lnTo>
                  <a:lnTo>
                    <a:pt x="28808" y="7999"/>
                  </a:lnTo>
                  <a:lnTo>
                    <a:pt x="28828" y="8012"/>
                  </a:lnTo>
                  <a:lnTo>
                    <a:pt x="28869" y="8038"/>
                  </a:lnTo>
                  <a:lnTo>
                    <a:pt x="28908" y="8065"/>
                  </a:lnTo>
                  <a:lnTo>
                    <a:pt x="28945" y="8095"/>
                  </a:lnTo>
                  <a:lnTo>
                    <a:pt x="28981" y="8126"/>
                  </a:lnTo>
                  <a:lnTo>
                    <a:pt x="29016" y="8159"/>
                  </a:lnTo>
                  <a:lnTo>
                    <a:pt x="29048" y="8195"/>
                  </a:lnTo>
                  <a:lnTo>
                    <a:pt x="29078" y="8231"/>
                  </a:lnTo>
                  <a:lnTo>
                    <a:pt x="29107" y="8270"/>
                  </a:lnTo>
                  <a:lnTo>
                    <a:pt x="29134" y="8309"/>
                  </a:lnTo>
                  <a:lnTo>
                    <a:pt x="29159" y="8351"/>
                  </a:lnTo>
                  <a:lnTo>
                    <a:pt x="29182" y="8394"/>
                  </a:lnTo>
                  <a:lnTo>
                    <a:pt x="29202" y="8436"/>
                  </a:lnTo>
                  <a:lnTo>
                    <a:pt x="29221" y="8481"/>
                  </a:lnTo>
                  <a:lnTo>
                    <a:pt x="29229" y="8504"/>
                  </a:lnTo>
                  <a:lnTo>
                    <a:pt x="29238" y="8527"/>
                  </a:lnTo>
                  <a:lnTo>
                    <a:pt x="29245" y="8551"/>
                  </a:lnTo>
                  <a:lnTo>
                    <a:pt x="29251" y="8574"/>
                  </a:lnTo>
                  <a:lnTo>
                    <a:pt x="29257" y="8598"/>
                  </a:lnTo>
                  <a:lnTo>
                    <a:pt x="29263" y="8621"/>
                  </a:lnTo>
                  <a:lnTo>
                    <a:pt x="29268" y="8645"/>
                  </a:lnTo>
                  <a:lnTo>
                    <a:pt x="29272" y="8670"/>
                  </a:lnTo>
                  <a:lnTo>
                    <a:pt x="29275" y="8694"/>
                  </a:lnTo>
                  <a:lnTo>
                    <a:pt x="29278" y="8719"/>
                  </a:lnTo>
                  <a:lnTo>
                    <a:pt x="29280" y="8744"/>
                  </a:lnTo>
                  <a:lnTo>
                    <a:pt x="29282" y="8769"/>
                  </a:lnTo>
                  <a:lnTo>
                    <a:pt x="29283" y="8794"/>
                  </a:lnTo>
                  <a:lnTo>
                    <a:pt x="29283" y="8820"/>
                  </a:lnTo>
                  <a:lnTo>
                    <a:pt x="29283" y="8845"/>
                  </a:lnTo>
                  <a:lnTo>
                    <a:pt x="29282" y="8871"/>
                  </a:lnTo>
                  <a:lnTo>
                    <a:pt x="29280" y="8897"/>
                  </a:lnTo>
                  <a:lnTo>
                    <a:pt x="29278" y="8922"/>
                  </a:lnTo>
                  <a:lnTo>
                    <a:pt x="29271" y="8974"/>
                  </a:lnTo>
                  <a:lnTo>
                    <a:pt x="29262" y="9024"/>
                  </a:lnTo>
                  <a:lnTo>
                    <a:pt x="29251" y="9074"/>
                  </a:lnTo>
                  <a:lnTo>
                    <a:pt x="29238" y="9123"/>
                  </a:lnTo>
                  <a:lnTo>
                    <a:pt x="29223" y="9171"/>
                  </a:lnTo>
                  <a:lnTo>
                    <a:pt x="29206" y="9219"/>
                  </a:lnTo>
                  <a:lnTo>
                    <a:pt x="29188" y="9265"/>
                  </a:lnTo>
                  <a:lnTo>
                    <a:pt x="29167" y="9310"/>
                  </a:lnTo>
                  <a:lnTo>
                    <a:pt x="29144" y="9355"/>
                  </a:lnTo>
                  <a:lnTo>
                    <a:pt x="29120" y="9398"/>
                  </a:lnTo>
                  <a:lnTo>
                    <a:pt x="29094" y="9441"/>
                  </a:lnTo>
                  <a:lnTo>
                    <a:pt x="29067" y="9481"/>
                  </a:lnTo>
                  <a:lnTo>
                    <a:pt x="29038" y="9522"/>
                  </a:lnTo>
                  <a:lnTo>
                    <a:pt x="29006" y="9560"/>
                  </a:lnTo>
                  <a:lnTo>
                    <a:pt x="28974" y="9599"/>
                  </a:lnTo>
                  <a:lnTo>
                    <a:pt x="28941" y="9635"/>
                  </a:lnTo>
                  <a:lnTo>
                    <a:pt x="28905" y="9671"/>
                  </a:lnTo>
                  <a:lnTo>
                    <a:pt x="28869" y="9704"/>
                  </a:lnTo>
                  <a:lnTo>
                    <a:pt x="28831" y="9737"/>
                  </a:lnTo>
                  <a:lnTo>
                    <a:pt x="28792" y="9768"/>
                  </a:lnTo>
                  <a:lnTo>
                    <a:pt x="28751" y="9798"/>
                  </a:lnTo>
                  <a:lnTo>
                    <a:pt x="28710" y="9827"/>
                  </a:lnTo>
                  <a:lnTo>
                    <a:pt x="28666" y="9854"/>
                  </a:lnTo>
                  <a:lnTo>
                    <a:pt x="28622" y="9879"/>
                  </a:lnTo>
                  <a:lnTo>
                    <a:pt x="28578" y="9903"/>
                  </a:lnTo>
                  <a:lnTo>
                    <a:pt x="28532" y="9926"/>
                  </a:lnTo>
                  <a:lnTo>
                    <a:pt x="28484" y="9946"/>
                  </a:lnTo>
                  <a:lnTo>
                    <a:pt x="28436" y="9965"/>
                  </a:lnTo>
                  <a:lnTo>
                    <a:pt x="28387" y="9983"/>
                  </a:lnTo>
                  <a:lnTo>
                    <a:pt x="28337" y="9999"/>
                  </a:lnTo>
                  <a:lnTo>
                    <a:pt x="28287" y="10013"/>
                  </a:lnTo>
                  <a:lnTo>
                    <a:pt x="28236" y="10025"/>
                  </a:lnTo>
                  <a:lnTo>
                    <a:pt x="28189" y="10031"/>
                  </a:lnTo>
                  <a:lnTo>
                    <a:pt x="28143" y="10035"/>
                  </a:lnTo>
                  <a:lnTo>
                    <a:pt x="28098" y="10038"/>
                  </a:lnTo>
                  <a:lnTo>
                    <a:pt x="28052" y="10040"/>
                  </a:lnTo>
                  <a:lnTo>
                    <a:pt x="28006" y="10041"/>
                  </a:lnTo>
                  <a:lnTo>
                    <a:pt x="27960" y="10040"/>
                  </a:lnTo>
                  <a:lnTo>
                    <a:pt x="27915" y="10039"/>
                  </a:lnTo>
                  <a:lnTo>
                    <a:pt x="27870" y="10036"/>
                  </a:lnTo>
                  <a:lnTo>
                    <a:pt x="27825" y="10033"/>
                  </a:lnTo>
                  <a:lnTo>
                    <a:pt x="27780" y="10028"/>
                  </a:lnTo>
                  <a:lnTo>
                    <a:pt x="27735" y="10021"/>
                  </a:lnTo>
                  <a:lnTo>
                    <a:pt x="27691" y="10014"/>
                  </a:lnTo>
                  <a:lnTo>
                    <a:pt x="27647" y="10005"/>
                  </a:lnTo>
                  <a:lnTo>
                    <a:pt x="27602" y="9995"/>
                  </a:lnTo>
                  <a:lnTo>
                    <a:pt x="27559" y="9984"/>
                  </a:lnTo>
                  <a:lnTo>
                    <a:pt x="27516" y="9972"/>
                  </a:lnTo>
                  <a:lnTo>
                    <a:pt x="27473" y="9958"/>
                  </a:lnTo>
                  <a:lnTo>
                    <a:pt x="27430" y="9943"/>
                  </a:lnTo>
                  <a:lnTo>
                    <a:pt x="27388" y="9928"/>
                  </a:lnTo>
                  <a:lnTo>
                    <a:pt x="27346" y="9910"/>
                  </a:lnTo>
                  <a:lnTo>
                    <a:pt x="27305" y="9891"/>
                  </a:lnTo>
                  <a:lnTo>
                    <a:pt x="27265" y="9871"/>
                  </a:lnTo>
                  <a:lnTo>
                    <a:pt x="27224" y="9850"/>
                  </a:lnTo>
                  <a:lnTo>
                    <a:pt x="27185" y="9828"/>
                  </a:lnTo>
                  <a:lnTo>
                    <a:pt x="27145" y="9803"/>
                  </a:lnTo>
                  <a:lnTo>
                    <a:pt x="27107" y="9778"/>
                  </a:lnTo>
                  <a:lnTo>
                    <a:pt x="27068" y="9751"/>
                  </a:lnTo>
                  <a:lnTo>
                    <a:pt x="27031" y="9723"/>
                  </a:lnTo>
                  <a:lnTo>
                    <a:pt x="26994" y="9693"/>
                  </a:lnTo>
                  <a:lnTo>
                    <a:pt x="26958" y="9662"/>
                  </a:lnTo>
                  <a:lnTo>
                    <a:pt x="26922" y="9630"/>
                  </a:lnTo>
                  <a:lnTo>
                    <a:pt x="26888" y="9597"/>
                  </a:lnTo>
                  <a:lnTo>
                    <a:pt x="26854" y="9559"/>
                  </a:lnTo>
                  <a:lnTo>
                    <a:pt x="26821" y="9521"/>
                  </a:lnTo>
                  <a:lnTo>
                    <a:pt x="26790" y="9482"/>
                  </a:lnTo>
                  <a:lnTo>
                    <a:pt x="26761" y="9443"/>
                  </a:lnTo>
                  <a:lnTo>
                    <a:pt x="26732" y="9403"/>
                  </a:lnTo>
                  <a:lnTo>
                    <a:pt x="26705" y="9364"/>
                  </a:lnTo>
                  <a:lnTo>
                    <a:pt x="26679" y="9323"/>
                  </a:lnTo>
                  <a:lnTo>
                    <a:pt x="26655" y="9282"/>
                  </a:lnTo>
                  <a:lnTo>
                    <a:pt x="26631" y="9241"/>
                  </a:lnTo>
                  <a:lnTo>
                    <a:pt x="26609" y="9199"/>
                  </a:lnTo>
                  <a:lnTo>
                    <a:pt x="26588" y="9157"/>
                  </a:lnTo>
                  <a:lnTo>
                    <a:pt x="26568" y="9115"/>
                  </a:lnTo>
                  <a:lnTo>
                    <a:pt x="26551" y="9073"/>
                  </a:lnTo>
                  <a:lnTo>
                    <a:pt x="26533" y="9029"/>
                  </a:lnTo>
                  <a:lnTo>
                    <a:pt x="26517" y="8987"/>
                  </a:lnTo>
                  <a:lnTo>
                    <a:pt x="26503" y="8943"/>
                  </a:lnTo>
                  <a:lnTo>
                    <a:pt x="26489" y="8900"/>
                  </a:lnTo>
                  <a:lnTo>
                    <a:pt x="26477" y="8857"/>
                  </a:lnTo>
                  <a:lnTo>
                    <a:pt x="26466" y="8812"/>
                  </a:lnTo>
                  <a:lnTo>
                    <a:pt x="26456" y="8768"/>
                  </a:lnTo>
                  <a:lnTo>
                    <a:pt x="26448" y="8723"/>
                  </a:lnTo>
                  <a:lnTo>
                    <a:pt x="26440" y="8680"/>
                  </a:lnTo>
                  <a:lnTo>
                    <a:pt x="26434" y="8635"/>
                  </a:lnTo>
                  <a:lnTo>
                    <a:pt x="26429" y="8590"/>
                  </a:lnTo>
                  <a:lnTo>
                    <a:pt x="26425" y="8546"/>
                  </a:lnTo>
                  <a:lnTo>
                    <a:pt x="26422" y="8501"/>
                  </a:lnTo>
                  <a:lnTo>
                    <a:pt x="26421" y="8456"/>
                  </a:lnTo>
                  <a:lnTo>
                    <a:pt x="26419" y="8412"/>
                  </a:lnTo>
                  <a:lnTo>
                    <a:pt x="26419" y="8368"/>
                  </a:lnTo>
                  <a:lnTo>
                    <a:pt x="26422" y="8323"/>
                  </a:lnTo>
                  <a:lnTo>
                    <a:pt x="26425" y="8278"/>
                  </a:lnTo>
                  <a:lnTo>
                    <a:pt x="26428" y="8233"/>
                  </a:lnTo>
                  <a:lnTo>
                    <a:pt x="26433" y="8189"/>
                  </a:lnTo>
                  <a:lnTo>
                    <a:pt x="26439" y="8145"/>
                  </a:lnTo>
                  <a:lnTo>
                    <a:pt x="26445" y="8100"/>
                  </a:lnTo>
                  <a:lnTo>
                    <a:pt x="26454" y="8056"/>
                  </a:lnTo>
                  <a:lnTo>
                    <a:pt x="26463" y="8013"/>
                  </a:lnTo>
                  <a:lnTo>
                    <a:pt x="26473" y="7969"/>
                  </a:lnTo>
                  <a:lnTo>
                    <a:pt x="26484" y="7925"/>
                  </a:lnTo>
                  <a:lnTo>
                    <a:pt x="26497" y="7882"/>
                  </a:lnTo>
                  <a:lnTo>
                    <a:pt x="26509" y="7839"/>
                  </a:lnTo>
                  <a:lnTo>
                    <a:pt x="26524" y="7796"/>
                  </a:lnTo>
                  <a:lnTo>
                    <a:pt x="26539" y="7754"/>
                  </a:lnTo>
                  <a:lnTo>
                    <a:pt x="26555" y="7711"/>
                  </a:lnTo>
                  <a:lnTo>
                    <a:pt x="26571" y="7669"/>
                  </a:lnTo>
                  <a:lnTo>
                    <a:pt x="26590" y="7628"/>
                  </a:lnTo>
                  <a:lnTo>
                    <a:pt x="26609" y="7587"/>
                  </a:lnTo>
                  <a:lnTo>
                    <a:pt x="26629" y="7546"/>
                  </a:lnTo>
                  <a:lnTo>
                    <a:pt x="26650" y="7506"/>
                  </a:lnTo>
                  <a:lnTo>
                    <a:pt x="26671" y="7465"/>
                  </a:lnTo>
                  <a:lnTo>
                    <a:pt x="26694" y="7426"/>
                  </a:lnTo>
                  <a:lnTo>
                    <a:pt x="26718" y="7387"/>
                  </a:lnTo>
                  <a:lnTo>
                    <a:pt x="26743" y="7349"/>
                  </a:lnTo>
                  <a:lnTo>
                    <a:pt x="26768" y="7310"/>
                  </a:lnTo>
                  <a:lnTo>
                    <a:pt x="26795" y="7273"/>
                  </a:lnTo>
                  <a:lnTo>
                    <a:pt x="26822" y="7236"/>
                  </a:lnTo>
                  <a:lnTo>
                    <a:pt x="26850" y="7200"/>
                  </a:lnTo>
                  <a:lnTo>
                    <a:pt x="26880" y="7163"/>
                  </a:lnTo>
                  <a:lnTo>
                    <a:pt x="26910" y="7128"/>
                  </a:lnTo>
                  <a:lnTo>
                    <a:pt x="26940" y="7094"/>
                  </a:lnTo>
                  <a:lnTo>
                    <a:pt x="26971" y="7060"/>
                  </a:lnTo>
                  <a:lnTo>
                    <a:pt x="27005" y="7027"/>
                  </a:lnTo>
                  <a:lnTo>
                    <a:pt x="27038" y="6994"/>
                  </a:lnTo>
                  <a:lnTo>
                    <a:pt x="27071" y="6962"/>
                  </a:lnTo>
                  <a:lnTo>
                    <a:pt x="27107" y="6933"/>
                  </a:lnTo>
                  <a:lnTo>
                    <a:pt x="27141" y="6906"/>
                  </a:lnTo>
                  <a:lnTo>
                    <a:pt x="27176" y="6880"/>
                  </a:lnTo>
                  <a:lnTo>
                    <a:pt x="27212" y="6854"/>
                  </a:lnTo>
                  <a:lnTo>
                    <a:pt x="27248" y="6829"/>
                  </a:lnTo>
                  <a:lnTo>
                    <a:pt x="27285" y="6805"/>
                  </a:lnTo>
                  <a:lnTo>
                    <a:pt x="27321" y="6782"/>
                  </a:lnTo>
                  <a:lnTo>
                    <a:pt x="27357" y="6761"/>
                  </a:lnTo>
                  <a:lnTo>
                    <a:pt x="27395" y="6740"/>
                  </a:lnTo>
                  <a:lnTo>
                    <a:pt x="27432" y="6719"/>
                  </a:lnTo>
                  <a:lnTo>
                    <a:pt x="27470" y="6699"/>
                  </a:lnTo>
                  <a:lnTo>
                    <a:pt x="27508" y="6681"/>
                  </a:lnTo>
                  <a:lnTo>
                    <a:pt x="27546" y="6663"/>
                  </a:lnTo>
                  <a:lnTo>
                    <a:pt x="27584" y="6646"/>
                  </a:lnTo>
                  <a:lnTo>
                    <a:pt x="27623" y="6630"/>
                  </a:lnTo>
                  <a:lnTo>
                    <a:pt x="27662" y="6615"/>
                  </a:lnTo>
                  <a:lnTo>
                    <a:pt x="27701" y="6600"/>
                  </a:lnTo>
                  <a:lnTo>
                    <a:pt x="27741" y="6587"/>
                  </a:lnTo>
                  <a:lnTo>
                    <a:pt x="27780" y="6573"/>
                  </a:lnTo>
                  <a:lnTo>
                    <a:pt x="27820" y="6562"/>
                  </a:lnTo>
                  <a:lnTo>
                    <a:pt x="27859" y="6550"/>
                  </a:lnTo>
                  <a:lnTo>
                    <a:pt x="27899" y="6540"/>
                  </a:lnTo>
                  <a:lnTo>
                    <a:pt x="27939" y="6531"/>
                  </a:lnTo>
                  <a:lnTo>
                    <a:pt x="27980" y="6521"/>
                  </a:lnTo>
                  <a:lnTo>
                    <a:pt x="28020" y="6514"/>
                  </a:lnTo>
                  <a:lnTo>
                    <a:pt x="28060" y="6507"/>
                  </a:lnTo>
                  <a:lnTo>
                    <a:pt x="28101" y="6499"/>
                  </a:lnTo>
                  <a:lnTo>
                    <a:pt x="28141" y="6494"/>
                  </a:lnTo>
                  <a:lnTo>
                    <a:pt x="28182" y="6489"/>
                  </a:lnTo>
                  <a:lnTo>
                    <a:pt x="28223" y="6485"/>
                  </a:lnTo>
                  <a:lnTo>
                    <a:pt x="28264" y="6482"/>
                  </a:lnTo>
                  <a:lnTo>
                    <a:pt x="28305" y="6480"/>
                  </a:lnTo>
                  <a:lnTo>
                    <a:pt x="28345" y="6478"/>
                  </a:lnTo>
                  <a:lnTo>
                    <a:pt x="28387" y="6477"/>
                  </a:lnTo>
                  <a:lnTo>
                    <a:pt x="28428" y="6477"/>
                  </a:lnTo>
                  <a:lnTo>
                    <a:pt x="28468" y="6477"/>
                  </a:lnTo>
                  <a:lnTo>
                    <a:pt x="28510" y="6479"/>
                  </a:lnTo>
                  <a:lnTo>
                    <a:pt x="28550" y="6481"/>
                  </a:lnTo>
                  <a:lnTo>
                    <a:pt x="28592" y="6483"/>
                  </a:lnTo>
                  <a:lnTo>
                    <a:pt x="28633" y="6486"/>
                  </a:lnTo>
                  <a:lnTo>
                    <a:pt x="28673" y="6490"/>
                  </a:lnTo>
                  <a:lnTo>
                    <a:pt x="28715" y="6495"/>
                  </a:lnTo>
                  <a:lnTo>
                    <a:pt x="28756" y="6501"/>
                  </a:lnTo>
                  <a:lnTo>
                    <a:pt x="28796" y="6508"/>
                  </a:lnTo>
                  <a:lnTo>
                    <a:pt x="28837" y="6514"/>
                  </a:lnTo>
                  <a:lnTo>
                    <a:pt x="28877" y="6522"/>
                  </a:lnTo>
                  <a:lnTo>
                    <a:pt x="28918" y="6531"/>
                  </a:lnTo>
                  <a:lnTo>
                    <a:pt x="28959" y="6540"/>
                  </a:lnTo>
                  <a:lnTo>
                    <a:pt x="28999" y="6549"/>
                  </a:lnTo>
                  <a:lnTo>
                    <a:pt x="29040" y="6560"/>
                  </a:lnTo>
                  <a:lnTo>
                    <a:pt x="29079" y="6571"/>
                  </a:lnTo>
                  <a:lnTo>
                    <a:pt x="29119" y="6584"/>
                  </a:lnTo>
                  <a:lnTo>
                    <a:pt x="29159" y="6596"/>
                  </a:lnTo>
                  <a:lnTo>
                    <a:pt x="29199" y="6610"/>
                  </a:lnTo>
                  <a:lnTo>
                    <a:pt x="29239" y="6623"/>
                  </a:lnTo>
                  <a:lnTo>
                    <a:pt x="29277" y="6638"/>
                  </a:lnTo>
                  <a:lnTo>
                    <a:pt x="29317" y="6653"/>
                  </a:lnTo>
                  <a:lnTo>
                    <a:pt x="29355" y="6669"/>
                  </a:lnTo>
                  <a:lnTo>
                    <a:pt x="29395" y="6686"/>
                  </a:lnTo>
                  <a:lnTo>
                    <a:pt x="29432" y="6703"/>
                  </a:lnTo>
                  <a:lnTo>
                    <a:pt x="29471" y="6721"/>
                  </a:lnTo>
                  <a:lnTo>
                    <a:pt x="29509" y="6740"/>
                  </a:lnTo>
                  <a:lnTo>
                    <a:pt x="29547" y="6759"/>
                  </a:lnTo>
                  <a:lnTo>
                    <a:pt x="29584" y="6778"/>
                  </a:lnTo>
                  <a:lnTo>
                    <a:pt x="29619" y="6799"/>
                  </a:lnTo>
                  <a:lnTo>
                    <a:pt x="29652" y="6819"/>
                  </a:lnTo>
                  <a:lnTo>
                    <a:pt x="29685" y="6841"/>
                  </a:lnTo>
                  <a:lnTo>
                    <a:pt x="29717" y="6863"/>
                  </a:lnTo>
                  <a:lnTo>
                    <a:pt x="29750" y="6884"/>
                  </a:lnTo>
                  <a:lnTo>
                    <a:pt x="29781" y="6906"/>
                  </a:lnTo>
                  <a:lnTo>
                    <a:pt x="29812" y="6929"/>
                  </a:lnTo>
                  <a:lnTo>
                    <a:pt x="29842" y="6953"/>
                  </a:lnTo>
                  <a:lnTo>
                    <a:pt x="29873" y="6977"/>
                  </a:lnTo>
                  <a:lnTo>
                    <a:pt x="29902" y="7001"/>
                  </a:lnTo>
                  <a:lnTo>
                    <a:pt x="29931" y="7025"/>
                  </a:lnTo>
                  <a:lnTo>
                    <a:pt x="29959" y="7050"/>
                  </a:lnTo>
                  <a:lnTo>
                    <a:pt x="29987" y="7075"/>
                  </a:lnTo>
                  <a:lnTo>
                    <a:pt x="30014" y="7101"/>
                  </a:lnTo>
                  <a:lnTo>
                    <a:pt x="30041" y="7127"/>
                  </a:lnTo>
                  <a:lnTo>
                    <a:pt x="30067" y="7153"/>
                  </a:lnTo>
                  <a:lnTo>
                    <a:pt x="30118" y="7207"/>
                  </a:lnTo>
                  <a:lnTo>
                    <a:pt x="30167" y="7261"/>
                  </a:lnTo>
                  <a:lnTo>
                    <a:pt x="30213" y="7317"/>
                  </a:lnTo>
                  <a:lnTo>
                    <a:pt x="30258" y="7376"/>
                  </a:lnTo>
                  <a:lnTo>
                    <a:pt x="30300" y="7434"/>
                  </a:lnTo>
                  <a:lnTo>
                    <a:pt x="30341" y="7494"/>
                  </a:lnTo>
                  <a:lnTo>
                    <a:pt x="30379" y="7555"/>
                  </a:lnTo>
                  <a:lnTo>
                    <a:pt x="30415" y="7617"/>
                  </a:lnTo>
                  <a:lnTo>
                    <a:pt x="30449" y="7680"/>
                  </a:lnTo>
                  <a:lnTo>
                    <a:pt x="30482" y="7744"/>
                  </a:lnTo>
                  <a:lnTo>
                    <a:pt x="30512" y="7809"/>
                  </a:lnTo>
                  <a:lnTo>
                    <a:pt x="30540" y="7874"/>
                  </a:lnTo>
                  <a:lnTo>
                    <a:pt x="30566" y="7941"/>
                  </a:lnTo>
                  <a:lnTo>
                    <a:pt x="30590" y="8007"/>
                  </a:lnTo>
                  <a:lnTo>
                    <a:pt x="30612" y="8075"/>
                  </a:lnTo>
                  <a:lnTo>
                    <a:pt x="30632" y="8144"/>
                  </a:lnTo>
                  <a:lnTo>
                    <a:pt x="30649" y="8212"/>
                  </a:lnTo>
                  <a:lnTo>
                    <a:pt x="30665" y="8282"/>
                  </a:lnTo>
                  <a:lnTo>
                    <a:pt x="30678" y="8352"/>
                  </a:lnTo>
                  <a:lnTo>
                    <a:pt x="30691" y="8423"/>
                  </a:lnTo>
                  <a:lnTo>
                    <a:pt x="30700" y="8493"/>
                  </a:lnTo>
                  <a:lnTo>
                    <a:pt x="30709" y="8565"/>
                  </a:lnTo>
                  <a:lnTo>
                    <a:pt x="30714" y="8636"/>
                  </a:lnTo>
                  <a:lnTo>
                    <a:pt x="30718" y="8708"/>
                  </a:lnTo>
                  <a:lnTo>
                    <a:pt x="30720" y="8780"/>
                  </a:lnTo>
                  <a:lnTo>
                    <a:pt x="30720" y="8853"/>
                  </a:lnTo>
                  <a:lnTo>
                    <a:pt x="30718" y="8924"/>
                  </a:lnTo>
                  <a:lnTo>
                    <a:pt x="30714" y="8996"/>
                  </a:lnTo>
                  <a:lnTo>
                    <a:pt x="30708" y="9068"/>
                  </a:lnTo>
                  <a:lnTo>
                    <a:pt x="30700" y="9141"/>
                  </a:lnTo>
                  <a:lnTo>
                    <a:pt x="30690" y="9213"/>
                  </a:lnTo>
                  <a:lnTo>
                    <a:pt x="30678" y="9284"/>
                  </a:lnTo>
                  <a:lnTo>
                    <a:pt x="30665" y="9355"/>
                  </a:lnTo>
                  <a:lnTo>
                    <a:pt x="30649" y="9427"/>
                  </a:lnTo>
                  <a:lnTo>
                    <a:pt x="30632" y="9498"/>
                  </a:lnTo>
                  <a:lnTo>
                    <a:pt x="30612" y="9569"/>
                  </a:lnTo>
                  <a:lnTo>
                    <a:pt x="30590" y="9638"/>
                  </a:lnTo>
                  <a:lnTo>
                    <a:pt x="30567" y="9708"/>
                  </a:lnTo>
                  <a:lnTo>
                    <a:pt x="30542" y="9777"/>
                  </a:lnTo>
                  <a:lnTo>
                    <a:pt x="30515" y="9845"/>
                  </a:lnTo>
                  <a:lnTo>
                    <a:pt x="30486" y="9913"/>
                  </a:lnTo>
                  <a:lnTo>
                    <a:pt x="30456" y="9981"/>
                  </a:lnTo>
                  <a:lnTo>
                    <a:pt x="30422" y="10047"/>
                  </a:lnTo>
                  <a:lnTo>
                    <a:pt x="30388" y="10113"/>
                  </a:lnTo>
                  <a:lnTo>
                    <a:pt x="30351" y="10177"/>
                  </a:lnTo>
                  <a:lnTo>
                    <a:pt x="30313" y="10242"/>
                  </a:lnTo>
                  <a:lnTo>
                    <a:pt x="30273" y="10304"/>
                  </a:lnTo>
                  <a:lnTo>
                    <a:pt x="30231" y="10367"/>
                  </a:lnTo>
                  <a:lnTo>
                    <a:pt x="30187" y="10428"/>
                  </a:lnTo>
                  <a:lnTo>
                    <a:pt x="30141" y="10488"/>
                  </a:lnTo>
                  <a:lnTo>
                    <a:pt x="30094" y="10547"/>
                  </a:lnTo>
                  <a:lnTo>
                    <a:pt x="30044" y="10604"/>
                  </a:lnTo>
                  <a:lnTo>
                    <a:pt x="29993" y="10660"/>
                  </a:lnTo>
                  <a:lnTo>
                    <a:pt x="29940" y="10715"/>
                  </a:lnTo>
                  <a:lnTo>
                    <a:pt x="29886" y="10770"/>
                  </a:lnTo>
                  <a:lnTo>
                    <a:pt x="29829" y="10822"/>
                  </a:lnTo>
                  <a:lnTo>
                    <a:pt x="29775" y="10867"/>
                  </a:lnTo>
                  <a:lnTo>
                    <a:pt x="29719" y="10911"/>
                  </a:lnTo>
                  <a:lnTo>
                    <a:pt x="29662" y="10953"/>
                  </a:lnTo>
                  <a:lnTo>
                    <a:pt x="29605" y="10993"/>
                  </a:lnTo>
                  <a:lnTo>
                    <a:pt x="29548" y="11032"/>
                  </a:lnTo>
                  <a:lnTo>
                    <a:pt x="29489" y="11068"/>
                  </a:lnTo>
                  <a:lnTo>
                    <a:pt x="29431" y="11105"/>
                  </a:lnTo>
                  <a:lnTo>
                    <a:pt x="29372" y="11138"/>
                  </a:lnTo>
                  <a:lnTo>
                    <a:pt x="29311" y="11170"/>
                  </a:lnTo>
                  <a:lnTo>
                    <a:pt x="29251" y="11201"/>
                  </a:lnTo>
                  <a:lnTo>
                    <a:pt x="29191" y="11231"/>
                  </a:lnTo>
                  <a:lnTo>
                    <a:pt x="29129" y="11259"/>
                  </a:lnTo>
                  <a:lnTo>
                    <a:pt x="29068" y="11285"/>
                  </a:lnTo>
                  <a:lnTo>
                    <a:pt x="29005" y="11310"/>
                  </a:lnTo>
                  <a:lnTo>
                    <a:pt x="28943" y="11333"/>
                  </a:lnTo>
                  <a:lnTo>
                    <a:pt x="28880" y="11353"/>
                  </a:lnTo>
                  <a:lnTo>
                    <a:pt x="28817" y="11374"/>
                  </a:lnTo>
                  <a:lnTo>
                    <a:pt x="28753" y="11392"/>
                  </a:lnTo>
                  <a:lnTo>
                    <a:pt x="28689" y="11410"/>
                  </a:lnTo>
                  <a:lnTo>
                    <a:pt x="28625" y="11424"/>
                  </a:lnTo>
                  <a:lnTo>
                    <a:pt x="28561" y="11439"/>
                  </a:lnTo>
                  <a:lnTo>
                    <a:pt x="28496" y="11451"/>
                  </a:lnTo>
                  <a:lnTo>
                    <a:pt x="28431" y="11462"/>
                  </a:lnTo>
                  <a:lnTo>
                    <a:pt x="28366" y="11471"/>
                  </a:lnTo>
                  <a:lnTo>
                    <a:pt x="28301" y="11479"/>
                  </a:lnTo>
                  <a:lnTo>
                    <a:pt x="28236" y="11486"/>
                  </a:lnTo>
                  <a:lnTo>
                    <a:pt x="28170" y="11490"/>
                  </a:lnTo>
                  <a:lnTo>
                    <a:pt x="28105" y="11494"/>
                  </a:lnTo>
                  <a:lnTo>
                    <a:pt x="28039" y="11496"/>
                  </a:lnTo>
                  <a:lnTo>
                    <a:pt x="27974" y="11496"/>
                  </a:lnTo>
                  <a:lnTo>
                    <a:pt x="27908" y="11495"/>
                  </a:lnTo>
                  <a:lnTo>
                    <a:pt x="27843" y="11493"/>
                  </a:lnTo>
                  <a:lnTo>
                    <a:pt x="27777" y="11489"/>
                  </a:lnTo>
                  <a:lnTo>
                    <a:pt x="27711" y="11484"/>
                  </a:lnTo>
                  <a:lnTo>
                    <a:pt x="27646" y="11476"/>
                  </a:lnTo>
                  <a:lnTo>
                    <a:pt x="27580" y="11468"/>
                  </a:lnTo>
                  <a:lnTo>
                    <a:pt x="27516" y="11459"/>
                  </a:lnTo>
                  <a:lnTo>
                    <a:pt x="27450" y="11447"/>
                  </a:lnTo>
                  <a:lnTo>
                    <a:pt x="27386" y="11435"/>
                  </a:lnTo>
                  <a:lnTo>
                    <a:pt x="27320" y="11421"/>
                  </a:lnTo>
                  <a:lnTo>
                    <a:pt x="27255" y="11405"/>
                  </a:lnTo>
                  <a:lnTo>
                    <a:pt x="27192" y="11389"/>
                  </a:lnTo>
                  <a:lnTo>
                    <a:pt x="27127" y="11371"/>
                  </a:lnTo>
                  <a:lnTo>
                    <a:pt x="27064" y="11351"/>
                  </a:lnTo>
                  <a:lnTo>
                    <a:pt x="27000" y="11331"/>
                  </a:lnTo>
                  <a:lnTo>
                    <a:pt x="26937" y="11308"/>
                  </a:lnTo>
                  <a:lnTo>
                    <a:pt x="26874" y="11284"/>
                  </a:lnTo>
                  <a:lnTo>
                    <a:pt x="26812" y="11259"/>
                  </a:lnTo>
                  <a:lnTo>
                    <a:pt x="26751" y="11233"/>
                  </a:lnTo>
                  <a:lnTo>
                    <a:pt x="26689" y="11205"/>
                  </a:lnTo>
                  <a:lnTo>
                    <a:pt x="26628" y="11175"/>
                  </a:lnTo>
                  <a:lnTo>
                    <a:pt x="26567" y="11144"/>
                  </a:lnTo>
                  <a:lnTo>
                    <a:pt x="26507" y="11113"/>
                  </a:lnTo>
                  <a:lnTo>
                    <a:pt x="26448" y="11080"/>
                  </a:lnTo>
                  <a:lnTo>
                    <a:pt x="26388" y="11044"/>
                  </a:lnTo>
                  <a:lnTo>
                    <a:pt x="26330" y="11009"/>
                  </a:lnTo>
                  <a:lnTo>
                    <a:pt x="26272" y="10971"/>
                  </a:lnTo>
                  <a:lnTo>
                    <a:pt x="26214" y="10933"/>
                  </a:lnTo>
                  <a:lnTo>
                    <a:pt x="26158" y="10892"/>
                  </a:lnTo>
                  <a:lnTo>
                    <a:pt x="26102" y="10852"/>
                  </a:lnTo>
                  <a:lnTo>
                    <a:pt x="26047" y="10809"/>
                  </a:lnTo>
                  <a:lnTo>
                    <a:pt x="25992" y="10765"/>
                  </a:lnTo>
                  <a:lnTo>
                    <a:pt x="25937" y="10720"/>
                  </a:lnTo>
                  <a:lnTo>
                    <a:pt x="25884" y="10673"/>
                  </a:lnTo>
                  <a:lnTo>
                    <a:pt x="25840" y="10644"/>
                  </a:lnTo>
                  <a:lnTo>
                    <a:pt x="25797" y="10618"/>
                  </a:lnTo>
                  <a:lnTo>
                    <a:pt x="25756" y="10593"/>
                  </a:lnTo>
                  <a:lnTo>
                    <a:pt x="25718" y="10571"/>
                  </a:lnTo>
                  <a:lnTo>
                    <a:pt x="25681" y="10551"/>
                  </a:lnTo>
                  <a:lnTo>
                    <a:pt x="25646" y="10533"/>
                  </a:lnTo>
                  <a:lnTo>
                    <a:pt x="25613" y="10518"/>
                  </a:lnTo>
                  <a:lnTo>
                    <a:pt x="25581" y="10503"/>
                  </a:lnTo>
                  <a:lnTo>
                    <a:pt x="25550" y="10492"/>
                  </a:lnTo>
                  <a:lnTo>
                    <a:pt x="25521" y="10480"/>
                  </a:lnTo>
                  <a:lnTo>
                    <a:pt x="25493" y="10472"/>
                  </a:lnTo>
                  <a:lnTo>
                    <a:pt x="25466" y="10464"/>
                  </a:lnTo>
                  <a:lnTo>
                    <a:pt x="25440" y="10457"/>
                  </a:lnTo>
                  <a:lnTo>
                    <a:pt x="25414" y="10452"/>
                  </a:lnTo>
                  <a:lnTo>
                    <a:pt x="25389" y="10448"/>
                  </a:lnTo>
                  <a:lnTo>
                    <a:pt x="25364" y="10445"/>
                  </a:lnTo>
                  <a:lnTo>
                    <a:pt x="3051" y="10445"/>
                  </a:lnTo>
                  <a:lnTo>
                    <a:pt x="2972" y="10444"/>
                  </a:lnTo>
                  <a:lnTo>
                    <a:pt x="2894" y="10442"/>
                  </a:lnTo>
                  <a:lnTo>
                    <a:pt x="2816" y="10437"/>
                  </a:lnTo>
                  <a:lnTo>
                    <a:pt x="2739" y="10429"/>
                  </a:lnTo>
                  <a:lnTo>
                    <a:pt x="2662" y="10421"/>
                  </a:lnTo>
                  <a:lnTo>
                    <a:pt x="2586" y="10411"/>
                  </a:lnTo>
                  <a:lnTo>
                    <a:pt x="2511" y="10398"/>
                  </a:lnTo>
                  <a:lnTo>
                    <a:pt x="2436" y="10383"/>
                  </a:lnTo>
                  <a:lnTo>
                    <a:pt x="2362" y="10367"/>
                  </a:lnTo>
                  <a:lnTo>
                    <a:pt x="2288" y="10349"/>
                  </a:lnTo>
                  <a:lnTo>
                    <a:pt x="2215" y="10329"/>
                  </a:lnTo>
                  <a:lnTo>
                    <a:pt x="2143" y="10309"/>
                  </a:lnTo>
                  <a:lnTo>
                    <a:pt x="2073" y="10285"/>
                  </a:lnTo>
                  <a:lnTo>
                    <a:pt x="2002" y="10261"/>
                  </a:lnTo>
                  <a:lnTo>
                    <a:pt x="1932" y="10234"/>
                  </a:lnTo>
                  <a:lnTo>
                    <a:pt x="1863" y="10205"/>
                  </a:lnTo>
                  <a:lnTo>
                    <a:pt x="1795" y="10176"/>
                  </a:lnTo>
                  <a:lnTo>
                    <a:pt x="1728" y="10144"/>
                  </a:lnTo>
                  <a:lnTo>
                    <a:pt x="1661" y="10112"/>
                  </a:lnTo>
                  <a:lnTo>
                    <a:pt x="1597" y="10077"/>
                  </a:lnTo>
                  <a:lnTo>
                    <a:pt x="1532" y="10041"/>
                  </a:lnTo>
                  <a:lnTo>
                    <a:pt x="1469" y="10004"/>
                  </a:lnTo>
                  <a:lnTo>
                    <a:pt x="1406" y="9965"/>
                  </a:lnTo>
                  <a:lnTo>
                    <a:pt x="1345" y="9924"/>
                  </a:lnTo>
                  <a:lnTo>
                    <a:pt x="1285" y="9883"/>
                  </a:lnTo>
                  <a:lnTo>
                    <a:pt x="1225" y="9839"/>
                  </a:lnTo>
                  <a:lnTo>
                    <a:pt x="1167" y="9794"/>
                  </a:lnTo>
                  <a:lnTo>
                    <a:pt x="1110" y="9749"/>
                  </a:lnTo>
                  <a:lnTo>
                    <a:pt x="1055" y="9702"/>
                  </a:lnTo>
                  <a:lnTo>
                    <a:pt x="999" y="9653"/>
                  </a:lnTo>
                  <a:lnTo>
                    <a:pt x="945" y="9603"/>
                  </a:lnTo>
                  <a:lnTo>
                    <a:pt x="893" y="9552"/>
                  </a:lnTo>
                  <a:lnTo>
                    <a:pt x="842" y="9500"/>
                  </a:lnTo>
                  <a:lnTo>
                    <a:pt x="792" y="9446"/>
                  </a:lnTo>
                  <a:lnTo>
                    <a:pt x="743" y="9392"/>
                  </a:lnTo>
                  <a:lnTo>
                    <a:pt x="696" y="9335"/>
                  </a:lnTo>
                  <a:lnTo>
                    <a:pt x="651" y="9278"/>
                  </a:lnTo>
                  <a:lnTo>
                    <a:pt x="606" y="9220"/>
                  </a:lnTo>
                  <a:lnTo>
                    <a:pt x="562" y="9161"/>
                  </a:lnTo>
                  <a:lnTo>
                    <a:pt x="521" y="9100"/>
                  </a:lnTo>
                  <a:lnTo>
                    <a:pt x="480" y="9039"/>
                  </a:lnTo>
                  <a:lnTo>
                    <a:pt x="441" y="8976"/>
                  </a:lnTo>
                  <a:lnTo>
                    <a:pt x="404" y="8913"/>
                  </a:lnTo>
                  <a:lnTo>
                    <a:pt x="367" y="8849"/>
                  </a:lnTo>
                  <a:lnTo>
                    <a:pt x="333" y="8784"/>
                  </a:lnTo>
                  <a:lnTo>
                    <a:pt x="301" y="8717"/>
                  </a:lnTo>
                  <a:lnTo>
                    <a:pt x="270" y="8651"/>
                  </a:lnTo>
                  <a:lnTo>
                    <a:pt x="239" y="8582"/>
                  </a:lnTo>
                  <a:lnTo>
                    <a:pt x="211" y="8513"/>
                  </a:lnTo>
                  <a:lnTo>
                    <a:pt x="185" y="8444"/>
                  </a:lnTo>
                  <a:lnTo>
                    <a:pt x="160" y="8373"/>
                  </a:lnTo>
                  <a:lnTo>
                    <a:pt x="136" y="8302"/>
                  </a:lnTo>
                  <a:lnTo>
                    <a:pt x="116" y="8230"/>
                  </a:lnTo>
                  <a:lnTo>
                    <a:pt x="96" y="8157"/>
                  </a:lnTo>
                  <a:lnTo>
                    <a:pt x="78" y="8083"/>
                  </a:lnTo>
                  <a:lnTo>
                    <a:pt x="61" y="8010"/>
                  </a:lnTo>
                  <a:lnTo>
                    <a:pt x="47" y="7935"/>
                  </a:lnTo>
                  <a:lnTo>
                    <a:pt x="34" y="7860"/>
                  </a:lnTo>
                  <a:lnTo>
                    <a:pt x="24" y="7784"/>
                  </a:lnTo>
                  <a:lnTo>
                    <a:pt x="16" y="7707"/>
                  </a:lnTo>
                  <a:lnTo>
                    <a:pt x="8" y="7630"/>
                  </a:lnTo>
                  <a:lnTo>
                    <a:pt x="4" y="7552"/>
                  </a:lnTo>
                  <a:lnTo>
                    <a:pt x="1" y="7474"/>
                  </a:lnTo>
                  <a:lnTo>
                    <a:pt x="0" y="7394"/>
                  </a:lnTo>
                  <a:lnTo>
                    <a:pt x="0" y="3050"/>
                  </a:lnTo>
                  <a:lnTo>
                    <a:pt x="1" y="2971"/>
                  </a:lnTo>
                  <a:lnTo>
                    <a:pt x="4" y="2893"/>
                  </a:lnTo>
                  <a:lnTo>
                    <a:pt x="8" y="2815"/>
                  </a:lnTo>
                  <a:lnTo>
                    <a:pt x="16" y="2738"/>
                  </a:lnTo>
                  <a:lnTo>
                    <a:pt x="24" y="2661"/>
                  </a:lnTo>
                  <a:lnTo>
                    <a:pt x="34" y="2585"/>
                  </a:lnTo>
                  <a:lnTo>
                    <a:pt x="47" y="2510"/>
                  </a:lnTo>
                  <a:lnTo>
                    <a:pt x="61" y="2435"/>
                  </a:lnTo>
                  <a:lnTo>
                    <a:pt x="78" y="2361"/>
                  </a:lnTo>
                  <a:lnTo>
                    <a:pt x="96" y="2288"/>
                  </a:lnTo>
                  <a:lnTo>
                    <a:pt x="116" y="2215"/>
                  </a:lnTo>
                  <a:lnTo>
                    <a:pt x="136" y="2143"/>
                  </a:lnTo>
                  <a:lnTo>
                    <a:pt x="160" y="2072"/>
                  </a:lnTo>
                  <a:lnTo>
                    <a:pt x="185" y="2001"/>
                  </a:lnTo>
                  <a:lnTo>
                    <a:pt x="211" y="1932"/>
                  </a:lnTo>
                  <a:lnTo>
                    <a:pt x="239" y="1863"/>
                  </a:lnTo>
                  <a:lnTo>
                    <a:pt x="270" y="1795"/>
                  </a:lnTo>
                  <a:lnTo>
                    <a:pt x="301" y="1728"/>
                  </a:lnTo>
                  <a:lnTo>
                    <a:pt x="333" y="1661"/>
                  </a:lnTo>
                  <a:lnTo>
                    <a:pt x="367" y="1596"/>
                  </a:lnTo>
                  <a:lnTo>
                    <a:pt x="404" y="1532"/>
                  </a:lnTo>
                  <a:lnTo>
                    <a:pt x="441" y="1468"/>
                  </a:lnTo>
                  <a:lnTo>
                    <a:pt x="480" y="1406"/>
                  </a:lnTo>
                  <a:lnTo>
                    <a:pt x="521" y="1345"/>
                  </a:lnTo>
                  <a:lnTo>
                    <a:pt x="562" y="1284"/>
                  </a:lnTo>
                  <a:lnTo>
                    <a:pt x="606" y="1225"/>
                  </a:lnTo>
                  <a:lnTo>
                    <a:pt x="651" y="1167"/>
                  </a:lnTo>
                  <a:lnTo>
                    <a:pt x="696" y="1109"/>
                  </a:lnTo>
                  <a:lnTo>
                    <a:pt x="743" y="1054"/>
                  </a:lnTo>
                  <a:lnTo>
                    <a:pt x="792" y="999"/>
                  </a:lnTo>
                  <a:lnTo>
                    <a:pt x="842" y="946"/>
                  </a:lnTo>
                  <a:lnTo>
                    <a:pt x="893" y="893"/>
                  </a:lnTo>
                  <a:lnTo>
                    <a:pt x="945" y="842"/>
                  </a:lnTo>
                  <a:lnTo>
                    <a:pt x="999" y="792"/>
                  </a:lnTo>
                  <a:lnTo>
                    <a:pt x="1055" y="744"/>
                  </a:lnTo>
                  <a:lnTo>
                    <a:pt x="1110" y="696"/>
                  </a:lnTo>
                  <a:lnTo>
                    <a:pt x="1167" y="650"/>
                  </a:lnTo>
                  <a:lnTo>
                    <a:pt x="1225" y="606"/>
                  </a:lnTo>
                  <a:lnTo>
                    <a:pt x="1285" y="563"/>
                  </a:lnTo>
                  <a:lnTo>
                    <a:pt x="1345" y="520"/>
                  </a:lnTo>
                  <a:lnTo>
                    <a:pt x="1406" y="481"/>
                  </a:lnTo>
                  <a:lnTo>
                    <a:pt x="1469" y="441"/>
                  </a:lnTo>
                  <a:lnTo>
                    <a:pt x="1532" y="404"/>
                  </a:lnTo>
                  <a:lnTo>
                    <a:pt x="1597" y="368"/>
                  </a:lnTo>
                  <a:lnTo>
                    <a:pt x="1661" y="334"/>
                  </a:lnTo>
                  <a:lnTo>
                    <a:pt x="1728" y="301"/>
                  </a:lnTo>
                  <a:lnTo>
                    <a:pt x="1795" y="270"/>
                  </a:lnTo>
                  <a:lnTo>
                    <a:pt x="1863" y="239"/>
                  </a:lnTo>
                  <a:lnTo>
                    <a:pt x="1932" y="211"/>
                  </a:lnTo>
                  <a:lnTo>
                    <a:pt x="2002" y="185"/>
                  </a:lnTo>
                  <a:lnTo>
                    <a:pt x="2073" y="160"/>
                  </a:lnTo>
                  <a:lnTo>
                    <a:pt x="2143" y="137"/>
                  </a:lnTo>
                  <a:lnTo>
                    <a:pt x="2215" y="116"/>
                  </a:lnTo>
                  <a:lnTo>
                    <a:pt x="2288" y="96"/>
                  </a:lnTo>
                  <a:lnTo>
                    <a:pt x="2362" y="78"/>
                  </a:lnTo>
                  <a:lnTo>
                    <a:pt x="2436" y="61"/>
                  </a:lnTo>
                  <a:lnTo>
                    <a:pt x="2511" y="48"/>
                  </a:lnTo>
                  <a:lnTo>
                    <a:pt x="2586" y="35"/>
                  </a:lnTo>
                  <a:lnTo>
                    <a:pt x="2662" y="24"/>
                  </a:lnTo>
                  <a:lnTo>
                    <a:pt x="2739" y="16"/>
                  </a:lnTo>
                  <a:lnTo>
                    <a:pt x="2816" y="8"/>
                  </a:lnTo>
                  <a:lnTo>
                    <a:pt x="2894" y="4"/>
                  </a:lnTo>
                  <a:lnTo>
                    <a:pt x="2972" y="1"/>
                  </a:lnTo>
                  <a:lnTo>
                    <a:pt x="3051" y="0"/>
                  </a:lnTo>
                  <a:lnTo>
                    <a:pt x="25929" y="0"/>
                  </a:lnTo>
                  <a:lnTo>
                    <a:pt x="26007" y="1"/>
                  </a:lnTo>
                  <a:lnTo>
                    <a:pt x="26086" y="4"/>
                  </a:lnTo>
                  <a:lnTo>
                    <a:pt x="26163" y="8"/>
                  </a:lnTo>
                  <a:lnTo>
                    <a:pt x="26240" y="16"/>
                  </a:lnTo>
                  <a:lnTo>
                    <a:pt x="26317" y="24"/>
                  </a:lnTo>
                  <a:lnTo>
                    <a:pt x="26393" y="35"/>
                  </a:lnTo>
                  <a:lnTo>
                    <a:pt x="26469" y="48"/>
                  </a:lnTo>
                  <a:lnTo>
                    <a:pt x="26543" y="61"/>
                  </a:lnTo>
                  <a:lnTo>
                    <a:pt x="26618" y="78"/>
                  </a:lnTo>
                  <a:lnTo>
                    <a:pt x="26691" y="96"/>
                  </a:lnTo>
                  <a:lnTo>
                    <a:pt x="26764" y="116"/>
                  </a:lnTo>
                  <a:lnTo>
                    <a:pt x="26836" y="137"/>
                  </a:lnTo>
                  <a:lnTo>
                    <a:pt x="26908" y="160"/>
                  </a:lnTo>
                  <a:lnTo>
                    <a:pt x="26977" y="185"/>
                  </a:lnTo>
                  <a:lnTo>
                    <a:pt x="27047" y="211"/>
                  </a:lnTo>
                  <a:lnTo>
                    <a:pt x="27117" y="239"/>
                  </a:lnTo>
                  <a:lnTo>
                    <a:pt x="27185" y="270"/>
                  </a:lnTo>
                  <a:lnTo>
                    <a:pt x="27251" y="301"/>
                  </a:lnTo>
                  <a:lnTo>
                    <a:pt x="27318" y="334"/>
                  </a:lnTo>
                  <a:lnTo>
                    <a:pt x="27383" y="368"/>
                  </a:lnTo>
                  <a:lnTo>
                    <a:pt x="27448" y="404"/>
                  </a:lnTo>
                  <a:lnTo>
                    <a:pt x="27510" y="441"/>
                  </a:lnTo>
                  <a:lnTo>
                    <a:pt x="27573" y="481"/>
                  </a:lnTo>
                  <a:lnTo>
                    <a:pt x="27634" y="520"/>
                  </a:lnTo>
                  <a:lnTo>
                    <a:pt x="27695" y="563"/>
                  </a:lnTo>
                  <a:lnTo>
                    <a:pt x="27754" y="606"/>
                  </a:lnTo>
                  <a:lnTo>
                    <a:pt x="27812" y="650"/>
                  </a:lnTo>
                  <a:lnTo>
                    <a:pt x="27870" y="696"/>
                  </a:lnTo>
                  <a:lnTo>
                    <a:pt x="27926" y="744"/>
                  </a:lnTo>
                  <a:lnTo>
                    <a:pt x="27980" y="792"/>
                  </a:lnTo>
                  <a:lnTo>
                    <a:pt x="28034" y="842"/>
                  </a:lnTo>
                  <a:lnTo>
                    <a:pt x="28086" y="893"/>
                  </a:lnTo>
                  <a:lnTo>
                    <a:pt x="28137" y="946"/>
                  </a:lnTo>
                  <a:lnTo>
                    <a:pt x="28187" y="999"/>
                  </a:lnTo>
                  <a:lnTo>
                    <a:pt x="28236" y="1054"/>
                  </a:lnTo>
                  <a:lnTo>
                    <a:pt x="28283" y="1109"/>
                  </a:lnTo>
                  <a:lnTo>
                    <a:pt x="28330" y="1167"/>
                  </a:lnTo>
                  <a:lnTo>
                    <a:pt x="28373" y="1225"/>
                  </a:lnTo>
                  <a:lnTo>
                    <a:pt x="28417" y="1284"/>
                  </a:lnTo>
                  <a:lnTo>
                    <a:pt x="28459" y="1345"/>
                  </a:lnTo>
                  <a:lnTo>
                    <a:pt x="28499" y="1406"/>
                  </a:lnTo>
                  <a:lnTo>
                    <a:pt x="28538" y="1468"/>
                  </a:lnTo>
                  <a:lnTo>
                    <a:pt x="28575" y="1532"/>
                  </a:lnTo>
                  <a:lnTo>
                    <a:pt x="28612" y="1596"/>
                  </a:lnTo>
                  <a:lnTo>
                    <a:pt x="28646" y="1661"/>
                  </a:lnTo>
                  <a:lnTo>
                    <a:pt x="28680" y="1728"/>
                  </a:lnTo>
                  <a:lnTo>
                    <a:pt x="28711" y="1795"/>
                  </a:lnTo>
                  <a:lnTo>
                    <a:pt x="28740" y="1863"/>
                  </a:lnTo>
                  <a:lnTo>
                    <a:pt x="28768" y="1932"/>
                  </a:lnTo>
                  <a:lnTo>
                    <a:pt x="28795" y="2001"/>
                  </a:lnTo>
                  <a:lnTo>
                    <a:pt x="28820" y="2072"/>
                  </a:lnTo>
                  <a:lnTo>
                    <a:pt x="28843" y="2143"/>
                  </a:lnTo>
                  <a:lnTo>
                    <a:pt x="28865" y="2215"/>
                  </a:lnTo>
                  <a:lnTo>
                    <a:pt x="28884" y="2288"/>
                  </a:lnTo>
                  <a:lnTo>
                    <a:pt x="28902" y="2361"/>
                  </a:lnTo>
                  <a:lnTo>
                    <a:pt x="28918" y="2435"/>
                  </a:lnTo>
                  <a:lnTo>
                    <a:pt x="28933" y="2510"/>
                  </a:lnTo>
                  <a:lnTo>
                    <a:pt x="28945" y="2585"/>
                  </a:lnTo>
                  <a:lnTo>
                    <a:pt x="28955" y="2661"/>
                  </a:lnTo>
                  <a:lnTo>
                    <a:pt x="28965" y="2738"/>
                  </a:lnTo>
                  <a:lnTo>
                    <a:pt x="28971" y="2815"/>
                  </a:lnTo>
                  <a:lnTo>
                    <a:pt x="28976" y="2893"/>
                  </a:lnTo>
                  <a:lnTo>
                    <a:pt x="28979" y="2971"/>
                  </a:lnTo>
                  <a:lnTo>
                    <a:pt x="28980" y="3050"/>
                  </a:lnTo>
                  <a:lnTo>
                    <a:pt x="28980" y="5222"/>
                  </a:lnTo>
                  <a:lnTo>
                    <a:pt x="28979" y="5273"/>
                  </a:lnTo>
                  <a:lnTo>
                    <a:pt x="28978" y="5323"/>
                  </a:lnTo>
                  <a:lnTo>
                    <a:pt x="28974" y="5373"/>
                  </a:lnTo>
                  <a:lnTo>
                    <a:pt x="28969" y="5422"/>
                  </a:lnTo>
                  <a:lnTo>
                    <a:pt x="28965" y="5447"/>
                  </a:lnTo>
                  <a:lnTo>
                    <a:pt x="28961" y="5471"/>
                  </a:lnTo>
                  <a:lnTo>
                    <a:pt x="28955" y="5495"/>
                  </a:lnTo>
                  <a:lnTo>
                    <a:pt x="28950" y="5518"/>
                  </a:lnTo>
                  <a:lnTo>
                    <a:pt x="28943" y="5542"/>
                  </a:lnTo>
                  <a:lnTo>
                    <a:pt x="28936" y="5565"/>
                  </a:lnTo>
                  <a:lnTo>
                    <a:pt x="28927" y="5588"/>
                  </a:lnTo>
                  <a:lnTo>
                    <a:pt x="28918" y="5610"/>
                  </a:lnTo>
                  <a:lnTo>
                    <a:pt x="28825" y="5605"/>
                  </a:lnTo>
                  <a:lnTo>
                    <a:pt x="28733" y="5603"/>
                  </a:lnTo>
                  <a:lnTo>
                    <a:pt x="28640" y="5603"/>
                  </a:lnTo>
                  <a:lnTo>
                    <a:pt x="28548" y="5605"/>
                  </a:lnTo>
                  <a:lnTo>
                    <a:pt x="28456" y="5610"/>
                  </a:lnTo>
                  <a:lnTo>
                    <a:pt x="28364" y="5617"/>
                  </a:lnTo>
                  <a:lnTo>
                    <a:pt x="28274" y="5625"/>
                  </a:lnTo>
                  <a:lnTo>
                    <a:pt x="28183" y="5637"/>
                  </a:lnTo>
                  <a:lnTo>
                    <a:pt x="28092" y="5649"/>
                  </a:lnTo>
                  <a:lnTo>
                    <a:pt x="28003" y="5665"/>
                  </a:lnTo>
                  <a:lnTo>
                    <a:pt x="27913" y="5682"/>
                  </a:lnTo>
                  <a:lnTo>
                    <a:pt x="27825" y="5702"/>
                  </a:lnTo>
                  <a:lnTo>
                    <a:pt x="27737" y="5725"/>
                  </a:lnTo>
                  <a:lnTo>
                    <a:pt x="27650" y="5749"/>
                  </a:lnTo>
                  <a:lnTo>
                    <a:pt x="27564" y="5776"/>
                  </a:lnTo>
                  <a:lnTo>
                    <a:pt x="27478" y="5805"/>
                  </a:lnTo>
                  <a:lnTo>
                    <a:pt x="27437" y="5821"/>
                  </a:lnTo>
                  <a:lnTo>
                    <a:pt x="27394" y="5836"/>
                  </a:lnTo>
                  <a:lnTo>
                    <a:pt x="27352" y="5853"/>
                  </a:lnTo>
                  <a:lnTo>
                    <a:pt x="27311" y="5870"/>
                  </a:lnTo>
                  <a:lnTo>
                    <a:pt x="27269" y="5887"/>
                  </a:lnTo>
                  <a:lnTo>
                    <a:pt x="27228" y="5906"/>
                  </a:lnTo>
                  <a:lnTo>
                    <a:pt x="27187" y="5925"/>
                  </a:lnTo>
                  <a:lnTo>
                    <a:pt x="27147" y="5945"/>
                  </a:lnTo>
                  <a:lnTo>
                    <a:pt x="27107" y="5964"/>
                  </a:lnTo>
                  <a:lnTo>
                    <a:pt x="27066" y="5985"/>
                  </a:lnTo>
                  <a:lnTo>
                    <a:pt x="27026" y="6007"/>
                  </a:lnTo>
                  <a:lnTo>
                    <a:pt x="26988" y="6029"/>
                  </a:lnTo>
                  <a:lnTo>
                    <a:pt x="26948" y="6051"/>
                  </a:lnTo>
                  <a:lnTo>
                    <a:pt x="26910" y="6075"/>
                  </a:lnTo>
                  <a:lnTo>
                    <a:pt x="26871" y="6098"/>
                  </a:lnTo>
                  <a:lnTo>
                    <a:pt x="26833" y="6123"/>
                  </a:lnTo>
                  <a:lnTo>
                    <a:pt x="26795" y="6148"/>
                  </a:lnTo>
                  <a:lnTo>
                    <a:pt x="26758" y="6173"/>
                  </a:lnTo>
                  <a:lnTo>
                    <a:pt x="26721" y="6199"/>
                  </a:lnTo>
                  <a:lnTo>
                    <a:pt x="26684" y="6226"/>
                  </a:lnTo>
                  <a:lnTo>
                    <a:pt x="26648" y="6253"/>
                  </a:lnTo>
                  <a:lnTo>
                    <a:pt x="26612" y="6281"/>
                  </a:lnTo>
                  <a:lnTo>
                    <a:pt x="26577" y="6309"/>
                  </a:lnTo>
                  <a:lnTo>
                    <a:pt x="26541" y="6338"/>
                  </a:lnTo>
                  <a:lnTo>
                    <a:pt x="26507" y="6368"/>
                  </a:lnTo>
                  <a:lnTo>
                    <a:pt x="26473" y="6398"/>
                  </a:lnTo>
                  <a:lnTo>
                    <a:pt x="26438" y="6430"/>
                  </a:lnTo>
                  <a:lnTo>
                    <a:pt x="26405" y="6462"/>
                  </a:lnTo>
                  <a:lnTo>
                    <a:pt x="26372" y="6494"/>
                  </a:lnTo>
                  <a:lnTo>
                    <a:pt x="26339" y="6526"/>
                  </a:lnTo>
                  <a:lnTo>
                    <a:pt x="26307" y="6560"/>
                  </a:lnTo>
                  <a:lnTo>
                    <a:pt x="26275" y="6594"/>
                  </a:lnTo>
                  <a:lnTo>
                    <a:pt x="26232" y="6643"/>
                  </a:lnTo>
                  <a:lnTo>
                    <a:pt x="26191" y="6694"/>
                  </a:lnTo>
                  <a:lnTo>
                    <a:pt x="26152" y="6744"/>
                  </a:lnTo>
                  <a:lnTo>
                    <a:pt x="26113" y="6796"/>
                  </a:lnTo>
                  <a:lnTo>
                    <a:pt x="26076" y="6848"/>
                  </a:lnTo>
                  <a:lnTo>
                    <a:pt x="26041" y="6901"/>
                  </a:lnTo>
                  <a:lnTo>
                    <a:pt x="26006" y="6954"/>
                  </a:lnTo>
                  <a:lnTo>
                    <a:pt x="25973" y="7008"/>
                  </a:lnTo>
                  <a:lnTo>
                    <a:pt x="25942" y="7063"/>
                  </a:lnTo>
                  <a:lnTo>
                    <a:pt x="25911" y="7119"/>
                  </a:lnTo>
                  <a:lnTo>
                    <a:pt x="25882" y="7174"/>
                  </a:lnTo>
                  <a:lnTo>
                    <a:pt x="25855" y="7231"/>
                  </a:lnTo>
                  <a:lnTo>
                    <a:pt x="25829" y="7287"/>
                  </a:lnTo>
                  <a:lnTo>
                    <a:pt x="25804" y="7344"/>
                  </a:lnTo>
                  <a:lnTo>
                    <a:pt x="25780" y="7403"/>
                  </a:lnTo>
                  <a:lnTo>
                    <a:pt x="25758" y="7461"/>
                  </a:lnTo>
                  <a:lnTo>
                    <a:pt x="25738" y="7519"/>
                  </a:lnTo>
                  <a:lnTo>
                    <a:pt x="25719" y="7578"/>
                  </a:lnTo>
                  <a:lnTo>
                    <a:pt x="25701" y="7637"/>
                  </a:lnTo>
                  <a:lnTo>
                    <a:pt x="25684" y="7697"/>
                  </a:lnTo>
                  <a:lnTo>
                    <a:pt x="25669" y="7757"/>
                  </a:lnTo>
                  <a:lnTo>
                    <a:pt x="25655" y="7817"/>
                  </a:lnTo>
                  <a:lnTo>
                    <a:pt x="25643" y="7877"/>
                  </a:lnTo>
                  <a:lnTo>
                    <a:pt x="25631" y="7938"/>
                  </a:lnTo>
                  <a:lnTo>
                    <a:pt x="25622" y="7998"/>
                  </a:lnTo>
                  <a:lnTo>
                    <a:pt x="25614" y="8058"/>
                  </a:lnTo>
                  <a:lnTo>
                    <a:pt x="25606" y="8120"/>
                  </a:lnTo>
                  <a:lnTo>
                    <a:pt x="25601" y="8180"/>
                  </a:lnTo>
                  <a:lnTo>
                    <a:pt x="25597" y="8242"/>
                  </a:lnTo>
                  <a:lnTo>
                    <a:pt x="25595" y="8303"/>
                  </a:lnTo>
                  <a:lnTo>
                    <a:pt x="25593" y="8363"/>
                  </a:lnTo>
                  <a:lnTo>
                    <a:pt x="25593" y="8425"/>
                  </a:lnTo>
                  <a:lnTo>
                    <a:pt x="25595" y="8486"/>
                  </a:lnTo>
                  <a:lnTo>
                    <a:pt x="25597" y="8547"/>
                  </a:lnTo>
                  <a:lnTo>
                    <a:pt x="25601" y="8608"/>
                  </a:lnTo>
                  <a:lnTo>
                    <a:pt x="25607" y="8668"/>
                  </a:lnTo>
                  <a:lnTo>
                    <a:pt x="25614" y="8729"/>
                  </a:lnTo>
                  <a:lnTo>
                    <a:pt x="25622" y="8789"/>
                  </a:lnTo>
                  <a:lnTo>
                    <a:pt x="25632" y="8849"/>
                  </a:lnTo>
                  <a:lnTo>
                    <a:pt x="25644" y="8910"/>
                  </a:lnTo>
                  <a:lnTo>
                    <a:pt x="25656" y="8969"/>
                  </a:lnTo>
                  <a:lnTo>
                    <a:pt x="25670" y="9028"/>
                  </a:lnTo>
                  <a:lnTo>
                    <a:pt x="25686" y="9088"/>
                  </a:lnTo>
                  <a:lnTo>
                    <a:pt x="25702" y="9146"/>
                  </a:lnTo>
                  <a:lnTo>
                    <a:pt x="25721" y="9204"/>
                  </a:lnTo>
                  <a:lnTo>
                    <a:pt x="25740" y="9263"/>
                  </a:lnTo>
                  <a:lnTo>
                    <a:pt x="25762" y="9320"/>
                  </a:lnTo>
                  <a:lnTo>
                    <a:pt x="25783" y="9377"/>
                  </a:lnTo>
                  <a:lnTo>
                    <a:pt x="25807" y="9434"/>
                  </a:lnTo>
                  <a:lnTo>
                    <a:pt x="25832" y="9490"/>
                  </a:lnTo>
                  <a:lnTo>
                    <a:pt x="25859" y="9546"/>
                  </a:lnTo>
                  <a:lnTo>
                    <a:pt x="25888" y="9601"/>
                  </a:lnTo>
                  <a:lnTo>
                    <a:pt x="25917" y="9655"/>
                  </a:lnTo>
                  <a:lnTo>
                    <a:pt x="25948" y="9709"/>
                  </a:lnTo>
                  <a:lnTo>
                    <a:pt x="25980" y="9762"/>
                  </a:lnTo>
                  <a:lnTo>
                    <a:pt x="26015" y="9815"/>
                  </a:lnTo>
                  <a:lnTo>
                    <a:pt x="26050" y="9867"/>
                  </a:lnTo>
                  <a:lnTo>
                    <a:pt x="26086" y="9918"/>
                  </a:lnTo>
                  <a:lnTo>
                    <a:pt x="26124" y="9969"/>
                  </a:lnTo>
                  <a:lnTo>
                    <a:pt x="26163" y="10018"/>
                  </a:lnTo>
                  <a:lnTo>
                    <a:pt x="26205" y="10067"/>
                  </a:lnTo>
                  <a:lnTo>
                    <a:pt x="26247" y="10116"/>
                  </a:lnTo>
                  <a:lnTo>
                    <a:pt x="26290" y="10163"/>
                  </a:lnTo>
                  <a:lnTo>
                    <a:pt x="26336" y="10210"/>
                  </a:lnTo>
                  <a:lnTo>
                    <a:pt x="26383" y="10254"/>
                  </a:lnTo>
                  <a:lnTo>
                    <a:pt x="26430" y="10298"/>
                  </a:lnTo>
                  <a:lnTo>
                    <a:pt x="26479" y="10340"/>
                  </a:lnTo>
                  <a:lnTo>
                    <a:pt x="26528" y="10380"/>
                  </a:lnTo>
                  <a:lnTo>
                    <a:pt x="26579" y="10419"/>
                  </a:lnTo>
                  <a:lnTo>
                    <a:pt x="26630" y="10456"/>
                  </a:lnTo>
                  <a:lnTo>
                    <a:pt x="26682" y="10492"/>
                  </a:lnTo>
                  <a:lnTo>
                    <a:pt x="26735" y="10525"/>
                  </a:lnTo>
                  <a:lnTo>
                    <a:pt x="26788" y="10557"/>
                  </a:lnTo>
                  <a:lnTo>
                    <a:pt x="26843" y="10588"/>
                  </a:lnTo>
                  <a:lnTo>
                    <a:pt x="26897" y="10618"/>
                  </a:lnTo>
                  <a:lnTo>
                    <a:pt x="26954" y="10645"/>
                  </a:lnTo>
                  <a:lnTo>
                    <a:pt x="27010" y="10671"/>
                  </a:lnTo>
                  <a:lnTo>
                    <a:pt x="27067" y="10695"/>
                  </a:lnTo>
                  <a:lnTo>
                    <a:pt x="27124" y="10718"/>
                  </a:lnTo>
                  <a:lnTo>
                    <a:pt x="27182" y="10738"/>
                  </a:lnTo>
                  <a:lnTo>
                    <a:pt x="27240" y="10758"/>
                  </a:lnTo>
                  <a:lnTo>
                    <a:pt x="27298" y="10776"/>
                  </a:lnTo>
                  <a:lnTo>
                    <a:pt x="27357" y="10792"/>
                  </a:lnTo>
                  <a:lnTo>
                    <a:pt x="27417" y="10807"/>
                  </a:lnTo>
                  <a:lnTo>
                    <a:pt x="27476" y="10821"/>
                  </a:lnTo>
                  <a:lnTo>
                    <a:pt x="27535" y="10832"/>
                  </a:lnTo>
                  <a:lnTo>
                    <a:pt x="27596" y="10841"/>
                  </a:lnTo>
                  <a:lnTo>
                    <a:pt x="27655" y="10850"/>
                  </a:lnTo>
                  <a:lnTo>
                    <a:pt x="27716" y="10857"/>
                  </a:lnTo>
                  <a:lnTo>
                    <a:pt x="27776" y="10862"/>
                  </a:lnTo>
                  <a:lnTo>
                    <a:pt x="27836" y="10865"/>
                  </a:lnTo>
                  <a:lnTo>
                    <a:pt x="27897" y="10867"/>
                  </a:lnTo>
                  <a:lnTo>
                    <a:pt x="27956" y="10868"/>
                  </a:lnTo>
                  <a:lnTo>
                    <a:pt x="28016" y="10867"/>
                  </a:lnTo>
                  <a:lnTo>
                    <a:pt x="28077" y="10864"/>
                  </a:lnTo>
                  <a:lnTo>
                    <a:pt x="28136" y="10860"/>
                  </a:lnTo>
                  <a:lnTo>
                    <a:pt x="28195" y="10854"/>
                  </a:lnTo>
                  <a:lnTo>
                    <a:pt x="28255" y="10847"/>
                  </a:lnTo>
                  <a:lnTo>
                    <a:pt x="28314" y="10838"/>
                  </a:lnTo>
                  <a:lnTo>
                    <a:pt x="28372" y="10828"/>
                  </a:lnTo>
                  <a:lnTo>
                    <a:pt x="28431" y="10815"/>
                  </a:lnTo>
                  <a:lnTo>
                    <a:pt x="28488" y="10802"/>
                  </a:lnTo>
                  <a:lnTo>
                    <a:pt x="28545" y="10786"/>
                  </a:lnTo>
                  <a:lnTo>
                    <a:pt x="28603" y="10770"/>
                  </a:lnTo>
                  <a:lnTo>
                    <a:pt x="28659" y="10752"/>
                  </a:lnTo>
                  <a:lnTo>
                    <a:pt x="28714" y="10732"/>
                  </a:lnTo>
                  <a:lnTo>
                    <a:pt x="28769" y="10710"/>
                  </a:lnTo>
                  <a:lnTo>
                    <a:pt x="28823" y="10687"/>
                  </a:lnTo>
                  <a:lnTo>
                    <a:pt x="28877" y="10662"/>
                  </a:lnTo>
                  <a:lnTo>
                    <a:pt x="28930" y="10636"/>
                  </a:lnTo>
                  <a:lnTo>
                    <a:pt x="28983" y="10609"/>
                  </a:lnTo>
                  <a:lnTo>
                    <a:pt x="29034" y="10580"/>
                  </a:lnTo>
                  <a:lnTo>
                    <a:pt x="29083" y="10549"/>
                  </a:lnTo>
                  <a:lnTo>
                    <a:pt x="29133" y="10517"/>
                  </a:lnTo>
                  <a:lnTo>
                    <a:pt x="29181" y="10482"/>
                  </a:lnTo>
                  <a:lnTo>
                    <a:pt x="29229" y="10447"/>
                  </a:lnTo>
                  <a:lnTo>
                    <a:pt x="29276" y="10411"/>
                  </a:lnTo>
                  <a:lnTo>
                    <a:pt x="29321" y="10372"/>
                  </a:lnTo>
                  <a:lnTo>
                    <a:pt x="29366" y="10332"/>
                  </a:lnTo>
                  <a:lnTo>
                    <a:pt x="29408" y="10291"/>
                  </a:lnTo>
                  <a:lnTo>
                    <a:pt x="29450" y="10247"/>
                  </a:lnTo>
                  <a:lnTo>
                    <a:pt x="29491" y="10202"/>
                  </a:lnTo>
                  <a:lnTo>
                    <a:pt x="29530" y="10157"/>
                  </a:lnTo>
                  <a:lnTo>
                    <a:pt x="29569" y="10109"/>
                  </a:lnTo>
                  <a:lnTo>
                    <a:pt x="29605" y="10060"/>
                  </a:lnTo>
                  <a:lnTo>
                    <a:pt x="29640" y="10009"/>
                  </a:lnTo>
                  <a:lnTo>
                    <a:pt x="29674" y="9957"/>
                  </a:lnTo>
                  <a:lnTo>
                    <a:pt x="29707" y="9903"/>
                  </a:lnTo>
                  <a:lnTo>
                    <a:pt x="29727" y="9868"/>
                  </a:lnTo>
                  <a:lnTo>
                    <a:pt x="29746" y="9833"/>
                  </a:lnTo>
                  <a:lnTo>
                    <a:pt x="29764" y="9798"/>
                  </a:lnTo>
                  <a:lnTo>
                    <a:pt x="29783" y="9761"/>
                  </a:lnTo>
                  <a:lnTo>
                    <a:pt x="29800" y="9726"/>
                  </a:lnTo>
                  <a:lnTo>
                    <a:pt x="29817" y="9688"/>
                  </a:lnTo>
                  <a:lnTo>
                    <a:pt x="29833" y="9652"/>
                  </a:lnTo>
                  <a:lnTo>
                    <a:pt x="29850" y="9614"/>
                  </a:lnTo>
                  <a:lnTo>
                    <a:pt x="29864" y="9577"/>
                  </a:lnTo>
                  <a:lnTo>
                    <a:pt x="29879" y="9538"/>
                  </a:lnTo>
                  <a:lnTo>
                    <a:pt x="29893" y="9501"/>
                  </a:lnTo>
                  <a:lnTo>
                    <a:pt x="29906" y="9462"/>
                  </a:lnTo>
                  <a:lnTo>
                    <a:pt x="29918" y="9424"/>
                  </a:lnTo>
                  <a:lnTo>
                    <a:pt x="29931" y="9384"/>
                  </a:lnTo>
                  <a:lnTo>
                    <a:pt x="29942" y="9346"/>
                  </a:lnTo>
                  <a:lnTo>
                    <a:pt x="29953" y="9306"/>
                  </a:lnTo>
                  <a:lnTo>
                    <a:pt x="29962" y="9267"/>
                  </a:lnTo>
                  <a:lnTo>
                    <a:pt x="29971" y="9227"/>
                  </a:lnTo>
                  <a:lnTo>
                    <a:pt x="29980" y="9188"/>
                  </a:lnTo>
                  <a:lnTo>
                    <a:pt x="29988" y="9147"/>
                  </a:lnTo>
                  <a:lnTo>
                    <a:pt x="29994" y="9108"/>
                  </a:lnTo>
                  <a:lnTo>
                    <a:pt x="30001" y="9068"/>
                  </a:lnTo>
                  <a:lnTo>
                    <a:pt x="30006" y="9027"/>
                  </a:lnTo>
                  <a:lnTo>
                    <a:pt x="30011" y="8988"/>
                  </a:lnTo>
                  <a:lnTo>
                    <a:pt x="30015" y="8947"/>
                  </a:lnTo>
                  <a:lnTo>
                    <a:pt x="30018" y="8908"/>
                  </a:lnTo>
                  <a:lnTo>
                    <a:pt x="30020" y="8867"/>
                  </a:lnTo>
                  <a:lnTo>
                    <a:pt x="30021" y="8827"/>
                  </a:lnTo>
                  <a:lnTo>
                    <a:pt x="30023" y="8787"/>
                  </a:lnTo>
                  <a:lnTo>
                    <a:pt x="30023" y="8747"/>
                  </a:lnTo>
                  <a:lnTo>
                    <a:pt x="30021" y="8707"/>
                  </a:lnTo>
                  <a:lnTo>
                    <a:pt x="30019" y="8667"/>
                  </a:lnTo>
                  <a:lnTo>
                    <a:pt x="30017" y="8628"/>
                  </a:lnTo>
                  <a:lnTo>
                    <a:pt x="30013" y="8588"/>
                  </a:lnTo>
                  <a:lnTo>
                    <a:pt x="30009" y="8549"/>
                  </a:lnTo>
                  <a:lnTo>
                    <a:pt x="30004" y="8509"/>
                  </a:lnTo>
                  <a:lnTo>
                    <a:pt x="29998" y="8471"/>
                  </a:lnTo>
                  <a:lnTo>
                    <a:pt x="29990" y="8432"/>
                  </a:lnTo>
                  <a:lnTo>
                    <a:pt x="29982" y="8394"/>
                  </a:lnTo>
                  <a:lnTo>
                    <a:pt x="29974" y="8355"/>
                  </a:lnTo>
                  <a:lnTo>
                    <a:pt x="29963" y="8317"/>
                  </a:lnTo>
                  <a:lnTo>
                    <a:pt x="29953" y="8279"/>
                  </a:lnTo>
                  <a:lnTo>
                    <a:pt x="29941" y="8242"/>
                  </a:lnTo>
                  <a:lnTo>
                    <a:pt x="29928" y="8204"/>
                  </a:lnTo>
                  <a:lnTo>
                    <a:pt x="29914" y="8168"/>
                  </a:lnTo>
                  <a:lnTo>
                    <a:pt x="29900" y="8130"/>
                  </a:lnTo>
                  <a:lnTo>
                    <a:pt x="29884" y="8095"/>
                  </a:lnTo>
                  <a:lnTo>
                    <a:pt x="29867" y="8058"/>
                  </a:lnTo>
                  <a:lnTo>
                    <a:pt x="29850" y="8023"/>
                  </a:lnTo>
                  <a:lnTo>
                    <a:pt x="29831" y="7989"/>
                  </a:lnTo>
                  <a:lnTo>
                    <a:pt x="29811" y="7954"/>
                  </a:lnTo>
                  <a:lnTo>
                    <a:pt x="29790" y="7920"/>
                  </a:lnTo>
                  <a:lnTo>
                    <a:pt x="29767" y="7887"/>
                  </a:lnTo>
                  <a:lnTo>
                    <a:pt x="29745" y="7853"/>
                  </a:lnTo>
                  <a:lnTo>
                    <a:pt x="29721" y="7821"/>
                  </a:lnTo>
                  <a:lnTo>
                    <a:pt x="29696" y="7789"/>
                  </a:lnTo>
                  <a:lnTo>
                    <a:pt x="29670" y="7758"/>
                  </a:lnTo>
                  <a:lnTo>
                    <a:pt x="29643" y="7726"/>
                  </a:lnTo>
                  <a:lnTo>
                    <a:pt x="29613" y="7696"/>
                  </a:lnTo>
                  <a:lnTo>
                    <a:pt x="29584" y="7666"/>
                  </a:lnTo>
                  <a:lnTo>
                    <a:pt x="29553" y="7637"/>
                  </a:lnTo>
                  <a:lnTo>
                    <a:pt x="29522" y="7609"/>
                  </a:lnTo>
                  <a:lnTo>
                    <a:pt x="29488" y="7581"/>
                  </a:lnTo>
                  <a:lnTo>
                    <a:pt x="29454" y="7554"/>
                  </a:lnTo>
                  <a:lnTo>
                    <a:pt x="29417" y="7517"/>
                  </a:lnTo>
                  <a:lnTo>
                    <a:pt x="29384" y="7487"/>
                  </a:lnTo>
                  <a:lnTo>
                    <a:pt x="29355" y="7461"/>
                  </a:lnTo>
                  <a:lnTo>
                    <a:pt x="29331" y="7439"/>
                  </a:lnTo>
                  <a:lnTo>
                    <a:pt x="29297" y="7412"/>
                  </a:lnTo>
                  <a:lnTo>
                    <a:pt x="29285" y="7403"/>
                  </a:lnTo>
                  <a:close/>
                </a:path>
              </a:pathLst>
            </a:custGeom>
            <a:solidFill>
              <a:srgbClr val="47BAB8"/>
            </a:solidFill>
            <a:ln w="38100">
              <a:solidFill>
                <a:sysClr val="window" lastClr="FFFFFF"/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p:spPr>
          <p:txBody>
            <a:bodyPr rIns="252000" anchor="ctr">
              <a:norm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3D9F2FE-1479-427E-B069-34A10DDA8082}"/>
                </a:ext>
              </a:extLst>
            </p:cNvPr>
            <p:cNvSpPr txBox="1"/>
            <p:nvPr/>
          </p:nvSpPr>
          <p:spPr>
            <a:xfrm rot="20977914">
              <a:off x="3713325" y="949718"/>
              <a:ext cx="3887021" cy="8035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Xem</a:t>
              </a:r>
              <a:r>
                <a:rPr kumimoji="0" lang="en-US" sz="3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phim</a:t>
              </a:r>
              <a:endPara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Arial" panose="020B0604020202020204" pitchFamily="34" charset="0"/>
              </a:endParaRPr>
            </a:p>
          </p:txBody>
        </p:sp>
      </p:grpSp>
      <p:pic>
        <p:nvPicPr>
          <p:cNvPr id="11" name="miki-bi-dau-mat-hoat-hinh-nhac-thieu-nhi-vui-nhon-vnchilds">
            <a:hlinkClick r:id="" action="ppaction://media"/>
            <a:extLst>
              <a:ext uri="{FF2B5EF4-FFF2-40B4-BE49-F238E27FC236}">
                <a16:creationId xmlns:a16="http://schemas.microsoft.com/office/drawing/2014/main" id="{E4566657-031D-40F7-9BE1-AA044B8B6D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4170" y="1122941"/>
            <a:ext cx="11843658" cy="5546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764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7381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67013116-0E4B-47D8-86D2-75FE8F697F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5" t="19159" b="30841"/>
          <a:stretch/>
        </p:blipFill>
        <p:spPr>
          <a:xfrm>
            <a:off x="0" y="0"/>
            <a:ext cx="3829050" cy="2038350"/>
          </a:xfrm>
          <a:custGeom>
            <a:avLst/>
            <a:gdLst>
              <a:gd name="connsiteX0" fmla="*/ 0 w 3829050"/>
              <a:gd name="connsiteY0" fmla="*/ 0 h 2038350"/>
              <a:gd name="connsiteX1" fmla="*/ 3829050 w 3829050"/>
              <a:gd name="connsiteY1" fmla="*/ 0 h 2038350"/>
              <a:gd name="connsiteX2" fmla="*/ 3829050 w 3829050"/>
              <a:gd name="connsiteY2" fmla="*/ 2038350 h 2038350"/>
              <a:gd name="connsiteX3" fmla="*/ 3195732 w 3829050"/>
              <a:gd name="connsiteY3" fmla="*/ 2038350 h 2038350"/>
              <a:gd name="connsiteX4" fmla="*/ 3217945 w 3829050"/>
              <a:gd name="connsiteY4" fmla="*/ 1966793 h 2038350"/>
              <a:gd name="connsiteX5" fmla="*/ 3228975 w 3829050"/>
              <a:gd name="connsiteY5" fmla="*/ 1857375 h 2038350"/>
              <a:gd name="connsiteX6" fmla="*/ 2686050 w 3829050"/>
              <a:gd name="connsiteY6" fmla="*/ 1314450 h 2038350"/>
              <a:gd name="connsiteX7" fmla="*/ 2143125 w 3829050"/>
              <a:gd name="connsiteY7" fmla="*/ 1857375 h 2038350"/>
              <a:gd name="connsiteX8" fmla="*/ 2154155 w 3829050"/>
              <a:gd name="connsiteY8" fmla="*/ 1966793 h 2038350"/>
              <a:gd name="connsiteX9" fmla="*/ 2176368 w 3829050"/>
              <a:gd name="connsiteY9" fmla="*/ 2038350 h 2038350"/>
              <a:gd name="connsiteX10" fmla="*/ 0 w 3829050"/>
              <a:gd name="connsiteY10" fmla="*/ 2038350 h 2038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29050" h="2038350">
                <a:moveTo>
                  <a:pt x="0" y="0"/>
                </a:moveTo>
                <a:lnTo>
                  <a:pt x="3829050" y="0"/>
                </a:lnTo>
                <a:lnTo>
                  <a:pt x="3829050" y="2038350"/>
                </a:lnTo>
                <a:lnTo>
                  <a:pt x="3195732" y="2038350"/>
                </a:lnTo>
                <a:lnTo>
                  <a:pt x="3217945" y="1966793"/>
                </a:lnTo>
                <a:cubicBezTo>
                  <a:pt x="3225177" y="1931450"/>
                  <a:pt x="3228975" y="1894856"/>
                  <a:pt x="3228975" y="1857375"/>
                </a:cubicBezTo>
                <a:cubicBezTo>
                  <a:pt x="3228975" y="1557526"/>
                  <a:pt x="2985899" y="1314450"/>
                  <a:pt x="2686050" y="1314450"/>
                </a:cubicBezTo>
                <a:cubicBezTo>
                  <a:pt x="2386201" y="1314450"/>
                  <a:pt x="2143125" y="1557526"/>
                  <a:pt x="2143125" y="1857375"/>
                </a:cubicBezTo>
                <a:cubicBezTo>
                  <a:pt x="2143125" y="1894856"/>
                  <a:pt x="2146923" y="1931450"/>
                  <a:pt x="2154155" y="1966793"/>
                </a:cubicBezTo>
                <a:lnTo>
                  <a:pt x="2176368" y="2038350"/>
                </a:lnTo>
                <a:lnTo>
                  <a:pt x="0" y="2038350"/>
                </a:lnTo>
                <a:close/>
              </a:path>
            </a:pathLst>
          </a:custGeom>
        </p:spPr>
      </p:pic>
      <p:sp>
        <p:nvSpPr>
          <p:cNvPr id="12" name="!!文本框 6">
            <a:extLst>
              <a:ext uri="{FF2B5EF4-FFF2-40B4-BE49-F238E27FC236}">
                <a16:creationId xmlns:a16="http://schemas.microsoft.com/office/drawing/2014/main" id="{AF6DA091-3078-4377-9863-27A52F29D01C}"/>
              </a:ext>
            </a:extLst>
          </p:cNvPr>
          <p:cNvSpPr txBox="1"/>
          <p:nvPr/>
        </p:nvSpPr>
        <p:spPr>
          <a:xfrm rot="20935447">
            <a:off x="3881760" y="140332"/>
            <a:ext cx="7343871" cy="6068777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marL="0" marR="0" lvl="0" indent="0" algn="ctr" defTabSz="685165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75000"/>
                  </a:srgb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UVN Binh Duong" pitchFamily="2" charset="0"/>
                <a:ea typeface="Tahoma" panose="020B0604030504040204" pitchFamily="34" charset="0"/>
                <a:cs typeface="+mn-ea"/>
                <a:sym typeface="+mn-lt"/>
              </a:rPr>
              <a:t>ÁNH SÁNG VÀ BẢO VỆ ĐÔI MẮT</a:t>
            </a:r>
            <a:endParaRPr kumimoji="0" lang="zh-CN" altLang="en-US" sz="9000" b="1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75000"/>
                </a:srgb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UVN Binh Duong" pitchFamily="2" charset="0"/>
              <a:ea typeface="方正稚艺简体" panose="03000509000000000000" pitchFamily="65" charset="-122"/>
              <a:cs typeface="+mn-ea"/>
              <a:sym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DB329B-0615-4C66-918D-FF368674A928}"/>
              </a:ext>
            </a:extLst>
          </p:cNvPr>
          <p:cNvSpPr txBox="1"/>
          <p:nvPr/>
        </p:nvSpPr>
        <p:spPr>
          <a:xfrm>
            <a:off x="185495" y="0"/>
            <a:ext cx="57716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mazone" panose="03020702060507090A04" pitchFamily="66" charset="-93"/>
                <a:ea typeface="+mn-ea"/>
                <a:cs typeface="Arial"/>
                <a:sym typeface="Arial"/>
              </a:rPr>
              <a:t>Khoa </a:t>
            </a:r>
            <a:r>
              <a:rPr kumimoji="0" lang="en-US" sz="96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mazone" panose="03020702060507090A04" pitchFamily="66" charset="-93"/>
                <a:ea typeface="+mn-ea"/>
                <a:cs typeface="Arial"/>
                <a:sym typeface="Arial"/>
              </a:rPr>
              <a:t>học</a:t>
            </a:r>
            <a:endParaRPr kumimoji="0" lang="vi-VN" sz="9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mazone" panose="03020702060507090A04" pitchFamily="66" charset="-93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899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2967038" y="-1787842"/>
            <a:ext cx="6144260" cy="10564495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2" name="图片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10210800" y="4912468"/>
            <a:ext cx="1390650" cy="1183532"/>
          </a:xfrm>
          <a:prstGeom prst="rect">
            <a:avLst/>
          </a:prstGeom>
        </p:spPr>
      </p:pic>
      <p:pic>
        <p:nvPicPr>
          <p:cNvPr id="13" name="图片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474372" y="209550"/>
            <a:ext cx="1410936" cy="1200796"/>
          </a:xfrm>
          <a:prstGeom prst="rect">
            <a:avLst/>
          </a:prstGeom>
        </p:spPr>
      </p:pic>
      <p:grpSp>
        <p:nvGrpSpPr>
          <p:cNvPr id="14" name="组合 18"/>
          <p:cNvGrpSpPr/>
          <p:nvPr/>
        </p:nvGrpSpPr>
        <p:grpSpPr>
          <a:xfrm flipH="1">
            <a:off x="6892845" y="1517835"/>
            <a:ext cx="5189683" cy="6018698"/>
            <a:chOff x="13242" y="4650"/>
            <a:chExt cx="5957" cy="7284"/>
          </a:xfrm>
        </p:grpSpPr>
        <p:pic>
          <p:nvPicPr>
            <p:cNvPr id="15" name="图片 16" descr="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6077" y="6303"/>
              <a:ext cx="3123" cy="4497"/>
            </a:xfrm>
            <a:prstGeom prst="rect">
              <a:avLst/>
            </a:prstGeom>
          </p:spPr>
        </p:pic>
        <p:pic>
          <p:nvPicPr>
            <p:cNvPr id="16" name="图片 29" descr="12_0008_图层-49"/>
            <p:cNvPicPr>
              <a:picLocks noChangeAspect="1"/>
            </p:cNvPicPr>
            <p:nvPr/>
          </p:nvPicPr>
          <p:blipFill>
            <a:blip r:embed="rId9"/>
            <a:srcRect r="64020" b="50210"/>
            <a:stretch>
              <a:fillRect/>
            </a:stretch>
          </p:blipFill>
          <p:spPr>
            <a:xfrm>
              <a:off x="13242" y="4650"/>
              <a:ext cx="3631" cy="7285"/>
            </a:xfrm>
            <a:prstGeom prst="rect">
              <a:avLst/>
            </a:prstGeom>
          </p:spPr>
        </p:pic>
      </p:grpSp>
      <p:sp>
        <p:nvSpPr>
          <p:cNvPr id="17" name="TextBox 16"/>
          <p:cNvSpPr txBox="1"/>
          <p:nvPr/>
        </p:nvSpPr>
        <p:spPr>
          <a:xfrm>
            <a:off x="1610971" y="955862"/>
            <a:ext cx="7718462" cy="2057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0" normalizeH="0" baseline="0" noProof="0" dirty="0" err="1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KhÁM</a:t>
            </a: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>
                <a:ln>
                  <a:noFill/>
                </a:ln>
                <a:solidFill>
                  <a:srgbClr val="BA665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phá</a:t>
            </a:r>
            <a:endParaRPr kumimoji="0" lang="vi-VN" sz="9600" b="0" i="0" u="none" strike="noStrike" kern="1200" cap="none" spc="0" normalizeH="0" baseline="0" noProof="0" dirty="0">
              <a:ln>
                <a:noFill/>
              </a:ln>
              <a:solidFill>
                <a:srgbClr val="BA665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字魂59号-创粗黑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06039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2967038" y="-1787842"/>
            <a:ext cx="6144260" cy="10564495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2" name="图片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10210800" y="4912468"/>
            <a:ext cx="1390650" cy="1183532"/>
          </a:xfrm>
          <a:prstGeom prst="rect">
            <a:avLst/>
          </a:prstGeom>
        </p:spPr>
      </p:pic>
      <p:pic>
        <p:nvPicPr>
          <p:cNvPr id="13" name="图片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474372" y="209550"/>
            <a:ext cx="1410936" cy="1200796"/>
          </a:xfrm>
          <a:prstGeom prst="rect">
            <a:avLst/>
          </a:prstGeom>
        </p:spPr>
      </p:pic>
      <p:grpSp>
        <p:nvGrpSpPr>
          <p:cNvPr id="14" name="组合 18"/>
          <p:cNvGrpSpPr/>
          <p:nvPr/>
        </p:nvGrpSpPr>
        <p:grpSpPr>
          <a:xfrm flipH="1">
            <a:off x="105346" y="-508000"/>
            <a:ext cx="3138931" cy="4325173"/>
            <a:chOff x="13242" y="4650"/>
            <a:chExt cx="5957" cy="7284"/>
          </a:xfrm>
        </p:grpSpPr>
        <p:pic>
          <p:nvPicPr>
            <p:cNvPr id="15" name="图片 16" descr="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6077" y="6303"/>
              <a:ext cx="3123" cy="4497"/>
            </a:xfrm>
            <a:prstGeom prst="rect">
              <a:avLst/>
            </a:prstGeom>
          </p:spPr>
        </p:pic>
        <p:pic>
          <p:nvPicPr>
            <p:cNvPr id="16" name="图片 29" descr="12_0008_图层-49"/>
            <p:cNvPicPr>
              <a:picLocks noChangeAspect="1"/>
            </p:cNvPicPr>
            <p:nvPr/>
          </p:nvPicPr>
          <p:blipFill>
            <a:blip r:embed="rId9"/>
            <a:srcRect r="64020" b="50210"/>
            <a:stretch>
              <a:fillRect/>
            </a:stretch>
          </p:blipFill>
          <p:spPr>
            <a:xfrm>
              <a:off x="13242" y="4650"/>
              <a:ext cx="3631" cy="7285"/>
            </a:xfrm>
            <a:prstGeom prst="rect">
              <a:avLst/>
            </a:prstGeom>
          </p:spPr>
        </p:pic>
      </p:grpSp>
      <p:sp>
        <p:nvSpPr>
          <p:cNvPr id="17" name="TextBox 16"/>
          <p:cNvSpPr txBox="1"/>
          <p:nvPr/>
        </p:nvSpPr>
        <p:spPr>
          <a:xfrm>
            <a:off x="3427461" y="497104"/>
            <a:ext cx="7718462" cy="1443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0" i="0" u="none" strike="noStrike" kern="1200" cap="none" spc="0" normalizeH="0" baseline="0" noProof="0" dirty="0" err="1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Hoạt</a:t>
            </a:r>
            <a:r>
              <a:rPr kumimoji="0" lang="en-US" sz="6600" b="0" i="0" u="none" strike="noStrike" kern="1200" cap="none" spc="0" normalizeH="0" noProof="0" dirty="0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6600" b="0" i="0" u="none" strike="noStrike" kern="1200" cap="none" spc="0" normalizeH="0" noProof="0" dirty="0" err="1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động</a:t>
            </a:r>
            <a:r>
              <a:rPr kumimoji="0" lang="en-US" sz="6600" b="0" i="0" u="none" strike="noStrike" kern="1200" cap="none" spc="0" normalizeH="0" noProof="0" dirty="0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 1</a:t>
            </a:r>
            <a:endParaRPr kumimoji="0" lang="vi-VN" sz="6600" b="0" i="0" u="none" strike="noStrike" kern="1200" cap="none" spc="0" normalizeH="0" baseline="0" noProof="0" dirty="0">
              <a:ln>
                <a:noFill/>
              </a:ln>
              <a:solidFill>
                <a:srgbClr val="BA665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字魂59号-创粗黑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878618-C1A4-4F4C-B4C5-AFD44A23DAAB}"/>
              </a:ext>
            </a:extLst>
          </p:cNvPr>
          <p:cNvSpPr txBox="1"/>
          <p:nvPr/>
        </p:nvSpPr>
        <p:spPr>
          <a:xfrm>
            <a:off x="1885308" y="1865362"/>
            <a:ext cx="894266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hợp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ánh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quá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mạnh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nhìn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trực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tiếp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vào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nguồn</a:t>
            </a: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endParaRPr lang="vi-VN" sz="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0543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图片 245">
            <a:extLst>
              <a:ext uri="{FF2B5EF4-FFF2-40B4-BE49-F238E27FC236}">
                <a16:creationId xmlns:a16="http://schemas.microsoft.com/office/drawing/2014/main" id="{32906D6F-0141-498F-83B6-222A7116F6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5" t="19848" b="10589"/>
          <a:stretch/>
        </p:blipFill>
        <p:spPr>
          <a:xfrm flipH="1">
            <a:off x="7566474" y="0"/>
            <a:ext cx="4625523" cy="3429000"/>
          </a:xfrm>
          <a:custGeom>
            <a:avLst/>
            <a:gdLst>
              <a:gd name="connsiteX0" fmla="*/ 3409221 w 4625523"/>
              <a:gd name="connsiteY0" fmla="*/ 1692684 h 3429000"/>
              <a:gd name="connsiteX1" fmla="*/ 4045401 w 4625523"/>
              <a:gd name="connsiteY1" fmla="*/ 2215198 h 3429000"/>
              <a:gd name="connsiteX2" fmla="*/ 3409221 w 4625523"/>
              <a:gd name="connsiteY2" fmla="*/ 2737712 h 3429000"/>
              <a:gd name="connsiteX3" fmla="*/ 2773041 w 4625523"/>
              <a:gd name="connsiteY3" fmla="*/ 2215198 h 3429000"/>
              <a:gd name="connsiteX4" fmla="*/ 3409221 w 4625523"/>
              <a:gd name="connsiteY4" fmla="*/ 1692684 h 3429000"/>
              <a:gd name="connsiteX5" fmla="*/ 4625523 w 4625523"/>
              <a:gd name="connsiteY5" fmla="*/ 0 h 3429000"/>
              <a:gd name="connsiteX6" fmla="*/ 0 w 4625523"/>
              <a:gd name="connsiteY6" fmla="*/ 0 h 3429000"/>
              <a:gd name="connsiteX7" fmla="*/ 0 w 4625523"/>
              <a:gd name="connsiteY7" fmla="*/ 3429000 h 3429000"/>
              <a:gd name="connsiteX8" fmla="*/ 4625523 w 4625523"/>
              <a:gd name="connsiteY8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5523" h="3429000">
                <a:moveTo>
                  <a:pt x="3409221" y="1692684"/>
                </a:moveTo>
                <a:cubicBezTo>
                  <a:pt x="3760574" y="1692684"/>
                  <a:pt x="4045401" y="1926621"/>
                  <a:pt x="4045401" y="2215198"/>
                </a:cubicBezTo>
                <a:cubicBezTo>
                  <a:pt x="4045401" y="2503775"/>
                  <a:pt x="3760574" y="2737712"/>
                  <a:pt x="3409221" y="2737712"/>
                </a:cubicBezTo>
                <a:cubicBezTo>
                  <a:pt x="3057868" y="2737712"/>
                  <a:pt x="2773041" y="2503775"/>
                  <a:pt x="2773041" y="2215198"/>
                </a:cubicBezTo>
                <a:cubicBezTo>
                  <a:pt x="2773041" y="1926621"/>
                  <a:pt x="3057868" y="1692684"/>
                  <a:pt x="3409221" y="1692684"/>
                </a:cubicBezTo>
                <a:close/>
                <a:moveTo>
                  <a:pt x="4625523" y="0"/>
                </a:moveTo>
                <a:lnTo>
                  <a:pt x="0" y="0"/>
                </a:lnTo>
                <a:lnTo>
                  <a:pt x="0" y="3429000"/>
                </a:lnTo>
                <a:lnTo>
                  <a:pt x="4625523" y="3429000"/>
                </a:lnTo>
                <a:close/>
              </a:path>
            </a:pathLst>
          </a:cu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DFAF8501-365B-4BA4-A58B-397F6070F9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04876" y="3635829"/>
            <a:ext cx="2912388" cy="2912388"/>
          </a:xfrm>
          <a:prstGeom prst="rect">
            <a:avLst/>
          </a:prstGeom>
        </p:spPr>
      </p:pic>
      <p:pic>
        <p:nvPicPr>
          <p:cNvPr id="7" name="Picture 6" descr="A picture containing swimming, cloud&#10;&#10;Description automatically generated">
            <a:extLst>
              <a:ext uri="{FF2B5EF4-FFF2-40B4-BE49-F238E27FC236}">
                <a16:creationId xmlns:a16="http://schemas.microsoft.com/office/drawing/2014/main" id="{6DDE2F74-B430-49B1-A396-A478BA3168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2" y="1939137"/>
            <a:ext cx="5676898" cy="46090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1857E61-45B5-4D79-8DA9-9705909F35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96000" y="1824377"/>
            <a:ext cx="5676898" cy="46090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84F8B5A-1647-43DE-9C84-1022809D135A}"/>
              </a:ext>
            </a:extLst>
          </p:cNvPr>
          <p:cNvSpPr/>
          <p:nvPr/>
        </p:nvSpPr>
        <p:spPr>
          <a:xfrm>
            <a:off x="519223" y="62913"/>
            <a:ext cx="11153554" cy="1761463"/>
          </a:xfrm>
          <a:prstGeom prst="roundRect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93357F7D-C0DC-41E0-AB90-A697E885F089}"/>
              </a:ext>
            </a:extLst>
          </p:cNvPr>
          <p:cNvSpPr txBox="1">
            <a:spLocks/>
          </p:cNvSpPr>
          <p:nvPr/>
        </p:nvSpPr>
        <p:spPr>
          <a:xfrm>
            <a:off x="419102" y="627339"/>
            <a:ext cx="11153554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rgbClr val="002060"/>
                </a:solidFill>
                <a:latin typeface="Times New Roman" pitchFamily="18" charset="0"/>
              </a:rPr>
              <a:t>   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Khi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nhìn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trực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tiếp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vào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Mặt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Trời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hoặc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ánh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lửa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hàn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em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thấy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thế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nào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?</a:t>
            </a:r>
            <a:br>
              <a:rPr lang="en-US" sz="4800" dirty="0">
                <a:solidFill>
                  <a:srgbClr val="FF0000"/>
                </a:solidFill>
                <a:latin typeface="Times New Roman" pitchFamily="18" charset="0"/>
              </a:rPr>
            </a:br>
            <a:endParaRPr lang="en-US" sz="48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E2E3B27-9024-4DE8-BB39-D7937B25510B}"/>
              </a:ext>
            </a:extLst>
          </p:cNvPr>
          <p:cNvSpPr/>
          <p:nvPr/>
        </p:nvSpPr>
        <p:spPr>
          <a:xfrm>
            <a:off x="619344" y="146217"/>
            <a:ext cx="11153554" cy="1761463"/>
          </a:xfrm>
          <a:prstGeom prst="roundRect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  <p:sp>
        <p:nvSpPr>
          <p:cNvPr id="41" name="Title 1">
            <a:extLst>
              <a:ext uri="{FF2B5EF4-FFF2-40B4-BE49-F238E27FC236}">
                <a16:creationId xmlns:a16="http://schemas.microsoft.com/office/drawing/2014/main" id="{730ACE37-5641-4F33-BE81-03AF79ACDF7B}"/>
              </a:ext>
            </a:extLst>
          </p:cNvPr>
          <p:cNvSpPr txBox="1">
            <a:spLocks/>
          </p:cNvSpPr>
          <p:nvPr/>
        </p:nvSpPr>
        <p:spPr>
          <a:xfrm>
            <a:off x="318981" y="228174"/>
            <a:ext cx="11153554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rgbClr val="002060"/>
                </a:solidFill>
                <a:latin typeface="Times New Roman" pitchFamily="18" charset="0"/>
              </a:rPr>
              <a:t>   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Tại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sao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chúng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ta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không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nên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nhìn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trực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tiếp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vào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mặt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trời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hay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ánh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lửa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4800" b="1" dirty="0" err="1">
                <a:solidFill>
                  <a:srgbClr val="FF0000"/>
                </a:solidFill>
                <a:latin typeface="Times New Roman" pitchFamily="18" charset="0"/>
              </a:rPr>
              <a:t>hàng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?</a:t>
            </a:r>
            <a:endParaRPr lang="en-US" sz="4800" dirty="0">
              <a:solidFill>
                <a:srgbClr val="FF0000"/>
              </a:solidFill>
              <a:latin typeface="Calibri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9" grpId="0"/>
      <p:bldP spid="39" grpId="1"/>
      <p:bldP spid="40" grpId="0" animBg="1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3D0E26FB-4272-49B0-B678-AD5FF78747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6755" y="-12669"/>
            <a:ext cx="1701074" cy="2191657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4B82854-6A38-4425-A621-386DFF4A822B}"/>
              </a:ext>
            </a:extLst>
          </p:cNvPr>
          <p:cNvGrpSpPr/>
          <p:nvPr/>
        </p:nvGrpSpPr>
        <p:grpSpPr>
          <a:xfrm>
            <a:off x="0" y="180812"/>
            <a:ext cx="3331803" cy="708867"/>
            <a:chOff x="3500270" y="1019122"/>
            <a:chExt cx="4698662" cy="1803803"/>
          </a:xfrm>
        </p:grpSpPr>
        <p:sp>
          <p:nvSpPr>
            <p:cNvPr id="8" name="MH_SubTitle_1">
              <a:extLst>
                <a:ext uri="{FF2B5EF4-FFF2-40B4-BE49-F238E27FC236}">
                  <a16:creationId xmlns:a16="http://schemas.microsoft.com/office/drawing/2014/main" id="{1507759F-895D-4DE1-A4E2-D1665D94B8B0}"/>
                </a:ext>
              </a:extLst>
            </p:cNvPr>
            <p:cNvSpPr>
              <a:spLocks/>
            </p:cNvSpPr>
            <p:nvPr>
              <p:custDataLst>
                <p:tags r:id="rId3"/>
              </p:custDataLst>
            </p:nvPr>
          </p:nvSpPr>
          <p:spPr bwMode="auto">
            <a:xfrm rot="21084412">
              <a:off x="3500270" y="1029763"/>
              <a:ext cx="4698662" cy="1793162"/>
            </a:xfrm>
            <a:custGeom>
              <a:avLst/>
              <a:gdLst>
                <a:gd name="T0" fmla="*/ 2147483646 w 30720"/>
                <a:gd name="T1" fmla="*/ 2147483646 h 11496"/>
                <a:gd name="T2" fmla="*/ 2147483646 w 30720"/>
                <a:gd name="T3" fmla="*/ 2147483646 h 11496"/>
                <a:gd name="T4" fmla="*/ 2147483646 w 30720"/>
                <a:gd name="T5" fmla="*/ 2147483646 h 11496"/>
                <a:gd name="T6" fmla="*/ 2147483646 w 30720"/>
                <a:gd name="T7" fmla="*/ 2147483646 h 11496"/>
                <a:gd name="T8" fmla="*/ 2147483646 w 30720"/>
                <a:gd name="T9" fmla="*/ 2147483646 h 11496"/>
                <a:gd name="T10" fmla="*/ 2147483646 w 30720"/>
                <a:gd name="T11" fmla="*/ 2147483646 h 11496"/>
                <a:gd name="T12" fmla="*/ 2147483646 w 30720"/>
                <a:gd name="T13" fmla="*/ 2147483646 h 11496"/>
                <a:gd name="T14" fmla="*/ 2147483646 w 30720"/>
                <a:gd name="T15" fmla="*/ 2147483646 h 11496"/>
                <a:gd name="T16" fmla="*/ 2147483646 w 30720"/>
                <a:gd name="T17" fmla="*/ 2147483646 h 11496"/>
                <a:gd name="T18" fmla="*/ 2147483646 w 30720"/>
                <a:gd name="T19" fmla="*/ 2147483646 h 11496"/>
                <a:gd name="T20" fmla="*/ 2147483646 w 30720"/>
                <a:gd name="T21" fmla="*/ 2147483646 h 11496"/>
                <a:gd name="T22" fmla="*/ 2147483646 w 30720"/>
                <a:gd name="T23" fmla="*/ 2147483646 h 11496"/>
                <a:gd name="T24" fmla="*/ 2147483646 w 30720"/>
                <a:gd name="T25" fmla="*/ 2147483646 h 11496"/>
                <a:gd name="T26" fmla="*/ 2147483646 w 30720"/>
                <a:gd name="T27" fmla="*/ 2147483646 h 11496"/>
                <a:gd name="T28" fmla="*/ 2147483646 w 30720"/>
                <a:gd name="T29" fmla="*/ 2147483646 h 11496"/>
                <a:gd name="T30" fmla="*/ 2147483646 w 30720"/>
                <a:gd name="T31" fmla="*/ 2147483646 h 11496"/>
                <a:gd name="T32" fmla="*/ 2147483646 w 30720"/>
                <a:gd name="T33" fmla="*/ 2147483646 h 11496"/>
                <a:gd name="T34" fmla="*/ 2147483646 w 30720"/>
                <a:gd name="T35" fmla="*/ 2147483646 h 11496"/>
                <a:gd name="T36" fmla="*/ 2147483646 w 30720"/>
                <a:gd name="T37" fmla="*/ 2147483646 h 11496"/>
                <a:gd name="T38" fmla="*/ 2147483646 w 30720"/>
                <a:gd name="T39" fmla="*/ 2147483646 h 11496"/>
                <a:gd name="T40" fmla="*/ 2147483646 w 30720"/>
                <a:gd name="T41" fmla="*/ 2147483646 h 11496"/>
                <a:gd name="T42" fmla="*/ 2147483646 w 30720"/>
                <a:gd name="T43" fmla="*/ 2147483646 h 11496"/>
                <a:gd name="T44" fmla="*/ 2147483646 w 30720"/>
                <a:gd name="T45" fmla="*/ 2147483646 h 11496"/>
                <a:gd name="T46" fmla="*/ 2147483646 w 30720"/>
                <a:gd name="T47" fmla="*/ 2147483646 h 11496"/>
                <a:gd name="T48" fmla="*/ 2147483646 w 30720"/>
                <a:gd name="T49" fmla="*/ 2147483646 h 11496"/>
                <a:gd name="T50" fmla="*/ 2147483646 w 30720"/>
                <a:gd name="T51" fmla="*/ 2147483646 h 11496"/>
                <a:gd name="T52" fmla="*/ 2147483646 w 30720"/>
                <a:gd name="T53" fmla="*/ 2147483646 h 11496"/>
                <a:gd name="T54" fmla="*/ 2147483646 w 30720"/>
                <a:gd name="T55" fmla="*/ 2147483646 h 11496"/>
                <a:gd name="T56" fmla="*/ 2147483646 w 30720"/>
                <a:gd name="T57" fmla="*/ 2147483646 h 11496"/>
                <a:gd name="T58" fmla="*/ 2147483646 w 30720"/>
                <a:gd name="T59" fmla="*/ 2147483646 h 11496"/>
                <a:gd name="T60" fmla="*/ 2147483646 w 30720"/>
                <a:gd name="T61" fmla="*/ 2147483646 h 11496"/>
                <a:gd name="T62" fmla="*/ 2147483646 w 30720"/>
                <a:gd name="T63" fmla="*/ 2147483646 h 11496"/>
                <a:gd name="T64" fmla="*/ 2147483646 w 30720"/>
                <a:gd name="T65" fmla="*/ 2147483646 h 11496"/>
                <a:gd name="T66" fmla="*/ 2147483646 w 30720"/>
                <a:gd name="T67" fmla="*/ 2147483646 h 11496"/>
                <a:gd name="T68" fmla="*/ 2147483646 w 30720"/>
                <a:gd name="T69" fmla="*/ 2147483646 h 11496"/>
                <a:gd name="T70" fmla="*/ 2147483646 w 30720"/>
                <a:gd name="T71" fmla="*/ 2147483646 h 11496"/>
                <a:gd name="T72" fmla="*/ 2147483646 w 30720"/>
                <a:gd name="T73" fmla="*/ 2147483646 h 11496"/>
                <a:gd name="T74" fmla="*/ 2147483646 w 30720"/>
                <a:gd name="T75" fmla="*/ 2147483646 h 11496"/>
                <a:gd name="T76" fmla="*/ 2147483646 w 30720"/>
                <a:gd name="T77" fmla="*/ 2147483646 h 11496"/>
                <a:gd name="T78" fmla="*/ 2147483646 w 30720"/>
                <a:gd name="T79" fmla="*/ 2147483646 h 11496"/>
                <a:gd name="T80" fmla="*/ 2147483646 w 30720"/>
                <a:gd name="T81" fmla="*/ 2147483646 h 11496"/>
                <a:gd name="T82" fmla="*/ 2147483646 w 30720"/>
                <a:gd name="T83" fmla="*/ 2147483646 h 11496"/>
                <a:gd name="T84" fmla="*/ 2147483646 w 30720"/>
                <a:gd name="T85" fmla="*/ 2147483646 h 11496"/>
                <a:gd name="T86" fmla="*/ 2147483646 w 30720"/>
                <a:gd name="T87" fmla="*/ 2147483646 h 11496"/>
                <a:gd name="T88" fmla="*/ 2147483646 w 30720"/>
                <a:gd name="T89" fmla="*/ 2147483646 h 11496"/>
                <a:gd name="T90" fmla="*/ 2147483646 w 30720"/>
                <a:gd name="T91" fmla="*/ 2147483646 h 11496"/>
                <a:gd name="T92" fmla="*/ 2147483646 w 30720"/>
                <a:gd name="T93" fmla="*/ 2147483646 h 11496"/>
                <a:gd name="T94" fmla="*/ 2147483646 w 30720"/>
                <a:gd name="T95" fmla="*/ 2147483646 h 11496"/>
                <a:gd name="T96" fmla="*/ 2147483646 w 30720"/>
                <a:gd name="T97" fmla="*/ 2147483646 h 11496"/>
                <a:gd name="T98" fmla="*/ 2147483646 w 30720"/>
                <a:gd name="T99" fmla="*/ 2147483646 h 11496"/>
                <a:gd name="T100" fmla="*/ 2147483646 w 30720"/>
                <a:gd name="T101" fmla="*/ 2147483646 h 11496"/>
                <a:gd name="T102" fmla="*/ 2147483646 w 30720"/>
                <a:gd name="T103" fmla="*/ 2147483646 h 11496"/>
                <a:gd name="T104" fmla="*/ 2147483646 w 30720"/>
                <a:gd name="T105" fmla="*/ 2147483646 h 11496"/>
                <a:gd name="T106" fmla="*/ 2147483646 w 30720"/>
                <a:gd name="T107" fmla="*/ 2147483646 h 11496"/>
                <a:gd name="T108" fmla="*/ 2147483646 w 30720"/>
                <a:gd name="T109" fmla="*/ 2147483646 h 11496"/>
                <a:gd name="T110" fmla="*/ 2147483646 w 30720"/>
                <a:gd name="T111" fmla="*/ 2147483646 h 11496"/>
                <a:gd name="T112" fmla="*/ 2147483646 w 30720"/>
                <a:gd name="T113" fmla="*/ 2147483646 h 11496"/>
                <a:gd name="T114" fmla="*/ 2147483646 w 30720"/>
                <a:gd name="T115" fmla="*/ 2147483646 h 11496"/>
                <a:gd name="T116" fmla="*/ 2147483646 w 30720"/>
                <a:gd name="T117" fmla="*/ 2147483646 h 11496"/>
                <a:gd name="T118" fmla="*/ 2147483646 w 30720"/>
                <a:gd name="T119" fmla="*/ 2147483646 h 11496"/>
                <a:gd name="T120" fmla="*/ 2147483646 w 30720"/>
                <a:gd name="T121" fmla="*/ 2147483646 h 11496"/>
                <a:gd name="T122" fmla="*/ 2147483646 w 30720"/>
                <a:gd name="T123" fmla="*/ 2147483646 h 11496"/>
                <a:gd name="T124" fmla="*/ 2147483646 w 30720"/>
                <a:gd name="T125" fmla="*/ 2147483646 h 1149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30720" h="11496">
                  <a:moveTo>
                    <a:pt x="29285" y="7403"/>
                  </a:moveTo>
                  <a:lnTo>
                    <a:pt x="29285" y="7403"/>
                  </a:lnTo>
                  <a:lnTo>
                    <a:pt x="29232" y="7379"/>
                  </a:lnTo>
                  <a:lnTo>
                    <a:pt x="29180" y="7357"/>
                  </a:lnTo>
                  <a:lnTo>
                    <a:pt x="29127" y="7336"/>
                  </a:lnTo>
                  <a:lnTo>
                    <a:pt x="29073" y="7316"/>
                  </a:lnTo>
                  <a:lnTo>
                    <a:pt x="29020" y="7298"/>
                  </a:lnTo>
                  <a:lnTo>
                    <a:pt x="28966" y="7280"/>
                  </a:lnTo>
                  <a:lnTo>
                    <a:pt x="28913" y="7264"/>
                  </a:lnTo>
                  <a:lnTo>
                    <a:pt x="28859" y="7251"/>
                  </a:lnTo>
                  <a:lnTo>
                    <a:pt x="28804" y="7237"/>
                  </a:lnTo>
                  <a:lnTo>
                    <a:pt x="28750" y="7226"/>
                  </a:lnTo>
                  <a:lnTo>
                    <a:pt x="28697" y="7216"/>
                  </a:lnTo>
                  <a:lnTo>
                    <a:pt x="28643" y="7208"/>
                  </a:lnTo>
                  <a:lnTo>
                    <a:pt x="28589" y="7202"/>
                  </a:lnTo>
                  <a:lnTo>
                    <a:pt x="28535" y="7198"/>
                  </a:lnTo>
                  <a:lnTo>
                    <a:pt x="28482" y="7195"/>
                  </a:lnTo>
                  <a:lnTo>
                    <a:pt x="28429" y="7194"/>
                  </a:lnTo>
                  <a:lnTo>
                    <a:pt x="28376" y="7194"/>
                  </a:lnTo>
                  <a:lnTo>
                    <a:pt x="28322" y="7197"/>
                  </a:lnTo>
                  <a:lnTo>
                    <a:pt x="28269" y="7201"/>
                  </a:lnTo>
                  <a:lnTo>
                    <a:pt x="28217" y="7207"/>
                  </a:lnTo>
                  <a:lnTo>
                    <a:pt x="28165" y="7215"/>
                  </a:lnTo>
                  <a:lnTo>
                    <a:pt x="28113" y="7226"/>
                  </a:lnTo>
                  <a:lnTo>
                    <a:pt x="28062" y="7238"/>
                  </a:lnTo>
                  <a:lnTo>
                    <a:pt x="28011" y="7253"/>
                  </a:lnTo>
                  <a:lnTo>
                    <a:pt x="27960" y="7270"/>
                  </a:lnTo>
                  <a:lnTo>
                    <a:pt x="27910" y="7289"/>
                  </a:lnTo>
                  <a:lnTo>
                    <a:pt x="27861" y="7310"/>
                  </a:lnTo>
                  <a:lnTo>
                    <a:pt x="27812" y="7334"/>
                  </a:lnTo>
                  <a:lnTo>
                    <a:pt x="27763" y="7360"/>
                  </a:lnTo>
                  <a:lnTo>
                    <a:pt x="27717" y="7388"/>
                  </a:lnTo>
                  <a:lnTo>
                    <a:pt x="27670" y="7418"/>
                  </a:lnTo>
                  <a:lnTo>
                    <a:pt x="27623" y="7452"/>
                  </a:lnTo>
                  <a:lnTo>
                    <a:pt x="27600" y="7473"/>
                  </a:lnTo>
                  <a:lnTo>
                    <a:pt x="27578" y="7494"/>
                  </a:lnTo>
                  <a:lnTo>
                    <a:pt x="27556" y="7516"/>
                  </a:lnTo>
                  <a:lnTo>
                    <a:pt x="27535" y="7539"/>
                  </a:lnTo>
                  <a:lnTo>
                    <a:pt x="27515" y="7562"/>
                  </a:lnTo>
                  <a:lnTo>
                    <a:pt x="27495" y="7586"/>
                  </a:lnTo>
                  <a:lnTo>
                    <a:pt x="27476" y="7611"/>
                  </a:lnTo>
                  <a:lnTo>
                    <a:pt x="27457" y="7636"/>
                  </a:lnTo>
                  <a:lnTo>
                    <a:pt x="27440" y="7662"/>
                  </a:lnTo>
                  <a:lnTo>
                    <a:pt x="27422" y="7689"/>
                  </a:lnTo>
                  <a:lnTo>
                    <a:pt x="27405" y="7716"/>
                  </a:lnTo>
                  <a:lnTo>
                    <a:pt x="27390" y="7743"/>
                  </a:lnTo>
                  <a:lnTo>
                    <a:pt x="27374" y="7771"/>
                  </a:lnTo>
                  <a:lnTo>
                    <a:pt x="27360" y="7799"/>
                  </a:lnTo>
                  <a:lnTo>
                    <a:pt x="27345" y="7827"/>
                  </a:lnTo>
                  <a:lnTo>
                    <a:pt x="27332" y="7857"/>
                  </a:lnTo>
                  <a:lnTo>
                    <a:pt x="27319" y="7887"/>
                  </a:lnTo>
                  <a:lnTo>
                    <a:pt x="27307" y="7916"/>
                  </a:lnTo>
                  <a:lnTo>
                    <a:pt x="27296" y="7946"/>
                  </a:lnTo>
                  <a:lnTo>
                    <a:pt x="27286" y="7976"/>
                  </a:lnTo>
                  <a:lnTo>
                    <a:pt x="27276" y="8006"/>
                  </a:lnTo>
                  <a:lnTo>
                    <a:pt x="27268" y="8038"/>
                  </a:lnTo>
                  <a:lnTo>
                    <a:pt x="27260" y="8069"/>
                  </a:lnTo>
                  <a:lnTo>
                    <a:pt x="27252" y="8099"/>
                  </a:lnTo>
                  <a:lnTo>
                    <a:pt x="27246" y="8130"/>
                  </a:lnTo>
                  <a:lnTo>
                    <a:pt x="27241" y="8161"/>
                  </a:lnTo>
                  <a:lnTo>
                    <a:pt x="27236" y="8193"/>
                  </a:lnTo>
                  <a:lnTo>
                    <a:pt x="27231" y="8224"/>
                  </a:lnTo>
                  <a:lnTo>
                    <a:pt x="27228" y="8255"/>
                  </a:lnTo>
                  <a:lnTo>
                    <a:pt x="27226" y="8286"/>
                  </a:lnTo>
                  <a:lnTo>
                    <a:pt x="27225" y="8318"/>
                  </a:lnTo>
                  <a:lnTo>
                    <a:pt x="27224" y="8348"/>
                  </a:lnTo>
                  <a:lnTo>
                    <a:pt x="27225" y="8379"/>
                  </a:lnTo>
                  <a:lnTo>
                    <a:pt x="27226" y="8409"/>
                  </a:lnTo>
                  <a:lnTo>
                    <a:pt x="27228" y="8440"/>
                  </a:lnTo>
                  <a:lnTo>
                    <a:pt x="27231" y="8471"/>
                  </a:lnTo>
                  <a:lnTo>
                    <a:pt x="27236" y="8500"/>
                  </a:lnTo>
                  <a:lnTo>
                    <a:pt x="27241" y="8530"/>
                  </a:lnTo>
                  <a:lnTo>
                    <a:pt x="27247" y="8559"/>
                  </a:lnTo>
                  <a:lnTo>
                    <a:pt x="27254" y="8588"/>
                  </a:lnTo>
                  <a:lnTo>
                    <a:pt x="27263" y="8617"/>
                  </a:lnTo>
                  <a:lnTo>
                    <a:pt x="27271" y="8645"/>
                  </a:lnTo>
                  <a:lnTo>
                    <a:pt x="27281" y="8674"/>
                  </a:lnTo>
                  <a:lnTo>
                    <a:pt x="27293" y="8701"/>
                  </a:lnTo>
                  <a:lnTo>
                    <a:pt x="27304" y="8728"/>
                  </a:lnTo>
                  <a:lnTo>
                    <a:pt x="27318" y="8754"/>
                  </a:lnTo>
                  <a:lnTo>
                    <a:pt x="27331" y="8780"/>
                  </a:lnTo>
                  <a:lnTo>
                    <a:pt x="27347" y="8805"/>
                  </a:lnTo>
                  <a:lnTo>
                    <a:pt x="27364" y="8830"/>
                  </a:lnTo>
                  <a:lnTo>
                    <a:pt x="27381" y="8854"/>
                  </a:lnTo>
                  <a:lnTo>
                    <a:pt x="27399" y="8876"/>
                  </a:lnTo>
                  <a:lnTo>
                    <a:pt x="27419" y="8899"/>
                  </a:lnTo>
                  <a:lnTo>
                    <a:pt x="27440" y="8921"/>
                  </a:lnTo>
                  <a:lnTo>
                    <a:pt x="27462" y="8943"/>
                  </a:lnTo>
                  <a:lnTo>
                    <a:pt x="27484" y="8963"/>
                  </a:lnTo>
                  <a:lnTo>
                    <a:pt x="27509" y="8983"/>
                  </a:lnTo>
                  <a:lnTo>
                    <a:pt x="27534" y="9001"/>
                  </a:lnTo>
                  <a:lnTo>
                    <a:pt x="27560" y="9019"/>
                  </a:lnTo>
                  <a:lnTo>
                    <a:pt x="27589" y="9036"/>
                  </a:lnTo>
                  <a:lnTo>
                    <a:pt x="27618" y="9052"/>
                  </a:lnTo>
                  <a:lnTo>
                    <a:pt x="27648" y="9067"/>
                  </a:lnTo>
                  <a:lnTo>
                    <a:pt x="27679" y="9081"/>
                  </a:lnTo>
                  <a:lnTo>
                    <a:pt x="27711" y="9094"/>
                  </a:lnTo>
                  <a:lnTo>
                    <a:pt x="27746" y="9106"/>
                  </a:lnTo>
                  <a:lnTo>
                    <a:pt x="27734" y="9013"/>
                  </a:lnTo>
                  <a:lnTo>
                    <a:pt x="27730" y="8964"/>
                  </a:lnTo>
                  <a:lnTo>
                    <a:pt x="27727" y="8916"/>
                  </a:lnTo>
                  <a:lnTo>
                    <a:pt x="27724" y="8866"/>
                  </a:lnTo>
                  <a:lnTo>
                    <a:pt x="27722" y="8816"/>
                  </a:lnTo>
                  <a:lnTo>
                    <a:pt x="27721" y="8767"/>
                  </a:lnTo>
                  <a:lnTo>
                    <a:pt x="27721" y="8717"/>
                  </a:lnTo>
                  <a:lnTo>
                    <a:pt x="27722" y="8667"/>
                  </a:lnTo>
                  <a:lnTo>
                    <a:pt x="27725" y="8617"/>
                  </a:lnTo>
                  <a:lnTo>
                    <a:pt x="27729" y="8568"/>
                  </a:lnTo>
                  <a:lnTo>
                    <a:pt x="27734" y="8519"/>
                  </a:lnTo>
                  <a:lnTo>
                    <a:pt x="27743" y="8472"/>
                  </a:lnTo>
                  <a:lnTo>
                    <a:pt x="27752" y="8425"/>
                  </a:lnTo>
                  <a:lnTo>
                    <a:pt x="27763" y="8378"/>
                  </a:lnTo>
                  <a:lnTo>
                    <a:pt x="27776" y="8333"/>
                  </a:lnTo>
                  <a:lnTo>
                    <a:pt x="27783" y="8311"/>
                  </a:lnTo>
                  <a:lnTo>
                    <a:pt x="27792" y="8289"/>
                  </a:lnTo>
                  <a:lnTo>
                    <a:pt x="27800" y="8268"/>
                  </a:lnTo>
                  <a:lnTo>
                    <a:pt x="27809" y="8247"/>
                  </a:lnTo>
                  <a:lnTo>
                    <a:pt x="27820" y="8226"/>
                  </a:lnTo>
                  <a:lnTo>
                    <a:pt x="27829" y="8206"/>
                  </a:lnTo>
                  <a:lnTo>
                    <a:pt x="27840" y="8185"/>
                  </a:lnTo>
                  <a:lnTo>
                    <a:pt x="27852" y="8167"/>
                  </a:lnTo>
                  <a:lnTo>
                    <a:pt x="27864" y="8148"/>
                  </a:lnTo>
                  <a:lnTo>
                    <a:pt x="27877" y="8129"/>
                  </a:lnTo>
                  <a:lnTo>
                    <a:pt x="27890" y="8112"/>
                  </a:lnTo>
                  <a:lnTo>
                    <a:pt x="27905" y="8094"/>
                  </a:lnTo>
                  <a:lnTo>
                    <a:pt x="27921" y="8077"/>
                  </a:lnTo>
                  <a:lnTo>
                    <a:pt x="27936" y="8061"/>
                  </a:lnTo>
                  <a:lnTo>
                    <a:pt x="27953" y="8045"/>
                  </a:lnTo>
                  <a:lnTo>
                    <a:pt x="27970" y="8029"/>
                  </a:lnTo>
                  <a:lnTo>
                    <a:pt x="27987" y="8015"/>
                  </a:lnTo>
                  <a:lnTo>
                    <a:pt x="28006" y="8001"/>
                  </a:lnTo>
                  <a:lnTo>
                    <a:pt x="28026" y="7988"/>
                  </a:lnTo>
                  <a:lnTo>
                    <a:pt x="28047" y="7975"/>
                  </a:lnTo>
                  <a:lnTo>
                    <a:pt x="28067" y="7963"/>
                  </a:lnTo>
                  <a:lnTo>
                    <a:pt x="28089" y="7951"/>
                  </a:lnTo>
                  <a:lnTo>
                    <a:pt x="28112" y="7941"/>
                  </a:lnTo>
                  <a:lnTo>
                    <a:pt x="28136" y="7931"/>
                  </a:lnTo>
                  <a:lnTo>
                    <a:pt x="28160" y="7922"/>
                  </a:lnTo>
                  <a:lnTo>
                    <a:pt x="28186" y="7914"/>
                  </a:lnTo>
                  <a:lnTo>
                    <a:pt x="28212" y="7906"/>
                  </a:lnTo>
                  <a:lnTo>
                    <a:pt x="28240" y="7899"/>
                  </a:lnTo>
                  <a:lnTo>
                    <a:pt x="28268" y="7893"/>
                  </a:lnTo>
                  <a:lnTo>
                    <a:pt x="28298" y="7889"/>
                  </a:lnTo>
                  <a:lnTo>
                    <a:pt x="28328" y="7885"/>
                  </a:lnTo>
                  <a:lnTo>
                    <a:pt x="28358" y="7880"/>
                  </a:lnTo>
                  <a:lnTo>
                    <a:pt x="28384" y="7882"/>
                  </a:lnTo>
                  <a:lnTo>
                    <a:pt x="28410" y="7883"/>
                  </a:lnTo>
                  <a:lnTo>
                    <a:pt x="28435" y="7884"/>
                  </a:lnTo>
                  <a:lnTo>
                    <a:pt x="28460" y="7887"/>
                  </a:lnTo>
                  <a:lnTo>
                    <a:pt x="28485" y="7890"/>
                  </a:lnTo>
                  <a:lnTo>
                    <a:pt x="28510" y="7893"/>
                  </a:lnTo>
                  <a:lnTo>
                    <a:pt x="28535" y="7898"/>
                  </a:lnTo>
                  <a:lnTo>
                    <a:pt x="28559" y="7903"/>
                  </a:lnTo>
                  <a:lnTo>
                    <a:pt x="28583" y="7909"/>
                  </a:lnTo>
                  <a:lnTo>
                    <a:pt x="28607" y="7915"/>
                  </a:lnTo>
                  <a:lnTo>
                    <a:pt x="28630" y="7922"/>
                  </a:lnTo>
                  <a:lnTo>
                    <a:pt x="28654" y="7929"/>
                  </a:lnTo>
                  <a:lnTo>
                    <a:pt x="28676" y="7938"/>
                  </a:lnTo>
                  <a:lnTo>
                    <a:pt x="28699" y="7947"/>
                  </a:lnTo>
                  <a:lnTo>
                    <a:pt x="28721" y="7956"/>
                  </a:lnTo>
                  <a:lnTo>
                    <a:pt x="28743" y="7966"/>
                  </a:lnTo>
                  <a:lnTo>
                    <a:pt x="28765" y="7976"/>
                  </a:lnTo>
                  <a:lnTo>
                    <a:pt x="28787" y="7988"/>
                  </a:lnTo>
                  <a:lnTo>
                    <a:pt x="28808" y="7999"/>
                  </a:lnTo>
                  <a:lnTo>
                    <a:pt x="28828" y="8012"/>
                  </a:lnTo>
                  <a:lnTo>
                    <a:pt x="28869" y="8038"/>
                  </a:lnTo>
                  <a:lnTo>
                    <a:pt x="28908" y="8065"/>
                  </a:lnTo>
                  <a:lnTo>
                    <a:pt x="28945" y="8095"/>
                  </a:lnTo>
                  <a:lnTo>
                    <a:pt x="28981" y="8126"/>
                  </a:lnTo>
                  <a:lnTo>
                    <a:pt x="29016" y="8159"/>
                  </a:lnTo>
                  <a:lnTo>
                    <a:pt x="29048" y="8195"/>
                  </a:lnTo>
                  <a:lnTo>
                    <a:pt x="29078" y="8231"/>
                  </a:lnTo>
                  <a:lnTo>
                    <a:pt x="29107" y="8270"/>
                  </a:lnTo>
                  <a:lnTo>
                    <a:pt x="29134" y="8309"/>
                  </a:lnTo>
                  <a:lnTo>
                    <a:pt x="29159" y="8351"/>
                  </a:lnTo>
                  <a:lnTo>
                    <a:pt x="29182" y="8394"/>
                  </a:lnTo>
                  <a:lnTo>
                    <a:pt x="29202" y="8436"/>
                  </a:lnTo>
                  <a:lnTo>
                    <a:pt x="29221" y="8481"/>
                  </a:lnTo>
                  <a:lnTo>
                    <a:pt x="29229" y="8504"/>
                  </a:lnTo>
                  <a:lnTo>
                    <a:pt x="29238" y="8527"/>
                  </a:lnTo>
                  <a:lnTo>
                    <a:pt x="29245" y="8551"/>
                  </a:lnTo>
                  <a:lnTo>
                    <a:pt x="29251" y="8574"/>
                  </a:lnTo>
                  <a:lnTo>
                    <a:pt x="29257" y="8598"/>
                  </a:lnTo>
                  <a:lnTo>
                    <a:pt x="29263" y="8621"/>
                  </a:lnTo>
                  <a:lnTo>
                    <a:pt x="29268" y="8645"/>
                  </a:lnTo>
                  <a:lnTo>
                    <a:pt x="29272" y="8670"/>
                  </a:lnTo>
                  <a:lnTo>
                    <a:pt x="29275" y="8694"/>
                  </a:lnTo>
                  <a:lnTo>
                    <a:pt x="29278" y="8719"/>
                  </a:lnTo>
                  <a:lnTo>
                    <a:pt x="29280" y="8744"/>
                  </a:lnTo>
                  <a:lnTo>
                    <a:pt x="29282" y="8769"/>
                  </a:lnTo>
                  <a:lnTo>
                    <a:pt x="29283" y="8794"/>
                  </a:lnTo>
                  <a:lnTo>
                    <a:pt x="29283" y="8820"/>
                  </a:lnTo>
                  <a:lnTo>
                    <a:pt x="29283" y="8845"/>
                  </a:lnTo>
                  <a:lnTo>
                    <a:pt x="29282" y="8871"/>
                  </a:lnTo>
                  <a:lnTo>
                    <a:pt x="29280" y="8897"/>
                  </a:lnTo>
                  <a:lnTo>
                    <a:pt x="29278" y="8922"/>
                  </a:lnTo>
                  <a:lnTo>
                    <a:pt x="29271" y="8974"/>
                  </a:lnTo>
                  <a:lnTo>
                    <a:pt x="29262" y="9024"/>
                  </a:lnTo>
                  <a:lnTo>
                    <a:pt x="29251" y="9074"/>
                  </a:lnTo>
                  <a:lnTo>
                    <a:pt x="29238" y="9123"/>
                  </a:lnTo>
                  <a:lnTo>
                    <a:pt x="29223" y="9171"/>
                  </a:lnTo>
                  <a:lnTo>
                    <a:pt x="29206" y="9219"/>
                  </a:lnTo>
                  <a:lnTo>
                    <a:pt x="29188" y="9265"/>
                  </a:lnTo>
                  <a:lnTo>
                    <a:pt x="29167" y="9310"/>
                  </a:lnTo>
                  <a:lnTo>
                    <a:pt x="29144" y="9355"/>
                  </a:lnTo>
                  <a:lnTo>
                    <a:pt x="29120" y="9398"/>
                  </a:lnTo>
                  <a:lnTo>
                    <a:pt x="29094" y="9441"/>
                  </a:lnTo>
                  <a:lnTo>
                    <a:pt x="29067" y="9481"/>
                  </a:lnTo>
                  <a:lnTo>
                    <a:pt x="29038" y="9522"/>
                  </a:lnTo>
                  <a:lnTo>
                    <a:pt x="29006" y="9560"/>
                  </a:lnTo>
                  <a:lnTo>
                    <a:pt x="28974" y="9599"/>
                  </a:lnTo>
                  <a:lnTo>
                    <a:pt x="28941" y="9635"/>
                  </a:lnTo>
                  <a:lnTo>
                    <a:pt x="28905" y="9671"/>
                  </a:lnTo>
                  <a:lnTo>
                    <a:pt x="28869" y="9704"/>
                  </a:lnTo>
                  <a:lnTo>
                    <a:pt x="28831" y="9737"/>
                  </a:lnTo>
                  <a:lnTo>
                    <a:pt x="28792" y="9768"/>
                  </a:lnTo>
                  <a:lnTo>
                    <a:pt x="28751" y="9798"/>
                  </a:lnTo>
                  <a:lnTo>
                    <a:pt x="28710" y="9827"/>
                  </a:lnTo>
                  <a:lnTo>
                    <a:pt x="28666" y="9854"/>
                  </a:lnTo>
                  <a:lnTo>
                    <a:pt x="28622" y="9879"/>
                  </a:lnTo>
                  <a:lnTo>
                    <a:pt x="28578" y="9903"/>
                  </a:lnTo>
                  <a:lnTo>
                    <a:pt x="28532" y="9926"/>
                  </a:lnTo>
                  <a:lnTo>
                    <a:pt x="28484" y="9946"/>
                  </a:lnTo>
                  <a:lnTo>
                    <a:pt x="28436" y="9965"/>
                  </a:lnTo>
                  <a:lnTo>
                    <a:pt x="28387" y="9983"/>
                  </a:lnTo>
                  <a:lnTo>
                    <a:pt x="28337" y="9999"/>
                  </a:lnTo>
                  <a:lnTo>
                    <a:pt x="28287" y="10013"/>
                  </a:lnTo>
                  <a:lnTo>
                    <a:pt x="28236" y="10025"/>
                  </a:lnTo>
                  <a:lnTo>
                    <a:pt x="28189" y="10031"/>
                  </a:lnTo>
                  <a:lnTo>
                    <a:pt x="28143" y="10035"/>
                  </a:lnTo>
                  <a:lnTo>
                    <a:pt x="28098" y="10038"/>
                  </a:lnTo>
                  <a:lnTo>
                    <a:pt x="28052" y="10040"/>
                  </a:lnTo>
                  <a:lnTo>
                    <a:pt x="28006" y="10041"/>
                  </a:lnTo>
                  <a:lnTo>
                    <a:pt x="27960" y="10040"/>
                  </a:lnTo>
                  <a:lnTo>
                    <a:pt x="27915" y="10039"/>
                  </a:lnTo>
                  <a:lnTo>
                    <a:pt x="27870" y="10036"/>
                  </a:lnTo>
                  <a:lnTo>
                    <a:pt x="27825" y="10033"/>
                  </a:lnTo>
                  <a:lnTo>
                    <a:pt x="27780" y="10028"/>
                  </a:lnTo>
                  <a:lnTo>
                    <a:pt x="27735" y="10021"/>
                  </a:lnTo>
                  <a:lnTo>
                    <a:pt x="27691" y="10014"/>
                  </a:lnTo>
                  <a:lnTo>
                    <a:pt x="27647" y="10005"/>
                  </a:lnTo>
                  <a:lnTo>
                    <a:pt x="27602" y="9995"/>
                  </a:lnTo>
                  <a:lnTo>
                    <a:pt x="27559" y="9984"/>
                  </a:lnTo>
                  <a:lnTo>
                    <a:pt x="27516" y="9972"/>
                  </a:lnTo>
                  <a:lnTo>
                    <a:pt x="27473" y="9958"/>
                  </a:lnTo>
                  <a:lnTo>
                    <a:pt x="27430" y="9943"/>
                  </a:lnTo>
                  <a:lnTo>
                    <a:pt x="27388" y="9928"/>
                  </a:lnTo>
                  <a:lnTo>
                    <a:pt x="27346" y="9910"/>
                  </a:lnTo>
                  <a:lnTo>
                    <a:pt x="27305" y="9891"/>
                  </a:lnTo>
                  <a:lnTo>
                    <a:pt x="27265" y="9871"/>
                  </a:lnTo>
                  <a:lnTo>
                    <a:pt x="27224" y="9850"/>
                  </a:lnTo>
                  <a:lnTo>
                    <a:pt x="27185" y="9828"/>
                  </a:lnTo>
                  <a:lnTo>
                    <a:pt x="27145" y="9803"/>
                  </a:lnTo>
                  <a:lnTo>
                    <a:pt x="27107" y="9778"/>
                  </a:lnTo>
                  <a:lnTo>
                    <a:pt x="27068" y="9751"/>
                  </a:lnTo>
                  <a:lnTo>
                    <a:pt x="27031" y="9723"/>
                  </a:lnTo>
                  <a:lnTo>
                    <a:pt x="26994" y="9693"/>
                  </a:lnTo>
                  <a:lnTo>
                    <a:pt x="26958" y="9662"/>
                  </a:lnTo>
                  <a:lnTo>
                    <a:pt x="26922" y="9630"/>
                  </a:lnTo>
                  <a:lnTo>
                    <a:pt x="26888" y="9597"/>
                  </a:lnTo>
                  <a:lnTo>
                    <a:pt x="26854" y="9559"/>
                  </a:lnTo>
                  <a:lnTo>
                    <a:pt x="26821" y="9521"/>
                  </a:lnTo>
                  <a:lnTo>
                    <a:pt x="26790" y="9482"/>
                  </a:lnTo>
                  <a:lnTo>
                    <a:pt x="26761" y="9443"/>
                  </a:lnTo>
                  <a:lnTo>
                    <a:pt x="26732" y="9403"/>
                  </a:lnTo>
                  <a:lnTo>
                    <a:pt x="26705" y="9364"/>
                  </a:lnTo>
                  <a:lnTo>
                    <a:pt x="26679" y="9323"/>
                  </a:lnTo>
                  <a:lnTo>
                    <a:pt x="26655" y="9282"/>
                  </a:lnTo>
                  <a:lnTo>
                    <a:pt x="26631" y="9241"/>
                  </a:lnTo>
                  <a:lnTo>
                    <a:pt x="26609" y="9199"/>
                  </a:lnTo>
                  <a:lnTo>
                    <a:pt x="26588" y="9157"/>
                  </a:lnTo>
                  <a:lnTo>
                    <a:pt x="26568" y="9115"/>
                  </a:lnTo>
                  <a:lnTo>
                    <a:pt x="26551" y="9073"/>
                  </a:lnTo>
                  <a:lnTo>
                    <a:pt x="26533" y="9029"/>
                  </a:lnTo>
                  <a:lnTo>
                    <a:pt x="26517" y="8987"/>
                  </a:lnTo>
                  <a:lnTo>
                    <a:pt x="26503" y="8943"/>
                  </a:lnTo>
                  <a:lnTo>
                    <a:pt x="26489" y="8900"/>
                  </a:lnTo>
                  <a:lnTo>
                    <a:pt x="26477" y="8857"/>
                  </a:lnTo>
                  <a:lnTo>
                    <a:pt x="26466" y="8812"/>
                  </a:lnTo>
                  <a:lnTo>
                    <a:pt x="26456" y="8768"/>
                  </a:lnTo>
                  <a:lnTo>
                    <a:pt x="26448" y="8723"/>
                  </a:lnTo>
                  <a:lnTo>
                    <a:pt x="26440" y="8680"/>
                  </a:lnTo>
                  <a:lnTo>
                    <a:pt x="26434" y="8635"/>
                  </a:lnTo>
                  <a:lnTo>
                    <a:pt x="26429" y="8590"/>
                  </a:lnTo>
                  <a:lnTo>
                    <a:pt x="26425" y="8546"/>
                  </a:lnTo>
                  <a:lnTo>
                    <a:pt x="26422" y="8501"/>
                  </a:lnTo>
                  <a:lnTo>
                    <a:pt x="26421" y="8456"/>
                  </a:lnTo>
                  <a:lnTo>
                    <a:pt x="26419" y="8412"/>
                  </a:lnTo>
                  <a:lnTo>
                    <a:pt x="26419" y="8368"/>
                  </a:lnTo>
                  <a:lnTo>
                    <a:pt x="26422" y="8323"/>
                  </a:lnTo>
                  <a:lnTo>
                    <a:pt x="26425" y="8278"/>
                  </a:lnTo>
                  <a:lnTo>
                    <a:pt x="26428" y="8233"/>
                  </a:lnTo>
                  <a:lnTo>
                    <a:pt x="26433" y="8189"/>
                  </a:lnTo>
                  <a:lnTo>
                    <a:pt x="26439" y="8145"/>
                  </a:lnTo>
                  <a:lnTo>
                    <a:pt x="26445" y="8100"/>
                  </a:lnTo>
                  <a:lnTo>
                    <a:pt x="26454" y="8056"/>
                  </a:lnTo>
                  <a:lnTo>
                    <a:pt x="26463" y="8013"/>
                  </a:lnTo>
                  <a:lnTo>
                    <a:pt x="26473" y="7969"/>
                  </a:lnTo>
                  <a:lnTo>
                    <a:pt x="26484" y="7925"/>
                  </a:lnTo>
                  <a:lnTo>
                    <a:pt x="26497" y="7882"/>
                  </a:lnTo>
                  <a:lnTo>
                    <a:pt x="26509" y="7839"/>
                  </a:lnTo>
                  <a:lnTo>
                    <a:pt x="26524" y="7796"/>
                  </a:lnTo>
                  <a:lnTo>
                    <a:pt x="26539" y="7754"/>
                  </a:lnTo>
                  <a:lnTo>
                    <a:pt x="26555" y="7711"/>
                  </a:lnTo>
                  <a:lnTo>
                    <a:pt x="26571" y="7669"/>
                  </a:lnTo>
                  <a:lnTo>
                    <a:pt x="26590" y="7628"/>
                  </a:lnTo>
                  <a:lnTo>
                    <a:pt x="26609" y="7587"/>
                  </a:lnTo>
                  <a:lnTo>
                    <a:pt x="26629" y="7546"/>
                  </a:lnTo>
                  <a:lnTo>
                    <a:pt x="26650" y="7506"/>
                  </a:lnTo>
                  <a:lnTo>
                    <a:pt x="26671" y="7465"/>
                  </a:lnTo>
                  <a:lnTo>
                    <a:pt x="26694" y="7426"/>
                  </a:lnTo>
                  <a:lnTo>
                    <a:pt x="26718" y="7387"/>
                  </a:lnTo>
                  <a:lnTo>
                    <a:pt x="26743" y="7349"/>
                  </a:lnTo>
                  <a:lnTo>
                    <a:pt x="26768" y="7310"/>
                  </a:lnTo>
                  <a:lnTo>
                    <a:pt x="26795" y="7273"/>
                  </a:lnTo>
                  <a:lnTo>
                    <a:pt x="26822" y="7236"/>
                  </a:lnTo>
                  <a:lnTo>
                    <a:pt x="26850" y="7200"/>
                  </a:lnTo>
                  <a:lnTo>
                    <a:pt x="26880" y="7163"/>
                  </a:lnTo>
                  <a:lnTo>
                    <a:pt x="26910" y="7128"/>
                  </a:lnTo>
                  <a:lnTo>
                    <a:pt x="26940" y="7094"/>
                  </a:lnTo>
                  <a:lnTo>
                    <a:pt x="26971" y="7060"/>
                  </a:lnTo>
                  <a:lnTo>
                    <a:pt x="27005" y="7027"/>
                  </a:lnTo>
                  <a:lnTo>
                    <a:pt x="27038" y="6994"/>
                  </a:lnTo>
                  <a:lnTo>
                    <a:pt x="27071" y="6962"/>
                  </a:lnTo>
                  <a:lnTo>
                    <a:pt x="27107" y="6933"/>
                  </a:lnTo>
                  <a:lnTo>
                    <a:pt x="27141" y="6906"/>
                  </a:lnTo>
                  <a:lnTo>
                    <a:pt x="27176" y="6880"/>
                  </a:lnTo>
                  <a:lnTo>
                    <a:pt x="27212" y="6854"/>
                  </a:lnTo>
                  <a:lnTo>
                    <a:pt x="27248" y="6829"/>
                  </a:lnTo>
                  <a:lnTo>
                    <a:pt x="27285" y="6805"/>
                  </a:lnTo>
                  <a:lnTo>
                    <a:pt x="27321" y="6782"/>
                  </a:lnTo>
                  <a:lnTo>
                    <a:pt x="27357" y="6761"/>
                  </a:lnTo>
                  <a:lnTo>
                    <a:pt x="27395" y="6740"/>
                  </a:lnTo>
                  <a:lnTo>
                    <a:pt x="27432" y="6719"/>
                  </a:lnTo>
                  <a:lnTo>
                    <a:pt x="27470" y="6699"/>
                  </a:lnTo>
                  <a:lnTo>
                    <a:pt x="27508" y="6681"/>
                  </a:lnTo>
                  <a:lnTo>
                    <a:pt x="27546" y="6663"/>
                  </a:lnTo>
                  <a:lnTo>
                    <a:pt x="27584" y="6646"/>
                  </a:lnTo>
                  <a:lnTo>
                    <a:pt x="27623" y="6630"/>
                  </a:lnTo>
                  <a:lnTo>
                    <a:pt x="27662" y="6615"/>
                  </a:lnTo>
                  <a:lnTo>
                    <a:pt x="27701" y="6600"/>
                  </a:lnTo>
                  <a:lnTo>
                    <a:pt x="27741" y="6587"/>
                  </a:lnTo>
                  <a:lnTo>
                    <a:pt x="27780" y="6573"/>
                  </a:lnTo>
                  <a:lnTo>
                    <a:pt x="27820" y="6562"/>
                  </a:lnTo>
                  <a:lnTo>
                    <a:pt x="27859" y="6550"/>
                  </a:lnTo>
                  <a:lnTo>
                    <a:pt x="27899" y="6540"/>
                  </a:lnTo>
                  <a:lnTo>
                    <a:pt x="27939" y="6531"/>
                  </a:lnTo>
                  <a:lnTo>
                    <a:pt x="27980" y="6521"/>
                  </a:lnTo>
                  <a:lnTo>
                    <a:pt x="28020" y="6514"/>
                  </a:lnTo>
                  <a:lnTo>
                    <a:pt x="28060" y="6507"/>
                  </a:lnTo>
                  <a:lnTo>
                    <a:pt x="28101" y="6499"/>
                  </a:lnTo>
                  <a:lnTo>
                    <a:pt x="28141" y="6494"/>
                  </a:lnTo>
                  <a:lnTo>
                    <a:pt x="28182" y="6489"/>
                  </a:lnTo>
                  <a:lnTo>
                    <a:pt x="28223" y="6485"/>
                  </a:lnTo>
                  <a:lnTo>
                    <a:pt x="28264" y="6482"/>
                  </a:lnTo>
                  <a:lnTo>
                    <a:pt x="28305" y="6480"/>
                  </a:lnTo>
                  <a:lnTo>
                    <a:pt x="28345" y="6478"/>
                  </a:lnTo>
                  <a:lnTo>
                    <a:pt x="28387" y="6477"/>
                  </a:lnTo>
                  <a:lnTo>
                    <a:pt x="28428" y="6477"/>
                  </a:lnTo>
                  <a:lnTo>
                    <a:pt x="28468" y="6477"/>
                  </a:lnTo>
                  <a:lnTo>
                    <a:pt x="28510" y="6479"/>
                  </a:lnTo>
                  <a:lnTo>
                    <a:pt x="28550" y="6481"/>
                  </a:lnTo>
                  <a:lnTo>
                    <a:pt x="28592" y="6483"/>
                  </a:lnTo>
                  <a:lnTo>
                    <a:pt x="28633" y="6486"/>
                  </a:lnTo>
                  <a:lnTo>
                    <a:pt x="28673" y="6490"/>
                  </a:lnTo>
                  <a:lnTo>
                    <a:pt x="28715" y="6495"/>
                  </a:lnTo>
                  <a:lnTo>
                    <a:pt x="28756" y="6501"/>
                  </a:lnTo>
                  <a:lnTo>
                    <a:pt x="28796" y="6508"/>
                  </a:lnTo>
                  <a:lnTo>
                    <a:pt x="28837" y="6514"/>
                  </a:lnTo>
                  <a:lnTo>
                    <a:pt x="28877" y="6522"/>
                  </a:lnTo>
                  <a:lnTo>
                    <a:pt x="28918" y="6531"/>
                  </a:lnTo>
                  <a:lnTo>
                    <a:pt x="28959" y="6540"/>
                  </a:lnTo>
                  <a:lnTo>
                    <a:pt x="28999" y="6549"/>
                  </a:lnTo>
                  <a:lnTo>
                    <a:pt x="29040" y="6560"/>
                  </a:lnTo>
                  <a:lnTo>
                    <a:pt x="29079" y="6571"/>
                  </a:lnTo>
                  <a:lnTo>
                    <a:pt x="29119" y="6584"/>
                  </a:lnTo>
                  <a:lnTo>
                    <a:pt x="29159" y="6596"/>
                  </a:lnTo>
                  <a:lnTo>
                    <a:pt x="29199" y="6610"/>
                  </a:lnTo>
                  <a:lnTo>
                    <a:pt x="29239" y="6623"/>
                  </a:lnTo>
                  <a:lnTo>
                    <a:pt x="29277" y="6638"/>
                  </a:lnTo>
                  <a:lnTo>
                    <a:pt x="29317" y="6653"/>
                  </a:lnTo>
                  <a:lnTo>
                    <a:pt x="29355" y="6669"/>
                  </a:lnTo>
                  <a:lnTo>
                    <a:pt x="29395" y="6686"/>
                  </a:lnTo>
                  <a:lnTo>
                    <a:pt x="29432" y="6703"/>
                  </a:lnTo>
                  <a:lnTo>
                    <a:pt x="29471" y="6721"/>
                  </a:lnTo>
                  <a:lnTo>
                    <a:pt x="29509" y="6740"/>
                  </a:lnTo>
                  <a:lnTo>
                    <a:pt x="29547" y="6759"/>
                  </a:lnTo>
                  <a:lnTo>
                    <a:pt x="29584" y="6778"/>
                  </a:lnTo>
                  <a:lnTo>
                    <a:pt x="29619" y="6799"/>
                  </a:lnTo>
                  <a:lnTo>
                    <a:pt x="29652" y="6819"/>
                  </a:lnTo>
                  <a:lnTo>
                    <a:pt x="29685" y="6841"/>
                  </a:lnTo>
                  <a:lnTo>
                    <a:pt x="29717" y="6863"/>
                  </a:lnTo>
                  <a:lnTo>
                    <a:pt x="29750" y="6884"/>
                  </a:lnTo>
                  <a:lnTo>
                    <a:pt x="29781" y="6906"/>
                  </a:lnTo>
                  <a:lnTo>
                    <a:pt x="29812" y="6929"/>
                  </a:lnTo>
                  <a:lnTo>
                    <a:pt x="29842" y="6953"/>
                  </a:lnTo>
                  <a:lnTo>
                    <a:pt x="29873" y="6977"/>
                  </a:lnTo>
                  <a:lnTo>
                    <a:pt x="29902" y="7001"/>
                  </a:lnTo>
                  <a:lnTo>
                    <a:pt x="29931" y="7025"/>
                  </a:lnTo>
                  <a:lnTo>
                    <a:pt x="29959" y="7050"/>
                  </a:lnTo>
                  <a:lnTo>
                    <a:pt x="29987" y="7075"/>
                  </a:lnTo>
                  <a:lnTo>
                    <a:pt x="30014" y="7101"/>
                  </a:lnTo>
                  <a:lnTo>
                    <a:pt x="30041" y="7127"/>
                  </a:lnTo>
                  <a:lnTo>
                    <a:pt x="30067" y="7153"/>
                  </a:lnTo>
                  <a:lnTo>
                    <a:pt x="30118" y="7207"/>
                  </a:lnTo>
                  <a:lnTo>
                    <a:pt x="30167" y="7261"/>
                  </a:lnTo>
                  <a:lnTo>
                    <a:pt x="30213" y="7317"/>
                  </a:lnTo>
                  <a:lnTo>
                    <a:pt x="30258" y="7376"/>
                  </a:lnTo>
                  <a:lnTo>
                    <a:pt x="30300" y="7434"/>
                  </a:lnTo>
                  <a:lnTo>
                    <a:pt x="30341" y="7494"/>
                  </a:lnTo>
                  <a:lnTo>
                    <a:pt x="30379" y="7555"/>
                  </a:lnTo>
                  <a:lnTo>
                    <a:pt x="30415" y="7617"/>
                  </a:lnTo>
                  <a:lnTo>
                    <a:pt x="30449" y="7680"/>
                  </a:lnTo>
                  <a:lnTo>
                    <a:pt x="30482" y="7744"/>
                  </a:lnTo>
                  <a:lnTo>
                    <a:pt x="30512" y="7809"/>
                  </a:lnTo>
                  <a:lnTo>
                    <a:pt x="30540" y="7874"/>
                  </a:lnTo>
                  <a:lnTo>
                    <a:pt x="30566" y="7941"/>
                  </a:lnTo>
                  <a:lnTo>
                    <a:pt x="30590" y="8007"/>
                  </a:lnTo>
                  <a:lnTo>
                    <a:pt x="30612" y="8075"/>
                  </a:lnTo>
                  <a:lnTo>
                    <a:pt x="30632" y="8144"/>
                  </a:lnTo>
                  <a:lnTo>
                    <a:pt x="30649" y="8212"/>
                  </a:lnTo>
                  <a:lnTo>
                    <a:pt x="30665" y="8282"/>
                  </a:lnTo>
                  <a:lnTo>
                    <a:pt x="30678" y="8352"/>
                  </a:lnTo>
                  <a:lnTo>
                    <a:pt x="30691" y="8423"/>
                  </a:lnTo>
                  <a:lnTo>
                    <a:pt x="30700" y="8493"/>
                  </a:lnTo>
                  <a:lnTo>
                    <a:pt x="30709" y="8565"/>
                  </a:lnTo>
                  <a:lnTo>
                    <a:pt x="30714" y="8636"/>
                  </a:lnTo>
                  <a:lnTo>
                    <a:pt x="30718" y="8708"/>
                  </a:lnTo>
                  <a:lnTo>
                    <a:pt x="30720" y="8780"/>
                  </a:lnTo>
                  <a:lnTo>
                    <a:pt x="30720" y="8853"/>
                  </a:lnTo>
                  <a:lnTo>
                    <a:pt x="30718" y="8924"/>
                  </a:lnTo>
                  <a:lnTo>
                    <a:pt x="30714" y="8996"/>
                  </a:lnTo>
                  <a:lnTo>
                    <a:pt x="30708" y="9068"/>
                  </a:lnTo>
                  <a:lnTo>
                    <a:pt x="30700" y="9141"/>
                  </a:lnTo>
                  <a:lnTo>
                    <a:pt x="30690" y="9213"/>
                  </a:lnTo>
                  <a:lnTo>
                    <a:pt x="30678" y="9284"/>
                  </a:lnTo>
                  <a:lnTo>
                    <a:pt x="30665" y="9355"/>
                  </a:lnTo>
                  <a:lnTo>
                    <a:pt x="30649" y="9427"/>
                  </a:lnTo>
                  <a:lnTo>
                    <a:pt x="30632" y="9498"/>
                  </a:lnTo>
                  <a:lnTo>
                    <a:pt x="30612" y="9569"/>
                  </a:lnTo>
                  <a:lnTo>
                    <a:pt x="30590" y="9638"/>
                  </a:lnTo>
                  <a:lnTo>
                    <a:pt x="30567" y="9708"/>
                  </a:lnTo>
                  <a:lnTo>
                    <a:pt x="30542" y="9777"/>
                  </a:lnTo>
                  <a:lnTo>
                    <a:pt x="30515" y="9845"/>
                  </a:lnTo>
                  <a:lnTo>
                    <a:pt x="30486" y="9913"/>
                  </a:lnTo>
                  <a:lnTo>
                    <a:pt x="30456" y="9981"/>
                  </a:lnTo>
                  <a:lnTo>
                    <a:pt x="30422" y="10047"/>
                  </a:lnTo>
                  <a:lnTo>
                    <a:pt x="30388" y="10113"/>
                  </a:lnTo>
                  <a:lnTo>
                    <a:pt x="30351" y="10177"/>
                  </a:lnTo>
                  <a:lnTo>
                    <a:pt x="30313" y="10242"/>
                  </a:lnTo>
                  <a:lnTo>
                    <a:pt x="30273" y="10304"/>
                  </a:lnTo>
                  <a:lnTo>
                    <a:pt x="30231" y="10367"/>
                  </a:lnTo>
                  <a:lnTo>
                    <a:pt x="30187" y="10428"/>
                  </a:lnTo>
                  <a:lnTo>
                    <a:pt x="30141" y="10488"/>
                  </a:lnTo>
                  <a:lnTo>
                    <a:pt x="30094" y="10547"/>
                  </a:lnTo>
                  <a:lnTo>
                    <a:pt x="30044" y="10604"/>
                  </a:lnTo>
                  <a:lnTo>
                    <a:pt x="29993" y="10660"/>
                  </a:lnTo>
                  <a:lnTo>
                    <a:pt x="29940" y="10715"/>
                  </a:lnTo>
                  <a:lnTo>
                    <a:pt x="29886" y="10770"/>
                  </a:lnTo>
                  <a:lnTo>
                    <a:pt x="29829" y="10822"/>
                  </a:lnTo>
                  <a:lnTo>
                    <a:pt x="29775" y="10867"/>
                  </a:lnTo>
                  <a:lnTo>
                    <a:pt x="29719" y="10911"/>
                  </a:lnTo>
                  <a:lnTo>
                    <a:pt x="29662" y="10953"/>
                  </a:lnTo>
                  <a:lnTo>
                    <a:pt x="29605" y="10993"/>
                  </a:lnTo>
                  <a:lnTo>
                    <a:pt x="29548" y="11032"/>
                  </a:lnTo>
                  <a:lnTo>
                    <a:pt x="29489" y="11068"/>
                  </a:lnTo>
                  <a:lnTo>
                    <a:pt x="29431" y="11105"/>
                  </a:lnTo>
                  <a:lnTo>
                    <a:pt x="29372" y="11138"/>
                  </a:lnTo>
                  <a:lnTo>
                    <a:pt x="29311" y="11170"/>
                  </a:lnTo>
                  <a:lnTo>
                    <a:pt x="29251" y="11201"/>
                  </a:lnTo>
                  <a:lnTo>
                    <a:pt x="29191" y="11231"/>
                  </a:lnTo>
                  <a:lnTo>
                    <a:pt x="29129" y="11259"/>
                  </a:lnTo>
                  <a:lnTo>
                    <a:pt x="29068" y="11285"/>
                  </a:lnTo>
                  <a:lnTo>
                    <a:pt x="29005" y="11310"/>
                  </a:lnTo>
                  <a:lnTo>
                    <a:pt x="28943" y="11333"/>
                  </a:lnTo>
                  <a:lnTo>
                    <a:pt x="28880" y="11353"/>
                  </a:lnTo>
                  <a:lnTo>
                    <a:pt x="28817" y="11374"/>
                  </a:lnTo>
                  <a:lnTo>
                    <a:pt x="28753" y="11392"/>
                  </a:lnTo>
                  <a:lnTo>
                    <a:pt x="28689" y="11410"/>
                  </a:lnTo>
                  <a:lnTo>
                    <a:pt x="28625" y="11424"/>
                  </a:lnTo>
                  <a:lnTo>
                    <a:pt x="28561" y="11439"/>
                  </a:lnTo>
                  <a:lnTo>
                    <a:pt x="28496" y="11451"/>
                  </a:lnTo>
                  <a:lnTo>
                    <a:pt x="28431" y="11462"/>
                  </a:lnTo>
                  <a:lnTo>
                    <a:pt x="28366" y="11471"/>
                  </a:lnTo>
                  <a:lnTo>
                    <a:pt x="28301" y="11479"/>
                  </a:lnTo>
                  <a:lnTo>
                    <a:pt x="28236" y="11486"/>
                  </a:lnTo>
                  <a:lnTo>
                    <a:pt x="28170" y="11490"/>
                  </a:lnTo>
                  <a:lnTo>
                    <a:pt x="28105" y="11494"/>
                  </a:lnTo>
                  <a:lnTo>
                    <a:pt x="28039" y="11496"/>
                  </a:lnTo>
                  <a:lnTo>
                    <a:pt x="27974" y="11496"/>
                  </a:lnTo>
                  <a:lnTo>
                    <a:pt x="27908" y="11495"/>
                  </a:lnTo>
                  <a:lnTo>
                    <a:pt x="27843" y="11493"/>
                  </a:lnTo>
                  <a:lnTo>
                    <a:pt x="27777" y="11489"/>
                  </a:lnTo>
                  <a:lnTo>
                    <a:pt x="27711" y="11484"/>
                  </a:lnTo>
                  <a:lnTo>
                    <a:pt x="27646" y="11476"/>
                  </a:lnTo>
                  <a:lnTo>
                    <a:pt x="27580" y="11468"/>
                  </a:lnTo>
                  <a:lnTo>
                    <a:pt x="27516" y="11459"/>
                  </a:lnTo>
                  <a:lnTo>
                    <a:pt x="27450" y="11447"/>
                  </a:lnTo>
                  <a:lnTo>
                    <a:pt x="27386" y="11435"/>
                  </a:lnTo>
                  <a:lnTo>
                    <a:pt x="27320" y="11421"/>
                  </a:lnTo>
                  <a:lnTo>
                    <a:pt x="27255" y="11405"/>
                  </a:lnTo>
                  <a:lnTo>
                    <a:pt x="27192" y="11389"/>
                  </a:lnTo>
                  <a:lnTo>
                    <a:pt x="27127" y="11371"/>
                  </a:lnTo>
                  <a:lnTo>
                    <a:pt x="27064" y="11351"/>
                  </a:lnTo>
                  <a:lnTo>
                    <a:pt x="27000" y="11331"/>
                  </a:lnTo>
                  <a:lnTo>
                    <a:pt x="26937" y="11308"/>
                  </a:lnTo>
                  <a:lnTo>
                    <a:pt x="26874" y="11284"/>
                  </a:lnTo>
                  <a:lnTo>
                    <a:pt x="26812" y="11259"/>
                  </a:lnTo>
                  <a:lnTo>
                    <a:pt x="26751" y="11233"/>
                  </a:lnTo>
                  <a:lnTo>
                    <a:pt x="26689" y="11205"/>
                  </a:lnTo>
                  <a:lnTo>
                    <a:pt x="26628" y="11175"/>
                  </a:lnTo>
                  <a:lnTo>
                    <a:pt x="26567" y="11144"/>
                  </a:lnTo>
                  <a:lnTo>
                    <a:pt x="26507" y="11113"/>
                  </a:lnTo>
                  <a:lnTo>
                    <a:pt x="26448" y="11080"/>
                  </a:lnTo>
                  <a:lnTo>
                    <a:pt x="26388" y="11044"/>
                  </a:lnTo>
                  <a:lnTo>
                    <a:pt x="26330" y="11009"/>
                  </a:lnTo>
                  <a:lnTo>
                    <a:pt x="26272" y="10971"/>
                  </a:lnTo>
                  <a:lnTo>
                    <a:pt x="26214" y="10933"/>
                  </a:lnTo>
                  <a:lnTo>
                    <a:pt x="26158" y="10892"/>
                  </a:lnTo>
                  <a:lnTo>
                    <a:pt x="26102" y="10852"/>
                  </a:lnTo>
                  <a:lnTo>
                    <a:pt x="26047" y="10809"/>
                  </a:lnTo>
                  <a:lnTo>
                    <a:pt x="25992" y="10765"/>
                  </a:lnTo>
                  <a:lnTo>
                    <a:pt x="25937" y="10720"/>
                  </a:lnTo>
                  <a:lnTo>
                    <a:pt x="25884" y="10673"/>
                  </a:lnTo>
                  <a:lnTo>
                    <a:pt x="25840" y="10644"/>
                  </a:lnTo>
                  <a:lnTo>
                    <a:pt x="25797" y="10618"/>
                  </a:lnTo>
                  <a:lnTo>
                    <a:pt x="25756" y="10593"/>
                  </a:lnTo>
                  <a:lnTo>
                    <a:pt x="25718" y="10571"/>
                  </a:lnTo>
                  <a:lnTo>
                    <a:pt x="25681" y="10551"/>
                  </a:lnTo>
                  <a:lnTo>
                    <a:pt x="25646" y="10533"/>
                  </a:lnTo>
                  <a:lnTo>
                    <a:pt x="25613" y="10518"/>
                  </a:lnTo>
                  <a:lnTo>
                    <a:pt x="25581" y="10503"/>
                  </a:lnTo>
                  <a:lnTo>
                    <a:pt x="25550" y="10492"/>
                  </a:lnTo>
                  <a:lnTo>
                    <a:pt x="25521" y="10480"/>
                  </a:lnTo>
                  <a:lnTo>
                    <a:pt x="25493" y="10472"/>
                  </a:lnTo>
                  <a:lnTo>
                    <a:pt x="25466" y="10464"/>
                  </a:lnTo>
                  <a:lnTo>
                    <a:pt x="25440" y="10457"/>
                  </a:lnTo>
                  <a:lnTo>
                    <a:pt x="25414" y="10452"/>
                  </a:lnTo>
                  <a:lnTo>
                    <a:pt x="25389" y="10448"/>
                  </a:lnTo>
                  <a:lnTo>
                    <a:pt x="25364" y="10445"/>
                  </a:lnTo>
                  <a:lnTo>
                    <a:pt x="3051" y="10445"/>
                  </a:lnTo>
                  <a:lnTo>
                    <a:pt x="2972" y="10444"/>
                  </a:lnTo>
                  <a:lnTo>
                    <a:pt x="2894" y="10442"/>
                  </a:lnTo>
                  <a:lnTo>
                    <a:pt x="2816" y="10437"/>
                  </a:lnTo>
                  <a:lnTo>
                    <a:pt x="2739" y="10429"/>
                  </a:lnTo>
                  <a:lnTo>
                    <a:pt x="2662" y="10421"/>
                  </a:lnTo>
                  <a:lnTo>
                    <a:pt x="2586" y="10411"/>
                  </a:lnTo>
                  <a:lnTo>
                    <a:pt x="2511" y="10398"/>
                  </a:lnTo>
                  <a:lnTo>
                    <a:pt x="2436" y="10383"/>
                  </a:lnTo>
                  <a:lnTo>
                    <a:pt x="2362" y="10367"/>
                  </a:lnTo>
                  <a:lnTo>
                    <a:pt x="2288" y="10349"/>
                  </a:lnTo>
                  <a:lnTo>
                    <a:pt x="2215" y="10329"/>
                  </a:lnTo>
                  <a:lnTo>
                    <a:pt x="2143" y="10309"/>
                  </a:lnTo>
                  <a:lnTo>
                    <a:pt x="2073" y="10285"/>
                  </a:lnTo>
                  <a:lnTo>
                    <a:pt x="2002" y="10261"/>
                  </a:lnTo>
                  <a:lnTo>
                    <a:pt x="1932" y="10234"/>
                  </a:lnTo>
                  <a:lnTo>
                    <a:pt x="1863" y="10205"/>
                  </a:lnTo>
                  <a:lnTo>
                    <a:pt x="1795" y="10176"/>
                  </a:lnTo>
                  <a:lnTo>
                    <a:pt x="1728" y="10144"/>
                  </a:lnTo>
                  <a:lnTo>
                    <a:pt x="1661" y="10112"/>
                  </a:lnTo>
                  <a:lnTo>
                    <a:pt x="1597" y="10077"/>
                  </a:lnTo>
                  <a:lnTo>
                    <a:pt x="1532" y="10041"/>
                  </a:lnTo>
                  <a:lnTo>
                    <a:pt x="1469" y="10004"/>
                  </a:lnTo>
                  <a:lnTo>
                    <a:pt x="1406" y="9965"/>
                  </a:lnTo>
                  <a:lnTo>
                    <a:pt x="1345" y="9924"/>
                  </a:lnTo>
                  <a:lnTo>
                    <a:pt x="1285" y="9883"/>
                  </a:lnTo>
                  <a:lnTo>
                    <a:pt x="1225" y="9839"/>
                  </a:lnTo>
                  <a:lnTo>
                    <a:pt x="1167" y="9794"/>
                  </a:lnTo>
                  <a:lnTo>
                    <a:pt x="1110" y="9749"/>
                  </a:lnTo>
                  <a:lnTo>
                    <a:pt x="1055" y="9702"/>
                  </a:lnTo>
                  <a:lnTo>
                    <a:pt x="999" y="9653"/>
                  </a:lnTo>
                  <a:lnTo>
                    <a:pt x="945" y="9603"/>
                  </a:lnTo>
                  <a:lnTo>
                    <a:pt x="893" y="9552"/>
                  </a:lnTo>
                  <a:lnTo>
                    <a:pt x="842" y="9500"/>
                  </a:lnTo>
                  <a:lnTo>
                    <a:pt x="792" y="9446"/>
                  </a:lnTo>
                  <a:lnTo>
                    <a:pt x="743" y="9392"/>
                  </a:lnTo>
                  <a:lnTo>
                    <a:pt x="696" y="9335"/>
                  </a:lnTo>
                  <a:lnTo>
                    <a:pt x="651" y="9278"/>
                  </a:lnTo>
                  <a:lnTo>
                    <a:pt x="606" y="9220"/>
                  </a:lnTo>
                  <a:lnTo>
                    <a:pt x="562" y="9161"/>
                  </a:lnTo>
                  <a:lnTo>
                    <a:pt x="521" y="9100"/>
                  </a:lnTo>
                  <a:lnTo>
                    <a:pt x="480" y="9039"/>
                  </a:lnTo>
                  <a:lnTo>
                    <a:pt x="441" y="8976"/>
                  </a:lnTo>
                  <a:lnTo>
                    <a:pt x="404" y="8913"/>
                  </a:lnTo>
                  <a:lnTo>
                    <a:pt x="367" y="8849"/>
                  </a:lnTo>
                  <a:lnTo>
                    <a:pt x="333" y="8784"/>
                  </a:lnTo>
                  <a:lnTo>
                    <a:pt x="301" y="8717"/>
                  </a:lnTo>
                  <a:lnTo>
                    <a:pt x="270" y="8651"/>
                  </a:lnTo>
                  <a:lnTo>
                    <a:pt x="239" y="8582"/>
                  </a:lnTo>
                  <a:lnTo>
                    <a:pt x="211" y="8513"/>
                  </a:lnTo>
                  <a:lnTo>
                    <a:pt x="185" y="8444"/>
                  </a:lnTo>
                  <a:lnTo>
                    <a:pt x="160" y="8373"/>
                  </a:lnTo>
                  <a:lnTo>
                    <a:pt x="136" y="8302"/>
                  </a:lnTo>
                  <a:lnTo>
                    <a:pt x="116" y="8230"/>
                  </a:lnTo>
                  <a:lnTo>
                    <a:pt x="96" y="8157"/>
                  </a:lnTo>
                  <a:lnTo>
                    <a:pt x="78" y="8083"/>
                  </a:lnTo>
                  <a:lnTo>
                    <a:pt x="61" y="8010"/>
                  </a:lnTo>
                  <a:lnTo>
                    <a:pt x="47" y="7935"/>
                  </a:lnTo>
                  <a:lnTo>
                    <a:pt x="34" y="7860"/>
                  </a:lnTo>
                  <a:lnTo>
                    <a:pt x="24" y="7784"/>
                  </a:lnTo>
                  <a:lnTo>
                    <a:pt x="16" y="7707"/>
                  </a:lnTo>
                  <a:lnTo>
                    <a:pt x="8" y="7630"/>
                  </a:lnTo>
                  <a:lnTo>
                    <a:pt x="4" y="7552"/>
                  </a:lnTo>
                  <a:lnTo>
                    <a:pt x="1" y="7474"/>
                  </a:lnTo>
                  <a:lnTo>
                    <a:pt x="0" y="7394"/>
                  </a:lnTo>
                  <a:lnTo>
                    <a:pt x="0" y="3050"/>
                  </a:lnTo>
                  <a:lnTo>
                    <a:pt x="1" y="2971"/>
                  </a:lnTo>
                  <a:lnTo>
                    <a:pt x="4" y="2893"/>
                  </a:lnTo>
                  <a:lnTo>
                    <a:pt x="8" y="2815"/>
                  </a:lnTo>
                  <a:lnTo>
                    <a:pt x="16" y="2738"/>
                  </a:lnTo>
                  <a:lnTo>
                    <a:pt x="24" y="2661"/>
                  </a:lnTo>
                  <a:lnTo>
                    <a:pt x="34" y="2585"/>
                  </a:lnTo>
                  <a:lnTo>
                    <a:pt x="47" y="2510"/>
                  </a:lnTo>
                  <a:lnTo>
                    <a:pt x="61" y="2435"/>
                  </a:lnTo>
                  <a:lnTo>
                    <a:pt x="78" y="2361"/>
                  </a:lnTo>
                  <a:lnTo>
                    <a:pt x="96" y="2288"/>
                  </a:lnTo>
                  <a:lnTo>
                    <a:pt x="116" y="2215"/>
                  </a:lnTo>
                  <a:lnTo>
                    <a:pt x="136" y="2143"/>
                  </a:lnTo>
                  <a:lnTo>
                    <a:pt x="160" y="2072"/>
                  </a:lnTo>
                  <a:lnTo>
                    <a:pt x="185" y="2001"/>
                  </a:lnTo>
                  <a:lnTo>
                    <a:pt x="211" y="1932"/>
                  </a:lnTo>
                  <a:lnTo>
                    <a:pt x="239" y="1863"/>
                  </a:lnTo>
                  <a:lnTo>
                    <a:pt x="270" y="1795"/>
                  </a:lnTo>
                  <a:lnTo>
                    <a:pt x="301" y="1728"/>
                  </a:lnTo>
                  <a:lnTo>
                    <a:pt x="333" y="1661"/>
                  </a:lnTo>
                  <a:lnTo>
                    <a:pt x="367" y="1596"/>
                  </a:lnTo>
                  <a:lnTo>
                    <a:pt x="404" y="1532"/>
                  </a:lnTo>
                  <a:lnTo>
                    <a:pt x="441" y="1468"/>
                  </a:lnTo>
                  <a:lnTo>
                    <a:pt x="480" y="1406"/>
                  </a:lnTo>
                  <a:lnTo>
                    <a:pt x="521" y="1345"/>
                  </a:lnTo>
                  <a:lnTo>
                    <a:pt x="562" y="1284"/>
                  </a:lnTo>
                  <a:lnTo>
                    <a:pt x="606" y="1225"/>
                  </a:lnTo>
                  <a:lnTo>
                    <a:pt x="651" y="1167"/>
                  </a:lnTo>
                  <a:lnTo>
                    <a:pt x="696" y="1109"/>
                  </a:lnTo>
                  <a:lnTo>
                    <a:pt x="743" y="1054"/>
                  </a:lnTo>
                  <a:lnTo>
                    <a:pt x="792" y="999"/>
                  </a:lnTo>
                  <a:lnTo>
                    <a:pt x="842" y="946"/>
                  </a:lnTo>
                  <a:lnTo>
                    <a:pt x="893" y="893"/>
                  </a:lnTo>
                  <a:lnTo>
                    <a:pt x="945" y="842"/>
                  </a:lnTo>
                  <a:lnTo>
                    <a:pt x="999" y="792"/>
                  </a:lnTo>
                  <a:lnTo>
                    <a:pt x="1055" y="744"/>
                  </a:lnTo>
                  <a:lnTo>
                    <a:pt x="1110" y="696"/>
                  </a:lnTo>
                  <a:lnTo>
                    <a:pt x="1167" y="650"/>
                  </a:lnTo>
                  <a:lnTo>
                    <a:pt x="1225" y="606"/>
                  </a:lnTo>
                  <a:lnTo>
                    <a:pt x="1285" y="563"/>
                  </a:lnTo>
                  <a:lnTo>
                    <a:pt x="1345" y="520"/>
                  </a:lnTo>
                  <a:lnTo>
                    <a:pt x="1406" y="481"/>
                  </a:lnTo>
                  <a:lnTo>
                    <a:pt x="1469" y="441"/>
                  </a:lnTo>
                  <a:lnTo>
                    <a:pt x="1532" y="404"/>
                  </a:lnTo>
                  <a:lnTo>
                    <a:pt x="1597" y="368"/>
                  </a:lnTo>
                  <a:lnTo>
                    <a:pt x="1661" y="334"/>
                  </a:lnTo>
                  <a:lnTo>
                    <a:pt x="1728" y="301"/>
                  </a:lnTo>
                  <a:lnTo>
                    <a:pt x="1795" y="270"/>
                  </a:lnTo>
                  <a:lnTo>
                    <a:pt x="1863" y="239"/>
                  </a:lnTo>
                  <a:lnTo>
                    <a:pt x="1932" y="211"/>
                  </a:lnTo>
                  <a:lnTo>
                    <a:pt x="2002" y="185"/>
                  </a:lnTo>
                  <a:lnTo>
                    <a:pt x="2073" y="160"/>
                  </a:lnTo>
                  <a:lnTo>
                    <a:pt x="2143" y="137"/>
                  </a:lnTo>
                  <a:lnTo>
                    <a:pt x="2215" y="116"/>
                  </a:lnTo>
                  <a:lnTo>
                    <a:pt x="2288" y="96"/>
                  </a:lnTo>
                  <a:lnTo>
                    <a:pt x="2362" y="78"/>
                  </a:lnTo>
                  <a:lnTo>
                    <a:pt x="2436" y="61"/>
                  </a:lnTo>
                  <a:lnTo>
                    <a:pt x="2511" y="48"/>
                  </a:lnTo>
                  <a:lnTo>
                    <a:pt x="2586" y="35"/>
                  </a:lnTo>
                  <a:lnTo>
                    <a:pt x="2662" y="24"/>
                  </a:lnTo>
                  <a:lnTo>
                    <a:pt x="2739" y="16"/>
                  </a:lnTo>
                  <a:lnTo>
                    <a:pt x="2816" y="8"/>
                  </a:lnTo>
                  <a:lnTo>
                    <a:pt x="2894" y="4"/>
                  </a:lnTo>
                  <a:lnTo>
                    <a:pt x="2972" y="1"/>
                  </a:lnTo>
                  <a:lnTo>
                    <a:pt x="3051" y="0"/>
                  </a:lnTo>
                  <a:lnTo>
                    <a:pt x="25929" y="0"/>
                  </a:lnTo>
                  <a:lnTo>
                    <a:pt x="26007" y="1"/>
                  </a:lnTo>
                  <a:lnTo>
                    <a:pt x="26086" y="4"/>
                  </a:lnTo>
                  <a:lnTo>
                    <a:pt x="26163" y="8"/>
                  </a:lnTo>
                  <a:lnTo>
                    <a:pt x="26240" y="16"/>
                  </a:lnTo>
                  <a:lnTo>
                    <a:pt x="26317" y="24"/>
                  </a:lnTo>
                  <a:lnTo>
                    <a:pt x="26393" y="35"/>
                  </a:lnTo>
                  <a:lnTo>
                    <a:pt x="26469" y="48"/>
                  </a:lnTo>
                  <a:lnTo>
                    <a:pt x="26543" y="61"/>
                  </a:lnTo>
                  <a:lnTo>
                    <a:pt x="26618" y="78"/>
                  </a:lnTo>
                  <a:lnTo>
                    <a:pt x="26691" y="96"/>
                  </a:lnTo>
                  <a:lnTo>
                    <a:pt x="26764" y="116"/>
                  </a:lnTo>
                  <a:lnTo>
                    <a:pt x="26836" y="137"/>
                  </a:lnTo>
                  <a:lnTo>
                    <a:pt x="26908" y="160"/>
                  </a:lnTo>
                  <a:lnTo>
                    <a:pt x="26977" y="185"/>
                  </a:lnTo>
                  <a:lnTo>
                    <a:pt x="27047" y="211"/>
                  </a:lnTo>
                  <a:lnTo>
                    <a:pt x="27117" y="239"/>
                  </a:lnTo>
                  <a:lnTo>
                    <a:pt x="27185" y="270"/>
                  </a:lnTo>
                  <a:lnTo>
                    <a:pt x="27251" y="301"/>
                  </a:lnTo>
                  <a:lnTo>
                    <a:pt x="27318" y="334"/>
                  </a:lnTo>
                  <a:lnTo>
                    <a:pt x="27383" y="368"/>
                  </a:lnTo>
                  <a:lnTo>
                    <a:pt x="27448" y="404"/>
                  </a:lnTo>
                  <a:lnTo>
                    <a:pt x="27510" y="441"/>
                  </a:lnTo>
                  <a:lnTo>
                    <a:pt x="27573" y="481"/>
                  </a:lnTo>
                  <a:lnTo>
                    <a:pt x="27634" y="520"/>
                  </a:lnTo>
                  <a:lnTo>
                    <a:pt x="27695" y="563"/>
                  </a:lnTo>
                  <a:lnTo>
                    <a:pt x="27754" y="606"/>
                  </a:lnTo>
                  <a:lnTo>
                    <a:pt x="27812" y="650"/>
                  </a:lnTo>
                  <a:lnTo>
                    <a:pt x="27870" y="696"/>
                  </a:lnTo>
                  <a:lnTo>
                    <a:pt x="27926" y="744"/>
                  </a:lnTo>
                  <a:lnTo>
                    <a:pt x="27980" y="792"/>
                  </a:lnTo>
                  <a:lnTo>
                    <a:pt x="28034" y="842"/>
                  </a:lnTo>
                  <a:lnTo>
                    <a:pt x="28086" y="893"/>
                  </a:lnTo>
                  <a:lnTo>
                    <a:pt x="28137" y="946"/>
                  </a:lnTo>
                  <a:lnTo>
                    <a:pt x="28187" y="999"/>
                  </a:lnTo>
                  <a:lnTo>
                    <a:pt x="28236" y="1054"/>
                  </a:lnTo>
                  <a:lnTo>
                    <a:pt x="28283" y="1109"/>
                  </a:lnTo>
                  <a:lnTo>
                    <a:pt x="28330" y="1167"/>
                  </a:lnTo>
                  <a:lnTo>
                    <a:pt x="28373" y="1225"/>
                  </a:lnTo>
                  <a:lnTo>
                    <a:pt x="28417" y="1284"/>
                  </a:lnTo>
                  <a:lnTo>
                    <a:pt x="28459" y="1345"/>
                  </a:lnTo>
                  <a:lnTo>
                    <a:pt x="28499" y="1406"/>
                  </a:lnTo>
                  <a:lnTo>
                    <a:pt x="28538" y="1468"/>
                  </a:lnTo>
                  <a:lnTo>
                    <a:pt x="28575" y="1532"/>
                  </a:lnTo>
                  <a:lnTo>
                    <a:pt x="28612" y="1596"/>
                  </a:lnTo>
                  <a:lnTo>
                    <a:pt x="28646" y="1661"/>
                  </a:lnTo>
                  <a:lnTo>
                    <a:pt x="28680" y="1728"/>
                  </a:lnTo>
                  <a:lnTo>
                    <a:pt x="28711" y="1795"/>
                  </a:lnTo>
                  <a:lnTo>
                    <a:pt x="28740" y="1863"/>
                  </a:lnTo>
                  <a:lnTo>
                    <a:pt x="28768" y="1932"/>
                  </a:lnTo>
                  <a:lnTo>
                    <a:pt x="28795" y="2001"/>
                  </a:lnTo>
                  <a:lnTo>
                    <a:pt x="28820" y="2072"/>
                  </a:lnTo>
                  <a:lnTo>
                    <a:pt x="28843" y="2143"/>
                  </a:lnTo>
                  <a:lnTo>
                    <a:pt x="28865" y="2215"/>
                  </a:lnTo>
                  <a:lnTo>
                    <a:pt x="28884" y="2288"/>
                  </a:lnTo>
                  <a:lnTo>
                    <a:pt x="28902" y="2361"/>
                  </a:lnTo>
                  <a:lnTo>
                    <a:pt x="28918" y="2435"/>
                  </a:lnTo>
                  <a:lnTo>
                    <a:pt x="28933" y="2510"/>
                  </a:lnTo>
                  <a:lnTo>
                    <a:pt x="28945" y="2585"/>
                  </a:lnTo>
                  <a:lnTo>
                    <a:pt x="28955" y="2661"/>
                  </a:lnTo>
                  <a:lnTo>
                    <a:pt x="28965" y="2738"/>
                  </a:lnTo>
                  <a:lnTo>
                    <a:pt x="28971" y="2815"/>
                  </a:lnTo>
                  <a:lnTo>
                    <a:pt x="28976" y="2893"/>
                  </a:lnTo>
                  <a:lnTo>
                    <a:pt x="28979" y="2971"/>
                  </a:lnTo>
                  <a:lnTo>
                    <a:pt x="28980" y="3050"/>
                  </a:lnTo>
                  <a:lnTo>
                    <a:pt x="28980" y="5222"/>
                  </a:lnTo>
                  <a:lnTo>
                    <a:pt x="28979" y="5273"/>
                  </a:lnTo>
                  <a:lnTo>
                    <a:pt x="28978" y="5323"/>
                  </a:lnTo>
                  <a:lnTo>
                    <a:pt x="28974" y="5373"/>
                  </a:lnTo>
                  <a:lnTo>
                    <a:pt x="28969" y="5422"/>
                  </a:lnTo>
                  <a:lnTo>
                    <a:pt x="28965" y="5447"/>
                  </a:lnTo>
                  <a:lnTo>
                    <a:pt x="28961" y="5471"/>
                  </a:lnTo>
                  <a:lnTo>
                    <a:pt x="28955" y="5495"/>
                  </a:lnTo>
                  <a:lnTo>
                    <a:pt x="28950" y="5518"/>
                  </a:lnTo>
                  <a:lnTo>
                    <a:pt x="28943" y="5542"/>
                  </a:lnTo>
                  <a:lnTo>
                    <a:pt x="28936" y="5565"/>
                  </a:lnTo>
                  <a:lnTo>
                    <a:pt x="28927" y="5588"/>
                  </a:lnTo>
                  <a:lnTo>
                    <a:pt x="28918" y="5610"/>
                  </a:lnTo>
                  <a:lnTo>
                    <a:pt x="28825" y="5605"/>
                  </a:lnTo>
                  <a:lnTo>
                    <a:pt x="28733" y="5603"/>
                  </a:lnTo>
                  <a:lnTo>
                    <a:pt x="28640" y="5603"/>
                  </a:lnTo>
                  <a:lnTo>
                    <a:pt x="28548" y="5605"/>
                  </a:lnTo>
                  <a:lnTo>
                    <a:pt x="28456" y="5610"/>
                  </a:lnTo>
                  <a:lnTo>
                    <a:pt x="28364" y="5617"/>
                  </a:lnTo>
                  <a:lnTo>
                    <a:pt x="28274" y="5625"/>
                  </a:lnTo>
                  <a:lnTo>
                    <a:pt x="28183" y="5637"/>
                  </a:lnTo>
                  <a:lnTo>
                    <a:pt x="28092" y="5649"/>
                  </a:lnTo>
                  <a:lnTo>
                    <a:pt x="28003" y="5665"/>
                  </a:lnTo>
                  <a:lnTo>
                    <a:pt x="27913" y="5682"/>
                  </a:lnTo>
                  <a:lnTo>
                    <a:pt x="27825" y="5702"/>
                  </a:lnTo>
                  <a:lnTo>
                    <a:pt x="27737" y="5725"/>
                  </a:lnTo>
                  <a:lnTo>
                    <a:pt x="27650" y="5749"/>
                  </a:lnTo>
                  <a:lnTo>
                    <a:pt x="27564" y="5776"/>
                  </a:lnTo>
                  <a:lnTo>
                    <a:pt x="27478" y="5805"/>
                  </a:lnTo>
                  <a:lnTo>
                    <a:pt x="27437" y="5821"/>
                  </a:lnTo>
                  <a:lnTo>
                    <a:pt x="27394" y="5836"/>
                  </a:lnTo>
                  <a:lnTo>
                    <a:pt x="27352" y="5853"/>
                  </a:lnTo>
                  <a:lnTo>
                    <a:pt x="27311" y="5870"/>
                  </a:lnTo>
                  <a:lnTo>
                    <a:pt x="27269" y="5887"/>
                  </a:lnTo>
                  <a:lnTo>
                    <a:pt x="27228" y="5906"/>
                  </a:lnTo>
                  <a:lnTo>
                    <a:pt x="27187" y="5925"/>
                  </a:lnTo>
                  <a:lnTo>
                    <a:pt x="27147" y="5945"/>
                  </a:lnTo>
                  <a:lnTo>
                    <a:pt x="27107" y="5964"/>
                  </a:lnTo>
                  <a:lnTo>
                    <a:pt x="27066" y="5985"/>
                  </a:lnTo>
                  <a:lnTo>
                    <a:pt x="27026" y="6007"/>
                  </a:lnTo>
                  <a:lnTo>
                    <a:pt x="26988" y="6029"/>
                  </a:lnTo>
                  <a:lnTo>
                    <a:pt x="26948" y="6051"/>
                  </a:lnTo>
                  <a:lnTo>
                    <a:pt x="26910" y="6075"/>
                  </a:lnTo>
                  <a:lnTo>
                    <a:pt x="26871" y="6098"/>
                  </a:lnTo>
                  <a:lnTo>
                    <a:pt x="26833" y="6123"/>
                  </a:lnTo>
                  <a:lnTo>
                    <a:pt x="26795" y="6148"/>
                  </a:lnTo>
                  <a:lnTo>
                    <a:pt x="26758" y="6173"/>
                  </a:lnTo>
                  <a:lnTo>
                    <a:pt x="26721" y="6199"/>
                  </a:lnTo>
                  <a:lnTo>
                    <a:pt x="26684" y="6226"/>
                  </a:lnTo>
                  <a:lnTo>
                    <a:pt x="26648" y="6253"/>
                  </a:lnTo>
                  <a:lnTo>
                    <a:pt x="26612" y="6281"/>
                  </a:lnTo>
                  <a:lnTo>
                    <a:pt x="26577" y="6309"/>
                  </a:lnTo>
                  <a:lnTo>
                    <a:pt x="26541" y="6338"/>
                  </a:lnTo>
                  <a:lnTo>
                    <a:pt x="26507" y="6368"/>
                  </a:lnTo>
                  <a:lnTo>
                    <a:pt x="26473" y="6398"/>
                  </a:lnTo>
                  <a:lnTo>
                    <a:pt x="26438" y="6430"/>
                  </a:lnTo>
                  <a:lnTo>
                    <a:pt x="26405" y="6462"/>
                  </a:lnTo>
                  <a:lnTo>
                    <a:pt x="26372" y="6494"/>
                  </a:lnTo>
                  <a:lnTo>
                    <a:pt x="26339" y="6526"/>
                  </a:lnTo>
                  <a:lnTo>
                    <a:pt x="26307" y="6560"/>
                  </a:lnTo>
                  <a:lnTo>
                    <a:pt x="26275" y="6594"/>
                  </a:lnTo>
                  <a:lnTo>
                    <a:pt x="26232" y="6643"/>
                  </a:lnTo>
                  <a:lnTo>
                    <a:pt x="26191" y="6694"/>
                  </a:lnTo>
                  <a:lnTo>
                    <a:pt x="26152" y="6744"/>
                  </a:lnTo>
                  <a:lnTo>
                    <a:pt x="26113" y="6796"/>
                  </a:lnTo>
                  <a:lnTo>
                    <a:pt x="26076" y="6848"/>
                  </a:lnTo>
                  <a:lnTo>
                    <a:pt x="26041" y="6901"/>
                  </a:lnTo>
                  <a:lnTo>
                    <a:pt x="26006" y="6954"/>
                  </a:lnTo>
                  <a:lnTo>
                    <a:pt x="25973" y="7008"/>
                  </a:lnTo>
                  <a:lnTo>
                    <a:pt x="25942" y="7063"/>
                  </a:lnTo>
                  <a:lnTo>
                    <a:pt x="25911" y="7119"/>
                  </a:lnTo>
                  <a:lnTo>
                    <a:pt x="25882" y="7174"/>
                  </a:lnTo>
                  <a:lnTo>
                    <a:pt x="25855" y="7231"/>
                  </a:lnTo>
                  <a:lnTo>
                    <a:pt x="25829" y="7287"/>
                  </a:lnTo>
                  <a:lnTo>
                    <a:pt x="25804" y="7344"/>
                  </a:lnTo>
                  <a:lnTo>
                    <a:pt x="25780" y="7403"/>
                  </a:lnTo>
                  <a:lnTo>
                    <a:pt x="25758" y="7461"/>
                  </a:lnTo>
                  <a:lnTo>
                    <a:pt x="25738" y="7519"/>
                  </a:lnTo>
                  <a:lnTo>
                    <a:pt x="25719" y="7578"/>
                  </a:lnTo>
                  <a:lnTo>
                    <a:pt x="25701" y="7637"/>
                  </a:lnTo>
                  <a:lnTo>
                    <a:pt x="25684" y="7697"/>
                  </a:lnTo>
                  <a:lnTo>
                    <a:pt x="25669" y="7757"/>
                  </a:lnTo>
                  <a:lnTo>
                    <a:pt x="25655" y="7817"/>
                  </a:lnTo>
                  <a:lnTo>
                    <a:pt x="25643" y="7877"/>
                  </a:lnTo>
                  <a:lnTo>
                    <a:pt x="25631" y="7938"/>
                  </a:lnTo>
                  <a:lnTo>
                    <a:pt x="25622" y="7998"/>
                  </a:lnTo>
                  <a:lnTo>
                    <a:pt x="25614" y="8058"/>
                  </a:lnTo>
                  <a:lnTo>
                    <a:pt x="25606" y="8120"/>
                  </a:lnTo>
                  <a:lnTo>
                    <a:pt x="25601" y="8180"/>
                  </a:lnTo>
                  <a:lnTo>
                    <a:pt x="25597" y="8242"/>
                  </a:lnTo>
                  <a:lnTo>
                    <a:pt x="25595" y="8303"/>
                  </a:lnTo>
                  <a:lnTo>
                    <a:pt x="25593" y="8363"/>
                  </a:lnTo>
                  <a:lnTo>
                    <a:pt x="25593" y="8425"/>
                  </a:lnTo>
                  <a:lnTo>
                    <a:pt x="25595" y="8486"/>
                  </a:lnTo>
                  <a:lnTo>
                    <a:pt x="25597" y="8547"/>
                  </a:lnTo>
                  <a:lnTo>
                    <a:pt x="25601" y="8608"/>
                  </a:lnTo>
                  <a:lnTo>
                    <a:pt x="25607" y="8668"/>
                  </a:lnTo>
                  <a:lnTo>
                    <a:pt x="25614" y="8729"/>
                  </a:lnTo>
                  <a:lnTo>
                    <a:pt x="25622" y="8789"/>
                  </a:lnTo>
                  <a:lnTo>
                    <a:pt x="25632" y="8849"/>
                  </a:lnTo>
                  <a:lnTo>
                    <a:pt x="25644" y="8910"/>
                  </a:lnTo>
                  <a:lnTo>
                    <a:pt x="25656" y="8969"/>
                  </a:lnTo>
                  <a:lnTo>
                    <a:pt x="25670" y="9028"/>
                  </a:lnTo>
                  <a:lnTo>
                    <a:pt x="25686" y="9088"/>
                  </a:lnTo>
                  <a:lnTo>
                    <a:pt x="25702" y="9146"/>
                  </a:lnTo>
                  <a:lnTo>
                    <a:pt x="25721" y="9204"/>
                  </a:lnTo>
                  <a:lnTo>
                    <a:pt x="25740" y="9263"/>
                  </a:lnTo>
                  <a:lnTo>
                    <a:pt x="25762" y="9320"/>
                  </a:lnTo>
                  <a:lnTo>
                    <a:pt x="25783" y="9377"/>
                  </a:lnTo>
                  <a:lnTo>
                    <a:pt x="25807" y="9434"/>
                  </a:lnTo>
                  <a:lnTo>
                    <a:pt x="25832" y="9490"/>
                  </a:lnTo>
                  <a:lnTo>
                    <a:pt x="25859" y="9546"/>
                  </a:lnTo>
                  <a:lnTo>
                    <a:pt x="25888" y="9601"/>
                  </a:lnTo>
                  <a:lnTo>
                    <a:pt x="25917" y="9655"/>
                  </a:lnTo>
                  <a:lnTo>
                    <a:pt x="25948" y="9709"/>
                  </a:lnTo>
                  <a:lnTo>
                    <a:pt x="25980" y="9762"/>
                  </a:lnTo>
                  <a:lnTo>
                    <a:pt x="26015" y="9815"/>
                  </a:lnTo>
                  <a:lnTo>
                    <a:pt x="26050" y="9867"/>
                  </a:lnTo>
                  <a:lnTo>
                    <a:pt x="26086" y="9918"/>
                  </a:lnTo>
                  <a:lnTo>
                    <a:pt x="26124" y="9969"/>
                  </a:lnTo>
                  <a:lnTo>
                    <a:pt x="26163" y="10018"/>
                  </a:lnTo>
                  <a:lnTo>
                    <a:pt x="26205" y="10067"/>
                  </a:lnTo>
                  <a:lnTo>
                    <a:pt x="26247" y="10116"/>
                  </a:lnTo>
                  <a:lnTo>
                    <a:pt x="26290" y="10163"/>
                  </a:lnTo>
                  <a:lnTo>
                    <a:pt x="26336" y="10210"/>
                  </a:lnTo>
                  <a:lnTo>
                    <a:pt x="26383" y="10254"/>
                  </a:lnTo>
                  <a:lnTo>
                    <a:pt x="26430" y="10298"/>
                  </a:lnTo>
                  <a:lnTo>
                    <a:pt x="26479" y="10340"/>
                  </a:lnTo>
                  <a:lnTo>
                    <a:pt x="26528" y="10380"/>
                  </a:lnTo>
                  <a:lnTo>
                    <a:pt x="26579" y="10419"/>
                  </a:lnTo>
                  <a:lnTo>
                    <a:pt x="26630" y="10456"/>
                  </a:lnTo>
                  <a:lnTo>
                    <a:pt x="26682" y="10492"/>
                  </a:lnTo>
                  <a:lnTo>
                    <a:pt x="26735" y="10525"/>
                  </a:lnTo>
                  <a:lnTo>
                    <a:pt x="26788" y="10557"/>
                  </a:lnTo>
                  <a:lnTo>
                    <a:pt x="26843" y="10588"/>
                  </a:lnTo>
                  <a:lnTo>
                    <a:pt x="26897" y="10618"/>
                  </a:lnTo>
                  <a:lnTo>
                    <a:pt x="26954" y="10645"/>
                  </a:lnTo>
                  <a:lnTo>
                    <a:pt x="27010" y="10671"/>
                  </a:lnTo>
                  <a:lnTo>
                    <a:pt x="27067" y="10695"/>
                  </a:lnTo>
                  <a:lnTo>
                    <a:pt x="27124" y="10718"/>
                  </a:lnTo>
                  <a:lnTo>
                    <a:pt x="27182" y="10738"/>
                  </a:lnTo>
                  <a:lnTo>
                    <a:pt x="27240" y="10758"/>
                  </a:lnTo>
                  <a:lnTo>
                    <a:pt x="27298" y="10776"/>
                  </a:lnTo>
                  <a:lnTo>
                    <a:pt x="27357" y="10792"/>
                  </a:lnTo>
                  <a:lnTo>
                    <a:pt x="27417" y="10807"/>
                  </a:lnTo>
                  <a:lnTo>
                    <a:pt x="27476" y="10821"/>
                  </a:lnTo>
                  <a:lnTo>
                    <a:pt x="27535" y="10832"/>
                  </a:lnTo>
                  <a:lnTo>
                    <a:pt x="27596" y="10841"/>
                  </a:lnTo>
                  <a:lnTo>
                    <a:pt x="27655" y="10850"/>
                  </a:lnTo>
                  <a:lnTo>
                    <a:pt x="27716" y="10857"/>
                  </a:lnTo>
                  <a:lnTo>
                    <a:pt x="27776" y="10862"/>
                  </a:lnTo>
                  <a:lnTo>
                    <a:pt x="27836" y="10865"/>
                  </a:lnTo>
                  <a:lnTo>
                    <a:pt x="27897" y="10867"/>
                  </a:lnTo>
                  <a:lnTo>
                    <a:pt x="27956" y="10868"/>
                  </a:lnTo>
                  <a:lnTo>
                    <a:pt x="28016" y="10867"/>
                  </a:lnTo>
                  <a:lnTo>
                    <a:pt x="28077" y="10864"/>
                  </a:lnTo>
                  <a:lnTo>
                    <a:pt x="28136" y="10860"/>
                  </a:lnTo>
                  <a:lnTo>
                    <a:pt x="28195" y="10854"/>
                  </a:lnTo>
                  <a:lnTo>
                    <a:pt x="28255" y="10847"/>
                  </a:lnTo>
                  <a:lnTo>
                    <a:pt x="28314" y="10838"/>
                  </a:lnTo>
                  <a:lnTo>
                    <a:pt x="28372" y="10828"/>
                  </a:lnTo>
                  <a:lnTo>
                    <a:pt x="28431" y="10815"/>
                  </a:lnTo>
                  <a:lnTo>
                    <a:pt x="28488" y="10802"/>
                  </a:lnTo>
                  <a:lnTo>
                    <a:pt x="28545" y="10786"/>
                  </a:lnTo>
                  <a:lnTo>
                    <a:pt x="28603" y="10770"/>
                  </a:lnTo>
                  <a:lnTo>
                    <a:pt x="28659" y="10752"/>
                  </a:lnTo>
                  <a:lnTo>
                    <a:pt x="28714" y="10732"/>
                  </a:lnTo>
                  <a:lnTo>
                    <a:pt x="28769" y="10710"/>
                  </a:lnTo>
                  <a:lnTo>
                    <a:pt x="28823" y="10687"/>
                  </a:lnTo>
                  <a:lnTo>
                    <a:pt x="28877" y="10662"/>
                  </a:lnTo>
                  <a:lnTo>
                    <a:pt x="28930" y="10636"/>
                  </a:lnTo>
                  <a:lnTo>
                    <a:pt x="28983" y="10609"/>
                  </a:lnTo>
                  <a:lnTo>
                    <a:pt x="29034" y="10580"/>
                  </a:lnTo>
                  <a:lnTo>
                    <a:pt x="29083" y="10549"/>
                  </a:lnTo>
                  <a:lnTo>
                    <a:pt x="29133" y="10517"/>
                  </a:lnTo>
                  <a:lnTo>
                    <a:pt x="29181" y="10482"/>
                  </a:lnTo>
                  <a:lnTo>
                    <a:pt x="29229" y="10447"/>
                  </a:lnTo>
                  <a:lnTo>
                    <a:pt x="29276" y="10411"/>
                  </a:lnTo>
                  <a:lnTo>
                    <a:pt x="29321" y="10372"/>
                  </a:lnTo>
                  <a:lnTo>
                    <a:pt x="29366" y="10332"/>
                  </a:lnTo>
                  <a:lnTo>
                    <a:pt x="29408" y="10291"/>
                  </a:lnTo>
                  <a:lnTo>
                    <a:pt x="29450" y="10247"/>
                  </a:lnTo>
                  <a:lnTo>
                    <a:pt x="29491" y="10202"/>
                  </a:lnTo>
                  <a:lnTo>
                    <a:pt x="29530" y="10157"/>
                  </a:lnTo>
                  <a:lnTo>
                    <a:pt x="29569" y="10109"/>
                  </a:lnTo>
                  <a:lnTo>
                    <a:pt x="29605" y="10060"/>
                  </a:lnTo>
                  <a:lnTo>
                    <a:pt x="29640" y="10009"/>
                  </a:lnTo>
                  <a:lnTo>
                    <a:pt x="29674" y="9957"/>
                  </a:lnTo>
                  <a:lnTo>
                    <a:pt x="29707" y="9903"/>
                  </a:lnTo>
                  <a:lnTo>
                    <a:pt x="29727" y="9868"/>
                  </a:lnTo>
                  <a:lnTo>
                    <a:pt x="29746" y="9833"/>
                  </a:lnTo>
                  <a:lnTo>
                    <a:pt x="29764" y="9798"/>
                  </a:lnTo>
                  <a:lnTo>
                    <a:pt x="29783" y="9761"/>
                  </a:lnTo>
                  <a:lnTo>
                    <a:pt x="29800" y="9726"/>
                  </a:lnTo>
                  <a:lnTo>
                    <a:pt x="29817" y="9688"/>
                  </a:lnTo>
                  <a:lnTo>
                    <a:pt x="29833" y="9652"/>
                  </a:lnTo>
                  <a:lnTo>
                    <a:pt x="29850" y="9614"/>
                  </a:lnTo>
                  <a:lnTo>
                    <a:pt x="29864" y="9577"/>
                  </a:lnTo>
                  <a:lnTo>
                    <a:pt x="29879" y="9538"/>
                  </a:lnTo>
                  <a:lnTo>
                    <a:pt x="29893" y="9501"/>
                  </a:lnTo>
                  <a:lnTo>
                    <a:pt x="29906" y="9462"/>
                  </a:lnTo>
                  <a:lnTo>
                    <a:pt x="29918" y="9424"/>
                  </a:lnTo>
                  <a:lnTo>
                    <a:pt x="29931" y="9384"/>
                  </a:lnTo>
                  <a:lnTo>
                    <a:pt x="29942" y="9346"/>
                  </a:lnTo>
                  <a:lnTo>
                    <a:pt x="29953" y="9306"/>
                  </a:lnTo>
                  <a:lnTo>
                    <a:pt x="29962" y="9267"/>
                  </a:lnTo>
                  <a:lnTo>
                    <a:pt x="29971" y="9227"/>
                  </a:lnTo>
                  <a:lnTo>
                    <a:pt x="29980" y="9188"/>
                  </a:lnTo>
                  <a:lnTo>
                    <a:pt x="29988" y="9147"/>
                  </a:lnTo>
                  <a:lnTo>
                    <a:pt x="29994" y="9108"/>
                  </a:lnTo>
                  <a:lnTo>
                    <a:pt x="30001" y="9068"/>
                  </a:lnTo>
                  <a:lnTo>
                    <a:pt x="30006" y="9027"/>
                  </a:lnTo>
                  <a:lnTo>
                    <a:pt x="30011" y="8988"/>
                  </a:lnTo>
                  <a:lnTo>
                    <a:pt x="30015" y="8947"/>
                  </a:lnTo>
                  <a:lnTo>
                    <a:pt x="30018" y="8908"/>
                  </a:lnTo>
                  <a:lnTo>
                    <a:pt x="30020" y="8867"/>
                  </a:lnTo>
                  <a:lnTo>
                    <a:pt x="30021" y="8827"/>
                  </a:lnTo>
                  <a:lnTo>
                    <a:pt x="30023" y="8787"/>
                  </a:lnTo>
                  <a:lnTo>
                    <a:pt x="30023" y="8747"/>
                  </a:lnTo>
                  <a:lnTo>
                    <a:pt x="30021" y="8707"/>
                  </a:lnTo>
                  <a:lnTo>
                    <a:pt x="30019" y="8667"/>
                  </a:lnTo>
                  <a:lnTo>
                    <a:pt x="30017" y="8628"/>
                  </a:lnTo>
                  <a:lnTo>
                    <a:pt x="30013" y="8588"/>
                  </a:lnTo>
                  <a:lnTo>
                    <a:pt x="30009" y="8549"/>
                  </a:lnTo>
                  <a:lnTo>
                    <a:pt x="30004" y="8509"/>
                  </a:lnTo>
                  <a:lnTo>
                    <a:pt x="29998" y="8471"/>
                  </a:lnTo>
                  <a:lnTo>
                    <a:pt x="29990" y="8432"/>
                  </a:lnTo>
                  <a:lnTo>
                    <a:pt x="29982" y="8394"/>
                  </a:lnTo>
                  <a:lnTo>
                    <a:pt x="29974" y="8355"/>
                  </a:lnTo>
                  <a:lnTo>
                    <a:pt x="29963" y="8317"/>
                  </a:lnTo>
                  <a:lnTo>
                    <a:pt x="29953" y="8279"/>
                  </a:lnTo>
                  <a:lnTo>
                    <a:pt x="29941" y="8242"/>
                  </a:lnTo>
                  <a:lnTo>
                    <a:pt x="29928" y="8204"/>
                  </a:lnTo>
                  <a:lnTo>
                    <a:pt x="29914" y="8168"/>
                  </a:lnTo>
                  <a:lnTo>
                    <a:pt x="29900" y="8130"/>
                  </a:lnTo>
                  <a:lnTo>
                    <a:pt x="29884" y="8095"/>
                  </a:lnTo>
                  <a:lnTo>
                    <a:pt x="29867" y="8058"/>
                  </a:lnTo>
                  <a:lnTo>
                    <a:pt x="29850" y="8023"/>
                  </a:lnTo>
                  <a:lnTo>
                    <a:pt x="29831" y="7989"/>
                  </a:lnTo>
                  <a:lnTo>
                    <a:pt x="29811" y="7954"/>
                  </a:lnTo>
                  <a:lnTo>
                    <a:pt x="29790" y="7920"/>
                  </a:lnTo>
                  <a:lnTo>
                    <a:pt x="29767" y="7887"/>
                  </a:lnTo>
                  <a:lnTo>
                    <a:pt x="29745" y="7853"/>
                  </a:lnTo>
                  <a:lnTo>
                    <a:pt x="29721" y="7821"/>
                  </a:lnTo>
                  <a:lnTo>
                    <a:pt x="29696" y="7789"/>
                  </a:lnTo>
                  <a:lnTo>
                    <a:pt x="29670" y="7758"/>
                  </a:lnTo>
                  <a:lnTo>
                    <a:pt x="29643" y="7726"/>
                  </a:lnTo>
                  <a:lnTo>
                    <a:pt x="29613" y="7696"/>
                  </a:lnTo>
                  <a:lnTo>
                    <a:pt x="29584" y="7666"/>
                  </a:lnTo>
                  <a:lnTo>
                    <a:pt x="29553" y="7637"/>
                  </a:lnTo>
                  <a:lnTo>
                    <a:pt x="29522" y="7609"/>
                  </a:lnTo>
                  <a:lnTo>
                    <a:pt x="29488" y="7581"/>
                  </a:lnTo>
                  <a:lnTo>
                    <a:pt x="29454" y="7554"/>
                  </a:lnTo>
                  <a:lnTo>
                    <a:pt x="29417" y="7517"/>
                  </a:lnTo>
                  <a:lnTo>
                    <a:pt x="29384" y="7487"/>
                  </a:lnTo>
                  <a:lnTo>
                    <a:pt x="29355" y="7461"/>
                  </a:lnTo>
                  <a:lnTo>
                    <a:pt x="29331" y="7439"/>
                  </a:lnTo>
                  <a:lnTo>
                    <a:pt x="29297" y="7412"/>
                  </a:lnTo>
                  <a:lnTo>
                    <a:pt x="29285" y="7403"/>
                  </a:lnTo>
                  <a:close/>
                </a:path>
              </a:pathLst>
            </a:custGeom>
            <a:solidFill>
              <a:srgbClr val="47BAB8"/>
            </a:solidFill>
            <a:ln w="38100">
              <a:solidFill>
                <a:sysClr val="window" lastClr="FFFFFF"/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p:spPr>
          <p:txBody>
            <a:bodyPr rIns="25200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3D9F2FE-1479-427E-B069-34A10DDA8082}"/>
                </a:ext>
              </a:extLst>
            </p:cNvPr>
            <p:cNvSpPr txBox="1"/>
            <p:nvPr/>
          </p:nvSpPr>
          <p:spPr>
            <a:xfrm rot="20977914">
              <a:off x="3713328" y="1019122"/>
              <a:ext cx="3887021" cy="12237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Thợ</a:t>
              </a:r>
              <a:r>
                <a:rPr kumimoji="0" lang="en-US" sz="3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hàn</a:t>
              </a:r>
              <a:endPara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pic>
        <p:nvPicPr>
          <p:cNvPr id="3" name="cắt 2">
            <a:hlinkClick r:id="" action="ppaction://media"/>
            <a:extLst>
              <a:ext uri="{FF2B5EF4-FFF2-40B4-BE49-F238E27FC236}">
                <a16:creationId xmlns:a16="http://schemas.microsoft.com/office/drawing/2014/main" id="{8714DF6E-EA19-480F-BF95-A4FB7D9B8C3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0691" end="11223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9404" y="1134638"/>
            <a:ext cx="11213192" cy="5124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02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98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图片 245">
            <a:extLst>
              <a:ext uri="{FF2B5EF4-FFF2-40B4-BE49-F238E27FC236}">
                <a16:creationId xmlns:a16="http://schemas.microsoft.com/office/drawing/2014/main" id="{32906D6F-0141-498F-83B6-222A7116F6E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5" t="19848" b="10589"/>
          <a:stretch/>
        </p:blipFill>
        <p:spPr>
          <a:xfrm flipH="1">
            <a:off x="7566474" y="0"/>
            <a:ext cx="4625523" cy="3429000"/>
          </a:xfrm>
          <a:custGeom>
            <a:avLst/>
            <a:gdLst>
              <a:gd name="connsiteX0" fmla="*/ 3409221 w 4625523"/>
              <a:gd name="connsiteY0" fmla="*/ 1692684 h 3429000"/>
              <a:gd name="connsiteX1" fmla="*/ 4045401 w 4625523"/>
              <a:gd name="connsiteY1" fmla="*/ 2215198 h 3429000"/>
              <a:gd name="connsiteX2" fmla="*/ 3409221 w 4625523"/>
              <a:gd name="connsiteY2" fmla="*/ 2737712 h 3429000"/>
              <a:gd name="connsiteX3" fmla="*/ 2773041 w 4625523"/>
              <a:gd name="connsiteY3" fmla="*/ 2215198 h 3429000"/>
              <a:gd name="connsiteX4" fmla="*/ 3409221 w 4625523"/>
              <a:gd name="connsiteY4" fmla="*/ 1692684 h 3429000"/>
              <a:gd name="connsiteX5" fmla="*/ 4625523 w 4625523"/>
              <a:gd name="connsiteY5" fmla="*/ 0 h 3429000"/>
              <a:gd name="connsiteX6" fmla="*/ 0 w 4625523"/>
              <a:gd name="connsiteY6" fmla="*/ 0 h 3429000"/>
              <a:gd name="connsiteX7" fmla="*/ 0 w 4625523"/>
              <a:gd name="connsiteY7" fmla="*/ 3429000 h 3429000"/>
              <a:gd name="connsiteX8" fmla="*/ 4625523 w 4625523"/>
              <a:gd name="connsiteY8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5523" h="3429000">
                <a:moveTo>
                  <a:pt x="3409221" y="1692684"/>
                </a:moveTo>
                <a:cubicBezTo>
                  <a:pt x="3760574" y="1692684"/>
                  <a:pt x="4045401" y="1926621"/>
                  <a:pt x="4045401" y="2215198"/>
                </a:cubicBezTo>
                <a:cubicBezTo>
                  <a:pt x="4045401" y="2503775"/>
                  <a:pt x="3760574" y="2737712"/>
                  <a:pt x="3409221" y="2737712"/>
                </a:cubicBezTo>
                <a:cubicBezTo>
                  <a:pt x="3057868" y="2737712"/>
                  <a:pt x="2773041" y="2503775"/>
                  <a:pt x="2773041" y="2215198"/>
                </a:cubicBezTo>
                <a:cubicBezTo>
                  <a:pt x="2773041" y="1926621"/>
                  <a:pt x="3057868" y="1692684"/>
                  <a:pt x="3409221" y="1692684"/>
                </a:cubicBezTo>
                <a:close/>
                <a:moveTo>
                  <a:pt x="4625523" y="0"/>
                </a:moveTo>
                <a:lnTo>
                  <a:pt x="0" y="0"/>
                </a:lnTo>
                <a:lnTo>
                  <a:pt x="0" y="3429000"/>
                </a:lnTo>
                <a:lnTo>
                  <a:pt x="4625523" y="3429000"/>
                </a:lnTo>
                <a:close/>
              </a:path>
            </a:pathLst>
          </a:cu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DFAF8501-365B-4BA4-A58B-397F6070F9C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04876" y="3635829"/>
            <a:ext cx="2912388" cy="2912388"/>
          </a:xfrm>
          <a:prstGeom prst="rect">
            <a:avLst/>
          </a:prstGeom>
        </p:spPr>
      </p:pic>
      <p:pic>
        <p:nvPicPr>
          <p:cNvPr id="7" name="Picture 6" descr="A picture containing swimming, cloud&#10;&#10;Description automatically generated">
            <a:extLst>
              <a:ext uri="{FF2B5EF4-FFF2-40B4-BE49-F238E27FC236}">
                <a16:creationId xmlns:a16="http://schemas.microsoft.com/office/drawing/2014/main" id="{6DDE2F74-B430-49B1-A396-A478BA3168A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88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46" y="0"/>
            <a:ext cx="5676898" cy="46090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1857E61-45B5-4D79-8DA9-9705909F35A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colorTemperature colorTemp="8800"/>
                    </a14:imgEffect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43902" y="88188"/>
            <a:ext cx="5676898" cy="40930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70819326-2367-453F-B74A-E4FE367E3246}"/>
              </a:ext>
            </a:extLst>
          </p:cNvPr>
          <p:cNvGrpSpPr/>
          <p:nvPr/>
        </p:nvGrpSpPr>
        <p:grpSpPr>
          <a:xfrm>
            <a:off x="169309" y="3662022"/>
            <a:ext cx="3197645" cy="947058"/>
            <a:chOff x="3266805" y="1029763"/>
            <a:chExt cx="4932127" cy="1793162"/>
          </a:xfrm>
        </p:grpSpPr>
        <p:sp>
          <p:nvSpPr>
            <p:cNvPr id="12" name="MH_SubTitle_1">
              <a:extLst>
                <a:ext uri="{FF2B5EF4-FFF2-40B4-BE49-F238E27FC236}">
                  <a16:creationId xmlns:a16="http://schemas.microsoft.com/office/drawing/2014/main" id="{BDC9D44A-CB39-4354-8C41-D10DE40F589E}"/>
                </a:ext>
              </a:extLst>
            </p:cNvPr>
            <p:cNvSpPr>
              <a:spLocks/>
            </p:cNvSpPr>
            <p:nvPr>
              <p:custDataLst>
                <p:tags r:id="rId5"/>
              </p:custDataLst>
            </p:nvPr>
          </p:nvSpPr>
          <p:spPr bwMode="auto">
            <a:xfrm rot="21084412">
              <a:off x="3500270" y="1029763"/>
              <a:ext cx="4698662" cy="1793162"/>
            </a:xfrm>
            <a:custGeom>
              <a:avLst/>
              <a:gdLst>
                <a:gd name="T0" fmla="*/ 2147483646 w 30720"/>
                <a:gd name="T1" fmla="*/ 2147483646 h 11496"/>
                <a:gd name="T2" fmla="*/ 2147483646 w 30720"/>
                <a:gd name="T3" fmla="*/ 2147483646 h 11496"/>
                <a:gd name="T4" fmla="*/ 2147483646 w 30720"/>
                <a:gd name="T5" fmla="*/ 2147483646 h 11496"/>
                <a:gd name="T6" fmla="*/ 2147483646 w 30720"/>
                <a:gd name="T7" fmla="*/ 2147483646 h 11496"/>
                <a:gd name="T8" fmla="*/ 2147483646 w 30720"/>
                <a:gd name="T9" fmla="*/ 2147483646 h 11496"/>
                <a:gd name="T10" fmla="*/ 2147483646 w 30720"/>
                <a:gd name="T11" fmla="*/ 2147483646 h 11496"/>
                <a:gd name="T12" fmla="*/ 2147483646 w 30720"/>
                <a:gd name="T13" fmla="*/ 2147483646 h 11496"/>
                <a:gd name="T14" fmla="*/ 2147483646 w 30720"/>
                <a:gd name="T15" fmla="*/ 2147483646 h 11496"/>
                <a:gd name="T16" fmla="*/ 2147483646 w 30720"/>
                <a:gd name="T17" fmla="*/ 2147483646 h 11496"/>
                <a:gd name="T18" fmla="*/ 2147483646 w 30720"/>
                <a:gd name="T19" fmla="*/ 2147483646 h 11496"/>
                <a:gd name="T20" fmla="*/ 2147483646 w 30720"/>
                <a:gd name="T21" fmla="*/ 2147483646 h 11496"/>
                <a:gd name="T22" fmla="*/ 2147483646 w 30720"/>
                <a:gd name="T23" fmla="*/ 2147483646 h 11496"/>
                <a:gd name="T24" fmla="*/ 2147483646 w 30720"/>
                <a:gd name="T25" fmla="*/ 2147483646 h 11496"/>
                <a:gd name="T26" fmla="*/ 2147483646 w 30720"/>
                <a:gd name="T27" fmla="*/ 2147483646 h 11496"/>
                <a:gd name="T28" fmla="*/ 2147483646 w 30720"/>
                <a:gd name="T29" fmla="*/ 2147483646 h 11496"/>
                <a:gd name="T30" fmla="*/ 2147483646 w 30720"/>
                <a:gd name="T31" fmla="*/ 2147483646 h 11496"/>
                <a:gd name="T32" fmla="*/ 2147483646 w 30720"/>
                <a:gd name="T33" fmla="*/ 2147483646 h 11496"/>
                <a:gd name="T34" fmla="*/ 2147483646 w 30720"/>
                <a:gd name="T35" fmla="*/ 2147483646 h 11496"/>
                <a:gd name="T36" fmla="*/ 2147483646 w 30720"/>
                <a:gd name="T37" fmla="*/ 2147483646 h 11496"/>
                <a:gd name="T38" fmla="*/ 2147483646 w 30720"/>
                <a:gd name="T39" fmla="*/ 2147483646 h 11496"/>
                <a:gd name="T40" fmla="*/ 2147483646 w 30720"/>
                <a:gd name="T41" fmla="*/ 2147483646 h 11496"/>
                <a:gd name="T42" fmla="*/ 2147483646 w 30720"/>
                <a:gd name="T43" fmla="*/ 2147483646 h 11496"/>
                <a:gd name="T44" fmla="*/ 2147483646 w 30720"/>
                <a:gd name="T45" fmla="*/ 2147483646 h 11496"/>
                <a:gd name="T46" fmla="*/ 2147483646 w 30720"/>
                <a:gd name="T47" fmla="*/ 2147483646 h 11496"/>
                <a:gd name="T48" fmla="*/ 2147483646 w 30720"/>
                <a:gd name="T49" fmla="*/ 2147483646 h 11496"/>
                <a:gd name="T50" fmla="*/ 2147483646 w 30720"/>
                <a:gd name="T51" fmla="*/ 2147483646 h 11496"/>
                <a:gd name="T52" fmla="*/ 2147483646 w 30720"/>
                <a:gd name="T53" fmla="*/ 2147483646 h 11496"/>
                <a:gd name="T54" fmla="*/ 2147483646 w 30720"/>
                <a:gd name="T55" fmla="*/ 2147483646 h 11496"/>
                <a:gd name="T56" fmla="*/ 2147483646 w 30720"/>
                <a:gd name="T57" fmla="*/ 2147483646 h 11496"/>
                <a:gd name="T58" fmla="*/ 2147483646 w 30720"/>
                <a:gd name="T59" fmla="*/ 2147483646 h 11496"/>
                <a:gd name="T60" fmla="*/ 2147483646 w 30720"/>
                <a:gd name="T61" fmla="*/ 2147483646 h 11496"/>
                <a:gd name="T62" fmla="*/ 2147483646 w 30720"/>
                <a:gd name="T63" fmla="*/ 2147483646 h 11496"/>
                <a:gd name="T64" fmla="*/ 2147483646 w 30720"/>
                <a:gd name="T65" fmla="*/ 2147483646 h 11496"/>
                <a:gd name="T66" fmla="*/ 2147483646 w 30720"/>
                <a:gd name="T67" fmla="*/ 2147483646 h 11496"/>
                <a:gd name="T68" fmla="*/ 2147483646 w 30720"/>
                <a:gd name="T69" fmla="*/ 2147483646 h 11496"/>
                <a:gd name="T70" fmla="*/ 2147483646 w 30720"/>
                <a:gd name="T71" fmla="*/ 2147483646 h 11496"/>
                <a:gd name="T72" fmla="*/ 2147483646 w 30720"/>
                <a:gd name="T73" fmla="*/ 2147483646 h 11496"/>
                <a:gd name="T74" fmla="*/ 2147483646 w 30720"/>
                <a:gd name="T75" fmla="*/ 2147483646 h 11496"/>
                <a:gd name="T76" fmla="*/ 2147483646 w 30720"/>
                <a:gd name="T77" fmla="*/ 2147483646 h 11496"/>
                <a:gd name="T78" fmla="*/ 2147483646 w 30720"/>
                <a:gd name="T79" fmla="*/ 2147483646 h 11496"/>
                <a:gd name="T80" fmla="*/ 2147483646 w 30720"/>
                <a:gd name="T81" fmla="*/ 2147483646 h 11496"/>
                <a:gd name="T82" fmla="*/ 2147483646 w 30720"/>
                <a:gd name="T83" fmla="*/ 2147483646 h 11496"/>
                <a:gd name="T84" fmla="*/ 2147483646 w 30720"/>
                <a:gd name="T85" fmla="*/ 2147483646 h 11496"/>
                <a:gd name="T86" fmla="*/ 2147483646 w 30720"/>
                <a:gd name="T87" fmla="*/ 2147483646 h 11496"/>
                <a:gd name="T88" fmla="*/ 2147483646 w 30720"/>
                <a:gd name="T89" fmla="*/ 2147483646 h 11496"/>
                <a:gd name="T90" fmla="*/ 2147483646 w 30720"/>
                <a:gd name="T91" fmla="*/ 2147483646 h 11496"/>
                <a:gd name="T92" fmla="*/ 2147483646 w 30720"/>
                <a:gd name="T93" fmla="*/ 2147483646 h 11496"/>
                <a:gd name="T94" fmla="*/ 2147483646 w 30720"/>
                <a:gd name="T95" fmla="*/ 2147483646 h 11496"/>
                <a:gd name="T96" fmla="*/ 2147483646 w 30720"/>
                <a:gd name="T97" fmla="*/ 2147483646 h 11496"/>
                <a:gd name="T98" fmla="*/ 2147483646 w 30720"/>
                <a:gd name="T99" fmla="*/ 2147483646 h 11496"/>
                <a:gd name="T100" fmla="*/ 2147483646 w 30720"/>
                <a:gd name="T101" fmla="*/ 2147483646 h 11496"/>
                <a:gd name="T102" fmla="*/ 2147483646 w 30720"/>
                <a:gd name="T103" fmla="*/ 2147483646 h 11496"/>
                <a:gd name="T104" fmla="*/ 2147483646 w 30720"/>
                <a:gd name="T105" fmla="*/ 2147483646 h 11496"/>
                <a:gd name="T106" fmla="*/ 2147483646 w 30720"/>
                <a:gd name="T107" fmla="*/ 2147483646 h 11496"/>
                <a:gd name="T108" fmla="*/ 2147483646 w 30720"/>
                <a:gd name="T109" fmla="*/ 2147483646 h 11496"/>
                <a:gd name="T110" fmla="*/ 2147483646 w 30720"/>
                <a:gd name="T111" fmla="*/ 2147483646 h 11496"/>
                <a:gd name="T112" fmla="*/ 2147483646 w 30720"/>
                <a:gd name="T113" fmla="*/ 2147483646 h 11496"/>
                <a:gd name="T114" fmla="*/ 2147483646 w 30720"/>
                <a:gd name="T115" fmla="*/ 2147483646 h 11496"/>
                <a:gd name="T116" fmla="*/ 2147483646 w 30720"/>
                <a:gd name="T117" fmla="*/ 2147483646 h 11496"/>
                <a:gd name="T118" fmla="*/ 2147483646 w 30720"/>
                <a:gd name="T119" fmla="*/ 2147483646 h 11496"/>
                <a:gd name="T120" fmla="*/ 2147483646 w 30720"/>
                <a:gd name="T121" fmla="*/ 2147483646 h 11496"/>
                <a:gd name="T122" fmla="*/ 2147483646 w 30720"/>
                <a:gd name="T123" fmla="*/ 2147483646 h 11496"/>
                <a:gd name="T124" fmla="*/ 2147483646 w 30720"/>
                <a:gd name="T125" fmla="*/ 2147483646 h 1149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30720" h="11496">
                  <a:moveTo>
                    <a:pt x="29285" y="7403"/>
                  </a:moveTo>
                  <a:lnTo>
                    <a:pt x="29285" y="7403"/>
                  </a:lnTo>
                  <a:lnTo>
                    <a:pt x="29232" y="7379"/>
                  </a:lnTo>
                  <a:lnTo>
                    <a:pt x="29180" y="7357"/>
                  </a:lnTo>
                  <a:lnTo>
                    <a:pt x="29127" y="7336"/>
                  </a:lnTo>
                  <a:lnTo>
                    <a:pt x="29073" y="7316"/>
                  </a:lnTo>
                  <a:lnTo>
                    <a:pt x="29020" y="7298"/>
                  </a:lnTo>
                  <a:lnTo>
                    <a:pt x="28966" y="7280"/>
                  </a:lnTo>
                  <a:lnTo>
                    <a:pt x="28913" y="7264"/>
                  </a:lnTo>
                  <a:lnTo>
                    <a:pt x="28859" y="7251"/>
                  </a:lnTo>
                  <a:lnTo>
                    <a:pt x="28804" y="7237"/>
                  </a:lnTo>
                  <a:lnTo>
                    <a:pt x="28750" y="7226"/>
                  </a:lnTo>
                  <a:lnTo>
                    <a:pt x="28697" y="7216"/>
                  </a:lnTo>
                  <a:lnTo>
                    <a:pt x="28643" y="7208"/>
                  </a:lnTo>
                  <a:lnTo>
                    <a:pt x="28589" y="7202"/>
                  </a:lnTo>
                  <a:lnTo>
                    <a:pt x="28535" y="7198"/>
                  </a:lnTo>
                  <a:lnTo>
                    <a:pt x="28482" y="7195"/>
                  </a:lnTo>
                  <a:lnTo>
                    <a:pt x="28429" y="7194"/>
                  </a:lnTo>
                  <a:lnTo>
                    <a:pt x="28376" y="7194"/>
                  </a:lnTo>
                  <a:lnTo>
                    <a:pt x="28322" y="7197"/>
                  </a:lnTo>
                  <a:lnTo>
                    <a:pt x="28269" y="7201"/>
                  </a:lnTo>
                  <a:lnTo>
                    <a:pt x="28217" y="7207"/>
                  </a:lnTo>
                  <a:lnTo>
                    <a:pt x="28165" y="7215"/>
                  </a:lnTo>
                  <a:lnTo>
                    <a:pt x="28113" y="7226"/>
                  </a:lnTo>
                  <a:lnTo>
                    <a:pt x="28062" y="7238"/>
                  </a:lnTo>
                  <a:lnTo>
                    <a:pt x="28011" y="7253"/>
                  </a:lnTo>
                  <a:lnTo>
                    <a:pt x="27960" y="7270"/>
                  </a:lnTo>
                  <a:lnTo>
                    <a:pt x="27910" y="7289"/>
                  </a:lnTo>
                  <a:lnTo>
                    <a:pt x="27861" y="7310"/>
                  </a:lnTo>
                  <a:lnTo>
                    <a:pt x="27812" y="7334"/>
                  </a:lnTo>
                  <a:lnTo>
                    <a:pt x="27763" y="7360"/>
                  </a:lnTo>
                  <a:lnTo>
                    <a:pt x="27717" y="7388"/>
                  </a:lnTo>
                  <a:lnTo>
                    <a:pt x="27670" y="7418"/>
                  </a:lnTo>
                  <a:lnTo>
                    <a:pt x="27623" y="7452"/>
                  </a:lnTo>
                  <a:lnTo>
                    <a:pt x="27600" y="7473"/>
                  </a:lnTo>
                  <a:lnTo>
                    <a:pt x="27578" y="7494"/>
                  </a:lnTo>
                  <a:lnTo>
                    <a:pt x="27556" y="7516"/>
                  </a:lnTo>
                  <a:lnTo>
                    <a:pt x="27535" y="7539"/>
                  </a:lnTo>
                  <a:lnTo>
                    <a:pt x="27515" y="7562"/>
                  </a:lnTo>
                  <a:lnTo>
                    <a:pt x="27495" y="7586"/>
                  </a:lnTo>
                  <a:lnTo>
                    <a:pt x="27476" y="7611"/>
                  </a:lnTo>
                  <a:lnTo>
                    <a:pt x="27457" y="7636"/>
                  </a:lnTo>
                  <a:lnTo>
                    <a:pt x="27440" y="7662"/>
                  </a:lnTo>
                  <a:lnTo>
                    <a:pt x="27422" y="7689"/>
                  </a:lnTo>
                  <a:lnTo>
                    <a:pt x="27405" y="7716"/>
                  </a:lnTo>
                  <a:lnTo>
                    <a:pt x="27390" y="7743"/>
                  </a:lnTo>
                  <a:lnTo>
                    <a:pt x="27374" y="7771"/>
                  </a:lnTo>
                  <a:lnTo>
                    <a:pt x="27360" y="7799"/>
                  </a:lnTo>
                  <a:lnTo>
                    <a:pt x="27345" y="7827"/>
                  </a:lnTo>
                  <a:lnTo>
                    <a:pt x="27332" y="7857"/>
                  </a:lnTo>
                  <a:lnTo>
                    <a:pt x="27319" y="7887"/>
                  </a:lnTo>
                  <a:lnTo>
                    <a:pt x="27307" y="7916"/>
                  </a:lnTo>
                  <a:lnTo>
                    <a:pt x="27296" y="7946"/>
                  </a:lnTo>
                  <a:lnTo>
                    <a:pt x="27286" y="7976"/>
                  </a:lnTo>
                  <a:lnTo>
                    <a:pt x="27276" y="8006"/>
                  </a:lnTo>
                  <a:lnTo>
                    <a:pt x="27268" y="8038"/>
                  </a:lnTo>
                  <a:lnTo>
                    <a:pt x="27260" y="8069"/>
                  </a:lnTo>
                  <a:lnTo>
                    <a:pt x="27252" y="8099"/>
                  </a:lnTo>
                  <a:lnTo>
                    <a:pt x="27246" y="8130"/>
                  </a:lnTo>
                  <a:lnTo>
                    <a:pt x="27241" y="8161"/>
                  </a:lnTo>
                  <a:lnTo>
                    <a:pt x="27236" y="8193"/>
                  </a:lnTo>
                  <a:lnTo>
                    <a:pt x="27231" y="8224"/>
                  </a:lnTo>
                  <a:lnTo>
                    <a:pt x="27228" y="8255"/>
                  </a:lnTo>
                  <a:lnTo>
                    <a:pt x="27226" y="8286"/>
                  </a:lnTo>
                  <a:lnTo>
                    <a:pt x="27225" y="8318"/>
                  </a:lnTo>
                  <a:lnTo>
                    <a:pt x="27224" y="8348"/>
                  </a:lnTo>
                  <a:lnTo>
                    <a:pt x="27225" y="8379"/>
                  </a:lnTo>
                  <a:lnTo>
                    <a:pt x="27226" y="8409"/>
                  </a:lnTo>
                  <a:lnTo>
                    <a:pt x="27228" y="8440"/>
                  </a:lnTo>
                  <a:lnTo>
                    <a:pt x="27231" y="8471"/>
                  </a:lnTo>
                  <a:lnTo>
                    <a:pt x="27236" y="8500"/>
                  </a:lnTo>
                  <a:lnTo>
                    <a:pt x="27241" y="8530"/>
                  </a:lnTo>
                  <a:lnTo>
                    <a:pt x="27247" y="8559"/>
                  </a:lnTo>
                  <a:lnTo>
                    <a:pt x="27254" y="8588"/>
                  </a:lnTo>
                  <a:lnTo>
                    <a:pt x="27263" y="8617"/>
                  </a:lnTo>
                  <a:lnTo>
                    <a:pt x="27271" y="8645"/>
                  </a:lnTo>
                  <a:lnTo>
                    <a:pt x="27281" y="8674"/>
                  </a:lnTo>
                  <a:lnTo>
                    <a:pt x="27293" y="8701"/>
                  </a:lnTo>
                  <a:lnTo>
                    <a:pt x="27304" y="8728"/>
                  </a:lnTo>
                  <a:lnTo>
                    <a:pt x="27318" y="8754"/>
                  </a:lnTo>
                  <a:lnTo>
                    <a:pt x="27331" y="8780"/>
                  </a:lnTo>
                  <a:lnTo>
                    <a:pt x="27347" y="8805"/>
                  </a:lnTo>
                  <a:lnTo>
                    <a:pt x="27364" y="8830"/>
                  </a:lnTo>
                  <a:lnTo>
                    <a:pt x="27381" y="8854"/>
                  </a:lnTo>
                  <a:lnTo>
                    <a:pt x="27399" y="8876"/>
                  </a:lnTo>
                  <a:lnTo>
                    <a:pt x="27419" y="8899"/>
                  </a:lnTo>
                  <a:lnTo>
                    <a:pt x="27440" y="8921"/>
                  </a:lnTo>
                  <a:lnTo>
                    <a:pt x="27462" y="8943"/>
                  </a:lnTo>
                  <a:lnTo>
                    <a:pt x="27484" y="8963"/>
                  </a:lnTo>
                  <a:lnTo>
                    <a:pt x="27509" y="8983"/>
                  </a:lnTo>
                  <a:lnTo>
                    <a:pt x="27534" y="9001"/>
                  </a:lnTo>
                  <a:lnTo>
                    <a:pt x="27560" y="9019"/>
                  </a:lnTo>
                  <a:lnTo>
                    <a:pt x="27589" y="9036"/>
                  </a:lnTo>
                  <a:lnTo>
                    <a:pt x="27618" y="9052"/>
                  </a:lnTo>
                  <a:lnTo>
                    <a:pt x="27648" y="9067"/>
                  </a:lnTo>
                  <a:lnTo>
                    <a:pt x="27679" y="9081"/>
                  </a:lnTo>
                  <a:lnTo>
                    <a:pt x="27711" y="9094"/>
                  </a:lnTo>
                  <a:lnTo>
                    <a:pt x="27746" y="9106"/>
                  </a:lnTo>
                  <a:lnTo>
                    <a:pt x="27734" y="9013"/>
                  </a:lnTo>
                  <a:lnTo>
                    <a:pt x="27730" y="8964"/>
                  </a:lnTo>
                  <a:lnTo>
                    <a:pt x="27727" y="8916"/>
                  </a:lnTo>
                  <a:lnTo>
                    <a:pt x="27724" y="8866"/>
                  </a:lnTo>
                  <a:lnTo>
                    <a:pt x="27722" y="8816"/>
                  </a:lnTo>
                  <a:lnTo>
                    <a:pt x="27721" y="8767"/>
                  </a:lnTo>
                  <a:lnTo>
                    <a:pt x="27721" y="8717"/>
                  </a:lnTo>
                  <a:lnTo>
                    <a:pt x="27722" y="8667"/>
                  </a:lnTo>
                  <a:lnTo>
                    <a:pt x="27725" y="8617"/>
                  </a:lnTo>
                  <a:lnTo>
                    <a:pt x="27729" y="8568"/>
                  </a:lnTo>
                  <a:lnTo>
                    <a:pt x="27734" y="8519"/>
                  </a:lnTo>
                  <a:lnTo>
                    <a:pt x="27743" y="8472"/>
                  </a:lnTo>
                  <a:lnTo>
                    <a:pt x="27752" y="8425"/>
                  </a:lnTo>
                  <a:lnTo>
                    <a:pt x="27763" y="8378"/>
                  </a:lnTo>
                  <a:lnTo>
                    <a:pt x="27776" y="8333"/>
                  </a:lnTo>
                  <a:lnTo>
                    <a:pt x="27783" y="8311"/>
                  </a:lnTo>
                  <a:lnTo>
                    <a:pt x="27792" y="8289"/>
                  </a:lnTo>
                  <a:lnTo>
                    <a:pt x="27800" y="8268"/>
                  </a:lnTo>
                  <a:lnTo>
                    <a:pt x="27809" y="8247"/>
                  </a:lnTo>
                  <a:lnTo>
                    <a:pt x="27820" y="8226"/>
                  </a:lnTo>
                  <a:lnTo>
                    <a:pt x="27829" y="8206"/>
                  </a:lnTo>
                  <a:lnTo>
                    <a:pt x="27840" y="8185"/>
                  </a:lnTo>
                  <a:lnTo>
                    <a:pt x="27852" y="8167"/>
                  </a:lnTo>
                  <a:lnTo>
                    <a:pt x="27864" y="8148"/>
                  </a:lnTo>
                  <a:lnTo>
                    <a:pt x="27877" y="8129"/>
                  </a:lnTo>
                  <a:lnTo>
                    <a:pt x="27890" y="8112"/>
                  </a:lnTo>
                  <a:lnTo>
                    <a:pt x="27905" y="8094"/>
                  </a:lnTo>
                  <a:lnTo>
                    <a:pt x="27921" y="8077"/>
                  </a:lnTo>
                  <a:lnTo>
                    <a:pt x="27936" y="8061"/>
                  </a:lnTo>
                  <a:lnTo>
                    <a:pt x="27953" y="8045"/>
                  </a:lnTo>
                  <a:lnTo>
                    <a:pt x="27970" y="8029"/>
                  </a:lnTo>
                  <a:lnTo>
                    <a:pt x="27987" y="8015"/>
                  </a:lnTo>
                  <a:lnTo>
                    <a:pt x="28006" y="8001"/>
                  </a:lnTo>
                  <a:lnTo>
                    <a:pt x="28026" y="7988"/>
                  </a:lnTo>
                  <a:lnTo>
                    <a:pt x="28047" y="7975"/>
                  </a:lnTo>
                  <a:lnTo>
                    <a:pt x="28067" y="7963"/>
                  </a:lnTo>
                  <a:lnTo>
                    <a:pt x="28089" y="7951"/>
                  </a:lnTo>
                  <a:lnTo>
                    <a:pt x="28112" y="7941"/>
                  </a:lnTo>
                  <a:lnTo>
                    <a:pt x="28136" y="7931"/>
                  </a:lnTo>
                  <a:lnTo>
                    <a:pt x="28160" y="7922"/>
                  </a:lnTo>
                  <a:lnTo>
                    <a:pt x="28186" y="7914"/>
                  </a:lnTo>
                  <a:lnTo>
                    <a:pt x="28212" y="7906"/>
                  </a:lnTo>
                  <a:lnTo>
                    <a:pt x="28240" y="7899"/>
                  </a:lnTo>
                  <a:lnTo>
                    <a:pt x="28268" y="7893"/>
                  </a:lnTo>
                  <a:lnTo>
                    <a:pt x="28298" y="7889"/>
                  </a:lnTo>
                  <a:lnTo>
                    <a:pt x="28328" y="7885"/>
                  </a:lnTo>
                  <a:lnTo>
                    <a:pt x="28358" y="7880"/>
                  </a:lnTo>
                  <a:lnTo>
                    <a:pt x="28384" y="7882"/>
                  </a:lnTo>
                  <a:lnTo>
                    <a:pt x="28410" y="7883"/>
                  </a:lnTo>
                  <a:lnTo>
                    <a:pt x="28435" y="7884"/>
                  </a:lnTo>
                  <a:lnTo>
                    <a:pt x="28460" y="7887"/>
                  </a:lnTo>
                  <a:lnTo>
                    <a:pt x="28485" y="7890"/>
                  </a:lnTo>
                  <a:lnTo>
                    <a:pt x="28510" y="7893"/>
                  </a:lnTo>
                  <a:lnTo>
                    <a:pt x="28535" y="7898"/>
                  </a:lnTo>
                  <a:lnTo>
                    <a:pt x="28559" y="7903"/>
                  </a:lnTo>
                  <a:lnTo>
                    <a:pt x="28583" y="7909"/>
                  </a:lnTo>
                  <a:lnTo>
                    <a:pt x="28607" y="7915"/>
                  </a:lnTo>
                  <a:lnTo>
                    <a:pt x="28630" y="7922"/>
                  </a:lnTo>
                  <a:lnTo>
                    <a:pt x="28654" y="7929"/>
                  </a:lnTo>
                  <a:lnTo>
                    <a:pt x="28676" y="7938"/>
                  </a:lnTo>
                  <a:lnTo>
                    <a:pt x="28699" y="7947"/>
                  </a:lnTo>
                  <a:lnTo>
                    <a:pt x="28721" y="7956"/>
                  </a:lnTo>
                  <a:lnTo>
                    <a:pt x="28743" y="7966"/>
                  </a:lnTo>
                  <a:lnTo>
                    <a:pt x="28765" y="7976"/>
                  </a:lnTo>
                  <a:lnTo>
                    <a:pt x="28787" y="7988"/>
                  </a:lnTo>
                  <a:lnTo>
                    <a:pt x="28808" y="7999"/>
                  </a:lnTo>
                  <a:lnTo>
                    <a:pt x="28828" y="8012"/>
                  </a:lnTo>
                  <a:lnTo>
                    <a:pt x="28869" y="8038"/>
                  </a:lnTo>
                  <a:lnTo>
                    <a:pt x="28908" y="8065"/>
                  </a:lnTo>
                  <a:lnTo>
                    <a:pt x="28945" y="8095"/>
                  </a:lnTo>
                  <a:lnTo>
                    <a:pt x="28981" y="8126"/>
                  </a:lnTo>
                  <a:lnTo>
                    <a:pt x="29016" y="8159"/>
                  </a:lnTo>
                  <a:lnTo>
                    <a:pt x="29048" y="8195"/>
                  </a:lnTo>
                  <a:lnTo>
                    <a:pt x="29078" y="8231"/>
                  </a:lnTo>
                  <a:lnTo>
                    <a:pt x="29107" y="8270"/>
                  </a:lnTo>
                  <a:lnTo>
                    <a:pt x="29134" y="8309"/>
                  </a:lnTo>
                  <a:lnTo>
                    <a:pt x="29159" y="8351"/>
                  </a:lnTo>
                  <a:lnTo>
                    <a:pt x="29182" y="8394"/>
                  </a:lnTo>
                  <a:lnTo>
                    <a:pt x="29202" y="8436"/>
                  </a:lnTo>
                  <a:lnTo>
                    <a:pt x="29221" y="8481"/>
                  </a:lnTo>
                  <a:lnTo>
                    <a:pt x="29229" y="8504"/>
                  </a:lnTo>
                  <a:lnTo>
                    <a:pt x="29238" y="8527"/>
                  </a:lnTo>
                  <a:lnTo>
                    <a:pt x="29245" y="8551"/>
                  </a:lnTo>
                  <a:lnTo>
                    <a:pt x="29251" y="8574"/>
                  </a:lnTo>
                  <a:lnTo>
                    <a:pt x="29257" y="8598"/>
                  </a:lnTo>
                  <a:lnTo>
                    <a:pt x="29263" y="8621"/>
                  </a:lnTo>
                  <a:lnTo>
                    <a:pt x="29268" y="8645"/>
                  </a:lnTo>
                  <a:lnTo>
                    <a:pt x="29272" y="8670"/>
                  </a:lnTo>
                  <a:lnTo>
                    <a:pt x="29275" y="8694"/>
                  </a:lnTo>
                  <a:lnTo>
                    <a:pt x="29278" y="8719"/>
                  </a:lnTo>
                  <a:lnTo>
                    <a:pt x="29280" y="8744"/>
                  </a:lnTo>
                  <a:lnTo>
                    <a:pt x="29282" y="8769"/>
                  </a:lnTo>
                  <a:lnTo>
                    <a:pt x="29283" y="8794"/>
                  </a:lnTo>
                  <a:lnTo>
                    <a:pt x="29283" y="8820"/>
                  </a:lnTo>
                  <a:lnTo>
                    <a:pt x="29283" y="8845"/>
                  </a:lnTo>
                  <a:lnTo>
                    <a:pt x="29282" y="8871"/>
                  </a:lnTo>
                  <a:lnTo>
                    <a:pt x="29280" y="8897"/>
                  </a:lnTo>
                  <a:lnTo>
                    <a:pt x="29278" y="8922"/>
                  </a:lnTo>
                  <a:lnTo>
                    <a:pt x="29271" y="8974"/>
                  </a:lnTo>
                  <a:lnTo>
                    <a:pt x="29262" y="9024"/>
                  </a:lnTo>
                  <a:lnTo>
                    <a:pt x="29251" y="9074"/>
                  </a:lnTo>
                  <a:lnTo>
                    <a:pt x="29238" y="9123"/>
                  </a:lnTo>
                  <a:lnTo>
                    <a:pt x="29223" y="9171"/>
                  </a:lnTo>
                  <a:lnTo>
                    <a:pt x="29206" y="9219"/>
                  </a:lnTo>
                  <a:lnTo>
                    <a:pt x="29188" y="9265"/>
                  </a:lnTo>
                  <a:lnTo>
                    <a:pt x="29167" y="9310"/>
                  </a:lnTo>
                  <a:lnTo>
                    <a:pt x="29144" y="9355"/>
                  </a:lnTo>
                  <a:lnTo>
                    <a:pt x="29120" y="9398"/>
                  </a:lnTo>
                  <a:lnTo>
                    <a:pt x="29094" y="9441"/>
                  </a:lnTo>
                  <a:lnTo>
                    <a:pt x="29067" y="9481"/>
                  </a:lnTo>
                  <a:lnTo>
                    <a:pt x="29038" y="9522"/>
                  </a:lnTo>
                  <a:lnTo>
                    <a:pt x="29006" y="9560"/>
                  </a:lnTo>
                  <a:lnTo>
                    <a:pt x="28974" y="9599"/>
                  </a:lnTo>
                  <a:lnTo>
                    <a:pt x="28941" y="9635"/>
                  </a:lnTo>
                  <a:lnTo>
                    <a:pt x="28905" y="9671"/>
                  </a:lnTo>
                  <a:lnTo>
                    <a:pt x="28869" y="9704"/>
                  </a:lnTo>
                  <a:lnTo>
                    <a:pt x="28831" y="9737"/>
                  </a:lnTo>
                  <a:lnTo>
                    <a:pt x="28792" y="9768"/>
                  </a:lnTo>
                  <a:lnTo>
                    <a:pt x="28751" y="9798"/>
                  </a:lnTo>
                  <a:lnTo>
                    <a:pt x="28710" y="9827"/>
                  </a:lnTo>
                  <a:lnTo>
                    <a:pt x="28666" y="9854"/>
                  </a:lnTo>
                  <a:lnTo>
                    <a:pt x="28622" y="9879"/>
                  </a:lnTo>
                  <a:lnTo>
                    <a:pt x="28578" y="9903"/>
                  </a:lnTo>
                  <a:lnTo>
                    <a:pt x="28532" y="9926"/>
                  </a:lnTo>
                  <a:lnTo>
                    <a:pt x="28484" y="9946"/>
                  </a:lnTo>
                  <a:lnTo>
                    <a:pt x="28436" y="9965"/>
                  </a:lnTo>
                  <a:lnTo>
                    <a:pt x="28387" y="9983"/>
                  </a:lnTo>
                  <a:lnTo>
                    <a:pt x="28337" y="9999"/>
                  </a:lnTo>
                  <a:lnTo>
                    <a:pt x="28287" y="10013"/>
                  </a:lnTo>
                  <a:lnTo>
                    <a:pt x="28236" y="10025"/>
                  </a:lnTo>
                  <a:lnTo>
                    <a:pt x="28189" y="10031"/>
                  </a:lnTo>
                  <a:lnTo>
                    <a:pt x="28143" y="10035"/>
                  </a:lnTo>
                  <a:lnTo>
                    <a:pt x="28098" y="10038"/>
                  </a:lnTo>
                  <a:lnTo>
                    <a:pt x="28052" y="10040"/>
                  </a:lnTo>
                  <a:lnTo>
                    <a:pt x="28006" y="10041"/>
                  </a:lnTo>
                  <a:lnTo>
                    <a:pt x="27960" y="10040"/>
                  </a:lnTo>
                  <a:lnTo>
                    <a:pt x="27915" y="10039"/>
                  </a:lnTo>
                  <a:lnTo>
                    <a:pt x="27870" y="10036"/>
                  </a:lnTo>
                  <a:lnTo>
                    <a:pt x="27825" y="10033"/>
                  </a:lnTo>
                  <a:lnTo>
                    <a:pt x="27780" y="10028"/>
                  </a:lnTo>
                  <a:lnTo>
                    <a:pt x="27735" y="10021"/>
                  </a:lnTo>
                  <a:lnTo>
                    <a:pt x="27691" y="10014"/>
                  </a:lnTo>
                  <a:lnTo>
                    <a:pt x="27647" y="10005"/>
                  </a:lnTo>
                  <a:lnTo>
                    <a:pt x="27602" y="9995"/>
                  </a:lnTo>
                  <a:lnTo>
                    <a:pt x="27559" y="9984"/>
                  </a:lnTo>
                  <a:lnTo>
                    <a:pt x="27516" y="9972"/>
                  </a:lnTo>
                  <a:lnTo>
                    <a:pt x="27473" y="9958"/>
                  </a:lnTo>
                  <a:lnTo>
                    <a:pt x="27430" y="9943"/>
                  </a:lnTo>
                  <a:lnTo>
                    <a:pt x="27388" y="9928"/>
                  </a:lnTo>
                  <a:lnTo>
                    <a:pt x="27346" y="9910"/>
                  </a:lnTo>
                  <a:lnTo>
                    <a:pt x="27305" y="9891"/>
                  </a:lnTo>
                  <a:lnTo>
                    <a:pt x="27265" y="9871"/>
                  </a:lnTo>
                  <a:lnTo>
                    <a:pt x="27224" y="9850"/>
                  </a:lnTo>
                  <a:lnTo>
                    <a:pt x="27185" y="9828"/>
                  </a:lnTo>
                  <a:lnTo>
                    <a:pt x="27145" y="9803"/>
                  </a:lnTo>
                  <a:lnTo>
                    <a:pt x="27107" y="9778"/>
                  </a:lnTo>
                  <a:lnTo>
                    <a:pt x="27068" y="9751"/>
                  </a:lnTo>
                  <a:lnTo>
                    <a:pt x="27031" y="9723"/>
                  </a:lnTo>
                  <a:lnTo>
                    <a:pt x="26994" y="9693"/>
                  </a:lnTo>
                  <a:lnTo>
                    <a:pt x="26958" y="9662"/>
                  </a:lnTo>
                  <a:lnTo>
                    <a:pt x="26922" y="9630"/>
                  </a:lnTo>
                  <a:lnTo>
                    <a:pt x="26888" y="9597"/>
                  </a:lnTo>
                  <a:lnTo>
                    <a:pt x="26854" y="9559"/>
                  </a:lnTo>
                  <a:lnTo>
                    <a:pt x="26821" y="9521"/>
                  </a:lnTo>
                  <a:lnTo>
                    <a:pt x="26790" y="9482"/>
                  </a:lnTo>
                  <a:lnTo>
                    <a:pt x="26761" y="9443"/>
                  </a:lnTo>
                  <a:lnTo>
                    <a:pt x="26732" y="9403"/>
                  </a:lnTo>
                  <a:lnTo>
                    <a:pt x="26705" y="9364"/>
                  </a:lnTo>
                  <a:lnTo>
                    <a:pt x="26679" y="9323"/>
                  </a:lnTo>
                  <a:lnTo>
                    <a:pt x="26655" y="9282"/>
                  </a:lnTo>
                  <a:lnTo>
                    <a:pt x="26631" y="9241"/>
                  </a:lnTo>
                  <a:lnTo>
                    <a:pt x="26609" y="9199"/>
                  </a:lnTo>
                  <a:lnTo>
                    <a:pt x="26588" y="9157"/>
                  </a:lnTo>
                  <a:lnTo>
                    <a:pt x="26568" y="9115"/>
                  </a:lnTo>
                  <a:lnTo>
                    <a:pt x="26551" y="9073"/>
                  </a:lnTo>
                  <a:lnTo>
                    <a:pt x="26533" y="9029"/>
                  </a:lnTo>
                  <a:lnTo>
                    <a:pt x="26517" y="8987"/>
                  </a:lnTo>
                  <a:lnTo>
                    <a:pt x="26503" y="8943"/>
                  </a:lnTo>
                  <a:lnTo>
                    <a:pt x="26489" y="8900"/>
                  </a:lnTo>
                  <a:lnTo>
                    <a:pt x="26477" y="8857"/>
                  </a:lnTo>
                  <a:lnTo>
                    <a:pt x="26466" y="8812"/>
                  </a:lnTo>
                  <a:lnTo>
                    <a:pt x="26456" y="8768"/>
                  </a:lnTo>
                  <a:lnTo>
                    <a:pt x="26448" y="8723"/>
                  </a:lnTo>
                  <a:lnTo>
                    <a:pt x="26440" y="8680"/>
                  </a:lnTo>
                  <a:lnTo>
                    <a:pt x="26434" y="8635"/>
                  </a:lnTo>
                  <a:lnTo>
                    <a:pt x="26429" y="8590"/>
                  </a:lnTo>
                  <a:lnTo>
                    <a:pt x="26425" y="8546"/>
                  </a:lnTo>
                  <a:lnTo>
                    <a:pt x="26422" y="8501"/>
                  </a:lnTo>
                  <a:lnTo>
                    <a:pt x="26421" y="8456"/>
                  </a:lnTo>
                  <a:lnTo>
                    <a:pt x="26419" y="8412"/>
                  </a:lnTo>
                  <a:lnTo>
                    <a:pt x="26419" y="8368"/>
                  </a:lnTo>
                  <a:lnTo>
                    <a:pt x="26422" y="8323"/>
                  </a:lnTo>
                  <a:lnTo>
                    <a:pt x="26425" y="8278"/>
                  </a:lnTo>
                  <a:lnTo>
                    <a:pt x="26428" y="8233"/>
                  </a:lnTo>
                  <a:lnTo>
                    <a:pt x="26433" y="8189"/>
                  </a:lnTo>
                  <a:lnTo>
                    <a:pt x="26439" y="8145"/>
                  </a:lnTo>
                  <a:lnTo>
                    <a:pt x="26445" y="8100"/>
                  </a:lnTo>
                  <a:lnTo>
                    <a:pt x="26454" y="8056"/>
                  </a:lnTo>
                  <a:lnTo>
                    <a:pt x="26463" y="8013"/>
                  </a:lnTo>
                  <a:lnTo>
                    <a:pt x="26473" y="7969"/>
                  </a:lnTo>
                  <a:lnTo>
                    <a:pt x="26484" y="7925"/>
                  </a:lnTo>
                  <a:lnTo>
                    <a:pt x="26497" y="7882"/>
                  </a:lnTo>
                  <a:lnTo>
                    <a:pt x="26509" y="7839"/>
                  </a:lnTo>
                  <a:lnTo>
                    <a:pt x="26524" y="7796"/>
                  </a:lnTo>
                  <a:lnTo>
                    <a:pt x="26539" y="7754"/>
                  </a:lnTo>
                  <a:lnTo>
                    <a:pt x="26555" y="7711"/>
                  </a:lnTo>
                  <a:lnTo>
                    <a:pt x="26571" y="7669"/>
                  </a:lnTo>
                  <a:lnTo>
                    <a:pt x="26590" y="7628"/>
                  </a:lnTo>
                  <a:lnTo>
                    <a:pt x="26609" y="7587"/>
                  </a:lnTo>
                  <a:lnTo>
                    <a:pt x="26629" y="7546"/>
                  </a:lnTo>
                  <a:lnTo>
                    <a:pt x="26650" y="7506"/>
                  </a:lnTo>
                  <a:lnTo>
                    <a:pt x="26671" y="7465"/>
                  </a:lnTo>
                  <a:lnTo>
                    <a:pt x="26694" y="7426"/>
                  </a:lnTo>
                  <a:lnTo>
                    <a:pt x="26718" y="7387"/>
                  </a:lnTo>
                  <a:lnTo>
                    <a:pt x="26743" y="7349"/>
                  </a:lnTo>
                  <a:lnTo>
                    <a:pt x="26768" y="7310"/>
                  </a:lnTo>
                  <a:lnTo>
                    <a:pt x="26795" y="7273"/>
                  </a:lnTo>
                  <a:lnTo>
                    <a:pt x="26822" y="7236"/>
                  </a:lnTo>
                  <a:lnTo>
                    <a:pt x="26850" y="7200"/>
                  </a:lnTo>
                  <a:lnTo>
                    <a:pt x="26880" y="7163"/>
                  </a:lnTo>
                  <a:lnTo>
                    <a:pt x="26910" y="7128"/>
                  </a:lnTo>
                  <a:lnTo>
                    <a:pt x="26940" y="7094"/>
                  </a:lnTo>
                  <a:lnTo>
                    <a:pt x="26971" y="7060"/>
                  </a:lnTo>
                  <a:lnTo>
                    <a:pt x="27005" y="7027"/>
                  </a:lnTo>
                  <a:lnTo>
                    <a:pt x="27038" y="6994"/>
                  </a:lnTo>
                  <a:lnTo>
                    <a:pt x="27071" y="6962"/>
                  </a:lnTo>
                  <a:lnTo>
                    <a:pt x="27107" y="6933"/>
                  </a:lnTo>
                  <a:lnTo>
                    <a:pt x="27141" y="6906"/>
                  </a:lnTo>
                  <a:lnTo>
                    <a:pt x="27176" y="6880"/>
                  </a:lnTo>
                  <a:lnTo>
                    <a:pt x="27212" y="6854"/>
                  </a:lnTo>
                  <a:lnTo>
                    <a:pt x="27248" y="6829"/>
                  </a:lnTo>
                  <a:lnTo>
                    <a:pt x="27285" y="6805"/>
                  </a:lnTo>
                  <a:lnTo>
                    <a:pt x="27321" y="6782"/>
                  </a:lnTo>
                  <a:lnTo>
                    <a:pt x="27357" y="6761"/>
                  </a:lnTo>
                  <a:lnTo>
                    <a:pt x="27395" y="6740"/>
                  </a:lnTo>
                  <a:lnTo>
                    <a:pt x="27432" y="6719"/>
                  </a:lnTo>
                  <a:lnTo>
                    <a:pt x="27470" y="6699"/>
                  </a:lnTo>
                  <a:lnTo>
                    <a:pt x="27508" y="6681"/>
                  </a:lnTo>
                  <a:lnTo>
                    <a:pt x="27546" y="6663"/>
                  </a:lnTo>
                  <a:lnTo>
                    <a:pt x="27584" y="6646"/>
                  </a:lnTo>
                  <a:lnTo>
                    <a:pt x="27623" y="6630"/>
                  </a:lnTo>
                  <a:lnTo>
                    <a:pt x="27662" y="6615"/>
                  </a:lnTo>
                  <a:lnTo>
                    <a:pt x="27701" y="6600"/>
                  </a:lnTo>
                  <a:lnTo>
                    <a:pt x="27741" y="6587"/>
                  </a:lnTo>
                  <a:lnTo>
                    <a:pt x="27780" y="6573"/>
                  </a:lnTo>
                  <a:lnTo>
                    <a:pt x="27820" y="6562"/>
                  </a:lnTo>
                  <a:lnTo>
                    <a:pt x="27859" y="6550"/>
                  </a:lnTo>
                  <a:lnTo>
                    <a:pt x="27899" y="6540"/>
                  </a:lnTo>
                  <a:lnTo>
                    <a:pt x="27939" y="6531"/>
                  </a:lnTo>
                  <a:lnTo>
                    <a:pt x="27980" y="6521"/>
                  </a:lnTo>
                  <a:lnTo>
                    <a:pt x="28020" y="6514"/>
                  </a:lnTo>
                  <a:lnTo>
                    <a:pt x="28060" y="6507"/>
                  </a:lnTo>
                  <a:lnTo>
                    <a:pt x="28101" y="6499"/>
                  </a:lnTo>
                  <a:lnTo>
                    <a:pt x="28141" y="6494"/>
                  </a:lnTo>
                  <a:lnTo>
                    <a:pt x="28182" y="6489"/>
                  </a:lnTo>
                  <a:lnTo>
                    <a:pt x="28223" y="6485"/>
                  </a:lnTo>
                  <a:lnTo>
                    <a:pt x="28264" y="6482"/>
                  </a:lnTo>
                  <a:lnTo>
                    <a:pt x="28305" y="6480"/>
                  </a:lnTo>
                  <a:lnTo>
                    <a:pt x="28345" y="6478"/>
                  </a:lnTo>
                  <a:lnTo>
                    <a:pt x="28387" y="6477"/>
                  </a:lnTo>
                  <a:lnTo>
                    <a:pt x="28428" y="6477"/>
                  </a:lnTo>
                  <a:lnTo>
                    <a:pt x="28468" y="6477"/>
                  </a:lnTo>
                  <a:lnTo>
                    <a:pt x="28510" y="6479"/>
                  </a:lnTo>
                  <a:lnTo>
                    <a:pt x="28550" y="6481"/>
                  </a:lnTo>
                  <a:lnTo>
                    <a:pt x="28592" y="6483"/>
                  </a:lnTo>
                  <a:lnTo>
                    <a:pt x="28633" y="6486"/>
                  </a:lnTo>
                  <a:lnTo>
                    <a:pt x="28673" y="6490"/>
                  </a:lnTo>
                  <a:lnTo>
                    <a:pt x="28715" y="6495"/>
                  </a:lnTo>
                  <a:lnTo>
                    <a:pt x="28756" y="6501"/>
                  </a:lnTo>
                  <a:lnTo>
                    <a:pt x="28796" y="6508"/>
                  </a:lnTo>
                  <a:lnTo>
                    <a:pt x="28837" y="6514"/>
                  </a:lnTo>
                  <a:lnTo>
                    <a:pt x="28877" y="6522"/>
                  </a:lnTo>
                  <a:lnTo>
                    <a:pt x="28918" y="6531"/>
                  </a:lnTo>
                  <a:lnTo>
                    <a:pt x="28959" y="6540"/>
                  </a:lnTo>
                  <a:lnTo>
                    <a:pt x="28999" y="6549"/>
                  </a:lnTo>
                  <a:lnTo>
                    <a:pt x="29040" y="6560"/>
                  </a:lnTo>
                  <a:lnTo>
                    <a:pt x="29079" y="6571"/>
                  </a:lnTo>
                  <a:lnTo>
                    <a:pt x="29119" y="6584"/>
                  </a:lnTo>
                  <a:lnTo>
                    <a:pt x="29159" y="6596"/>
                  </a:lnTo>
                  <a:lnTo>
                    <a:pt x="29199" y="6610"/>
                  </a:lnTo>
                  <a:lnTo>
                    <a:pt x="29239" y="6623"/>
                  </a:lnTo>
                  <a:lnTo>
                    <a:pt x="29277" y="6638"/>
                  </a:lnTo>
                  <a:lnTo>
                    <a:pt x="29317" y="6653"/>
                  </a:lnTo>
                  <a:lnTo>
                    <a:pt x="29355" y="6669"/>
                  </a:lnTo>
                  <a:lnTo>
                    <a:pt x="29395" y="6686"/>
                  </a:lnTo>
                  <a:lnTo>
                    <a:pt x="29432" y="6703"/>
                  </a:lnTo>
                  <a:lnTo>
                    <a:pt x="29471" y="6721"/>
                  </a:lnTo>
                  <a:lnTo>
                    <a:pt x="29509" y="6740"/>
                  </a:lnTo>
                  <a:lnTo>
                    <a:pt x="29547" y="6759"/>
                  </a:lnTo>
                  <a:lnTo>
                    <a:pt x="29584" y="6778"/>
                  </a:lnTo>
                  <a:lnTo>
                    <a:pt x="29619" y="6799"/>
                  </a:lnTo>
                  <a:lnTo>
                    <a:pt x="29652" y="6819"/>
                  </a:lnTo>
                  <a:lnTo>
                    <a:pt x="29685" y="6841"/>
                  </a:lnTo>
                  <a:lnTo>
                    <a:pt x="29717" y="6863"/>
                  </a:lnTo>
                  <a:lnTo>
                    <a:pt x="29750" y="6884"/>
                  </a:lnTo>
                  <a:lnTo>
                    <a:pt x="29781" y="6906"/>
                  </a:lnTo>
                  <a:lnTo>
                    <a:pt x="29812" y="6929"/>
                  </a:lnTo>
                  <a:lnTo>
                    <a:pt x="29842" y="6953"/>
                  </a:lnTo>
                  <a:lnTo>
                    <a:pt x="29873" y="6977"/>
                  </a:lnTo>
                  <a:lnTo>
                    <a:pt x="29902" y="7001"/>
                  </a:lnTo>
                  <a:lnTo>
                    <a:pt x="29931" y="7025"/>
                  </a:lnTo>
                  <a:lnTo>
                    <a:pt x="29959" y="7050"/>
                  </a:lnTo>
                  <a:lnTo>
                    <a:pt x="29987" y="7075"/>
                  </a:lnTo>
                  <a:lnTo>
                    <a:pt x="30014" y="7101"/>
                  </a:lnTo>
                  <a:lnTo>
                    <a:pt x="30041" y="7127"/>
                  </a:lnTo>
                  <a:lnTo>
                    <a:pt x="30067" y="7153"/>
                  </a:lnTo>
                  <a:lnTo>
                    <a:pt x="30118" y="7207"/>
                  </a:lnTo>
                  <a:lnTo>
                    <a:pt x="30167" y="7261"/>
                  </a:lnTo>
                  <a:lnTo>
                    <a:pt x="30213" y="7317"/>
                  </a:lnTo>
                  <a:lnTo>
                    <a:pt x="30258" y="7376"/>
                  </a:lnTo>
                  <a:lnTo>
                    <a:pt x="30300" y="7434"/>
                  </a:lnTo>
                  <a:lnTo>
                    <a:pt x="30341" y="7494"/>
                  </a:lnTo>
                  <a:lnTo>
                    <a:pt x="30379" y="7555"/>
                  </a:lnTo>
                  <a:lnTo>
                    <a:pt x="30415" y="7617"/>
                  </a:lnTo>
                  <a:lnTo>
                    <a:pt x="30449" y="7680"/>
                  </a:lnTo>
                  <a:lnTo>
                    <a:pt x="30482" y="7744"/>
                  </a:lnTo>
                  <a:lnTo>
                    <a:pt x="30512" y="7809"/>
                  </a:lnTo>
                  <a:lnTo>
                    <a:pt x="30540" y="7874"/>
                  </a:lnTo>
                  <a:lnTo>
                    <a:pt x="30566" y="7941"/>
                  </a:lnTo>
                  <a:lnTo>
                    <a:pt x="30590" y="8007"/>
                  </a:lnTo>
                  <a:lnTo>
                    <a:pt x="30612" y="8075"/>
                  </a:lnTo>
                  <a:lnTo>
                    <a:pt x="30632" y="8144"/>
                  </a:lnTo>
                  <a:lnTo>
                    <a:pt x="30649" y="8212"/>
                  </a:lnTo>
                  <a:lnTo>
                    <a:pt x="30665" y="8282"/>
                  </a:lnTo>
                  <a:lnTo>
                    <a:pt x="30678" y="8352"/>
                  </a:lnTo>
                  <a:lnTo>
                    <a:pt x="30691" y="8423"/>
                  </a:lnTo>
                  <a:lnTo>
                    <a:pt x="30700" y="8493"/>
                  </a:lnTo>
                  <a:lnTo>
                    <a:pt x="30709" y="8565"/>
                  </a:lnTo>
                  <a:lnTo>
                    <a:pt x="30714" y="8636"/>
                  </a:lnTo>
                  <a:lnTo>
                    <a:pt x="30718" y="8708"/>
                  </a:lnTo>
                  <a:lnTo>
                    <a:pt x="30720" y="8780"/>
                  </a:lnTo>
                  <a:lnTo>
                    <a:pt x="30720" y="8853"/>
                  </a:lnTo>
                  <a:lnTo>
                    <a:pt x="30718" y="8924"/>
                  </a:lnTo>
                  <a:lnTo>
                    <a:pt x="30714" y="8996"/>
                  </a:lnTo>
                  <a:lnTo>
                    <a:pt x="30708" y="9068"/>
                  </a:lnTo>
                  <a:lnTo>
                    <a:pt x="30700" y="9141"/>
                  </a:lnTo>
                  <a:lnTo>
                    <a:pt x="30690" y="9213"/>
                  </a:lnTo>
                  <a:lnTo>
                    <a:pt x="30678" y="9284"/>
                  </a:lnTo>
                  <a:lnTo>
                    <a:pt x="30665" y="9355"/>
                  </a:lnTo>
                  <a:lnTo>
                    <a:pt x="30649" y="9427"/>
                  </a:lnTo>
                  <a:lnTo>
                    <a:pt x="30632" y="9498"/>
                  </a:lnTo>
                  <a:lnTo>
                    <a:pt x="30612" y="9569"/>
                  </a:lnTo>
                  <a:lnTo>
                    <a:pt x="30590" y="9638"/>
                  </a:lnTo>
                  <a:lnTo>
                    <a:pt x="30567" y="9708"/>
                  </a:lnTo>
                  <a:lnTo>
                    <a:pt x="30542" y="9777"/>
                  </a:lnTo>
                  <a:lnTo>
                    <a:pt x="30515" y="9845"/>
                  </a:lnTo>
                  <a:lnTo>
                    <a:pt x="30486" y="9913"/>
                  </a:lnTo>
                  <a:lnTo>
                    <a:pt x="30456" y="9981"/>
                  </a:lnTo>
                  <a:lnTo>
                    <a:pt x="30422" y="10047"/>
                  </a:lnTo>
                  <a:lnTo>
                    <a:pt x="30388" y="10113"/>
                  </a:lnTo>
                  <a:lnTo>
                    <a:pt x="30351" y="10177"/>
                  </a:lnTo>
                  <a:lnTo>
                    <a:pt x="30313" y="10242"/>
                  </a:lnTo>
                  <a:lnTo>
                    <a:pt x="30273" y="10304"/>
                  </a:lnTo>
                  <a:lnTo>
                    <a:pt x="30231" y="10367"/>
                  </a:lnTo>
                  <a:lnTo>
                    <a:pt x="30187" y="10428"/>
                  </a:lnTo>
                  <a:lnTo>
                    <a:pt x="30141" y="10488"/>
                  </a:lnTo>
                  <a:lnTo>
                    <a:pt x="30094" y="10547"/>
                  </a:lnTo>
                  <a:lnTo>
                    <a:pt x="30044" y="10604"/>
                  </a:lnTo>
                  <a:lnTo>
                    <a:pt x="29993" y="10660"/>
                  </a:lnTo>
                  <a:lnTo>
                    <a:pt x="29940" y="10715"/>
                  </a:lnTo>
                  <a:lnTo>
                    <a:pt x="29886" y="10770"/>
                  </a:lnTo>
                  <a:lnTo>
                    <a:pt x="29829" y="10822"/>
                  </a:lnTo>
                  <a:lnTo>
                    <a:pt x="29775" y="10867"/>
                  </a:lnTo>
                  <a:lnTo>
                    <a:pt x="29719" y="10911"/>
                  </a:lnTo>
                  <a:lnTo>
                    <a:pt x="29662" y="10953"/>
                  </a:lnTo>
                  <a:lnTo>
                    <a:pt x="29605" y="10993"/>
                  </a:lnTo>
                  <a:lnTo>
                    <a:pt x="29548" y="11032"/>
                  </a:lnTo>
                  <a:lnTo>
                    <a:pt x="29489" y="11068"/>
                  </a:lnTo>
                  <a:lnTo>
                    <a:pt x="29431" y="11105"/>
                  </a:lnTo>
                  <a:lnTo>
                    <a:pt x="29372" y="11138"/>
                  </a:lnTo>
                  <a:lnTo>
                    <a:pt x="29311" y="11170"/>
                  </a:lnTo>
                  <a:lnTo>
                    <a:pt x="29251" y="11201"/>
                  </a:lnTo>
                  <a:lnTo>
                    <a:pt x="29191" y="11231"/>
                  </a:lnTo>
                  <a:lnTo>
                    <a:pt x="29129" y="11259"/>
                  </a:lnTo>
                  <a:lnTo>
                    <a:pt x="29068" y="11285"/>
                  </a:lnTo>
                  <a:lnTo>
                    <a:pt x="29005" y="11310"/>
                  </a:lnTo>
                  <a:lnTo>
                    <a:pt x="28943" y="11333"/>
                  </a:lnTo>
                  <a:lnTo>
                    <a:pt x="28880" y="11353"/>
                  </a:lnTo>
                  <a:lnTo>
                    <a:pt x="28817" y="11374"/>
                  </a:lnTo>
                  <a:lnTo>
                    <a:pt x="28753" y="11392"/>
                  </a:lnTo>
                  <a:lnTo>
                    <a:pt x="28689" y="11410"/>
                  </a:lnTo>
                  <a:lnTo>
                    <a:pt x="28625" y="11424"/>
                  </a:lnTo>
                  <a:lnTo>
                    <a:pt x="28561" y="11439"/>
                  </a:lnTo>
                  <a:lnTo>
                    <a:pt x="28496" y="11451"/>
                  </a:lnTo>
                  <a:lnTo>
                    <a:pt x="28431" y="11462"/>
                  </a:lnTo>
                  <a:lnTo>
                    <a:pt x="28366" y="11471"/>
                  </a:lnTo>
                  <a:lnTo>
                    <a:pt x="28301" y="11479"/>
                  </a:lnTo>
                  <a:lnTo>
                    <a:pt x="28236" y="11486"/>
                  </a:lnTo>
                  <a:lnTo>
                    <a:pt x="28170" y="11490"/>
                  </a:lnTo>
                  <a:lnTo>
                    <a:pt x="28105" y="11494"/>
                  </a:lnTo>
                  <a:lnTo>
                    <a:pt x="28039" y="11496"/>
                  </a:lnTo>
                  <a:lnTo>
                    <a:pt x="27974" y="11496"/>
                  </a:lnTo>
                  <a:lnTo>
                    <a:pt x="27908" y="11495"/>
                  </a:lnTo>
                  <a:lnTo>
                    <a:pt x="27843" y="11493"/>
                  </a:lnTo>
                  <a:lnTo>
                    <a:pt x="27777" y="11489"/>
                  </a:lnTo>
                  <a:lnTo>
                    <a:pt x="27711" y="11484"/>
                  </a:lnTo>
                  <a:lnTo>
                    <a:pt x="27646" y="11476"/>
                  </a:lnTo>
                  <a:lnTo>
                    <a:pt x="27580" y="11468"/>
                  </a:lnTo>
                  <a:lnTo>
                    <a:pt x="27516" y="11459"/>
                  </a:lnTo>
                  <a:lnTo>
                    <a:pt x="27450" y="11447"/>
                  </a:lnTo>
                  <a:lnTo>
                    <a:pt x="27386" y="11435"/>
                  </a:lnTo>
                  <a:lnTo>
                    <a:pt x="27320" y="11421"/>
                  </a:lnTo>
                  <a:lnTo>
                    <a:pt x="27255" y="11405"/>
                  </a:lnTo>
                  <a:lnTo>
                    <a:pt x="27192" y="11389"/>
                  </a:lnTo>
                  <a:lnTo>
                    <a:pt x="27127" y="11371"/>
                  </a:lnTo>
                  <a:lnTo>
                    <a:pt x="27064" y="11351"/>
                  </a:lnTo>
                  <a:lnTo>
                    <a:pt x="27000" y="11331"/>
                  </a:lnTo>
                  <a:lnTo>
                    <a:pt x="26937" y="11308"/>
                  </a:lnTo>
                  <a:lnTo>
                    <a:pt x="26874" y="11284"/>
                  </a:lnTo>
                  <a:lnTo>
                    <a:pt x="26812" y="11259"/>
                  </a:lnTo>
                  <a:lnTo>
                    <a:pt x="26751" y="11233"/>
                  </a:lnTo>
                  <a:lnTo>
                    <a:pt x="26689" y="11205"/>
                  </a:lnTo>
                  <a:lnTo>
                    <a:pt x="26628" y="11175"/>
                  </a:lnTo>
                  <a:lnTo>
                    <a:pt x="26567" y="11144"/>
                  </a:lnTo>
                  <a:lnTo>
                    <a:pt x="26507" y="11113"/>
                  </a:lnTo>
                  <a:lnTo>
                    <a:pt x="26448" y="11080"/>
                  </a:lnTo>
                  <a:lnTo>
                    <a:pt x="26388" y="11044"/>
                  </a:lnTo>
                  <a:lnTo>
                    <a:pt x="26330" y="11009"/>
                  </a:lnTo>
                  <a:lnTo>
                    <a:pt x="26272" y="10971"/>
                  </a:lnTo>
                  <a:lnTo>
                    <a:pt x="26214" y="10933"/>
                  </a:lnTo>
                  <a:lnTo>
                    <a:pt x="26158" y="10892"/>
                  </a:lnTo>
                  <a:lnTo>
                    <a:pt x="26102" y="10852"/>
                  </a:lnTo>
                  <a:lnTo>
                    <a:pt x="26047" y="10809"/>
                  </a:lnTo>
                  <a:lnTo>
                    <a:pt x="25992" y="10765"/>
                  </a:lnTo>
                  <a:lnTo>
                    <a:pt x="25937" y="10720"/>
                  </a:lnTo>
                  <a:lnTo>
                    <a:pt x="25884" y="10673"/>
                  </a:lnTo>
                  <a:lnTo>
                    <a:pt x="25840" y="10644"/>
                  </a:lnTo>
                  <a:lnTo>
                    <a:pt x="25797" y="10618"/>
                  </a:lnTo>
                  <a:lnTo>
                    <a:pt x="25756" y="10593"/>
                  </a:lnTo>
                  <a:lnTo>
                    <a:pt x="25718" y="10571"/>
                  </a:lnTo>
                  <a:lnTo>
                    <a:pt x="25681" y="10551"/>
                  </a:lnTo>
                  <a:lnTo>
                    <a:pt x="25646" y="10533"/>
                  </a:lnTo>
                  <a:lnTo>
                    <a:pt x="25613" y="10518"/>
                  </a:lnTo>
                  <a:lnTo>
                    <a:pt x="25581" y="10503"/>
                  </a:lnTo>
                  <a:lnTo>
                    <a:pt x="25550" y="10492"/>
                  </a:lnTo>
                  <a:lnTo>
                    <a:pt x="25521" y="10480"/>
                  </a:lnTo>
                  <a:lnTo>
                    <a:pt x="25493" y="10472"/>
                  </a:lnTo>
                  <a:lnTo>
                    <a:pt x="25466" y="10464"/>
                  </a:lnTo>
                  <a:lnTo>
                    <a:pt x="25440" y="10457"/>
                  </a:lnTo>
                  <a:lnTo>
                    <a:pt x="25414" y="10452"/>
                  </a:lnTo>
                  <a:lnTo>
                    <a:pt x="25389" y="10448"/>
                  </a:lnTo>
                  <a:lnTo>
                    <a:pt x="25364" y="10445"/>
                  </a:lnTo>
                  <a:lnTo>
                    <a:pt x="3051" y="10445"/>
                  </a:lnTo>
                  <a:lnTo>
                    <a:pt x="2972" y="10444"/>
                  </a:lnTo>
                  <a:lnTo>
                    <a:pt x="2894" y="10442"/>
                  </a:lnTo>
                  <a:lnTo>
                    <a:pt x="2816" y="10437"/>
                  </a:lnTo>
                  <a:lnTo>
                    <a:pt x="2739" y="10429"/>
                  </a:lnTo>
                  <a:lnTo>
                    <a:pt x="2662" y="10421"/>
                  </a:lnTo>
                  <a:lnTo>
                    <a:pt x="2586" y="10411"/>
                  </a:lnTo>
                  <a:lnTo>
                    <a:pt x="2511" y="10398"/>
                  </a:lnTo>
                  <a:lnTo>
                    <a:pt x="2436" y="10383"/>
                  </a:lnTo>
                  <a:lnTo>
                    <a:pt x="2362" y="10367"/>
                  </a:lnTo>
                  <a:lnTo>
                    <a:pt x="2288" y="10349"/>
                  </a:lnTo>
                  <a:lnTo>
                    <a:pt x="2215" y="10329"/>
                  </a:lnTo>
                  <a:lnTo>
                    <a:pt x="2143" y="10309"/>
                  </a:lnTo>
                  <a:lnTo>
                    <a:pt x="2073" y="10285"/>
                  </a:lnTo>
                  <a:lnTo>
                    <a:pt x="2002" y="10261"/>
                  </a:lnTo>
                  <a:lnTo>
                    <a:pt x="1932" y="10234"/>
                  </a:lnTo>
                  <a:lnTo>
                    <a:pt x="1863" y="10205"/>
                  </a:lnTo>
                  <a:lnTo>
                    <a:pt x="1795" y="10176"/>
                  </a:lnTo>
                  <a:lnTo>
                    <a:pt x="1728" y="10144"/>
                  </a:lnTo>
                  <a:lnTo>
                    <a:pt x="1661" y="10112"/>
                  </a:lnTo>
                  <a:lnTo>
                    <a:pt x="1597" y="10077"/>
                  </a:lnTo>
                  <a:lnTo>
                    <a:pt x="1532" y="10041"/>
                  </a:lnTo>
                  <a:lnTo>
                    <a:pt x="1469" y="10004"/>
                  </a:lnTo>
                  <a:lnTo>
                    <a:pt x="1406" y="9965"/>
                  </a:lnTo>
                  <a:lnTo>
                    <a:pt x="1345" y="9924"/>
                  </a:lnTo>
                  <a:lnTo>
                    <a:pt x="1285" y="9883"/>
                  </a:lnTo>
                  <a:lnTo>
                    <a:pt x="1225" y="9839"/>
                  </a:lnTo>
                  <a:lnTo>
                    <a:pt x="1167" y="9794"/>
                  </a:lnTo>
                  <a:lnTo>
                    <a:pt x="1110" y="9749"/>
                  </a:lnTo>
                  <a:lnTo>
                    <a:pt x="1055" y="9702"/>
                  </a:lnTo>
                  <a:lnTo>
                    <a:pt x="999" y="9653"/>
                  </a:lnTo>
                  <a:lnTo>
                    <a:pt x="945" y="9603"/>
                  </a:lnTo>
                  <a:lnTo>
                    <a:pt x="893" y="9552"/>
                  </a:lnTo>
                  <a:lnTo>
                    <a:pt x="842" y="9500"/>
                  </a:lnTo>
                  <a:lnTo>
                    <a:pt x="792" y="9446"/>
                  </a:lnTo>
                  <a:lnTo>
                    <a:pt x="743" y="9392"/>
                  </a:lnTo>
                  <a:lnTo>
                    <a:pt x="696" y="9335"/>
                  </a:lnTo>
                  <a:lnTo>
                    <a:pt x="651" y="9278"/>
                  </a:lnTo>
                  <a:lnTo>
                    <a:pt x="606" y="9220"/>
                  </a:lnTo>
                  <a:lnTo>
                    <a:pt x="562" y="9161"/>
                  </a:lnTo>
                  <a:lnTo>
                    <a:pt x="521" y="9100"/>
                  </a:lnTo>
                  <a:lnTo>
                    <a:pt x="480" y="9039"/>
                  </a:lnTo>
                  <a:lnTo>
                    <a:pt x="441" y="8976"/>
                  </a:lnTo>
                  <a:lnTo>
                    <a:pt x="404" y="8913"/>
                  </a:lnTo>
                  <a:lnTo>
                    <a:pt x="367" y="8849"/>
                  </a:lnTo>
                  <a:lnTo>
                    <a:pt x="333" y="8784"/>
                  </a:lnTo>
                  <a:lnTo>
                    <a:pt x="301" y="8717"/>
                  </a:lnTo>
                  <a:lnTo>
                    <a:pt x="270" y="8651"/>
                  </a:lnTo>
                  <a:lnTo>
                    <a:pt x="239" y="8582"/>
                  </a:lnTo>
                  <a:lnTo>
                    <a:pt x="211" y="8513"/>
                  </a:lnTo>
                  <a:lnTo>
                    <a:pt x="185" y="8444"/>
                  </a:lnTo>
                  <a:lnTo>
                    <a:pt x="160" y="8373"/>
                  </a:lnTo>
                  <a:lnTo>
                    <a:pt x="136" y="8302"/>
                  </a:lnTo>
                  <a:lnTo>
                    <a:pt x="116" y="8230"/>
                  </a:lnTo>
                  <a:lnTo>
                    <a:pt x="96" y="8157"/>
                  </a:lnTo>
                  <a:lnTo>
                    <a:pt x="78" y="8083"/>
                  </a:lnTo>
                  <a:lnTo>
                    <a:pt x="61" y="8010"/>
                  </a:lnTo>
                  <a:lnTo>
                    <a:pt x="47" y="7935"/>
                  </a:lnTo>
                  <a:lnTo>
                    <a:pt x="34" y="7860"/>
                  </a:lnTo>
                  <a:lnTo>
                    <a:pt x="24" y="7784"/>
                  </a:lnTo>
                  <a:lnTo>
                    <a:pt x="16" y="7707"/>
                  </a:lnTo>
                  <a:lnTo>
                    <a:pt x="8" y="7630"/>
                  </a:lnTo>
                  <a:lnTo>
                    <a:pt x="4" y="7552"/>
                  </a:lnTo>
                  <a:lnTo>
                    <a:pt x="1" y="7474"/>
                  </a:lnTo>
                  <a:lnTo>
                    <a:pt x="0" y="7394"/>
                  </a:lnTo>
                  <a:lnTo>
                    <a:pt x="0" y="3050"/>
                  </a:lnTo>
                  <a:lnTo>
                    <a:pt x="1" y="2971"/>
                  </a:lnTo>
                  <a:lnTo>
                    <a:pt x="4" y="2893"/>
                  </a:lnTo>
                  <a:lnTo>
                    <a:pt x="8" y="2815"/>
                  </a:lnTo>
                  <a:lnTo>
                    <a:pt x="16" y="2738"/>
                  </a:lnTo>
                  <a:lnTo>
                    <a:pt x="24" y="2661"/>
                  </a:lnTo>
                  <a:lnTo>
                    <a:pt x="34" y="2585"/>
                  </a:lnTo>
                  <a:lnTo>
                    <a:pt x="47" y="2510"/>
                  </a:lnTo>
                  <a:lnTo>
                    <a:pt x="61" y="2435"/>
                  </a:lnTo>
                  <a:lnTo>
                    <a:pt x="78" y="2361"/>
                  </a:lnTo>
                  <a:lnTo>
                    <a:pt x="96" y="2288"/>
                  </a:lnTo>
                  <a:lnTo>
                    <a:pt x="116" y="2215"/>
                  </a:lnTo>
                  <a:lnTo>
                    <a:pt x="136" y="2143"/>
                  </a:lnTo>
                  <a:lnTo>
                    <a:pt x="160" y="2072"/>
                  </a:lnTo>
                  <a:lnTo>
                    <a:pt x="185" y="2001"/>
                  </a:lnTo>
                  <a:lnTo>
                    <a:pt x="211" y="1932"/>
                  </a:lnTo>
                  <a:lnTo>
                    <a:pt x="239" y="1863"/>
                  </a:lnTo>
                  <a:lnTo>
                    <a:pt x="270" y="1795"/>
                  </a:lnTo>
                  <a:lnTo>
                    <a:pt x="301" y="1728"/>
                  </a:lnTo>
                  <a:lnTo>
                    <a:pt x="333" y="1661"/>
                  </a:lnTo>
                  <a:lnTo>
                    <a:pt x="367" y="1596"/>
                  </a:lnTo>
                  <a:lnTo>
                    <a:pt x="404" y="1532"/>
                  </a:lnTo>
                  <a:lnTo>
                    <a:pt x="441" y="1468"/>
                  </a:lnTo>
                  <a:lnTo>
                    <a:pt x="480" y="1406"/>
                  </a:lnTo>
                  <a:lnTo>
                    <a:pt x="521" y="1345"/>
                  </a:lnTo>
                  <a:lnTo>
                    <a:pt x="562" y="1284"/>
                  </a:lnTo>
                  <a:lnTo>
                    <a:pt x="606" y="1225"/>
                  </a:lnTo>
                  <a:lnTo>
                    <a:pt x="651" y="1167"/>
                  </a:lnTo>
                  <a:lnTo>
                    <a:pt x="696" y="1109"/>
                  </a:lnTo>
                  <a:lnTo>
                    <a:pt x="743" y="1054"/>
                  </a:lnTo>
                  <a:lnTo>
                    <a:pt x="792" y="999"/>
                  </a:lnTo>
                  <a:lnTo>
                    <a:pt x="842" y="946"/>
                  </a:lnTo>
                  <a:lnTo>
                    <a:pt x="893" y="893"/>
                  </a:lnTo>
                  <a:lnTo>
                    <a:pt x="945" y="842"/>
                  </a:lnTo>
                  <a:lnTo>
                    <a:pt x="999" y="792"/>
                  </a:lnTo>
                  <a:lnTo>
                    <a:pt x="1055" y="744"/>
                  </a:lnTo>
                  <a:lnTo>
                    <a:pt x="1110" y="696"/>
                  </a:lnTo>
                  <a:lnTo>
                    <a:pt x="1167" y="650"/>
                  </a:lnTo>
                  <a:lnTo>
                    <a:pt x="1225" y="606"/>
                  </a:lnTo>
                  <a:lnTo>
                    <a:pt x="1285" y="563"/>
                  </a:lnTo>
                  <a:lnTo>
                    <a:pt x="1345" y="520"/>
                  </a:lnTo>
                  <a:lnTo>
                    <a:pt x="1406" y="481"/>
                  </a:lnTo>
                  <a:lnTo>
                    <a:pt x="1469" y="441"/>
                  </a:lnTo>
                  <a:lnTo>
                    <a:pt x="1532" y="404"/>
                  </a:lnTo>
                  <a:lnTo>
                    <a:pt x="1597" y="368"/>
                  </a:lnTo>
                  <a:lnTo>
                    <a:pt x="1661" y="334"/>
                  </a:lnTo>
                  <a:lnTo>
                    <a:pt x="1728" y="301"/>
                  </a:lnTo>
                  <a:lnTo>
                    <a:pt x="1795" y="270"/>
                  </a:lnTo>
                  <a:lnTo>
                    <a:pt x="1863" y="239"/>
                  </a:lnTo>
                  <a:lnTo>
                    <a:pt x="1932" y="211"/>
                  </a:lnTo>
                  <a:lnTo>
                    <a:pt x="2002" y="185"/>
                  </a:lnTo>
                  <a:lnTo>
                    <a:pt x="2073" y="160"/>
                  </a:lnTo>
                  <a:lnTo>
                    <a:pt x="2143" y="137"/>
                  </a:lnTo>
                  <a:lnTo>
                    <a:pt x="2215" y="116"/>
                  </a:lnTo>
                  <a:lnTo>
                    <a:pt x="2288" y="96"/>
                  </a:lnTo>
                  <a:lnTo>
                    <a:pt x="2362" y="78"/>
                  </a:lnTo>
                  <a:lnTo>
                    <a:pt x="2436" y="61"/>
                  </a:lnTo>
                  <a:lnTo>
                    <a:pt x="2511" y="48"/>
                  </a:lnTo>
                  <a:lnTo>
                    <a:pt x="2586" y="35"/>
                  </a:lnTo>
                  <a:lnTo>
                    <a:pt x="2662" y="24"/>
                  </a:lnTo>
                  <a:lnTo>
                    <a:pt x="2739" y="16"/>
                  </a:lnTo>
                  <a:lnTo>
                    <a:pt x="2816" y="8"/>
                  </a:lnTo>
                  <a:lnTo>
                    <a:pt x="2894" y="4"/>
                  </a:lnTo>
                  <a:lnTo>
                    <a:pt x="2972" y="1"/>
                  </a:lnTo>
                  <a:lnTo>
                    <a:pt x="3051" y="0"/>
                  </a:lnTo>
                  <a:lnTo>
                    <a:pt x="25929" y="0"/>
                  </a:lnTo>
                  <a:lnTo>
                    <a:pt x="26007" y="1"/>
                  </a:lnTo>
                  <a:lnTo>
                    <a:pt x="26086" y="4"/>
                  </a:lnTo>
                  <a:lnTo>
                    <a:pt x="26163" y="8"/>
                  </a:lnTo>
                  <a:lnTo>
                    <a:pt x="26240" y="16"/>
                  </a:lnTo>
                  <a:lnTo>
                    <a:pt x="26317" y="24"/>
                  </a:lnTo>
                  <a:lnTo>
                    <a:pt x="26393" y="35"/>
                  </a:lnTo>
                  <a:lnTo>
                    <a:pt x="26469" y="48"/>
                  </a:lnTo>
                  <a:lnTo>
                    <a:pt x="26543" y="61"/>
                  </a:lnTo>
                  <a:lnTo>
                    <a:pt x="26618" y="78"/>
                  </a:lnTo>
                  <a:lnTo>
                    <a:pt x="26691" y="96"/>
                  </a:lnTo>
                  <a:lnTo>
                    <a:pt x="26764" y="116"/>
                  </a:lnTo>
                  <a:lnTo>
                    <a:pt x="26836" y="137"/>
                  </a:lnTo>
                  <a:lnTo>
                    <a:pt x="26908" y="160"/>
                  </a:lnTo>
                  <a:lnTo>
                    <a:pt x="26977" y="185"/>
                  </a:lnTo>
                  <a:lnTo>
                    <a:pt x="27047" y="211"/>
                  </a:lnTo>
                  <a:lnTo>
                    <a:pt x="27117" y="239"/>
                  </a:lnTo>
                  <a:lnTo>
                    <a:pt x="27185" y="270"/>
                  </a:lnTo>
                  <a:lnTo>
                    <a:pt x="27251" y="301"/>
                  </a:lnTo>
                  <a:lnTo>
                    <a:pt x="27318" y="334"/>
                  </a:lnTo>
                  <a:lnTo>
                    <a:pt x="27383" y="368"/>
                  </a:lnTo>
                  <a:lnTo>
                    <a:pt x="27448" y="404"/>
                  </a:lnTo>
                  <a:lnTo>
                    <a:pt x="27510" y="441"/>
                  </a:lnTo>
                  <a:lnTo>
                    <a:pt x="27573" y="481"/>
                  </a:lnTo>
                  <a:lnTo>
                    <a:pt x="27634" y="520"/>
                  </a:lnTo>
                  <a:lnTo>
                    <a:pt x="27695" y="563"/>
                  </a:lnTo>
                  <a:lnTo>
                    <a:pt x="27754" y="606"/>
                  </a:lnTo>
                  <a:lnTo>
                    <a:pt x="27812" y="650"/>
                  </a:lnTo>
                  <a:lnTo>
                    <a:pt x="27870" y="696"/>
                  </a:lnTo>
                  <a:lnTo>
                    <a:pt x="27926" y="744"/>
                  </a:lnTo>
                  <a:lnTo>
                    <a:pt x="27980" y="792"/>
                  </a:lnTo>
                  <a:lnTo>
                    <a:pt x="28034" y="842"/>
                  </a:lnTo>
                  <a:lnTo>
                    <a:pt x="28086" y="893"/>
                  </a:lnTo>
                  <a:lnTo>
                    <a:pt x="28137" y="946"/>
                  </a:lnTo>
                  <a:lnTo>
                    <a:pt x="28187" y="999"/>
                  </a:lnTo>
                  <a:lnTo>
                    <a:pt x="28236" y="1054"/>
                  </a:lnTo>
                  <a:lnTo>
                    <a:pt x="28283" y="1109"/>
                  </a:lnTo>
                  <a:lnTo>
                    <a:pt x="28330" y="1167"/>
                  </a:lnTo>
                  <a:lnTo>
                    <a:pt x="28373" y="1225"/>
                  </a:lnTo>
                  <a:lnTo>
                    <a:pt x="28417" y="1284"/>
                  </a:lnTo>
                  <a:lnTo>
                    <a:pt x="28459" y="1345"/>
                  </a:lnTo>
                  <a:lnTo>
                    <a:pt x="28499" y="1406"/>
                  </a:lnTo>
                  <a:lnTo>
                    <a:pt x="28538" y="1468"/>
                  </a:lnTo>
                  <a:lnTo>
                    <a:pt x="28575" y="1532"/>
                  </a:lnTo>
                  <a:lnTo>
                    <a:pt x="28612" y="1596"/>
                  </a:lnTo>
                  <a:lnTo>
                    <a:pt x="28646" y="1661"/>
                  </a:lnTo>
                  <a:lnTo>
                    <a:pt x="28680" y="1728"/>
                  </a:lnTo>
                  <a:lnTo>
                    <a:pt x="28711" y="1795"/>
                  </a:lnTo>
                  <a:lnTo>
                    <a:pt x="28740" y="1863"/>
                  </a:lnTo>
                  <a:lnTo>
                    <a:pt x="28768" y="1932"/>
                  </a:lnTo>
                  <a:lnTo>
                    <a:pt x="28795" y="2001"/>
                  </a:lnTo>
                  <a:lnTo>
                    <a:pt x="28820" y="2072"/>
                  </a:lnTo>
                  <a:lnTo>
                    <a:pt x="28843" y="2143"/>
                  </a:lnTo>
                  <a:lnTo>
                    <a:pt x="28865" y="2215"/>
                  </a:lnTo>
                  <a:lnTo>
                    <a:pt x="28884" y="2288"/>
                  </a:lnTo>
                  <a:lnTo>
                    <a:pt x="28902" y="2361"/>
                  </a:lnTo>
                  <a:lnTo>
                    <a:pt x="28918" y="2435"/>
                  </a:lnTo>
                  <a:lnTo>
                    <a:pt x="28933" y="2510"/>
                  </a:lnTo>
                  <a:lnTo>
                    <a:pt x="28945" y="2585"/>
                  </a:lnTo>
                  <a:lnTo>
                    <a:pt x="28955" y="2661"/>
                  </a:lnTo>
                  <a:lnTo>
                    <a:pt x="28965" y="2738"/>
                  </a:lnTo>
                  <a:lnTo>
                    <a:pt x="28971" y="2815"/>
                  </a:lnTo>
                  <a:lnTo>
                    <a:pt x="28976" y="2893"/>
                  </a:lnTo>
                  <a:lnTo>
                    <a:pt x="28979" y="2971"/>
                  </a:lnTo>
                  <a:lnTo>
                    <a:pt x="28980" y="3050"/>
                  </a:lnTo>
                  <a:lnTo>
                    <a:pt x="28980" y="5222"/>
                  </a:lnTo>
                  <a:lnTo>
                    <a:pt x="28979" y="5273"/>
                  </a:lnTo>
                  <a:lnTo>
                    <a:pt x="28978" y="5323"/>
                  </a:lnTo>
                  <a:lnTo>
                    <a:pt x="28974" y="5373"/>
                  </a:lnTo>
                  <a:lnTo>
                    <a:pt x="28969" y="5422"/>
                  </a:lnTo>
                  <a:lnTo>
                    <a:pt x="28965" y="5447"/>
                  </a:lnTo>
                  <a:lnTo>
                    <a:pt x="28961" y="5471"/>
                  </a:lnTo>
                  <a:lnTo>
                    <a:pt x="28955" y="5495"/>
                  </a:lnTo>
                  <a:lnTo>
                    <a:pt x="28950" y="5518"/>
                  </a:lnTo>
                  <a:lnTo>
                    <a:pt x="28943" y="5542"/>
                  </a:lnTo>
                  <a:lnTo>
                    <a:pt x="28936" y="5565"/>
                  </a:lnTo>
                  <a:lnTo>
                    <a:pt x="28927" y="5588"/>
                  </a:lnTo>
                  <a:lnTo>
                    <a:pt x="28918" y="5610"/>
                  </a:lnTo>
                  <a:lnTo>
                    <a:pt x="28825" y="5605"/>
                  </a:lnTo>
                  <a:lnTo>
                    <a:pt x="28733" y="5603"/>
                  </a:lnTo>
                  <a:lnTo>
                    <a:pt x="28640" y="5603"/>
                  </a:lnTo>
                  <a:lnTo>
                    <a:pt x="28548" y="5605"/>
                  </a:lnTo>
                  <a:lnTo>
                    <a:pt x="28456" y="5610"/>
                  </a:lnTo>
                  <a:lnTo>
                    <a:pt x="28364" y="5617"/>
                  </a:lnTo>
                  <a:lnTo>
                    <a:pt x="28274" y="5625"/>
                  </a:lnTo>
                  <a:lnTo>
                    <a:pt x="28183" y="5637"/>
                  </a:lnTo>
                  <a:lnTo>
                    <a:pt x="28092" y="5649"/>
                  </a:lnTo>
                  <a:lnTo>
                    <a:pt x="28003" y="5665"/>
                  </a:lnTo>
                  <a:lnTo>
                    <a:pt x="27913" y="5682"/>
                  </a:lnTo>
                  <a:lnTo>
                    <a:pt x="27825" y="5702"/>
                  </a:lnTo>
                  <a:lnTo>
                    <a:pt x="27737" y="5725"/>
                  </a:lnTo>
                  <a:lnTo>
                    <a:pt x="27650" y="5749"/>
                  </a:lnTo>
                  <a:lnTo>
                    <a:pt x="27564" y="5776"/>
                  </a:lnTo>
                  <a:lnTo>
                    <a:pt x="27478" y="5805"/>
                  </a:lnTo>
                  <a:lnTo>
                    <a:pt x="27437" y="5821"/>
                  </a:lnTo>
                  <a:lnTo>
                    <a:pt x="27394" y="5836"/>
                  </a:lnTo>
                  <a:lnTo>
                    <a:pt x="27352" y="5853"/>
                  </a:lnTo>
                  <a:lnTo>
                    <a:pt x="27311" y="5870"/>
                  </a:lnTo>
                  <a:lnTo>
                    <a:pt x="27269" y="5887"/>
                  </a:lnTo>
                  <a:lnTo>
                    <a:pt x="27228" y="5906"/>
                  </a:lnTo>
                  <a:lnTo>
                    <a:pt x="27187" y="5925"/>
                  </a:lnTo>
                  <a:lnTo>
                    <a:pt x="27147" y="5945"/>
                  </a:lnTo>
                  <a:lnTo>
                    <a:pt x="27107" y="5964"/>
                  </a:lnTo>
                  <a:lnTo>
                    <a:pt x="27066" y="5985"/>
                  </a:lnTo>
                  <a:lnTo>
                    <a:pt x="27026" y="6007"/>
                  </a:lnTo>
                  <a:lnTo>
                    <a:pt x="26988" y="6029"/>
                  </a:lnTo>
                  <a:lnTo>
                    <a:pt x="26948" y="6051"/>
                  </a:lnTo>
                  <a:lnTo>
                    <a:pt x="26910" y="6075"/>
                  </a:lnTo>
                  <a:lnTo>
                    <a:pt x="26871" y="6098"/>
                  </a:lnTo>
                  <a:lnTo>
                    <a:pt x="26833" y="6123"/>
                  </a:lnTo>
                  <a:lnTo>
                    <a:pt x="26795" y="6148"/>
                  </a:lnTo>
                  <a:lnTo>
                    <a:pt x="26758" y="6173"/>
                  </a:lnTo>
                  <a:lnTo>
                    <a:pt x="26721" y="6199"/>
                  </a:lnTo>
                  <a:lnTo>
                    <a:pt x="26684" y="6226"/>
                  </a:lnTo>
                  <a:lnTo>
                    <a:pt x="26648" y="6253"/>
                  </a:lnTo>
                  <a:lnTo>
                    <a:pt x="26612" y="6281"/>
                  </a:lnTo>
                  <a:lnTo>
                    <a:pt x="26577" y="6309"/>
                  </a:lnTo>
                  <a:lnTo>
                    <a:pt x="26541" y="6338"/>
                  </a:lnTo>
                  <a:lnTo>
                    <a:pt x="26507" y="6368"/>
                  </a:lnTo>
                  <a:lnTo>
                    <a:pt x="26473" y="6398"/>
                  </a:lnTo>
                  <a:lnTo>
                    <a:pt x="26438" y="6430"/>
                  </a:lnTo>
                  <a:lnTo>
                    <a:pt x="26405" y="6462"/>
                  </a:lnTo>
                  <a:lnTo>
                    <a:pt x="26372" y="6494"/>
                  </a:lnTo>
                  <a:lnTo>
                    <a:pt x="26339" y="6526"/>
                  </a:lnTo>
                  <a:lnTo>
                    <a:pt x="26307" y="6560"/>
                  </a:lnTo>
                  <a:lnTo>
                    <a:pt x="26275" y="6594"/>
                  </a:lnTo>
                  <a:lnTo>
                    <a:pt x="26232" y="6643"/>
                  </a:lnTo>
                  <a:lnTo>
                    <a:pt x="26191" y="6694"/>
                  </a:lnTo>
                  <a:lnTo>
                    <a:pt x="26152" y="6744"/>
                  </a:lnTo>
                  <a:lnTo>
                    <a:pt x="26113" y="6796"/>
                  </a:lnTo>
                  <a:lnTo>
                    <a:pt x="26076" y="6848"/>
                  </a:lnTo>
                  <a:lnTo>
                    <a:pt x="26041" y="6901"/>
                  </a:lnTo>
                  <a:lnTo>
                    <a:pt x="26006" y="6954"/>
                  </a:lnTo>
                  <a:lnTo>
                    <a:pt x="25973" y="7008"/>
                  </a:lnTo>
                  <a:lnTo>
                    <a:pt x="25942" y="7063"/>
                  </a:lnTo>
                  <a:lnTo>
                    <a:pt x="25911" y="7119"/>
                  </a:lnTo>
                  <a:lnTo>
                    <a:pt x="25882" y="7174"/>
                  </a:lnTo>
                  <a:lnTo>
                    <a:pt x="25855" y="7231"/>
                  </a:lnTo>
                  <a:lnTo>
                    <a:pt x="25829" y="7287"/>
                  </a:lnTo>
                  <a:lnTo>
                    <a:pt x="25804" y="7344"/>
                  </a:lnTo>
                  <a:lnTo>
                    <a:pt x="25780" y="7403"/>
                  </a:lnTo>
                  <a:lnTo>
                    <a:pt x="25758" y="7461"/>
                  </a:lnTo>
                  <a:lnTo>
                    <a:pt x="25738" y="7519"/>
                  </a:lnTo>
                  <a:lnTo>
                    <a:pt x="25719" y="7578"/>
                  </a:lnTo>
                  <a:lnTo>
                    <a:pt x="25701" y="7637"/>
                  </a:lnTo>
                  <a:lnTo>
                    <a:pt x="25684" y="7697"/>
                  </a:lnTo>
                  <a:lnTo>
                    <a:pt x="25669" y="7757"/>
                  </a:lnTo>
                  <a:lnTo>
                    <a:pt x="25655" y="7817"/>
                  </a:lnTo>
                  <a:lnTo>
                    <a:pt x="25643" y="7877"/>
                  </a:lnTo>
                  <a:lnTo>
                    <a:pt x="25631" y="7938"/>
                  </a:lnTo>
                  <a:lnTo>
                    <a:pt x="25622" y="7998"/>
                  </a:lnTo>
                  <a:lnTo>
                    <a:pt x="25614" y="8058"/>
                  </a:lnTo>
                  <a:lnTo>
                    <a:pt x="25606" y="8120"/>
                  </a:lnTo>
                  <a:lnTo>
                    <a:pt x="25601" y="8180"/>
                  </a:lnTo>
                  <a:lnTo>
                    <a:pt x="25597" y="8242"/>
                  </a:lnTo>
                  <a:lnTo>
                    <a:pt x="25595" y="8303"/>
                  </a:lnTo>
                  <a:lnTo>
                    <a:pt x="25593" y="8363"/>
                  </a:lnTo>
                  <a:lnTo>
                    <a:pt x="25593" y="8425"/>
                  </a:lnTo>
                  <a:lnTo>
                    <a:pt x="25595" y="8486"/>
                  </a:lnTo>
                  <a:lnTo>
                    <a:pt x="25597" y="8547"/>
                  </a:lnTo>
                  <a:lnTo>
                    <a:pt x="25601" y="8608"/>
                  </a:lnTo>
                  <a:lnTo>
                    <a:pt x="25607" y="8668"/>
                  </a:lnTo>
                  <a:lnTo>
                    <a:pt x="25614" y="8729"/>
                  </a:lnTo>
                  <a:lnTo>
                    <a:pt x="25622" y="8789"/>
                  </a:lnTo>
                  <a:lnTo>
                    <a:pt x="25632" y="8849"/>
                  </a:lnTo>
                  <a:lnTo>
                    <a:pt x="25644" y="8910"/>
                  </a:lnTo>
                  <a:lnTo>
                    <a:pt x="25656" y="8969"/>
                  </a:lnTo>
                  <a:lnTo>
                    <a:pt x="25670" y="9028"/>
                  </a:lnTo>
                  <a:lnTo>
                    <a:pt x="25686" y="9088"/>
                  </a:lnTo>
                  <a:lnTo>
                    <a:pt x="25702" y="9146"/>
                  </a:lnTo>
                  <a:lnTo>
                    <a:pt x="25721" y="9204"/>
                  </a:lnTo>
                  <a:lnTo>
                    <a:pt x="25740" y="9263"/>
                  </a:lnTo>
                  <a:lnTo>
                    <a:pt x="25762" y="9320"/>
                  </a:lnTo>
                  <a:lnTo>
                    <a:pt x="25783" y="9377"/>
                  </a:lnTo>
                  <a:lnTo>
                    <a:pt x="25807" y="9434"/>
                  </a:lnTo>
                  <a:lnTo>
                    <a:pt x="25832" y="9490"/>
                  </a:lnTo>
                  <a:lnTo>
                    <a:pt x="25859" y="9546"/>
                  </a:lnTo>
                  <a:lnTo>
                    <a:pt x="25888" y="9601"/>
                  </a:lnTo>
                  <a:lnTo>
                    <a:pt x="25917" y="9655"/>
                  </a:lnTo>
                  <a:lnTo>
                    <a:pt x="25948" y="9709"/>
                  </a:lnTo>
                  <a:lnTo>
                    <a:pt x="25980" y="9762"/>
                  </a:lnTo>
                  <a:lnTo>
                    <a:pt x="26015" y="9815"/>
                  </a:lnTo>
                  <a:lnTo>
                    <a:pt x="26050" y="9867"/>
                  </a:lnTo>
                  <a:lnTo>
                    <a:pt x="26086" y="9918"/>
                  </a:lnTo>
                  <a:lnTo>
                    <a:pt x="26124" y="9969"/>
                  </a:lnTo>
                  <a:lnTo>
                    <a:pt x="26163" y="10018"/>
                  </a:lnTo>
                  <a:lnTo>
                    <a:pt x="26205" y="10067"/>
                  </a:lnTo>
                  <a:lnTo>
                    <a:pt x="26247" y="10116"/>
                  </a:lnTo>
                  <a:lnTo>
                    <a:pt x="26290" y="10163"/>
                  </a:lnTo>
                  <a:lnTo>
                    <a:pt x="26336" y="10210"/>
                  </a:lnTo>
                  <a:lnTo>
                    <a:pt x="26383" y="10254"/>
                  </a:lnTo>
                  <a:lnTo>
                    <a:pt x="26430" y="10298"/>
                  </a:lnTo>
                  <a:lnTo>
                    <a:pt x="26479" y="10340"/>
                  </a:lnTo>
                  <a:lnTo>
                    <a:pt x="26528" y="10380"/>
                  </a:lnTo>
                  <a:lnTo>
                    <a:pt x="26579" y="10419"/>
                  </a:lnTo>
                  <a:lnTo>
                    <a:pt x="26630" y="10456"/>
                  </a:lnTo>
                  <a:lnTo>
                    <a:pt x="26682" y="10492"/>
                  </a:lnTo>
                  <a:lnTo>
                    <a:pt x="26735" y="10525"/>
                  </a:lnTo>
                  <a:lnTo>
                    <a:pt x="26788" y="10557"/>
                  </a:lnTo>
                  <a:lnTo>
                    <a:pt x="26843" y="10588"/>
                  </a:lnTo>
                  <a:lnTo>
                    <a:pt x="26897" y="10618"/>
                  </a:lnTo>
                  <a:lnTo>
                    <a:pt x="26954" y="10645"/>
                  </a:lnTo>
                  <a:lnTo>
                    <a:pt x="27010" y="10671"/>
                  </a:lnTo>
                  <a:lnTo>
                    <a:pt x="27067" y="10695"/>
                  </a:lnTo>
                  <a:lnTo>
                    <a:pt x="27124" y="10718"/>
                  </a:lnTo>
                  <a:lnTo>
                    <a:pt x="27182" y="10738"/>
                  </a:lnTo>
                  <a:lnTo>
                    <a:pt x="27240" y="10758"/>
                  </a:lnTo>
                  <a:lnTo>
                    <a:pt x="27298" y="10776"/>
                  </a:lnTo>
                  <a:lnTo>
                    <a:pt x="27357" y="10792"/>
                  </a:lnTo>
                  <a:lnTo>
                    <a:pt x="27417" y="10807"/>
                  </a:lnTo>
                  <a:lnTo>
                    <a:pt x="27476" y="10821"/>
                  </a:lnTo>
                  <a:lnTo>
                    <a:pt x="27535" y="10832"/>
                  </a:lnTo>
                  <a:lnTo>
                    <a:pt x="27596" y="10841"/>
                  </a:lnTo>
                  <a:lnTo>
                    <a:pt x="27655" y="10850"/>
                  </a:lnTo>
                  <a:lnTo>
                    <a:pt x="27716" y="10857"/>
                  </a:lnTo>
                  <a:lnTo>
                    <a:pt x="27776" y="10862"/>
                  </a:lnTo>
                  <a:lnTo>
                    <a:pt x="27836" y="10865"/>
                  </a:lnTo>
                  <a:lnTo>
                    <a:pt x="27897" y="10867"/>
                  </a:lnTo>
                  <a:lnTo>
                    <a:pt x="27956" y="10868"/>
                  </a:lnTo>
                  <a:lnTo>
                    <a:pt x="28016" y="10867"/>
                  </a:lnTo>
                  <a:lnTo>
                    <a:pt x="28077" y="10864"/>
                  </a:lnTo>
                  <a:lnTo>
                    <a:pt x="28136" y="10860"/>
                  </a:lnTo>
                  <a:lnTo>
                    <a:pt x="28195" y="10854"/>
                  </a:lnTo>
                  <a:lnTo>
                    <a:pt x="28255" y="10847"/>
                  </a:lnTo>
                  <a:lnTo>
                    <a:pt x="28314" y="10838"/>
                  </a:lnTo>
                  <a:lnTo>
                    <a:pt x="28372" y="10828"/>
                  </a:lnTo>
                  <a:lnTo>
                    <a:pt x="28431" y="10815"/>
                  </a:lnTo>
                  <a:lnTo>
                    <a:pt x="28488" y="10802"/>
                  </a:lnTo>
                  <a:lnTo>
                    <a:pt x="28545" y="10786"/>
                  </a:lnTo>
                  <a:lnTo>
                    <a:pt x="28603" y="10770"/>
                  </a:lnTo>
                  <a:lnTo>
                    <a:pt x="28659" y="10752"/>
                  </a:lnTo>
                  <a:lnTo>
                    <a:pt x="28714" y="10732"/>
                  </a:lnTo>
                  <a:lnTo>
                    <a:pt x="28769" y="10710"/>
                  </a:lnTo>
                  <a:lnTo>
                    <a:pt x="28823" y="10687"/>
                  </a:lnTo>
                  <a:lnTo>
                    <a:pt x="28877" y="10662"/>
                  </a:lnTo>
                  <a:lnTo>
                    <a:pt x="28930" y="10636"/>
                  </a:lnTo>
                  <a:lnTo>
                    <a:pt x="28983" y="10609"/>
                  </a:lnTo>
                  <a:lnTo>
                    <a:pt x="29034" y="10580"/>
                  </a:lnTo>
                  <a:lnTo>
                    <a:pt x="29083" y="10549"/>
                  </a:lnTo>
                  <a:lnTo>
                    <a:pt x="29133" y="10517"/>
                  </a:lnTo>
                  <a:lnTo>
                    <a:pt x="29181" y="10482"/>
                  </a:lnTo>
                  <a:lnTo>
                    <a:pt x="29229" y="10447"/>
                  </a:lnTo>
                  <a:lnTo>
                    <a:pt x="29276" y="10411"/>
                  </a:lnTo>
                  <a:lnTo>
                    <a:pt x="29321" y="10372"/>
                  </a:lnTo>
                  <a:lnTo>
                    <a:pt x="29366" y="10332"/>
                  </a:lnTo>
                  <a:lnTo>
                    <a:pt x="29408" y="10291"/>
                  </a:lnTo>
                  <a:lnTo>
                    <a:pt x="29450" y="10247"/>
                  </a:lnTo>
                  <a:lnTo>
                    <a:pt x="29491" y="10202"/>
                  </a:lnTo>
                  <a:lnTo>
                    <a:pt x="29530" y="10157"/>
                  </a:lnTo>
                  <a:lnTo>
                    <a:pt x="29569" y="10109"/>
                  </a:lnTo>
                  <a:lnTo>
                    <a:pt x="29605" y="10060"/>
                  </a:lnTo>
                  <a:lnTo>
                    <a:pt x="29640" y="10009"/>
                  </a:lnTo>
                  <a:lnTo>
                    <a:pt x="29674" y="9957"/>
                  </a:lnTo>
                  <a:lnTo>
                    <a:pt x="29707" y="9903"/>
                  </a:lnTo>
                  <a:lnTo>
                    <a:pt x="29727" y="9868"/>
                  </a:lnTo>
                  <a:lnTo>
                    <a:pt x="29746" y="9833"/>
                  </a:lnTo>
                  <a:lnTo>
                    <a:pt x="29764" y="9798"/>
                  </a:lnTo>
                  <a:lnTo>
                    <a:pt x="29783" y="9761"/>
                  </a:lnTo>
                  <a:lnTo>
                    <a:pt x="29800" y="9726"/>
                  </a:lnTo>
                  <a:lnTo>
                    <a:pt x="29817" y="9688"/>
                  </a:lnTo>
                  <a:lnTo>
                    <a:pt x="29833" y="9652"/>
                  </a:lnTo>
                  <a:lnTo>
                    <a:pt x="29850" y="9614"/>
                  </a:lnTo>
                  <a:lnTo>
                    <a:pt x="29864" y="9577"/>
                  </a:lnTo>
                  <a:lnTo>
                    <a:pt x="29879" y="9538"/>
                  </a:lnTo>
                  <a:lnTo>
                    <a:pt x="29893" y="9501"/>
                  </a:lnTo>
                  <a:lnTo>
                    <a:pt x="29906" y="9462"/>
                  </a:lnTo>
                  <a:lnTo>
                    <a:pt x="29918" y="9424"/>
                  </a:lnTo>
                  <a:lnTo>
                    <a:pt x="29931" y="9384"/>
                  </a:lnTo>
                  <a:lnTo>
                    <a:pt x="29942" y="9346"/>
                  </a:lnTo>
                  <a:lnTo>
                    <a:pt x="29953" y="9306"/>
                  </a:lnTo>
                  <a:lnTo>
                    <a:pt x="29962" y="9267"/>
                  </a:lnTo>
                  <a:lnTo>
                    <a:pt x="29971" y="9227"/>
                  </a:lnTo>
                  <a:lnTo>
                    <a:pt x="29980" y="9188"/>
                  </a:lnTo>
                  <a:lnTo>
                    <a:pt x="29988" y="9147"/>
                  </a:lnTo>
                  <a:lnTo>
                    <a:pt x="29994" y="9108"/>
                  </a:lnTo>
                  <a:lnTo>
                    <a:pt x="30001" y="9068"/>
                  </a:lnTo>
                  <a:lnTo>
                    <a:pt x="30006" y="9027"/>
                  </a:lnTo>
                  <a:lnTo>
                    <a:pt x="30011" y="8988"/>
                  </a:lnTo>
                  <a:lnTo>
                    <a:pt x="30015" y="8947"/>
                  </a:lnTo>
                  <a:lnTo>
                    <a:pt x="30018" y="8908"/>
                  </a:lnTo>
                  <a:lnTo>
                    <a:pt x="30020" y="8867"/>
                  </a:lnTo>
                  <a:lnTo>
                    <a:pt x="30021" y="8827"/>
                  </a:lnTo>
                  <a:lnTo>
                    <a:pt x="30023" y="8787"/>
                  </a:lnTo>
                  <a:lnTo>
                    <a:pt x="30023" y="8747"/>
                  </a:lnTo>
                  <a:lnTo>
                    <a:pt x="30021" y="8707"/>
                  </a:lnTo>
                  <a:lnTo>
                    <a:pt x="30019" y="8667"/>
                  </a:lnTo>
                  <a:lnTo>
                    <a:pt x="30017" y="8628"/>
                  </a:lnTo>
                  <a:lnTo>
                    <a:pt x="30013" y="8588"/>
                  </a:lnTo>
                  <a:lnTo>
                    <a:pt x="30009" y="8549"/>
                  </a:lnTo>
                  <a:lnTo>
                    <a:pt x="30004" y="8509"/>
                  </a:lnTo>
                  <a:lnTo>
                    <a:pt x="29998" y="8471"/>
                  </a:lnTo>
                  <a:lnTo>
                    <a:pt x="29990" y="8432"/>
                  </a:lnTo>
                  <a:lnTo>
                    <a:pt x="29982" y="8394"/>
                  </a:lnTo>
                  <a:lnTo>
                    <a:pt x="29974" y="8355"/>
                  </a:lnTo>
                  <a:lnTo>
                    <a:pt x="29963" y="8317"/>
                  </a:lnTo>
                  <a:lnTo>
                    <a:pt x="29953" y="8279"/>
                  </a:lnTo>
                  <a:lnTo>
                    <a:pt x="29941" y="8242"/>
                  </a:lnTo>
                  <a:lnTo>
                    <a:pt x="29928" y="8204"/>
                  </a:lnTo>
                  <a:lnTo>
                    <a:pt x="29914" y="8168"/>
                  </a:lnTo>
                  <a:lnTo>
                    <a:pt x="29900" y="8130"/>
                  </a:lnTo>
                  <a:lnTo>
                    <a:pt x="29884" y="8095"/>
                  </a:lnTo>
                  <a:lnTo>
                    <a:pt x="29867" y="8058"/>
                  </a:lnTo>
                  <a:lnTo>
                    <a:pt x="29850" y="8023"/>
                  </a:lnTo>
                  <a:lnTo>
                    <a:pt x="29831" y="7989"/>
                  </a:lnTo>
                  <a:lnTo>
                    <a:pt x="29811" y="7954"/>
                  </a:lnTo>
                  <a:lnTo>
                    <a:pt x="29790" y="7920"/>
                  </a:lnTo>
                  <a:lnTo>
                    <a:pt x="29767" y="7887"/>
                  </a:lnTo>
                  <a:lnTo>
                    <a:pt x="29745" y="7853"/>
                  </a:lnTo>
                  <a:lnTo>
                    <a:pt x="29721" y="7821"/>
                  </a:lnTo>
                  <a:lnTo>
                    <a:pt x="29696" y="7789"/>
                  </a:lnTo>
                  <a:lnTo>
                    <a:pt x="29670" y="7758"/>
                  </a:lnTo>
                  <a:lnTo>
                    <a:pt x="29643" y="7726"/>
                  </a:lnTo>
                  <a:lnTo>
                    <a:pt x="29613" y="7696"/>
                  </a:lnTo>
                  <a:lnTo>
                    <a:pt x="29584" y="7666"/>
                  </a:lnTo>
                  <a:lnTo>
                    <a:pt x="29553" y="7637"/>
                  </a:lnTo>
                  <a:lnTo>
                    <a:pt x="29522" y="7609"/>
                  </a:lnTo>
                  <a:lnTo>
                    <a:pt x="29488" y="7581"/>
                  </a:lnTo>
                  <a:lnTo>
                    <a:pt x="29454" y="7554"/>
                  </a:lnTo>
                  <a:lnTo>
                    <a:pt x="29417" y="7517"/>
                  </a:lnTo>
                  <a:lnTo>
                    <a:pt x="29384" y="7487"/>
                  </a:lnTo>
                  <a:lnTo>
                    <a:pt x="29355" y="7461"/>
                  </a:lnTo>
                  <a:lnTo>
                    <a:pt x="29331" y="7439"/>
                  </a:lnTo>
                  <a:lnTo>
                    <a:pt x="29297" y="7412"/>
                  </a:lnTo>
                  <a:lnTo>
                    <a:pt x="29285" y="7403"/>
                  </a:lnTo>
                  <a:close/>
                </a:path>
              </a:pathLst>
            </a:custGeom>
            <a:solidFill>
              <a:srgbClr val="47BAB8"/>
            </a:solidFill>
            <a:ln w="38100">
              <a:solidFill>
                <a:sysClr val="window" lastClr="FFFFFF"/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p:spPr>
          <p:txBody>
            <a:bodyPr rIns="252000" anchor="ctr">
              <a:norm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2AA9033-7FF7-484F-8FD9-1789BBF03548}"/>
                </a:ext>
              </a:extLst>
            </p:cNvPr>
            <p:cNvSpPr txBox="1"/>
            <p:nvPr/>
          </p:nvSpPr>
          <p:spPr>
            <a:xfrm rot="20977914">
              <a:off x="3266805" y="1112556"/>
              <a:ext cx="4649793" cy="12237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Tia </a:t>
              </a: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tử</a:t>
              </a:r>
              <a:r>
                <a:rPr kumimoji="0" lang="en-US" sz="36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ngoại</a:t>
              </a:r>
              <a:endPara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BD4559E-9A9B-488A-ACAC-6B5AF2696E0D}"/>
              </a:ext>
            </a:extLst>
          </p:cNvPr>
          <p:cNvGrpSpPr/>
          <p:nvPr/>
        </p:nvGrpSpPr>
        <p:grpSpPr>
          <a:xfrm>
            <a:off x="9704613" y="359014"/>
            <a:ext cx="2068285" cy="814734"/>
            <a:chOff x="3266805" y="1002277"/>
            <a:chExt cx="4932127" cy="1820648"/>
          </a:xfrm>
        </p:grpSpPr>
        <p:sp>
          <p:nvSpPr>
            <p:cNvPr id="16" name="MH_SubTitle_1">
              <a:extLst>
                <a:ext uri="{FF2B5EF4-FFF2-40B4-BE49-F238E27FC236}">
                  <a16:creationId xmlns:a16="http://schemas.microsoft.com/office/drawing/2014/main" id="{00B0E2E9-A5B1-4088-BBF6-8C951CCC64BE}"/>
                </a:ext>
              </a:extLst>
            </p:cNvPr>
            <p:cNvSpPr>
              <a:spLocks/>
            </p:cNvSpPr>
            <p:nvPr>
              <p:custDataLst>
                <p:tags r:id="rId4"/>
              </p:custDataLst>
            </p:nvPr>
          </p:nvSpPr>
          <p:spPr bwMode="auto">
            <a:xfrm rot="21084412">
              <a:off x="3500270" y="1029763"/>
              <a:ext cx="4698662" cy="1793162"/>
            </a:xfrm>
            <a:custGeom>
              <a:avLst/>
              <a:gdLst>
                <a:gd name="T0" fmla="*/ 2147483646 w 30720"/>
                <a:gd name="T1" fmla="*/ 2147483646 h 11496"/>
                <a:gd name="T2" fmla="*/ 2147483646 w 30720"/>
                <a:gd name="T3" fmla="*/ 2147483646 h 11496"/>
                <a:gd name="T4" fmla="*/ 2147483646 w 30720"/>
                <a:gd name="T5" fmla="*/ 2147483646 h 11496"/>
                <a:gd name="T6" fmla="*/ 2147483646 w 30720"/>
                <a:gd name="T7" fmla="*/ 2147483646 h 11496"/>
                <a:gd name="T8" fmla="*/ 2147483646 w 30720"/>
                <a:gd name="T9" fmla="*/ 2147483646 h 11496"/>
                <a:gd name="T10" fmla="*/ 2147483646 w 30720"/>
                <a:gd name="T11" fmla="*/ 2147483646 h 11496"/>
                <a:gd name="T12" fmla="*/ 2147483646 w 30720"/>
                <a:gd name="T13" fmla="*/ 2147483646 h 11496"/>
                <a:gd name="T14" fmla="*/ 2147483646 w 30720"/>
                <a:gd name="T15" fmla="*/ 2147483646 h 11496"/>
                <a:gd name="T16" fmla="*/ 2147483646 w 30720"/>
                <a:gd name="T17" fmla="*/ 2147483646 h 11496"/>
                <a:gd name="T18" fmla="*/ 2147483646 w 30720"/>
                <a:gd name="T19" fmla="*/ 2147483646 h 11496"/>
                <a:gd name="T20" fmla="*/ 2147483646 w 30720"/>
                <a:gd name="T21" fmla="*/ 2147483646 h 11496"/>
                <a:gd name="T22" fmla="*/ 2147483646 w 30720"/>
                <a:gd name="T23" fmla="*/ 2147483646 h 11496"/>
                <a:gd name="T24" fmla="*/ 2147483646 w 30720"/>
                <a:gd name="T25" fmla="*/ 2147483646 h 11496"/>
                <a:gd name="T26" fmla="*/ 2147483646 w 30720"/>
                <a:gd name="T27" fmla="*/ 2147483646 h 11496"/>
                <a:gd name="T28" fmla="*/ 2147483646 w 30720"/>
                <a:gd name="T29" fmla="*/ 2147483646 h 11496"/>
                <a:gd name="T30" fmla="*/ 2147483646 w 30720"/>
                <a:gd name="T31" fmla="*/ 2147483646 h 11496"/>
                <a:gd name="T32" fmla="*/ 2147483646 w 30720"/>
                <a:gd name="T33" fmla="*/ 2147483646 h 11496"/>
                <a:gd name="T34" fmla="*/ 2147483646 w 30720"/>
                <a:gd name="T35" fmla="*/ 2147483646 h 11496"/>
                <a:gd name="T36" fmla="*/ 2147483646 w 30720"/>
                <a:gd name="T37" fmla="*/ 2147483646 h 11496"/>
                <a:gd name="T38" fmla="*/ 2147483646 w 30720"/>
                <a:gd name="T39" fmla="*/ 2147483646 h 11496"/>
                <a:gd name="T40" fmla="*/ 2147483646 w 30720"/>
                <a:gd name="T41" fmla="*/ 2147483646 h 11496"/>
                <a:gd name="T42" fmla="*/ 2147483646 w 30720"/>
                <a:gd name="T43" fmla="*/ 2147483646 h 11496"/>
                <a:gd name="T44" fmla="*/ 2147483646 w 30720"/>
                <a:gd name="T45" fmla="*/ 2147483646 h 11496"/>
                <a:gd name="T46" fmla="*/ 2147483646 w 30720"/>
                <a:gd name="T47" fmla="*/ 2147483646 h 11496"/>
                <a:gd name="T48" fmla="*/ 2147483646 w 30720"/>
                <a:gd name="T49" fmla="*/ 2147483646 h 11496"/>
                <a:gd name="T50" fmla="*/ 2147483646 w 30720"/>
                <a:gd name="T51" fmla="*/ 2147483646 h 11496"/>
                <a:gd name="T52" fmla="*/ 2147483646 w 30720"/>
                <a:gd name="T53" fmla="*/ 2147483646 h 11496"/>
                <a:gd name="T54" fmla="*/ 2147483646 w 30720"/>
                <a:gd name="T55" fmla="*/ 2147483646 h 11496"/>
                <a:gd name="T56" fmla="*/ 2147483646 w 30720"/>
                <a:gd name="T57" fmla="*/ 2147483646 h 11496"/>
                <a:gd name="T58" fmla="*/ 2147483646 w 30720"/>
                <a:gd name="T59" fmla="*/ 2147483646 h 11496"/>
                <a:gd name="T60" fmla="*/ 2147483646 w 30720"/>
                <a:gd name="T61" fmla="*/ 2147483646 h 11496"/>
                <a:gd name="T62" fmla="*/ 2147483646 w 30720"/>
                <a:gd name="T63" fmla="*/ 2147483646 h 11496"/>
                <a:gd name="T64" fmla="*/ 2147483646 w 30720"/>
                <a:gd name="T65" fmla="*/ 2147483646 h 11496"/>
                <a:gd name="T66" fmla="*/ 2147483646 w 30720"/>
                <a:gd name="T67" fmla="*/ 2147483646 h 11496"/>
                <a:gd name="T68" fmla="*/ 2147483646 w 30720"/>
                <a:gd name="T69" fmla="*/ 2147483646 h 11496"/>
                <a:gd name="T70" fmla="*/ 2147483646 w 30720"/>
                <a:gd name="T71" fmla="*/ 2147483646 h 11496"/>
                <a:gd name="T72" fmla="*/ 2147483646 w 30720"/>
                <a:gd name="T73" fmla="*/ 2147483646 h 11496"/>
                <a:gd name="T74" fmla="*/ 2147483646 w 30720"/>
                <a:gd name="T75" fmla="*/ 2147483646 h 11496"/>
                <a:gd name="T76" fmla="*/ 2147483646 w 30720"/>
                <a:gd name="T77" fmla="*/ 2147483646 h 11496"/>
                <a:gd name="T78" fmla="*/ 2147483646 w 30720"/>
                <a:gd name="T79" fmla="*/ 2147483646 h 11496"/>
                <a:gd name="T80" fmla="*/ 2147483646 w 30720"/>
                <a:gd name="T81" fmla="*/ 2147483646 h 11496"/>
                <a:gd name="T82" fmla="*/ 2147483646 w 30720"/>
                <a:gd name="T83" fmla="*/ 2147483646 h 11496"/>
                <a:gd name="T84" fmla="*/ 2147483646 w 30720"/>
                <a:gd name="T85" fmla="*/ 2147483646 h 11496"/>
                <a:gd name="T86" fmla="*/ 2147483646 w 30720"/>
                <a:gd name="T87" fmla="*/ 2147483646 h 11496"/>
                <a:gd name="T88" fmla="*/ 2147483646 w 30720"/>
                <a:gd name="T89" fmla="*/ 2147483646 h 11496"/>
                <a:gd name="T90" fmla="*/ 2147483646 w 30720"/>
                <a:gd name="T91" fmla="*/ 2147483646 h 11496"/>
                <a:gd name="T92" fmla="*/ 2147483646 w 30720"/>
                <a:gd name="T93" fmla="*/ 2147483646 h 11496"/>
                <a:gd name="T94" fmla="*/ 2147483646 w 30720"/>
                <a:gd name="T95" fmla="*/ 2147483646 h 11496"/>
                <a:gd name="T96" fmla="*/ 2147483646 w 30720"/>
                <a:gd name="T97" fmla="*/ 2147483646 h 11496"/>
                <a:gd name="T98" fmla="*/ 2147483646 w 30720"/>
                <a:gd name="T99" fmla="*/ 2147483646 h 11496"/>
                <a:gd name="T100" fmla="*/ 2147483646 w 30720"/>
                <a:gd name="T101" fmla="*/ 2147483646 h 11496"/>
                <a:gd name="T102" fmla="*/ 2147483646 w 30720"/>
                <a:gd name="T103" fmla="*/ 2147483646 h 11496"/>
                <a:gd name="T104" fmla="*/ 2147483646 w 30720"/>
                <a:gd name="T105" fmla="*/ 2147483646 h 11496"/>
                <a:gd name="T106" fmla="*/ 2147483646 w 30720"/>
                <a:gd name="T107" fmla="*/ 2147483646 h 11496"/>
                <a:gd name="T108" fmla="*/ 2147483646 w 30720"/>
                <a:gd name="T109" fmla="*/ 2147483646 h 11496"/>
                <a:gd name="T110" fmla="*/ 2147483646 w 30720"/>
                <a:gd name="T111" fmla="*/ 2147483646 h 11496"/>
                <a:gd name="T112" fmla="*/ 2147483646 w 30720"/>
                <a:gd name="T113" fmla="*/ 2147483646 h 11496"/>
                <a:gd name="T114" fmla="*/ 2147483646 w 30720"/>
                <a:gd name="T115" fmla="*/ 2147483646 h 11496"/>
                <a:gd name="T116" fmla="*/ 2147483646 w 30720"/>
                <a:gd name="T117" fmla="*/ 2147483646 h 11496"/>
                <a:gd name="T118" fmla="*/ 2147483646 w 30720"/>
                <a:gd name="T119" fmla="*/ 2147483646 h 11496"/>
                <a:gd name="T120" fmla="*/ 2147483646 w 30720"/>
                <a:gd name="T121" fmla="*/ 2147483646 h 11496"/>
                <a:gd name="T122" fmla="*/ 2147483646 w 30720"/>
                <a:gd name="T123" fmla="*/ 2147483646 h 11496"/>
                <a:gd name="T124" fmla="*/ 2147483646 w 30720"/>
                <a:gd name="T125" fmla="*/ 2147483646 h 1149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30720" h="11496">
                  <a:moveTo>
                    <a:pt x="29285" y="7403"/>
                  </a:moveTo>
                  <a:lnTo>
                    <a:pt x="29285" y="7403"/>
                  </a:lnTo>
                  <a:lnTo>
                    <a:pt x="29232" y="7379"/>
                  </a:lnTo>
                  <a:lnTo>
                    <a:pt x="29180" y="7357"/>
                  </a:lnTo>
                  <a:lnTo>
                    <a:pt x="29127" y="7336"/>
                  </a:lnTo>
                  <a:lnTo>
                    <a:pt x="29073" y="7316"/>
                  </a:lnTo>
                  <a:lnTo>
                    <a:pt x="29020" y="7298"/>
                  </a:lnTo>
                  <a:lnTo>
                    <a:pt x="28966" y="7280"/>
                  </a:lnTo>
                  <a:lnTo>
                    <a:pt x="28913" y="7264"/>
                  </a:lnTo>
                  <a:lnTo>
                    <a:pt x="28859" y="7251"/>
                  </a:lnTo>
                  <a:lnTo>
                    <a:pt x="28804" y="7237"/>
                  </a:lnTo>
                  <a:lnTo>
                    <a:pt x="28750" y="7226"/>
                  </a:lnTo>
                  <a:lnTo>
                    <a:pt x="28697" y="7216"/>
                  </a:lnTo>
                  <a:lnTo>
                    <a:pt x="28643" y="7208"/>
                  </a:lnTo>
                  <a:lnTo>
                    <a:pt x="28589" y="7202"/>
                  </a:lnTo>
                  <a:lnTo>
                    <a:pt x="28535" y="7198"/>
                  </a:lnTo>
                  <a:lnTo>
                    <a:pt x="28482" y="7195"/>
                  </a:lnTo>
                  <a:lnTo>
                    <a:pt x="28429" y="7194"/>
                  </a:lnTo>
                  <a:lnTo>
                    <a:pt x="28376" y="7194"/>
                  </a:lnTo>
                  <a:lnTo>
                    <a:pt x="28322" y="7197"/>
                  </a:lnTo>
                  <a:lnTo>
                    <a:pt x="28269" y="7201"/>
                  </a:lnTo>
                  <a:lnTo>
                    <a:pt x="28217" y="7207"/>
                  </a:lnTo>
                  <a:lnTo>
                    <a:pt x="28165" y="7215"/>
                  </a:lnTo>
                  <a:lnTo>
                    <a:pt x="28113" y="7226"/>
                  </a:lnTo>
                  <a:lnTo>
                    <a:pt x="28062" y="7238"/>
                  </a:lnTo>
                  <a:lnTo>
                    <a:pt x="28011" y="7253"/>
                  </a:lnTo>
                  <a:lnTo>
                    <a:pt x="27960" y="7270"/>
                  </a:lnTo>
                  <a:lnTo>
                    <a:pt x="27910" y="7289"/>
                  </a:lnTo>
                  <a:lnTo>
                    <a:pt x="27861" y="7310"/>
                  </a:lnTo>
                  <a:lnTo>
                    <a:pt x="27812" y="7334"/>
                  </a:lnTo>
                  <a:lnTo>
                    <a:pt x="27763" y="7360"/>
                  </a:lnTo>
                  <a:lnTo>
                    <a:pt x="27717" y="7388"/>
                  </a:lnTo>
                  <a:lnTo>
                    <a:pt x="27670" y="7418"/>
                  </a:lnTo>
                  <a:lnTo>
                    <a:pt x="27623" y="7452"/>
                  </a:lnTo>
                  <a:lnTo>
                    <a:pt x="27600" y="7473"/>
                  </a:lnTo>
                  <a:lnTo>
                    <a:pt x="27578" y="7494"/>
                  </a:lnTo>
                  <a:lnTo>
                    <a:pt x="27556" y="7516"/>
                  </a:lnTo>
                  <a:lnTo>
                    <a:pt x="27535" y="7539"/>
                  </a:lnTo>
                  <a:lnTo>
                    <a:pt x="27515" y="7562"/>
                  </a:lnTo>
                  <a:lnTo>
                    <a:pt x="27495" y="7586"/>
                  </a:lnTo>
                  <a:lnTo>
                    <a:pt x="27476" y="7611"/>
                  </a:lnTo>
                  <a:lnTo>
                    <a:pt x="27457" y="7636"/>
                  </a:lnTo>
                  <a:lnTo>
                    <a:pt x="27440" y="7662"/>
                  </a:lnTo>
                  <a:lnTo>
                    <a:pt x="27422" y="7689"/>
                  </a:lnTo>
                  <a:lnTo>
                    <a:pt x="27405" y="7716"/>
                  </a:lnTo>
                  <a:lnTo>
                    <a:pt x="27390" y="7743"/>
                  </a:lnTo>
                  <a:lnTo>
                    <a:pt x="27374" y="7771"/>
                  </a:lnTo>
                  <a:lnTo>
                    <a:pt x="27360" y="7799"/>
                  </a:lnTo>
                  <a:lnTo>
                    <a:pt x="27345" y="7827"/>
                  </a:lnTo>
                  <a:lnTo>
                    <a:pt x="27332" y="7857"/>
                  </a:lnTo>
                  <a:lnTo>
                    <a:pt x="27319" y="7887"/>
                  </a:lnTo>
                  <a:lnTo>
                    <a:pt x="27307" y="7916"/>
                  </a:lnTo>
                  <a:lnTo>
                    <a:pt x="27296" y="7946"/>
                  </a:lnTo>
                  <a:lnTo>
                    <a:pt x="27286" y="7976"/>
                  </a:lnTo>
                  <a:lnTo>
                    <a:pt x="27276" y="8006"/>
                  </a:lnTo>
                  <a:lnTo>
                    <a:pt x="27268" y="8038"/>
                  </a:lnTo>
                  <a:lnTo>
                    <a:pt x="27260" y="8069"/>
                  </a:lnTo>
                  <a:lnTo>
                    <a:pt x="27252" y="8099"/>
                  </a:lnTo>
                  <a:lnTo>
                    <a:pt x="27246" y="8130"/>
                  </a:lnTo>
                  <a:lnTo>
                    <a:pt x="27241" y="8161"/>
                  </a:lnTo>
                  <a:lnTo>
                    <a:pt x="27236" y="8193"/>
                  </a:lnTo>
                  <a:lnTo>
                    <a:pt x="27231" y="8224"/>
                  </a:lnTo>
                  <a:lnTo>
                    <a:pt x="27228" y="8255"/>
                  </a:lnTo>
                  <a:lnTo>
                    <a:pt x="27226" y="8286"/>
                  </a:lnTo>
                  <a:lnTo>
                    <a:pt x="27225" y="8318"/>
                  </a:lnTo>
                  <a:lnTo>
                    <a:pt x="27224" y="8348"/>
                  </a:lnTo>
                  <a:lnTo>
                    <a:pt x="27225" y="8379"/>
                  </a:lnTo>
                  <a:lnTo>
                    <a:pt x="27226" y="8409"/>
                  </a:lnTo>
                  <a:lnTo>
                    <a:pt x="27228" y="8440"/>
                  </a:lnTo>
                  <a:lnTo>
                    <a:pt x="27231" y="8471"/>
                  </a:lnTo>
                  <a:lnTo>
                    <a:pt x="27236" y="8500"/>
                  </a:lnTo>
                  <a:lnTo>
                    <a:pt x="27241" y="8530"/>
                  </a:lnTo>
                  <a:lnTo>
                    <a:pt x="27247" y="8559"/>
                  </a:lnTo>
                  <a:lnTo>
                    <a:pt x="27254" y="8588"/>
                  </a:lnTo>
                  <a:lnTo>
                    <a:pt x="27263" y="8617"/>
                  </a:lnTo>
                  <a:lnTo>
                    <a:pt x="27271" y="8645"/>
                  </a:lnTo>
                  <a:lnTo>
                    <a:pt x="27281" y="8674"/>
                  </a:lnTo>
                  <a:lnTo>
                    <a:pt x="27293" y="8701"/>
                  </a:lnTo>
                  <a:lnTo>
                    <a:pt x="27304" y="8728"/>
                  </a:lnTo>
                  <a:lnTo>
                    <a:pt x="27318" y="8754"/>
                  </a:lnTo>
                  <a:lnTo>
                    <a:pt x="27331" y="8780"/>
                  </a:lnTo>
                  <a:lnTo>
                    <a:pt x="27347" y="8805"/>
                  </a:lnTo>
                  <a:lnTo>
                    <a:pt x="27364" y="8830"/>
                  </a:lnTo>
                  <a:lnTo>
                    <a:pt x="27381" y="8854"/>
                  </a:lnTo>
                  <a:lnTo>
                    <a:pt x="27399" y="8876"/>
                  </a:lnTo>
                  <a:lnTo>
                    <a:pt x="27419" y="8899"/>
                  </a:lnTo>
                  <a:lnTo>
                    <a:pt x="27440" y="8921"/>
                  </a:lnTo>
                  <a:lnTo>
                    <a:pt x="27462" y="8943"/>
                  </a:lnTo>
                  <a:lnTo>
                    <a:pt x="27484" y="8963"/>
                  </a:lnTo>
                  <a:lnTo>
                    <a:pt x="27509" y="8983"/>
                  </a:lnTo>
                  <a:lnTo>
                    <a:pt x="27534" y="9001"/>
                  </a:lnTo>
                  <a:lnTo>
                    <a:pt x="27560" y="9019"/>
                  </a:lnTo>
                  <a:lnTo>
                    <a:pt x="27589" y="9036"/>
                  </a:lnTo>
                  <a:lnTo>
                    <a:pt x="27618" y="9052"/>
                  </a:lnTo>
                  <a:lnTo>
                    <a:pt x="27648" y="9067"/>
                  </a:lnTo>
                  <a:lnTo>
                    <a:pt x="27679" y="9081"/>
                  </a:lnTo>
                  <a:lnTo>
                    <a:pt x="27711" y="9094"/>
                  </a:lnTo>
                  <a:lnTo>
                    <a:pt x="27746" y="9106"/>
                  </a:lnTo>
                  <a:lnTo>
                    <a:pt x="27734" y="9013"/>
                  </a:lnTo>
                  <a:lnTo>
                    <a:pt x="27730" y="8964"/>
                  </a:lnTo>
                  <a:lnTo>
                    <a:pt x="27727" y="8916"/>
                  </a:lnTo>
                  <a:lnTo>
                    <a:pt x="27724" y="8866"/>
                  </a:lnTo>
                  <a:lnTo>
                    <a:pt x="27722" y="8816"/>
                  </a:lnTo>
                  <a:lnTo>
                    <a:pt x="27721" y="8767"/>
                  </a:lnTo>
                  <a:lnTo>
                    <a:pt x="27721" y="8717"/>
                  </a:lnTo>
                  <a:lnTo>
                    <a:pt x="27722" y="8667"/>
                  </a:lnTo>
                  <a:lnTo>
                    <a:pt x="27725" y="8617"/>
                  </a:lnTo>
                  <a:lnTo>
                    <a:pt x="27729" y="8568"/>
                  </a:lnTo>
                  <a:lnTo>
                    <a:pt x="27734" y="8519"/>
                  </a:lnTo>
                  <a:lnTo>
                    <a:pt x="27743" y="8472"/>
                  </a:lnTo>
                  <a:lnTo>
                    <a:pt x="27752" y="8425"/>
                  </a:lnTo>
                  <a:lnTo>
                    <a:pt x="27763" y="8378"/>
                  </a:lnTo>
                  <a:lnTo>
                    <a:pt x="27776" y="8333"/>
                  </a:lnTo>
                  <a:lnTo>
                    <a:pt x="27783" y="8311"/>
                  </a:lnTo>
                  <a:lnTo>
                    <a:pt x="27792" y="8289"/>
                  </a:lnTo>
                  <a:lnTo>
                    <a:pt x="27800" y="8268"/>
                  </a:lnTo>
                  <a:lnTo>
                    <a:pt x="27809" y="8247"/>
                  </a:lnTo>
                  <a:lnTo>
                    <a:pt x="27820" y="8226"/>
                  </a:lnTo>
                  <a:lnTo>
                    <a:pt x="27829" y="8206"/>
                  </a:lnTo>
                  <a:lnTo>
                    <a:pt x="27840" y="8185"/>
                  </a:lnTo>
                  <a:lnTo>
                    <a:pt x="27852" y="8167"/>
                  </a:lnTo>
                  <a:lnTo>
                    <a:pt x="27864" y="8148"/>
                  </a:lnTo>
                  <a:lnTo>
                    <a:pt x="27877" y="8129"/>
                  </a:lnTo>
                  <a:lnTo>
                    <a:pt x="27890" y="8112"/>
                  </a:lnTo>
                  <a:lnTo>
                    <a:pt x="27905" y="8094"/>
                  </a:lnTo>
                  <a:lnTo>
                    <a:pt x="27921" y="8077"/>
                  </a:lnTo>
                  <a:lnTo>
                    <a:pt x="27936" y="8061"/>
                  </a:lnTo>
                  <a:lnTo>
                    <a:pt x="27953" y="8045"/>
                  </a:lnTo>
                  <a:lnTo>
                    <a:pt x="27970" y="8029"/>
                  </a:lnTo>
                  <a:lnTo>
                    <a:pt x="27987" y="8015"/>
                  </a:lnTo>
                  <a:lnTo>
                    <a:pt x="28006" y="8001"/>
                  </a:lnTo>
                  <a:lnTo>
                    <a:pt x="28026" y="7988"/>
                  </a:lnTo>
                  <a:lnTo>
                    <a:pt x="28047" y="7975"/>
                  </a:lnTo>
                  <a:lnTo>
                    <a:pt x="28067" y="7963"/>
                  </a:lnTo>
                  <a:lnTo>
                    <a:pt x="28089" y="7951"/>
                  </a:lnTo>
                  <a:lnTo>
                    <a:pt x="28112" y="7941"/>
                  </a:lnTo>
                  <a:lnTo>
                    <a:pt x="28136" y="7931"/>
                  </a:lnTo>
                  <a:lnTo>
                    <a:pt x="28160" y="7922"/>
                  </a:lnTo>
                  <a:lnTo>
                    <a:pt x="28186" y="7914"/>
                  </a:lnTo>
                  <a:lnTo>
                    <a:pt x="28212" y="7906"/>
                  </a:lnTo>
                  <a:lnTo>
                    <a:pt x="28240" y="7899"/>
                  </a:lnTo>
                  <a:lnTo>
                    <a:pt x="28268" y="7893"/>
                  </a:lnTo>
                  <a:lnTo>
                    <a:pt x="28298" y="7889"/>
                  </a:lnTo>
                  <a:lnTo>
                    <a:pt x="28328" y="7885"/>
                  </a:lnTo>
                  <a:lnTo>
                    <a:pt x="28358" y="7880"/>
                  </a:lnTo>
                  <a:lnTo>
                    <a:pt x="28384" y="7882"/>
                  </a:lnTo>
                  <a:lnTo>
                    <a:pt x="28410" y="7883"/>
                  </a:lnTo>
                  <a:lnTo>
                    <a:pt x="28435" y="7884"/>
                  </a:lnTo>
                  <a:lnTo>
                    <a:pt x="28460" y="7887"/>
                  </a:lnTo>
                  <a:lnTo>
                    <a:pt x="28485" y="7890"/>
                  </a:lnTo>
                  <a:lnTo>
                    <a:pt x="28510" y="7893"/>
                  </a:lnTo>
                  <a:lnTo>
                    <a:pt x="28535" y="7898"/>
                  </a:lnTo>
                  <a:lnTo>
                    <a:pt x="28559" y="7903"/>
                  </a:lnTo>
                  <a:lnTo>
                    <a:pt x="28583" y="7909"/>
                  </a:lnTo>
                  <a:lnTo>
                    <a:pt x="28607" y="7915"/>
                  </a:lnTo>
                  <a:lnTo>
                    <a:pt x="28630" y="7922"/>
                  </a:lnTo>
                  <a:lnTo>
                    <a:pt x="28654" y="7929"/>
                  </a:lnTo>
                  <a:lnTo>
                    <a:pt x="28676" y="7938"/>
                  </a:lnTo>
                  <a:lnTo>
                    <a:pt x="28699" y="7947"/>
                  </a:lnTo>
                  <a:lnTo>
                    <a:pt x="28721" y="7956"/>
                  </a:lnTo>
                  <a:lnTo>
                    <a:pt x="28743" y="7966"/>
                  </a:lnTo>
                  <a:lnTo>
                    <a:pt x="28765" y="7976"/>
                  </a:lnTo>
                  <a:lnTo>
                    <a:pt x="28787" y="7988"/>
                  </a:lnTo>
                  <a:lnTo>
                    <a:pt x="28808" y="7999"/>
                  </a:lnTo>
                  <a:lnTo>
                    <a:pt x="28828" y="8012"/>
                  </a:lnTo>
                  <a:lnTo>
                    <a:pt x="28869" y="8038"/>
                  </a:lnTo>
                  <a:lnTo>
                    <a:pt x="28908" y="8065"/>
                  </a:lnTo>
                  <a:lnTo>
                    <a:pt x="28945" y="8095"/>
                  </a:lnTo>
                  <a:lnTo>
                    <a:pt x="28981" y="8126"/>
                  </a:lnTo>
                  <a:lnTo>
                    <a:pt x="29016" y="8159"/>
                  </a:lnTo>
                  <a:lnTo>
                    <a:pt x="29048" y="8195"/>
                  </a:lnTo>
                  <a:lnTo>
                    <a:pt x="29078" y="8231"/>
                  </a:lnTo>
                  <a:lnTo>
                    <a:pt x="29107" y="8270"/>
                  </a:lnTo>
                  <a:lnTo>
                    <a:pt x="29134" y="8309"/>
                  </a:lnTo>
                  <a:lnTo>
                    <a:pt x="29159" y="8351"/>
                  </a:lnTo>
                  <a:lnTo>
                    <a:pt x="29182" y="8394"/>
                  </a:lnTo>
                  <a:lnTo>
                    <a:pt x="29202" y="8436"/>
                  </a:lnTo>
                  <a:lnTo>
                    <a:pt x="29221" y="8481"/>
                  </a:lnTo>
                  <a:lnTo>
                    <a:pt x="29229" y="8504"/>
                  </a:lnTo>
                  <a:lnTo>
                    <a:pt x="29238" y="8527"/>
                  </a:lnTo>
                  <a:lnTo>
                    <a:pt x="29245" y="8551"/>
                  </a:lnTo>
                  <a:lnTo>
                    <a:pt x="29251" y="8574"/>
                  </a:lnTo>
                  <a:lnTo>
                    <a:pt x="29257" y="8598"/>
                  </a:lnTo>
                  <a:lnTo>
                    <a:pt x="29263" y="8621"/>
                  </a:lnTo>
                  <a:lnTo>
                    <a:pt x="29268" y="8645"/>
                  </a:lnTo>
                  <a:lnTo>
                    <a:pt x="29272" y="8670"/>
                  </a:lnTo>
                  <a:lnTo>
                    <a:pt x="29275" y="8694"/>
                  </a:lnTo>
                  <a:lnTo>
                    <a:pt x="29278" y="8719"/>
                  </a:lnTo>
                  <a:lnTo>
                    <a:pt x="29280" y="8744"/>
                  </a:lnTo>
                  <a:lnTo>
                    <a:pt x="29282" y="8769"/>
                  </a:lnTo>
                  <a:lnTo>
                    <a:pt x="29283" y="8794"/>
                  </a:lnTo>
                  <a:lnTo>
                    <a:pt x="29283" y="8820"/>
                  </a:lnTo>
                  <a:lnTo>
                    <a:pt x="29283" y="8845"/>
                  </a:lnTo>
                  <a:lnTo>
                    <a:pt x="29282" y="8871"/>
                  </a:lnTo>
                  <a:lnTo>
                    <a:pt x="29280" y="8897"/>
                  </a:lnTo>
                  <a:lnTo>
                    <a:pt x="29278" y="8922"/>
                  </a:lnTo>
                  <a:lnTo>
                    <a:pt x="29271" y="8974"/>
                  </a:lnTo>
                  <a:lnTo>
                    <a:pt x="29262" y="9024"/>
                  </a:lnTo>
                  <a:lnTo>
                    <a:pt x="29251" y="9074"/>
                  </a:lnTo>
                  <a:lnTo>
                    <a:pt x="29238" y="9123"/>
                  </a:lnTo>
                  <a:lnTo>
                    <a:pt x="29223" y="9171"/>
                  </a:lnTo>
                  <a:lnTo>
                    <a:pt x="29206" y="9219"/>
                  </a:lnTo>
                  <a:lnTo>
                    <a:pt x="29188" y="9265"/>
                  </a:lnTo>
                  <a:lnTo>
                    <a:pt x="29167" y="9310"/>
                  </a:lnTo>
                  <a:lnTo>
                    <a:pt x="29144" y="9355"/>
                  </a:lnTo>
                  <a:lnTo>
                    <a:pt x="29120" y="9398"/>
                  </a:lnTo>
                  <a:lnTo>
                    <a:pt x="29094" y="9441"/>
                  </a:lnTo>
                  <a:lnTo>
                    <a:pt x="29067" y="9481"/>
                  </a:lnTo>
                  <a:lnTo>
                    <a:pt x="29038" y="9522"/>
                  </a:lnTo>
                  <a:lnTo>
                    <a:pt x="29006" y="9560"/>
                  </a:lnTo>
                  <a:lnTo>
                    <a:pt x="28974" y="9599"/>
                  </a:lnTo>
                  <a:lnTo>
                    <a:pt x="28941" y="9635"/>
                  </a:lnTo>
                  <a:lnTo>
                    <a:pt x="28905" y="9671"/>
                  </a:lnTo>
                  <a:lnTo>
                    <a:pt x="28869" y="9704"/>
                  </a:lnTo>
                  <a:lnTo>
                    <a:pt x="28831" y="9737"/>
                  </a:lnTo>
                  <a:lnTo>
                    <a:pt x="28792" y="9768"/>
                  </a:lnTo>
                  <a:lnTo>
                    <a:pt x="28751" y="9798"/>
                  </a:lnTo>
                  <a:lnTo>
                    <a:pt x="28710" y="9827"/>
                  </a:lnTo>
                  <a:lnTo>
                    <a:pt x="28666" y="9854"/>
                  </a:lnTo>
                  <a:lnTo>
                    <a:pt x="28622" y="9879"/>
                  </a:lnTo>
                  <a:lnTo>
                    <a:pt x="28578" y="9903"/>
                  </a:lnTo>
                  <a:lnTo>
                    <a:pt x="28532" y="9926"/>
                  </a:lnTo>
                  <a:lnTo>
                    <a:pt x="28484" y="9946"/>
                  </a:lnTo>
                  <a:lnTo>
                    <a:pt x="28436" y="9965"/>
                  </a:lnTo>
                  <a:lnTo>
                    <a:pt x="28387" y="9983"/>
                  </a:lnTo>
                  <a:lnTo>
                    <a:pt x="28337" y="9999"/>
                  </a:lnTo>
                  <a:lnTo>
                    <a:pt x="28287" y="10013"/>
                  </a:lnTo>
                  <a:lnTo>
                    <a:pt x="28236" y="10025"/>
                  </a:lnTo>
                  <a:lnTo>
                    <a:pt x="28189" y="10031"/>
                  </a:lnTo>
                  <a:lnTo>
                    <a:pt x="28143" y="10035"/>
                  </a:lnTo>
                  <a:lnTo>
                    <a:pt x="28098" y="10038"/>
                  </a:lnTo>
                  <a:lnTo>
                    <a:pt x="28052" y="10040"/>
                  </a:lnTo>
                  <a:lnTo>
                    <a:pt x="28006" y="10041"/>
                  </a:lnTo>
                  <a:lnTo>
                    <a:pt x="27960" y="10040"/>
                  </a:lnTo>
                  <a:lnTo>
                    <a:pt x="27915" y="10039"/>
                  </a:lnTo>
                  <a:lnTo>
                    <a:pt x="27870" y="10036"/>
                  </a:lnTo>
                  <a:lnTo>
                    <a:pt x="27825" y="10033"/>
                  </a:lnTo>
                  <a:lnTo>
                    <a:pt x="27780" y="10028"/>
                  </a:lnTo>
                  <a:lnTo>
                    <a:pt x="27735" y="10021"/>
                  </a:lnTo>
                  <a:lnTo>
                    <a:pt x="27691" y="10014"/>
                  </a:lnTo>
                  <a:lnTo>
                    <a:pt x="27647" y="10005"/>
                  </a:lnTo>
                  <a:lnTo>
                    <a:pt x="27602" y="9995"/>
                  </a:lnTo>
                  <a:lnTo>
                    <a:pt x="27559" y="9984"/>
                  </a:lnTo>
                  <a:lnTo>
                    <a:pt x="27516" y="9972"/>
                  </a:lnTo>
                  <a:lnTo>
                    <a:pt x="27473" y="9958"/>
                  </a:lnTo>
                  <a:lnTo>
                    <a:pt x="27430" y="9943"/>
                  </a:lnTo>
                  <a:lnTo>
                    <a:pt x="27388" y="9928"/>
                  </a:lnTo>
                  <a:lnTo>
                    <a:pt x="27346" y="9910"/>
                  </a:lnTo>
                  <a:lnTo>
                    <a:pt x="27305" y="9891"/>
                  </a:lnTo>
                  <a:lnTo>
                    <a:pt x="27265" y="9871"/>
                  </a:lnTo>
                  <a:lnTo>
                    <a:pt x="27224" y="9850"/>
                  </a:lnTo>
                  <a:lnTo>
                    <a:pt x="27185" y="9828"/>
                  </a:lnTo>
                  <a:lnTo>
                    <a:pt x="27145" y="9803"/>
                  </a:lnTo>
                  <a:lnTo>
                    <a:pt x="27107" y="9778"/>
                  </a:lnTo>
                  <a:lnTo>
                    <a:pt x="27068" y="9751"/>
                  </a:lnTo>
                  <a:lnTo>
                    <a:pt x="27031" y="9723"/>
                  </a:lnTo>
                  <a:lnTo>
                    <a:pt x="26994" y="9693"/>
                  </a:lnTo>
                  <a:lnTo>
                    <a:pt x="26958" y="9662"/>
                  </a:lnTo>
                  <a:lnTo>
                    <a:pt x="26922" y="9630"/>
                  </a:lnTo>
                  <a:lnTo>
                    <a:pt x="26888" y="9597"/>
                  </a:lnTo>
                  <a:lnTo>
                    <a:pt x="26854" y="9559"/>
                  </a:lnTo>
                  <a:lnTo>
                    <a:pt x="26821" y="9521"/>
                  </a:lnTo>
                  <a:lnTo>
                    <a:pt x="26790" y="9482"/>
                  </a:lnTo>
                  <a:lnTo>
                    <a:pt x="26761" y="9443"/>
                  </a:lnTo>
                  <a:lnTo>
                    <a:pt x="26732" y="9403"/>
                  </a:lnTo>
                  <a:lnTo>
                    <a:pt x="26705" y="9364"/>
                  </a:lnTo>
                  <a:lnTo>
                    <a:pt x="26679" y="9323"/>
                  </a:lnTo>
                  <a:lnTo>
                    <a:pt x="26655" y="9282"/>
                  </a:lnTo>
                  <a:lnTo>
                    <a:pt x="26631" y="9241"/>
                  </a:lnTo>
                  <a:lnTo>
                    <a:pt x="26609" y="9199"/>
                  </a:lnTo>
                  <a:lnTo>
                    <a:pt x="26588" y="9157"/>
                  </a:lnTo>
                  <a:lnTo>
                    <a:pt x="26568" y="9115"/>
                  </a:lnTo>
                  <a:lnTo>
                    <a:pt x="26551" y="9073"/>
                  </a:lnTo>
                  <a:lnTo>
                    <a:pt x="26533" y="9029"/>
                  </a:lnTo>
                  <a:lnTo>
                    <a:pt x="26517" y="8987"/>
                  </a:lnTo>
                  <a:lnTo>
                    <a:pt x="26503" y="8943"/>
                  </a:lnTo>
                  <a:lnTo>
                    <a:pt x="26489" y="8900"/>
                  </a:lnTo>
                  <a:lnTo>
                    <a:pt x="26477" y="8857"/>
                  </a:lnTo>
                  <a:lnTo>
                    <a:pt x="26466" y="8812"/>
                  </a:lnTo>
                  <a:lnTo>
                    <a:pt x="26456" y="8768"/>
                  </a:lnTo>
                  <a:lnTo>
                    <a:pt x="26448" y="8723"/>
                  </a:lnTo>
                  <a:lnTo>
                    <a:pt x="26440" y="8680"/>
                  </a:lnTo>
                  <a:lnTo>
                    <a:pt x="26434" y="8635"/>
                  </a:lnTo>
                  <a:lnTo>
                    <a:pt x="26429" y="8590"/>
                  </a:lnTo>
                  <a:lnTo>
                    <a:pt x="26425" y="8546"/>
                  </a:lnTo>
                  <a:lnTo>
                    <a:pt x="26422" y="8501"/>
                  </a:lnTo>
                  <a:lnTo>
                    <a:pt x="26421" y="8456"/>
                  </a:lnTo>
                  <a:lnTo>
                    <a:pt x="26419" y="8412"/>
                  </a:lnTo>
                  <a:lnTo>
                    <a:pt x="26419" y="8368"/>
                  </a:lnTo>
                  <a:lnTo>
                    <a:pt x="26422" y="8323"/>
                  </a:lnTo>
                  <a:lnTo>
                    <a:pt x="26425" y="8278"/>
                  </a:lnTo>
                  <a:lnTo>
                    <a:pt x="26428" y="8233"/>
                  </a:lnTo>
                  <a:lnTo>
                    <a:pt x="26433" y="8189"/>
                  </a:lnTo>
                  <a:lnTo>
                    <a:pt x="26439" y="8145"/>
                  </a:lnTo>
                  <a:lnTo>
                    <a:pt x="26445" y="8100"/>
                  </a:lnTo>
                  <a:lnTo>
                    <a:pt x="26454" y="8056"/>
                  </a:lnTo>
                  <a:lnTo>
                    <a:pt x="26463" y="8013"/>
                  </a:lnTo>
                  <a:lnTo>
                    <a:pt x="26473" y="7969"/>
                  </a:lnTo>
                  <a:lnTo>
                    <a:pt x="26484" y="7925"/>
                  </a:lnTo>
                  <a:lnTo>
                    <a:pt x="26497" y="7882"/>
                  </a:lnTo>
                  <a:lnTo>
                    <a:pt x="26509" y="7839"/>
                  </a:lnTo>
                  <a:lnTo>
                    <a:pt x="26524" y="7796"/>
                  </a:lnTo>
                  <a:lnTo>
                    <a:pt x="26539" y="7754"/>
                  </a:lnTo>
                  <a:lnTo>
                    <a:pt x="26555" y="7711"/>
                  </a:lnTo>
                  <a:lnTo>
                    <a:pt x="26571" y="7669"/>
                  </a:lnTo>
                  <a:lnTo>
                    <a:pt x="26590" y="7628"/>
                  </a:lnTo>
                  <a:lnTo>
                    <a:pt x="26609" y="7587"/>
                  </a:lnTo>
                  <a:lnTo>
                    <a:pt x="26629" y="7546"/>
                  </a:lnTo>
                  <a:lnTo>
                    <a:pt x="26650" y="7506"/>
                  </a:lnTo>
                  <a:lnTo>
                    <a:pt x="26671" y="7465"/>
                  </a:lnTo>
                  <a:lnTo>
                    <a:pt x="26694" y="7426"/>
                  </a:lnTo>
                  <a:lnTo>
                    <a:pt x="26718" y="7387"/>
                  </a:lnTo>
                  <a:lnTo>
                    <a:pt x="26743" y="7349"/>
                  </a:lnTo>
                  <a:lnTo>
                    <a:pt x="26768" y="7310"/>
                  </a:lnTo>
                  <a:lnTo>
                    <a:pt x="26795" y="7273"/>
                  </a:lnTo>
                  <a:lnTo>
                    <a:pt x="26822" y="7236"/>
                  </a:lnTo>
                  <a:lnTo>
                    <a:pt x="26850" y="7200"/>
                  </a:lnTo>
                  <a:lnTo>
                    <a:pt x="26880" y="7163"/>
                  </a:lnTo>
                  <a:lnTo>
                    <a:pt x="26910" y="7128"/>
                  </a:lnTo>
                  <a:lnTo>
                    <a:pt x="26940" y="7094"/>
                  </a:lnTo>
                  <a:lnTo>
                    <a:pt x="26971" y="7060"/>
                  </a:lnTo>
                  <a:lnTo>
                    <a:pt x="27005" y="7027"/>
                  </a:lnTo>
                  <a:lnTo>
                    <a:pt x="27038" y="6994"/>
                  </a:lnTo>
                  <a:lnTo>
                    <a:pt x="27071" y="6962"/>
                  </a:lnTo>
                  <a:lnTo>
                    <a:pt x="27107" y="6933"/>
                  </a:lnTo>
                  <a:lnTo>
                    <a:pt x="27141" y="6906"/>
                  </a:lnTo>
                  <a:lnTo>
                    <a:pt x="27176" y="6880"/>
                  </a:lnTo>
                  <a:lnTo>
                    <a:pt x="27212" y="6854"/>
                  </a:lnTo>
                  <a:lnTo>
                    <a:pt x="27248" y="6829"/>
                  </a:lnTo>
                  <a:lnTo>
                    <a:pt x="27285" y="6805"/>
                  </a:lnTo>
                  <a:lnTo>
                    <a:pt x="27321" y="6782"/>
                  </a:lnTo>
                  <a:lnTo>
                    <a:pt x="27357" y="6761"/>
                  </a:lnTo>
                  <a:lnTo>
                    <a:pt x="27395" y="6740"/>
                  </a:lnTo>
                  <a:lnTo>
                    <a:pt x="27432" y="6719"/>
                  </a:lnTo>
                  <a:lnTo>
                    <a:pt x="27470" y="6699"/>
                  </a:lnTo>
                  <a:lnTo>
                    <a:pt x="27508" y="6681"/>
                  </a:lnTo>
                  <a:lnTo>
                    <a:pt x="27546" y="6663"/>
                  </a:lnTo>
                  <a:lnTo>
                    <a:pt x="27584" y="6646"/>
                  </a:lnTo>
                  <a:lnTo>
                    <a:pt x="27623" y="6630"/>
                  </a:lnTo>
                  <a:lnTo>
                    <a:pt x="27662" y="6615"/>
                  </a:lnTo>
                  <a:lnTo>
                    <a:pt x="27701" y="6600"/>
                  </a:lnTo>
                  <a:lnTo>
                    <a:pt x="27741" y="6587"/>
                  </a:lnTo>
                  <a:lnTo>
                    <a:pt x="27780" y="6573"/>
                  </a:lnTo>
                  <a:lnTo>
                    <a:pt x="27820" y="6562"/>
                  </a:lnTo>
                  <a:lnTo>
                    <a:pt x="27859" y="6550"/>
                  </a:lnTo>
                  <a:lnTo>
                    <a:pt x="27899" y="6540"/>
                  </a:lnTo>
                  <a:lnTo>
                    <a:pt x="27939" y="6531"/>
                  </a:lnTo>
                  <a:lnTo>
                    <a:pt x="27980" y="6521"/>
                  </a:lnTo>
                  <a:lnTo>
                    <a:pt x="28020" y="6514"/>
                  </a:lnTo>
                  <a:lnTo>
                    <a:pt x="28060" y="6507"/>
                  </a:lnTo>
                  <a:lnTo>
                    <a:pt x="28101" y="6499"/>
                  </a:lnTo>
                  <a:lnTo>
                    <a:pt x="28141" y="6494"/>
                  </a:lnTo>
                  <a:lnTo>
                    <a:pt x="28182" y="6489"/>
                  </a:lnTo>
                  <a:lnTo>
                    <a:pt x="28223" y="6485"/>
                  </a:lnTo>
                  <a:lnTo>
                    <a:pt x="28264" y="6482"/>
                  </a:lnTo>
                  <a:lnTo>
                    <a:pt x="28305" y="6480"/>
                  </a:lnTo>
                  <a:lnTo>
                    <a:pt x="28345" y="6478"/>
                  </a:lnTo>
                  <a:lnTo>
                    <a:pt x="28387" y="6477"/>
                  </a:lnTo>
                  <a:lnTo>
                    <a:pt x="28428" y="6477"/>
                  </a:lnTo>
                  <a:lnTo>
                    <a:pt x="28468" y="6477"/>
                  </a:lnTo>
                  <a:lnTo>
                    <a:pt x="28510" y="6479"/>
                  </a:lnTo>
                  <a:lnTo>
                    <a:pt x="28550" y="6481"/>
                  </a:lnTo>
                  <a:lnTo>
                    <a:pt x="28592" y="6483"/>
                  </a:lnTo>
                  <a:lnTo>
                    <a:pt x="28633" y="6486"/>
                  </a:lnTo>
                  <a:lnTo>
                    <a:pt x="28673" y="6490"/>
                  </a:lnTo>
                  <a:lnTo>
                    <a:pt x="28715" y="6495"/>
                  </a:lnTo>
                  <a:lnTo>
                    <a:pt x="28756" y="6501"/>
                  </a:lnTo>
                  <a:lnTo>
                    <a:pt x="28796" y="6508"/>
                  </a:lnTo>
                  <a:lnTo>
                    <a:pt x="28837" y="6514"/>
                  </a:lnTo>
                  <a:lnTo>
                    <a:pt x="28877" y="6522"/>
                  </a:lnTo>
                  <a:lnTo>
                    <a:pt x="28918" y="6531"/>
                  </a:lnTo>
                  <a:lnTo>
                    <a:pt x="28959" y="6540"/>
                  </a:lnTo>
                  <a:lnTo>
                    <a:pt x="28999" y="6549"/>
                  </a:lnTo>
                  <a:lnTo>
                    <a:pt x="29040" y="6560"/>
                  </a:lnTo>
                  <a:lnTo>
                    <a:pt x="29079" y="6571"/>
                  </a:lnTo>
                  <a:lnTo>
                    <a:pt x="29119" y="6584"/>
                  </a:lnTo>
                  <a:lnTo>
                    <a:pt x="29159" y="6596"/>
                  </a:lnTo>
                  <a:lnTo>
                    <a:pt x="29199" y="6610"/>
                  </a:lnTo>
                  <a:lnTo>
                    <a:pt x="29239" y="6623"/>
                  </a:lnTo>
                  <a:lnTo>
                    <a:pt x="29277" y="6638"/>
                  </a:lnTo>
                  <a:lnTo>
                    <a:pt x="29317" y="6653"/>
                  </a:lnTo>
                  <a:lnTo>
                    <a:pt x="29355" y="6669"/>
                  </a:lnTo>
                  <a:lnTo>
                    <a:pt x="29395" y="6686"/>
                  </a:lnTo>
                  <a:lnTo>
                    <a:pt x="29432" y="6703"/>
                  </a:lnTo>
                  <a:lnTo>
                    <a:pt x="29471" y="6721"/>
                  </a:lnTo>
                  <a:lnTo>
                    <a:pt x="29509" y="6740"/>
                  </a:lnTo>
                  <a:lnTo>
                    <a:pt x="29547" y="6759"/>
                  </a:lnTo>
                  <a:lnTo>
                    <a:pt x="29584" y="6778"/>
                  </a:lnTo>
                  <a:lnTo>
                    <a:pt x="29619" y="6799"/>
                  </a:lnTo>
                  <a:lnTo>
                    <a:pt x="29652" y="6819"/>
                  </a:lnTo>
                  <a:lnTo>
                    <a:pt x="29685" y="6841"/>
                  </a:lnTo>
                  <a:lnTo>
                    <a:pt x="29717" y="6863"/>
                  </a:lnTo>
                  <a:lnTo>
                    <a:pt x="29750" y="6884"/>
                  </a:lnTo>
                  <a:lnTo>
                    <a:pt x="29781" y="6906"/>
                  </a:lnTo>
                  <a:lnTo>
                    <a:pt x="29812" y="6929"/>
                  </a:lnTo>
                  <a:lnTo>
                    <a:pt x="29842" y="6953"/>
                  </a:lnTo>
                  <a:lnTo>
                    <a:pt x="29873" y="6977"/>
                  </a:lnTo>
                  <a:lnTo>
                    <a:pt x="29902" y="7001"/>
                  </a:lnTo>
                  <a:lnTo>
                    <a:pt x="29931" y="7025"/>
                  </a:lnTo>
                  <a:lnTo>
                    <a:pt x="29959" y="7050"/>
                  </a:lnTo>
                  <a:lnTo>
                    <a:pt x="29987" y="7075"/>
                  </a:lnTo>
                  <a:lnTo>
                    <a:pt x="30014" y="7101"/>
                  </a:lnTo>
                  <a:lnTo>
                    <a:pt x="30041" y="7127"/>
                  </a:lnTo>
                  <a:lnTo>
                    <a:pt x="30067" y="7153"/>
                  </a:lnTo>
                  <a:lnTo>
                    <a:pt x="30118" y="7207"/>
                  </a:lnTo>
                  <a:lnTo>
                    <a:pt x="30167" y="7261"/>
                  </a:lnTo>
                  <a:lnTo>
                    <a:pt x="30213" y="7317"/>
                  </a:lnTo>
                  <a:lnTo>
                    <a:pt x="30258" y="7376"/>
                  </a:lnTo>
                  <a:lnTo>
                    <a:pt x="30300" y="7434"/>
                  </a:lnTo>
                  <a:lnTo>
                    <a:pt x="30341" y="7494"/>
                  </a:lnTo>
                  <a:lnTo>
                    <a:pt x="30379" y="7555"/>
                  </a:lnTo>
                  <a:lnTo>
                    <a:pt x="30415" y="7617"/>
                  </a:lnTo>
                  <a:lnTo>
                    <a:pt x="30449" y="7680"/>
                  </a:lnTo>
                  <a:lnTo>
                    <a:pt x="30482" y="7744"/>
                  </a:lnTo>
                  <a:lnTo>
                    <a:pt x="30512" y="7809"/>
                  </a:lnTo>
                  <a:lnTo>
                    <a:pt x="30540" y="7874"/>
                  </a:lnTo>
                  <a:lnTo>
                    <a:pt x="30566" y="7941"/>
                  </a:lnTo>
                  <a:lnTo>
                    <a:pt x="30590" y="8007"/>
                  </a:lnTo>
                  <a:lnTo>
                    <a:pt x="30612" y="8075"/>
                  </a:lnTo>
                  <a:lnTo>
                    <a:pt x="30632" y="8144"/>
                  </a:lnTo>
                  <a:lnTo>
                    <a:pt x="30649" y="8212"/>
                  </a:lnTo>
                  <a:lnTo>
                    <a:pt x="30665" y="8282"/>
                  </a:lnTo>
                  <a:lnTo>
                    <a:pt x="30678" y="8352"/>
                  </a:lnTo>
                  <a:lnTo>
                    <a:pt x="30691" y="8423"/>
                  </a:lnTo>
                  <a:lnTo>
                    <a:pt x="30700" y="8493"/>
                  </a:lnTo>
                  <a:lnTo>
                    <a:pt x="30709" y="8565"/>
                  </a:lnTo>
                  <a:lnTo>
                    <a:pt x="30714" y="8636"/>
                  </a:lnTo>
                  <a:lnTo>
                    <a:pt x="30718" y="8708"/>
                  </a:lnTo>
                  <a:lnTo>
                    <a:pt x="30720" y="8780"/>
                  </a:lnTo>
                  <a:lnTo>
                    <a:pt x="30720" y="8853"/>
                  </a:lnTo>
                  <a:lnTo>
                    <a:pt x="30718" y="8924"/>
                  </a:lnTo>
                  <a:lnTo>
                    <a:pt x="30714" y="8996"/>
                  </a:lnTo>
                  <a:lnTo>
                    <a:pt x="30708" y="9068"/>
                  </a:lnTo>
                  <a:lnTo>
                    <a:pt x="30700" y="9141"/>
                  </a:lnTo>
                  <a:lnTo>
                    <a:pt x="30690" y="9213"/>
                  </a:lnTo>
                  <a:lnTo>
                    <a:pt x="30678" y="9284"/>
                  </a:lnTo>
                  <a:lnTo>
                    <a:pt x="30665" y="9355"/>
                  </a:lnTo>
                  <a:lnTo>
                    <a:pt x="30649" y="9427"/>
                  </a:lnTo>
                  <a:lnTo>
                    <a:pt x="30632" y="9498"/>
                  </a:lnTo>
                  <a:lnTo>
                    <a:pt x="30612" y="9569"/>
                  </a:lnTo>
                  <a:lnTo>
                    <a:pt x="30590" y="9638"/>
                  </a:lnTo>
                  <a:lnTo>
                    <a:pt x="30567" y="9708"/>
                  </a:lnTo>
                  <a:lnTo>
                    <a:pt x="30542" y="9777"/>
                  </a:lnTo>
                  <a:lnTo>
                    <a:pt x="30515" y="9845"/>
                  </a:lnTo>
                  <a:lnTo>
                    <a:pt x="30486" y="9913"/>
                  </a:lnTo>
                  <a:lnTo>
                    <a:pt x="30456" y="9981"/>
                  </a:lnTo>
                  <a:lnTo>
                    <a:pt x="30422" y="10047"/>
                  </a:lnTo>
                  <a:lnTo>
                    <a:pt x="30388" y="10113"/>
                  </a:lnTo>
                  <a:lnTo>
                    <a:pt x="30351" y="10177"/>
                  </a:lnTo>
                  <a:lnTo>
                    <a:pt x="30313" y="10242"/>
                  </a:lnTo>
                  <a:lnTo>
                    <a:pt x="30273" y="10304"/>
                  </a:lnTo>
                  <a:lnTo>
                    <a:pt x="30231" y="10367"/>
                  </a:lnTo>
                  <a:lnTo>
                    <a:pt x="30187" y="10428"/>
                  </a:lnTo>
                  <a:lnTo>
                    <a:pt x="30141" y="10488"/>
                  </a:lnTo>
                  <a:lnTo>
                    <a:pt x="30094" y="10547"/>
                  </a:lnTo>
                  <a:lnTo>
                    <a:pt x="30044" y="10604"/>
                  </a:lnTo>
                  <a:lnTo>
                    <a:pt x="29993" y="10660"/>
                  </a:lnTo>
                  <a:lnTo>
                    <a:pt x="29940" y="10715"/>
                  </a:lnTo>
                  <a:lnTo>
                    <a:pt x="29886" y="10770"/>
                  </a:lnTo>
                  <a:lnTo>
                    <a:pt x="29829" y="10822"/>
                  </a:lnTo>
                  <a:lnTo>
                    <a:pt x="29775" y="10867"/>
                  </a:lnTo>
                  <a:lnTo>
                    <a:pt x="29719" y="10911"/>
                  </a:lnTo>
                  <a:lnTo>
                    <a:pt x="29662" y="10953"/>
                  </a:lnTo>
                  <a:lnTo>
                    <a:pt x="29605" y="10993"/>
                  </a:lnTo>
                  <a:lnTo>
                    <a:pt x="29548" y="11032"/>
                  </a:lnTo>
                  <a:lnTo>
                    <a:pt x="29489" y="11068"/>
                  </a:lnTo>
                  <a:lnTo>
                    <a:pt x="29431" y="11105"/>
                  </a:lnTo>
                  <a:lnTo>
                    <a:pt x="29372" y="11138"/>
                  </a:lnTo>
                  <a:lnTo>
                    <a:pt x="29311" y="11170"/>
                  </a:lnTo>
                  <a:lnTo>
                    <a:pt x="29251" y="11201"/>
                  </a:lnTo>
                  <a:lnTo>
                    <a:pt x="29191" y="11231"/>
                  </a:lnTo>
                  <a:lnTo>
                    <a:pt x="29129" y="11259"/>
                  </a:lnTo>
                  <a:lnTo>
                    <a:pt x="29068" y="11285"/>
                  </a:lnTo>
                  <a:lnTo>
                    <a:pt x="29005" y="11310"/>
                  </a:lnTo>
                  <a:lnTo>
                    <a:pt x="28943" y="11333"/>
                  </a:lnTo>
                  <a:lnTo>
                    <a:pt x="28880" y="11353"/>
                  </a:lnTo>
                  <a:lnTo>
                    <a:pt x="28817" y="11374"/>
                  </a:lnTo>
                  <a:lnTo>
                    <a:pt x="28753" y="11392"/>
                  </a:lnTo>
                  <a:lnTo>
                    <a:pt x="28689" y="11410"/>
                  </a:lnTo>
                  <a:lnTo>
                    <a:pt x="28625" y="11424"/>
                  </a:lnTo>
                  <a:lnTo>
                    <a:pt x="28561" y="11439"/>
                  </a:lnTo>
                  <a:lnTo>
                    <a:pt x="28496" y="11451"/>
                  </a:lnTo>
                  <a:lnTo>
                    <a:pt x="28431" y="11462"/>
                  </a:lnTo>
                  <a:lnTo>
                    <a:pt x="28366" y="11471"/>
                  </a:lnTo>
                  <a:lnTo>
                    <a:pt x="28301" y="11479"/>
                  </a:lnTo>
                  <a:lnTo>
                    <a:pt x="28236" y="11486"/>
                  </a:lnTo>
                  <a:lnTo>
                    <a:pt x="28170" y="11490"/>
                  </a:lnTo>
                  <a:lnTo>
                    <a:pt x="28105" y="11494"/>
                  </a:lnTo>
                  <a:lnTo>
                    <a:pt x="28039" y="11496"/>
                  </a:lnTo>
                  <a:lnTo>
                    <a:pt x="27974" y="11496"/>
                  </a:lnTo>
                  <a:lnTo>
                    <a:pt x="27908" y="11495"/>
                  </a:lnTo>
                  <a:lnTo>
                    <a:pt x="27843" y="11493"/>
                  </a:lnTo>
                  <a:lnTo>
                    <a:pt x="27777" y="11489"/>
                  </a:lnTo>
                  <a:lnTo>
                    <a:pt x="27711" y="11484"/>
                  </a:lnTo>
                  <a:lnTo>
                    <a:pt x="27646" y="11476"/>
                  </a:lnTo>
                  <a:lnTo>
                    <a:pt x="27580" y="11468"/>
                  </a:lnTo>
                  <a:lnTo>
                    <a:pt x="27516" y="11459"/>
                  </a:lnTo>
                  <a:lnTo>
                    <a:pt x="27450" y="11447"/>
                  </a:lnTo>
                  <a:lnTo>
                    <a:pt x="27386" y="11435"/>
                  </a:lnTo>
                  <a:lnTo>
                    <a:pt x="27320" y="11421"/>
                  </a:lnTo>
                  <a:lnTo>
                    <a:pt x="27255" y="11405"/>
                  </a:lnTo>
                  <a:lnTo>
                    <a:pt x="27192" y="11389"/>
                  </a:lnTo>
                  <a:lnTo>
                    <a:pt x="27127" y="11371"/>
                  </a:lnTo>
                  <a:lnTo>
                    <a:pt x="27064" y="11351"/>
                  </a:lnTo>
                  <a:lnTo>
                    <a:pt x="27000" y="11331"/>
                  </a:lnTo>
                  <a:lnTo>
                    <a:pt x="26937" y="11308"/>
                  </a:lnTo>
                  <a:lnTo>
                    <a:pt x="26874" y="11284"/>
                  </a:lnTo>
                  <a:lnTo>
                    <a:pt x="26812" y="11259"/>
                  </a:lnTo>
                  <a:lnTo>
                    <a:pt x="26751" y="11233"/>
                  </a:lnTo>
                  <a:lnTo>
                    <a:pt x="26689" y="11205"/>
                  </a:lnTo>
                  <a:lnTo>
                    <a:pt x="26628" y="11175"/>
                  </a:lnTo>
                  <a:lnTo>
                    <a:pt x="26567" y="11144"/>
                  </a:lnTo>
                  <a:lnTo>
                    <a:pt x="26507" y="11113"/>
                  </a:lnTo>
                  <a:lnTo>
                    <a:pt x="26448" y="11080"/>
                  </a:lnTo>
                  <a:lnTo>
                    <a:pt x="26388" y="11044"/>
                  </a:lnTo>
                  <a:lnTo>
                    <a:pt x="26330" y="11009"/>
                  </a:lnTo>
                  <a:lnTo>
                    <a:pt x="26272" y="10971"/>
                  </a:lnTo>
                  <a:lnTo>
                    <a:pt x="26214" y="10933"/>
                  </a:lnTo>
                  <a:lnTo>
                    <a:pt x="26158" y="10892"/>
                  </a:lnTo>
                  <a:lnTo>
                    <a:pt x="26102" y="10852"/>
                  </a:lnTo>
                  <a:lnTo>
                    <a:pt x="26047" y="10809"/>
                  </a:lnTo>
                  <a:lnTo>
                    <a:pt x="25992" y="10765"/>
                  </a:lnTo>
                  <a:lnTo>
                    <a:pt x="25937" y="10720"/>
                  </a:lnTo>
                  <a:lnTo>
                    <a:pt x="25884" y="10673"/>
                  </a:lnTo>
                  <a:lnTo>
                    <a:pt x="25840" y="10644"/>
                  </a:lnTo>
                  <a:lnTo>
                    <a:pt x="25797" y="10618"/>
                  </a:lnTo>
                  <a:lnTo>
                    <a:pt x="25756" y="10593"/>
                  </a:lnTo>
                  <a:lnTo>
                    <a:pt x="25718" y="10571"/>
                  </a:lnTo>
                  <a:lnTo>
                    <a:pt x="25681" y="10551"/>
                  </a:lnTo>
                  <a:lnTo>
                    <a:pt x="25646" y="10533"/>
                  </a:lnTo>
                  <a:lnTo>
                    <a:pt x="25613" y="10518"/>
                  </a:lnTo>
                  <a:lnTo>
                    <a:pt x="25581" y="10503"/>
                  </a:lnTo>
                  <a:lnTo>
                    <a:pt x="25550" y="10492"/>
                  </a:lnTo>
                  <a:lnTo>
                    <a:pt x="25521" y="10480"/>
                  </a:lnTo>
                  <a:lnTo>
                    <a:pt x="25493" y="10472"/>
                  </a:lnTo>
                  <a:lnTo>
                    <a:pt x="25466" y="10464"/>
                  </a:lnTo>
                  <a:lnTo>
                    <a:pt x="25440" y="10457"/>
                  </a:lnTo>
                  <a:lnTo>
                    <a:pt x="25414" y="10452"/>
                  </a:lnTo>
                  <a:lnTo>
                    <a:pt x="25389" y="10448"/>
                  </a:lnTo>
                  <a:lnTo>
                    <a:pt x="25364" y="10445"/>
                  </a:lnTo>
                  <a:lnTo>
                    <a:pt x="3051" y="10445"/>
                  </a:lnTo>
                  <a:lnTo>
                    <a:pt x="2972" y="10444"/>
                  </a:lnTo>
                  <a:lnTo>
                    <a:pt x="2894" y="10442"/>
                  </a:lnTo>
                  <a:lnTo>
                    <a:pt x="2816" y="10437"/>
                  </a:lnTo>
                  <a:lnTo>
                    <a:pt x="2739" y="10429"/>
                  </a:lnTo>
                  <a:lnTo>
                    <a:pt x="2662" y="10421"/>
                  </a:lnTo>
                  <a:lnTo>
                    <a:pt x="2586" y="10411"/>
                  </a:lnTo>
                  <a:lnTo>
                    <a:pt x="2511" y="10398"/>
                  </a:lnTo>
                  <a:lnTo>
                    <a:pt x="2436" y="10383"/>
                  </a:lnTo>
                  <a:lnTo>
                    <a:pt x="2362" y="10367"/>
                  </a:lnTo>
                  <a:lnTo>
                    <a:pt x="2288" y="10349"/>
                  </a:lnTo>
                  <a:lnTo>
                    <a:pt x="2215" y="10329"/>
                  </a:lnTo>
                  <a:lnTo>
                    <a:pt x="2143" y="10309"/>
                  </a:lnTo>
                  <a:lnTo>
                    <a:pt x="2073" y="10285"/>
                  </a:lnTo>
                  <a:lnTo>
                    <a:pt x="2002" y="10261"/>
                  </a:lnTo>
                  <a:lnTo>
                    <a:pt x="1932" y="10234"/>
                  </a:lnTo>
                  <a:lnTo>
                    <a:pt x="1863" y="10205"/>
                  </a:lnTo>
                  <a:lnTo>
                    <a:pt x="1795" y="10176"/>
                  </a:lnTo>
                  <a:lnTo>
                    <a:pt x="1728" y="10144"/>
                  </a:lnTo>
                  <a:lnTo>
                    <a:pt x="1661" y="10112"/>
                  </a:lnTo>
                  <a:lnTo>
                    <a:pt x="1597" y="10077"/>
                  </a:lnTo>
                  <a:lnTo>
                    <a:pt x="1532" y="10041"/>
                  </a:lnTo>
                  <a:lnTo>
                    <a:pt x="1469" y="10004"/>
                  </a:lnTo>
                  <a:lnTo>
                    <a:pt x="1406" y="9965"/>
                  </a:lnTo>
                  <a:lnTo>
                    <a:pt x="1345" y="9924"/>
                  </a:lnTo>
                  <a:lnTo>
                    <a:pt x="1285" y="9883"/>
                  </a:lnTo>
                  <a:lnTo>
                    <a:pt x="1225" y="9839"/>
                  </a:lnTo>
                  <a:lnTo>
                    <a:pt x="1167" y="9794"/>
                  </a:lnTo>
                  <a:lnTo>
                    <a:pt x="1110" y="9749"/>
                  </a:lnTo>
                  <a:lnTo>
                    <a:pt x="1055" y="9702"/>
                  </a:lnTo>
                  <a:lnTo>
                    <a:pt x="999" y="9653"/>
                  </a:lnTo>
                  <a:lnTo>
                    <a:pt x="945" y="9603"/>
                  </a:lnTo>
                  <a:lnTo>
                    <a:pt x="893" y="9552"/>
                  </a:lnTo>
                  <a:lnTo>
                    <a:pt x="842" y="9500"/>
                  </a:lnTo>
                  <a:lnTo>
                    <a:pt x="792" y="9446"/>
                  </a:lnTo>
                  <a:lnTo>
                    <a:pt x="743" y="9392"/>
                  </a:lnTo>
                  <a:lnTo>
                    <a:pt x="696" y="9335"/>
                  </a:lnTo>
                  <a:lnTo>
                    <a:pt x="651" y="9278"/>
                  </a:lnTo>
                  <a:lnTo>
                    <a:pt x="606" y="9220"/>
                  </a:lnTo>
                  <a:lnTo>
                    <a:pt x="562" y="9161"/>
                  </a:lnTo>
                  <a:lnTo>
                    <a:pt x="521" y="9100"/>
                  </a:lnTo>
                  <a:lnTo>
                    <a:pt x="480" y="9039"/>
                  </a:lnTo>
                  <a:lnTo>
                    <a:pt x="441" y="8976"/>
                  </a:lnTo>
                  <a:lnTo>
                    <a:pt x="404" y="8913"/>
                  </a:lnTo>
                  <a:lnTo>
                    <a:pt x="367" y="8849"/>
                  </a:lnTo>
                  <a:lnTo>
                    <a:pt x="333" y="8784"/>
                  </a:lnTo>
                  <a:lnTo>
                    <a:pt x="301" y="8717"/>
                  </a:lnTo>
                  <a:lnTo>
                    <a:pt x="270" y="8651"/>
                  </a:lnTo>
                  <a:lnTo>
                    <a:pt x="239" y="8582"/>
                  </a:lnTo>
                  <a:lnTo>
                    <a:pt x="211" y="8513"/>
                  </a:lnTo>
                  <a:lnTo>
                    <a:pt x="185" y="8444"/>
                  </a:lnTo>
                  <a:lnTo>
                    <a:pt x="160" y="8373"/>
                  </a:lnTo>
                  <a:lnTo>
                    <a:pt x="136" y="8302"/>
                  </a:lnTo>
                  <a:lnTo>
                    <a:pt x="116" y="8230"/>
                  </a:lnTo>
                  <a:lnTo>
                    <a:pt x="96" y="8157"/>
                  </a:lnTo>
                  <a:lnTo>
                    <a:pt x="78" y="8083"/>
                  </a:lnTo>
                  <a:lnTo>
                    <a:pt x="61" y="8010"/>
                  </a:lnTo>
                  <a:lnTo>
                    <a:pt x="47" y="7935"/>
                  </a:lnTo>
                  <a:lnTo>
                    <a:pt x="34" y="7860"/>
                  </a:lnTo>
                  <a:lnTo>
                    <a:pt x="24" y="7784"/>
                  </a:lnTo>
                  <a:lnTo>
                    <a:pt x="16" y="7707"/>
                  </a:lnTo>
                  <a:lnTo>
                    <a:pt x="8" y="7630"/>
                  </a:lnTo>
                  <a:lnTo>
                    <a:pt x="4" y="7552"/>
                  </a:lnTo>
                  <a:lnTo>
                    <a:pt x="1" y="7474"/>
                  </a:lnTo>
                  <a:lnTo>
                    <a:pt x="0" y="7394"/>
                  </a:lnTo>
                  <a:lnTo>
                    <a:pt x="0" y="3050"/>
                  </a:lnTo>
                  <a:lnTo>
                    <a:pt x="1" y="2971"/>
                  </a:lnTo>
                  <a:lnTo>
                    <a:pt x="4" y="2893"/>
                  </a:lnTo>
                  <a:lnTo>
                    <a:pt x="8" y="2815"/>
                  </a:lnTo>
                  <a:lnTo>
                    <a:pt x="16" y="2738"/>
                  </a:lnTo>
                  <a:lnTo>
                    <a:pt x="24" y="2661"/>
                  </a:lnTo>
                  <a:lnTo>
                    <a:pt x="34" y="2585"/>
                  </a:lnTo>
                  <a:lnTo>
                    <a:pt x="47" y="2510"/>
                  </a:lnTo>
                  <a:lnTo>
                    <a:pt x="61" y="2435"/>
                  </a:lnTo>
                  <a:lnTo>
                    <a:pt x="78" y="2361"/>
                  </a:lnTo>
                  <a:lnTo>
                    <a:pt x="96" y="2288"/>
                  </a:lnTo>
                  <a:lnTo>
                    <a:pt x="116" y="2215"/>
                  </a:lnTo>
                  <a:lnTo>
                    <a:pt x="136" y="2143"/>
                  </a:lnTo>
                  <a:lnTo>
                    <a:pt x="160" y="2072"/>
                  </a:lnTo>
                  <a:lnTo>
                    <a:pt x="185" y="2001"/>
                  </a:lnTo>
                  <a:lnTo>
                    <a:pt x="211" y="1932"/>
                  </a:lnTo>
                  <a:lnTo>
                    <a:pt x="239" y="1863"/>
                  </a:lnTo>
                  <a:lnTo>
                    <a:pt x="270" y="1795"/>
                  </a:lnTo>
                  <a:lnTo>
                    <a:pt x="301" y="1728"/>
                  </a:lnTo>
                  <a:lnTo>
                    <a:pt x="333" y="1661"/>
                  </a:lnTo>
                  <a:lnTo>
                    <a:pt x="367" y="1596"/>
                  </a:lnTo>
                  <a:lnTo>
                    <a:pt x="404" y="1532"/>
                  </a:lnTo>
                  <a:lnTo>
                    <a:pt x="441" y="1468"/>
                  </a:lnTo>
                  <a:lnTo>
                    <a:pt x="480" y="1406"/>
                  </a:lnTo>
                  <a:lnTo>
                    <a:pt x="521" y="1345"/>
                  </a:lnTo>
                  <a:lnTo>
                    <a:pt x="562" y="1284"/>
                  </a:lnTo>
                  <a:lnTo>
                    <a:pt x="606" y="1225"/>
                  </a:lnTo>
                  <a:lnTo>
                    <a:pt x="651" y="1167"/>
                  </a:lnTo>
                  <a:lnTo>
                    <a:pt x="696" y="1109"/>
                  </a:lnTo>
                  <a:lnTo>
                    <a:pt x="743" y="1054"/>
                  </a:lnTo>
                  <a:lnTo>
                    <a:pt x="792" y="999"/>
                  </a:lnTo>
                  <a:lnTo>
                    <a:pt x="842" y="946"/>
                  </a:lnTo>
                  <a:lnTo>
                    <a:pt x="893" y="893"/>
                  </a:lnTo>
                  <a:lnTo>
                    <a:pt x="945" y="842"/>
                  </a:lnTo>
                  <a:lnTo>
                    <a:pt x="999" y="792"/>
                  </a:lnTo>
                  <a:lnTo>
                    <a:pt x="1055" y="744"/>
                  </a:lnTo>
                  <a:lnTo>
                    <a:pt x="1110" y="696"/>
                  </a:lnTo>
                  <a:lnTo>
                    <a:pt x="1167" y="650"/>
                  </a:lnTo>
                  <a:lnTo>
                    <a:pt x="1225" y="606"/>
                  </a:lnTo>
                  <a:lnTo>
                    <a:pt x="1285" y="563"/>
                  </a:lnTo>
                  <a:lnTo>
                    <a:pt x="1345" y="520"/>
                  </a:lnTo>
                  <a:lnTo>
                    <a:pt x="1406" y="481"/>
                  </a:lnTo>
                  <a:lnTo>
                    <a:pt x="1469" y="441"/>
                  </a:lnTo>
                  <a:lnTo>
                    <a:pt x="1532" y="404"/>
                  </a:lnTo>
                  <a:lnTo>
                    <a:pt x="1597" y="368"/>
                  </a:lnTo>
                  <a:lnTo>
                    <a:pt x="1661" y="334"/>
                  </a:lnTo>
                  <a:lnTo>
                    <a:pt x="1728" y="301"/>
                  </a:lnTo>
                  <a:lnTo>
                    <a:pt x="1795" y="270"/>
                  </a:lnTo>
                  <a:lnTo>
                    <a:pt x="1863" y="239"/>
                  </a:lnTo>
                  <a:lnTo>
                    <a:pt x="1932" y="211"/>
                  </a:lnTo>
                  <a:lnTo>
                    <a:pt x="2002" y="185"/>
                  </a:lnTo>
                  <a:lnTo>
                    <a:pt x="2073" y="160"/>
                  </a:lnTo>
                  <a:lnTo>
                    <a:pt x="2143" y="137"/>
                  </a:lnTo>
                  <a:lnTo>
                    <a:pt x="2215" y="116"/>
                  </a:lnTo>
                  <a:lnTo>
                    <a:pt x="2288" y="96"/>
                  </a:lnTo>
                  <a:lnTo>
                    <a:pt x="2362" y="78"/>
                  </a:lnTo>
                  <a:lnTo>
                    <a:pt x="2436" y="61"/>
                  </a:lnTo>
                  <a:lnTo>
                    <a:pt x="2511" y="48"/>
                  </a:lnTo>
                  <a:lnTo>
                    <a:pt x="2586" y="35"/>
                  </a:lnTo>
                  <a:lnTo>
                    <a:pt x="2662" y="24"/>
                  </a:lnTo>
                  <a:lnTo>
                    <a:pt x="2739" y="16"/>
                  </a:lnTo>
                  <a:lnTo>
                    <a:pt x="2816" y="8"/>
                  </a:lnTo>
                  <a:lnTo>
                    <a:pt x="2894" y="4"/>
                  </a:lnTo>
                  <a:lnTo>
                    <a:pt x="2972" y="1"/>
                  </a:lnTo>
                  <a:lnTo>
                    <a:pt x="3051" y="0"/>
                  </a:lnTo>
                  <a:lnTo>
                    <a:pt x="25929" y="0"/>
                  </a:lnTo>
                  <a:lnTo>
                    <a:pt x="26007" y="1"/>
                  </a:lnTo>
                  <a:lnTo>
                    <a:pt x="26086" y="4"/>
                  </a:lnTo>
                  <a:lnTo>
                    <a:pt x="26163" y="8"/>
                  </a:lnTo>
                  <a:lnTo>
                    <a:pt x="26240" y="16"/>
                  </a:lnTo>
                  <a:lnTo>
                    <a:pt x="26317" y="24"/>
                  </a:lnTo>
                  <a:lnTo>
                    <a:pt x="26393" y="35"/>
                  </a:lnTo>
                  <a:lnTo>
                    <a:pt x="26469" y="48"/>
                  </a:lnTo>
                  <a:lnTo>
                    <a:pt x="26543" y="61"/>
                  </a:lnTo>
                  <a:lnTo>
                    <a:pt x="26618" y="78"/>
                  </a:lnTo>
                  <a:lnTo>
                    <a:pt x="26691" y="96"/>
                  </a:lnTo>
                  <a:lnTo>
                    <a:pt x="26764" y="116"/>
                  </a:lnTo>
                  <a:lnTo>
                    <a:pt x="26836" y="137"/>
                  </a:lnTo>
                  <a:lnTo>
                    <a:pt x="26908" y="160"/>
                  </a:lnTo>
                  <a:lnTo>
                    <a:pt x="26977" y="185"/>
                  </a:lnTo>
                  <a:lnTo>
                    <a:pt x="27047" y="211"/>
                  </a:lnTo>
                  <a:lnTo>
                    <a:pt x="27117" y="239"/>
                  </a:lnTo>
                  <a:lnTo>
                    <a:pt x="27185" y="270"/>
                  </a:lnTo>
                  <a:lnTo>
                    <a:pt x="27251" y="301"/>
                  </a:lnTo>
                  <a:lnTo>
                    <a:pt x="27318" y="334"/>
                  </a:lnTo>
                  <a:lnTo>
                    <a:pt x="27383" y="368"/>
                  </a:lnTo>
                  <a:lnTo>
                    <a:pt x="27448" y="404"/>
                  </a:lnTo>
                  <a:lnTo>
                    <a:pt x="27510" y="441"/>
                  </a:lnTo>
                  <a:lnTo>
                    <a:pt x="27573" y="481"/>
                  </a:lnTo>
                  <a:lnTo>
                    <a:pt x="27634" y="520"/>
                  </a:lnTo>
                  <a:lnTo>
                    <a:pt x="27695" y="563"/>
                  </a:lnTo>
                  <a:lnTo>
                    <a:pt x="27754" y="606"/>
                  </a:lnTo>
                  <a:lnTo>
                    <a:pt x="27812" y="650"/>
                  </a:lnTo>
                  <a:lnTo>
                    <a:pt x="27870" y="696"/>
                  </a:lnTo>
                  <a:lnTo>
                    <a:pt x="27926" y="744"/>
                  </a:lnTo>
                  <a:lnTo>
                    <a:pt x="27980" y="792"/>
                  </a:lnTo>
                  <a:lnTo>
                    <a:pt x="28034" y="842"/>
                  </a:lnTo>
                  <a:lnTo>
                    <a:pt x="28086" y="893"/>
                  </a:lnTo>
                  <a:lnTo>
                    <a:pt x="28137" y="946"/>
                  </a:lnTo>
                  <a:lnTo>
                    <a:pt x="28187" y="999"/>
                  </a:lnTo>
                  <a:lnTo>
                    <a:pt x="28236" y="1054"/>
                  </a:lnTo>
                  <a:lnTo>
                    <a:pt x="28283" y="1109"/>
                  </a:lnTo>
                  <a:lnTo>
                    <a:pt x="28330" y="1167"/>
                  </a:lnTo>
                  <a:lnTo>
                    <a:pt x="28373" y="1225"/>
                  </a:lnTo>
                  <a:lnTo>
                    <a:pt x="28417" y="1284"/>
                  </a:lnTo>
                  <a:lnTo>
                    <a:pt x="28459" y="1345"/>
                  </a:lnTo>
                  <a:lnTo>
                    <a:pt x="28499" y="1406"/>
                  </a:lnTo>
                  <a:lnTo>
                    <a:pt x="28538" y="1468"/>
                  </a:lnTo>
                  <a:lnTo>
                    <a:pt x="28575" y="1532"/>
                  </a:lnTo>
                  <a:lnTo>
                    <a:pt x="28612" y="1596"/>
                  </a:lnTo>
                  <a:lnTo>
                    <a:pt x="28646" y="1661"/>
                  </a:lnTo>
                  <a:lnTo>
                    <a:pt x="28680" y="1728"/>
                  </a:lnTo>
                  <a:lnTo>
                    <a:pt x="28711" y="1795"/>
                  </a:lnTo>
                  <a:lnTo>
                    <a:pt x="28740" y="1863"/>
                  </a:lnTo>
                  <a:lnTo>
                    <a:pt x="28768" y="1932"/>
                  </a:lnTo>
                  <a:lnTo>
                    <a:pt x="28795" y="2001"/>
                  </a:lnTo>
                  <a:lnTo>
                    <a:pt x="28820" y="2072"/>
                  </a:lnTo>
                  <a:lnTo>
                    <a:pt x="28843" y="2143"/>
                  </a:lnTo>
                  <a:lnTo>
                    <a:pt x="28865" y="2215"/>
                  </a:lnTo>
                  <a:lnTo>
                    <a:pt x="28884" y="2288"/>
                  </a:lnTo>
                  <a:lnTo>
                    <a:pt x="28902" y="2361"/>
                  </a:lnTo>
                  <a:lnTo>
                    <a:pt x="28918" y="2435"/>
                  </a:lnTo>
                  <a:lnTo>
                    <a:pt x="28933" y="2510"/>
                  </a:lnTo>
                  <a:lnTo>
                    <a:pt x="28945" y="2585"/>
                  </a:lnTo>
                  <a:lnTo>
                    <a:pt x="28955" y="2661"/>
                  </a:lnTo>
                  <a:lnTo>
                    <a:pt x="28965" y="2738"/>
                  </a:lnTo>
                  <a:lnTo>
                    <a:pt x="28971" y="2815"/>
                  </a:lnTo>
                  <a:lnTo>
                    <a:pt x="28976" y="2893"/>
                  </a:lnTo>
                  <a:lnTo>
                    <a:pt x="28979" y="2971"/>
                  </a:lnTo>
                  <a:lnTo>
                    <a:pt x="28980" y="3050"/>
                  </a:lnTo>
                  <a:lnTo>
                    <a:pt x="28980" y="5222"/>
                  </a:lnTo>
                  <a:lnTo>
                    <a:pt x="28979" y="5273"/>
                  </a:lnTo>
                  <a:lnTo>
                    <a:pt x="28978" y="5323"/>
                  </a:lnTo>
                  <a:lnTo>
                    <a:pt x="28974" y="5373"/>
                  </a:lnTo>
                  <a:lnTo>
                    <a:pt x="28969" y="5422"/>
                  </a:lnTo>
                  <a:lnTo>
                    <a:pt x="28965" y="5447"/>
                  </a:lnTo>
                  <a:lnTo>
                    <a:pt x="28961" y="5471"/>
                  </a:lnTo>
                  <a:lnTo>
                    <a:pt x="28955" y="5495"/>
                  </a:lnTo>
                  <a:lnTo>
                    <a:pt x="28950" y="5518"/>
                  </a:lnTo>
                  <a:lnTo>
                    <a:pt x="28943" y="5542"/>
                  </a:lnTo>
                  <a:lnTo>
                    <a:pt x="28936" y="5565"/>
                  </a:lnTo>
                  <a:lnTo>
                    <a:pt x="28927" y="5588"/>
                  </a:lnTo>
                  <a:lnTo>
                    <a:pt x="28918" y="5610"/>
                  </a:lnTo>
                  <a:lnTo>
                    <a:pt x="28825" y="5605"/>
                  </a:lnTo>
                  <a:lnTo>
                    <a:pt x="28733" y="5603"/>
                  </a:lnTo>
                  <a:lnTo>
                    <a:pt x="28640" y="5603"/>
                  </a:lnTo>
                  <a:lnTo>
                    <a:pt x="28548" y="5605"/>
                  </a:lnTo>
                  <a:lnTo>
                    <a:pt x="28456" y="5610"/>
                  </a:lnTo>
                  <a:lnTo>
                    <a:pt x="28364" y="5617"/>
                  </a:lnTo>
                  <a:lnTo>
                    <a:pt x="28274" y="5625"/>
                  </a:lnTo>
                  <a:lnTo>
                    <a:pt x="28183" y="5637"/>
                  </a:lnTo>
                  <a:lnTo>
                    <a:pt x="28092" y="5649"/>
                  </a:lnTo>
                  <a:lnTo>
                    <a:pt x="28003" y="5665"/>
                  </a:lnTo>
                  <a:lnTo>
                    <a:pt x="27913" y="5682"/>
                  </a:lnTo>
                  <a:lnTo>
                    <a:pt x="27825" y="5702"/>
                  </a:lnTo>
                  <a:lnTo>
                    <a:pt x="27737" y="5725"/>
                  </a:lnTo>
                  <a:lnTo>
                    <a:pt x="27650" y="5749"/>
                  </a:lnTo>
                  <a:lnTo>
                    <a:pt x="27564" y="5776"/>
                  </a:lnTo>
                  <a:lnTo>
                    <a:pt x="27478" y="5805"/>
                  </a:lnTo>
                  <a:lnTo>
                    <a:pt x="27437" y="5821"/>
                  </a:lnTo>
                  <a:lnTo>
                    <a:pt x="27394" y="5836"/>
                  </a:lnTo>
                  <a:lnTo>
                    <a:pt x="27352" y="5853"/>
                  </a:lnTo>
                  <a:lnTo>
                    <a:pt x="27311" y="5870"/>
                  </a:lnTo>
                  <a:lnTo>
                    <a:pt x="27269" y="5887"/>
                  </a:lnTo>
                  <a:lnTo>
                    <a:pt x="27228" y="5906"/>
                  </a:lnTo>
                  <a:lnTo>
                    <a:pt x="27187" y="5925"/>
                  </a:lnTo>
                  <a:lnTo>
                    <a:pt x="27147" y="5945"/>
                  </a:lnTo>
                  <a:lnTo>
                    <a:pt x="27107" y="5964"/>
                  </a:lnTo>
                  <a:lnTo>
                    <a:pt x="27066" y="5985"/>
                  </a:lnTo>
                  <a:lnTo>
                    <a:pt x="27026" y="6007"/>
                  </a:lnTo>
                  <a:lnTo>
                    <a:pt x="26988" y="6029"/>
                  </a:lnTo>
                  <a:lnTo>
                    <a:pt x="26948" y="6051"/>
                  </a:lnTo>
                  <a:lnTo>
                    <a:pt x="26910" y="6075"/>
                  </a:lnTo>
                  <a:lnTo>
                    <a:pt x="26871" y="6098"/>
                  </a:lnTo>
                  <a:lnTo>
                    <a:pt x="26833" y="6123"/>
                  </a:lnTo>
                  <a:lnTo>
                    <a:pt x="26795" y="6148"/>
                  </a:lnTo>
                  <a:lnTo>
                    <a:pt x="26758" y="6173"/>
                  </a:lnTo>
                  <a:lnTo>
                    <a:pt x="26721" y="6199"/>
                  </a:lnTo>
                  <a:lnTo>
                    <a:pt x="26684" y="6226"/>
                  </a:lnTo>
                  <a:lnTo>
                    <a:pt x="26648" y="6253"/>
                  </a:lnTo>
                  <a:lnTo>
                    <a:pt x="26612" y="6281"/>
                  </a:lnTo>
                  <a:lnTo>
                    <a:pt x="26577" y="6309"/>
                  </a:lnTo>
                  <a:lnTo>
                    <a:pt x="26541" y="6338"/>
                  </a:lnTo>
                  <a:lnTo>
                    <a:pt x="26507" y="6368"/>
                  </a:lnTo>
                  <a:lnTo>
                    <a:pt x="26473" y="6398"/>
                  </a:lnTo>
                  <a:lnTo>
                    <a:pt x="26438" y="6430"/>
                  </a:lnTo>
                  <a:lnTo>
                    <a:pt x="26405" y="6462"/>
                  </a:lnTo>
                  <a:lnTo>
                    <a:pt x="26372" y="6494"/>
                  </a:lnTo>
                  <a:lnTo>
                    <a:pt x="26339" y="6526"/>
                  </a:lnTo>
                  <a:lnTo>
                    <a:pt x="26307" y="6560"/>
                  </a:lnTo>
                  <a:lnTo>
                    <a:pt x="26275" y="6594"/>
                  </a:lnTo>
                  <a:lnTo>
                    <a:pt x="26232" y="6643"/>
                  </a:lnTo>
                  <a:lnTo>
                    <a:pt x="26191" y="6694"/>
                  </a:lnTo>
                  <a:lnTo>
                    <a:pt x="26152" y="6744"/>
                  </a:lnTo>
                  <a:lnTo>
                    <a:pt x="26113" y="6796"/>
                  </a:lnTo>
                  <a:lnTo>
                    <a:pt x="26076" y="6848"/>
                  </a:lnTo>
                  <a:lnTo>
                    <a:pt x="26041" y="6901"/>
                  </a:lnTo>
                  <a:lnTo>
                    <a:pt x="26006" y="6954"/>
                  </a:lnTo>
                  <a:lnTo>
                    <a:pt x="25973" y="7008"/>
                  </a:lnTo>
                  <a:lnTo>
                    <a:pt x="25942" y="7063"/>
                  </a:lnTo>
                  <a:lnTo>
                    <a:pt x="25911" y="7119"/>
                  </a:lnTo>
                  <a:lnTo>
                    <a:pt x="25882" y="7174"/>
                  </a:lnTo>
                  <a:lnTo>
                    <a:pt x="25855" y="7231"/>
                  </a:lnTo>
                  <a:lnTo>
                    <a:pt x="25829" y="7287"/>
                  </a:lnTo>
                  <a:lnTo>
                    <a:pt x="25804" y="7344"/>
                  </a:lnTo>
                  <a:lnTo>
                    <a:pt x="25780" y="7403"/>
                  </a:lnTo>
                  <a:lnTo>
                    <a:pt x="25758" y="7461"/>
                  </a:lnTo>
                  <a:lnTo>
                    <a:pt x="25738" y="7519"/>
                  </a:lnTo>
                  <a:lnTo>
                    <a:pt x="25719" y="7578"/>
                  </a:lnTo>
                  <a:lnTo>
                    <a:pt x="25701" y="7637"/>
                  </a:lnTo>
                  <a:lnTo>
                    <a:pt x="25684" y="7697"/>
                  </a:lnTo>
                  <a:lnTo>
                    <a:pt x="25669" y="7757"/>
                  </a:lnTo>
                  <a:lnTo>
                    <a:pt x="25655" y="7817"/>
                  </a:lnTo>
                  <a:lnTo>
                    <a:pt x="25643" y="7877"/>
                  </a:lnTo>
                  <a:lnTo>
                    <a:pt x="25631" y="7938"/>
                  </a:lnTo>
                  <a:lnTo>
                    <a:pt x="25622" y="7998"/>
                  </a:lnTo>
                  <a:lnTo>
                    <a:pt x="25614" y="8058"/>
                  </a:lnTo>
                  <a:lnTo>
                    <a:pt x="25606" y="8120"/>
                  </a:lnTo>
                  <a:lnTo>
                    <a:pt x="25601" y="8180"/>
                  </a:lnTo>
                  <a:lnTo>
                    <a:pt x="25597" y="8242"/>
                  </a:lnTo>
                  <a:lnTo>
                    <a:pt x="25595" y="8303"/>
                  </a:lnTo>
                  <a:lnTo>
                    <a:pt x="25593" y="8363"/>
                  </a:lnTo>
                  <a:lnTo>
                    <a:pt x="25593" y="8425"/>
                  </a:lnTo>
                  <a:lnTo>
                    <a:pt x="25595" y="8486"/>
                  </a:lnTo>
                  <a:lnTo>
                    <a:pt x="25597" y="8547"/>
                  </a:lnTo>
                  <a:lnTo>
                    <a:pt x="25601" y="8608"/>
                  </a:lnTo>
                  <a:lnTo>
                    <a:pt x="25607" y="8668"/>
                  </a:lnTo>
                  <a:lnTo>
                    <a:pt x="25614" y="8729"/>
                  </a:lnTo>
                  <a:lnTo>
                    <a:pt x="25622" y="8789"/>
                  </a:lnTo>
                  <a:lnTo>
                    <a:pt x="25632" y="8849"/>
                  </a:lnTo>
                  <a:lnTo>
                    <a:pt x="25644" y="8910"/>
                  </a:lnTo>
                  <a:lnTo>
                    <a:pt x="25656" y="8969"/>
                  </a:lnTo>
                  <a:lnTo>
                    <a:pt x="25670" y="9028"/>
                  </a:lnTo>
                  <a:lnTo>
                    <a:pt x="25686" y="9088"/>
                  </a:lnTo>
                  <a:lnTo>
                    <a:pt x="25702" y="9146"/>
                  </a:lnTo>
                  <a:lnTo>
                    <a:pt x="25721" y="9204"/>
                  </a:lnTo>
                  <a:lnTo>
                    <a:pt x="25740" y="9263"/>
                  </a:lnTo>
                  <a:lnTo>
                    <a:pt x="25762" y="9320"/>
                  </a:lnTo>
                  <a:lnTo>
                    <a:pt x="25783" y="9377"/>
                  </a:lnTo>
                  <a:lnTo>
                    <a:pt x="25807" y="9434"/>
                  </a:lnTo>
                  <a:lnTo>
                    <a:pt x="25832" y="9490"/>
                  </a:lnTo>
                  <a:lnTo>
                    <a:pt x="25859" y="9546"/>
                  </a:lnTo>
                  <a:lnTo>
                    <a:pt x="25888" y="9601"/>
                  </a:lnTo>
                  <a:lnTo>
                    <a:pt x="25917" y="9655"/>
                  </a:lnTo>
                  <a:lnTo>
                    <a:pt x="25948" y="9709"/>
                  </a:lnTo>
                  <a:lnTo>
                    <a:pt x="25980" y="9762"/>
                  </a:lnTo>
                  <a:lnTo>
                    <a:pt x="26015" y="9815"/>
                  </a:lnTo>
                  <a:lnTo>
                    <a:pt x="26050" y="9867"/>
                  </a:lnTo>
                  <a:lnTo>
                    <a:pt x="26086" y="9918"/>
                  </a:lnTo>
                  <a:lnTo>
                    <a:pt x="26124" y="9969"/>
                  </a:lnTo>
                  <a:lnTo>
                    <a:pt x="26163" y="10018"/>
                  </a:lnTo>
                  <a:lnTo>
                    <a:pt x="26205" y="10067"/>
                  </a:lnTo>
                  <a:lnTo>
                    <a:pt x="26247" y="10116"/>
                  </a:lnTo>
                  <a:lnTo>
                    <a:pt x="26290" y="10163"/>
                  </a:lnTo>
                  <a:lnTo>
                    <a:pt x="26336" y="10210"/>
                  </a:lnTo>
                  <a:lnTo>
                    <a:pt x="26383" y="10254"/>
                  </a:lnTo>
                  <a:lnTo>
                    <a:pt x="26430" y="10298"/>
                  </a:lnTo>
                  <a:lnTo>
                    <a:pt x="26479" y="10340"/>
                  </a:lnTo>
                  <a:lnTo>
                    <a:pt x="26528" y="10380"/>
                  </a:lnTo>
                  <a:lnTo>
                    <a:pt x="26579" y="10419"/>
                  </a:lnTo>
                  <a:lnTo>
                    <a:pt x="26630" y="10456"/>
                  </a:lnTo>
                  <a:lnTo>
                    <a:pt x="26682" y="10492"/>
                  </a:lnTo>
                  <a:lnTo>
                    <a:pt x="26735" y="10525"/>
                  </a:lnTo>
                  <a:lnTo>
                    <a:pt x="26788" y="10557"/>
                  </a:lnTo>
                  <a:lnTo>
                    <a:pt x="26843" y="10588"/>
                  </a:lnTo>
                  <a:lnTo>
                    <a:pt x="26897" y="10618"/>
                  </a:lnTo>
                  <a:lnTo>
                    <a:pt x="26954" y="10645"/>
                  </a:lnTo>
                  <a:lnTo>
                    <a:pt x="27010" y="10671"/>
                  </a:lnTo>
                  <a:lnTo>
                    <a:pt x="27067" y="10695"/>
                  </a:lnTo>
                  <a:lnTo>
                    <a:pt x="27124" y="10718"/>
                  </a:lnTo>
                  <a:lnTo>
                    <a:pt x="27182" y="10738"/>
                  </a:lnTo>
                  <a:lnTo>
                    <a:pt x="27240" y="10758"/>
                  </a:lnTo>
                  <a:lnTo>
                    <a:pt x="27298" y="10776"/>
                  </a:lnTo>
                  <a:lnTo>
                    <a:pt x="27357" y="10792"/>
                  </a:lnTo>
                  <a:lnTo>
                    <a:pt x="27417" y="10807"/>
                  </a:lnTo>
                  <a:lnTo>
                    <a:pt x="27476" y="10821"/>
                  </a:lnTo>
                  <a:lnTo>
                    <a:pt x="27535" y="10832"/>
                  </a:lnTo>
                  <a:lnTo>
                    <a:pt x="27596" y="10841"/>
                  </a:lnTo>
                  <a:lnTo>
                    <a:pt x="27655" y="10850"/>
                  </a:lnTo>
                  <a:lnTo>
                    <a:pt x="27716" y="10857"/>
                  </a:lnTo>
                  <a:lnTo>
                    <a:pt x="27776" y="10862"/>
                  </a:lnTo>
                  <a:lnTo>
                    <a:pt x="27836" y="10865"/>
                  </a:lnTo>
                  <a:lnTo>
                    <a:pt x="27897" y="10867"/>
                  </a:lnTo>
                  <a:lnTo>
                    <a:pt x="27956" y="10868"/>
                  </a:lnTo>
                  <a:lnTo>
                    <a:pt x="28016" y="10867"/>
                  </a:lnTo>
                  <a:lnTo>
                    <a:pt x="28077" y="10864"/>
                  </a:lnTo>
                  <a:lnTo>
                    <a:pt x="28136" y="10860"/>
                  </a:lnTo>
                  <a:lnTo>
                    <a:pt x="28195" y="10854"/>
                  </a:lnTo>
                  <a:lnTo>
                    <a:pt x="28255" y="10847"/>
                  </a:lnTo>
                  <a:lnTo>
                    <a:pt x="28314" y="10838"/>
                  </a:lnTo>
                  <a:lnTo>
                    <a:pt x="28372" y="10828"/>
                  </a:lnTo>
                  <a:lnTo>
                    <a:pt x="28431" y="10815"/>
                  </a:lnTo>
                  <a:lnTo>
                    <a:pt x="28488" y="10802"/>
                  </a:lnTo>
                  <a:lnTo>
                    <a:pt x="28545" y="10786"/>
                  </a:lnTo>
                  <a:lnTo>
                    <a:pt x="28603" y="10770"/>
                  </a:lnTo>
                  <a:lnTo>
                    <a:pt x="28659" y="10752"/>
                  </a:lnTo>
                  <a:lnTo>
                    <a:pt x="28714" y="10732"/>
                  </a:lnTo>
                  <a:lnTo>
                    <a:pt x="28769" y="10710"/>
                  </a:lnTo>
                  <a:lnTo>
                    <a:pt x="28823" y="10687"/>
                  </a:lnTo>
                  <a:lnTo>
                    <a:pt x="28877" y="10662"/>
                  </a:lnTo>
                  <a:lnTo>
                    <a:pt x="28930" y="10636"/>
                  </a:lnTo>
                  <a:lnTo>
                    <a:pt x="28983" y="10609"/>
                  </a:lnTo>
                  <a:lnTo>
                    <a:pt x="29034" y="10580"/>
                  </a:lnTo>
                  <a:lnTo>
                    <a:pt x="29083" y="10549"/>
                  </a:lnTo>
                  <a:lnTo>
                    <a:pt x="29133" y="10517"/>
                  </a:lnTo>
                  <a:lnTo>
                    <a:pt x="29181" y="10482"/>
                  </a:lnTo>
                  <a:lnTo>
                    <a:pt x="29229" y="10447"/>
                  </a:lnTo>
                  <a:lnTo>
                    <a:pt x="29276" y="10411"/>
                  </a:lnTo>
                  <a:lnTo>
                    <a:pt x="29321" y="10372"/>
                  </a:lnTo>
                  <a:lnTo>
                    <a:pt x="29366" y="10332"/>
                  </a:lnTo>
                  <a:lnTo>
                    <a:pt x="29408" y="10291"/>
                  </a:lnTo>
                  <a:lnTo>
                    <a:pt x="29450" y="10247"/>
                  </a:lnTo>
                  <a:lnTo>
                    <a:pt x="29491" y="10202"/>
                  </a:lnTo>
                  <a:lnTo>
                    <a:pt x="29530" y="10157"/>
                  </a:lnTo>
                  <a:lnTo>
                    <a:pt x="29569" y="10109"/>
                  </a:lnTo>
                  <a:lnTo>
                    <a:pt x="29605" y="10060"/>
                  </a:lnTo>
                  <a:lnTo>
                    <a:pt x="29640" y="10009"/>
                  </a:lnTo>
                  <a:lnTo>
                    <a:pt x="29674" y="9957"/>
                  </a:lnTo>
                  <a:lnTo>
                    <a:pt x="29707" y="9903"/>
                  </a:lnTo>
                  <a:lnTo>
                    <a:pt x="29727" y="9868"/>
                  </a:lnTo>
                  <a:lnTo>
                    <a:pt x="29746" y="9833"/>
                  </a:lnTo>
                  <a:lnTo>
                    <a:pt x="29764" y="9798"/>
                  </a:lnTo>
                  <a:lnTo>
                    <a:pt x="29783" y="9761"/>
                  </a:lnTo>
                  <a:lnTo>
                    <a:pt x="29800" y="9726"/>
                  </a:lnTo>
                  <a:lnTo>
                    <a:pt x="29817" y="9688"/>
                  </a:lnTo>
                  <a:lnTo>
                    <a:pt x="29833" y="9652"/>
                  </a:lnTo>
                  <a:lnTo>
                    <a:pt x="29850" y="9614"/>
                  </a:lnTo>
                  <a:lnTo>
                    <a:pt x="29864" y="9577"/>
                  </a:lnTo>
                  <a:lnTo>
                    <a:pt x="29879" y="9538"/>
                  </a:lnTo>
                  <a:lnTo>
                    <a:pt x="29893" y="9501"/>
                  </a:lnTo>
                  <a:lnTo>
                    <a:pt x="29906" y="9462"/>
                  </a:lnTo>
                  <a:lnTo>
                    <a:pt x="29918" y="9424"/>
                  </a:lnTo>
                  <a:lnTo>
                    <a:pt x="29931" y="9384"/>
                  </a:lnTo>
                  <a:lnTo>
                    <a:pt x="29942" y="9346"/>
                  </a:lnTo>
                  <a:lnTo>
                    <a:pt x="29953" y="9306"/>
                  </a:lnTo>
                  <a:lnTo>
                    <a:pt x="29962" y="9267"/>
                  </a:lnTo>
                  <a:lnTo>
                    <a:pt x="29971" y="9227"/>
                  </a:lnTo>
                  <a:lnTo>
                    <a:pt x="29980" y="9188"/>
                  </a:lnTo>
                  <a:lnTo>
                    <a:pt x="29988" y="9147"/>
                  </a:lnTo>
                  <a:lnTo>
                    <a:pt x="29994" y="9108"/>
                  </a:lnTo>
                  <a:lnTo>
                    <a:pt x="30001" y="9068"/>
                  </a:lnTo>
                  <a:lnTo>
                    <a:pt x="30006" y="9027"/>
                  </a:lnTo>
                  <a:lnTo>
                    <a:pt x="30011" y="8988"/>
                  </a:lnTo>
                  <a:lnTo>
                    <a:pt x="30015" y="8947"/>
                  </a:lnTo>
                  <a:lnTo>
                    <a:pt x="30018" y="8908"/>
                  </a:lnTo>
                  <a:lnTo>
                    <a:pt x="30020" y="8867"/>
                  </a:lnTo>
                  <a:lnTo>
                    <a:pt x="30021" y="8827"/>
                  </a:lnTo>
                  <a:lnTo>
                    <a:pt x="30023" y="8787"/>
                  </a:lnTo>
                  <a:lnTo>
                    <a:pt x="30023" y="8747"/>
                  </a:lnTo>
                  <a:lnTo>
                    <a:pt x="30021" y="8707"/>
                  </a:lnTo>
                  <a:lnTo>
                    <a:pt x="30019" y="8667"/>
                  </a:lnTo>
                  <a:lnTo>
                    <a:pt x="30017" y="8628"/>
                  </a:lnTo>
                  <a:lnTo>
                    <a:pt x="30013" y="8588"/>
                  </a:lnTo>
                  <a:lnTo>
                    <a:pt x="30009" y="8549"/>
                  </a:lnTo>
                  <a:lnTo>
                    <a:pt x="30004" y="8509"/>
                  </a:lnTo>
                  <a:lnTo>
                    <a:pt x="29998" y="8471"/>
                  </a:lnTo>
                  <a:lnTo>
                    <a:pt x="29990" y="8432"/>
                  </a:lnTo>
                  <a:lnTo>
                    <a:pt x="29982" y="8394"/>
                  </a:lnTo>
                  <a:lnTo>
                    <a:pt x="29974" y="8355"/>
                  </a:lnTo>
                  <a:lnTo>
                    <a:pt x="29963" y="8317"/>
                  </a:lnTo>
                  <a:lnTo>
                    <a:pt x="29953" y="8279"/>
                  </a:lnTo>
                  <a:lnTo>
                    <a:pt x="29941" y="8242"/>
                  </a:lnTo>
                  <a:lnTo>
                    <a:pt x="29928" y="8204"/>
                  </a:lnTo>
                  <a:lnTo>
                    <a:pt x="29914" y="8168"/>
                  </a:lnTo>
                  <a:lnTo>
                    <a:pt x="29900" y="8130"/>
                  </a:lnTo>
                  <a:lnTo>
                    <a:pt x="29884" y="8095"/>
                  </a:lnTo>
                  <a:lnTo>
                    <a:pt x="29867" y="8058"/>
                  </a:lnTo>
                  <a:lnTo>
                    <a:pt x="29850" y="8023"/>
                  </a:lnTo>
                  <a:lnTo>
                    <a:pt x="29831" y="7989"/>
                  </a:lnTo>
                  <a:lnTo>
                    <a:pt x="29811" y="7954"/>
                  </a:lnTo>
                  <a:lnTo>
                    <a:pt x="29790" y="7920"/>
                  </a:lnTo>
                  <a:lnTo>
                    <a:pt x="29767" y="7887"/>
                  </a:lnTo>
                  <a:lnTo>
                    <a:pt x="29745" y="7853"/>
                  </a:lnTo>
                  <a:lnTo>
                    <a:pt x="29721" y="7821"/>
                  </a:lnTo>
                  <a:lnTo>
                    <a:pt x="29696" y="7789"/>
                  </a:lnTo>
                  <a:lnTo>
                    <a:pt x="29670" y="7758"/>
                  </a:lnTo>
                  <a:lnTo>
                    <a:pt x="29643" y="7726"/>
                  </a:lnTo>
                  <a:lnTo>
                    <a:pt x="29613" y="7696"/>
                  </a:lnTo>
                  <a:lnTo>
                    <a:pt x="29584" y="7666"/>
                  </a:lnTo>
                  <a:lnTo>
                    <a:pt x="29553" y="7637"/>
                  </a:lnTo>
                  <a:lnTo>
                    <a:pt x="29522" y="7609"/>
                  </a:lnTo>
                  <a:lnTo>
                    <a:pt x="29488" y="7581"/>
                  </a:lnTo>
                  <a:lnTo>
                    <a:pt x="29454" y="7554"/>
                  </a:lnTo>
                  <a:lnTo>
                    <a:pt x="29417" y="7517"/>
                  </a:lnTo>
                  <a:lnTo>
                    <a:pt x="29384" y="7487"/>
                  </a:lnTo>
                  <a:lnTo>
                    <a:pt x="29355" y="7461"/>
                  </a:lnTo>
                  <a:lnTo>
                    <a:pt x="29331" y="7439"/>
                  </a:lnTo>
                  <a:lnTo>
                    <a:pt x="29297" y="7412"/>
                  </a:lnTo>
                  <a:lnTo>
                    <a:pt x="29285" y="7403"/>
                  </a:lnTo>
                  <a:close/>
                </a:path>
              </a:pathLst>
            </a:custGeom>
            <a:solidFill>
              <a:srgbClr val="47BAB8"/>
            </a:solidFill>
            <a:ln w="38100">
              <a:solidFill>
                <a:sysClr val="window" lastClr="FFFFFF"/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p:spPr>
          <p:txBody>
            <a:bodyPr rIns="252000" anchor="ctr">
              <a:norm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B5819E1-E62B-4175-9BD1-3A8AEB3BD4C6}"/>
                </a:ext>
              </a:extLst>
            </p:cNvPr>
            <p:cNvSpPr txBox="1"/>
            <p:nvPr/>
          </p:nvSpPr>
          <p:spPr>
            <a:xfrm rot="20977914">
              <a:off x="3266805" y="1002277"/>
              <a:ext cx="4649792" cy="144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600" b="1" kern="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Khí</a:t>
              </a:r>
              <a:r>
                <a:rPr lang="en-US" sz="3600" b="1" kern="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kern="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độc</a:t>
              </a:r>
              <a:endPara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Arial" panose="020B0604020202020204" pitchFamily="34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E8FC65A-655B-4C38-B0FC-ED4372E77223}"/>
              </a:ext>
            </a:extLst>
          </p:cNvPr>
          <p:cNvGrpSpPr/>
          <p:nvPr/>
        </p:nvGrpSpPr>
        <p:grpSpPr>
          <a:xfrm>
            <a:off x="9662371" y="3296020"/>
            <a:ext cx="1957393" cy="679617"/>
            <a:chOff x="3020099" y="883224"/>
            <a:chExt cx="4667689" cy="1518708"/>
          </a:xfrm>
        </p:grpSpPr>
        <p:sp>
          <p:nvSpPr>
            <p:cNvPr id="19" name="MH_SubTitle_1">
              <a:extLst>
                <a:ext uri="{FF2B5EF4-FFF2-40B4-BE49-F238E27FC236}">
                  <a16:creationId xmlns:a16="http://schemas.microsoft.com/office/drawing/2014/main" id="{3B5C1AF2-01B4-47E6-B4D4-1C43484B1279}"/>
                </a:ext>
              </a:extLst>
            </p:cNvPr>
            <p:cNvSpPr>
              <a:spLocks/>
            </p:cNvSpPr>
            <p:nvPr>
              <p:custDataLst>
                <p:tags r:id="rId3"/>
              </p:custDataLst>
            </p:nvPr>
          </p:nvSpPr>
          <p:spPr bwMode="auto">
            <a:xfrm rot="21084412">
              <a:off x="3466517" y="1065750"/>
              <a:ext cx="4221271" cy="1336182"/>
            </a:xfrm>
            <a:custGeom>
              <a:avLst/>
              <a:gdLst>
                <a:gd name="T0" fmla="*/ 2147483646 w 30720"/>
                <a:gd name="T1" fmla="*/ 2147483646 h 11496"/>
                <a:gd name="T2" fmla="*/ 2147483646 w 30720"/>
                <a:gd name="T3" fmla="*/ 2147483646 h 11496"/>
                <a:gd name="T4" fmla="*/ 2147483646 w 30720"/>
                <a:gd name="T5" fmla="*/ 2147483646 h 11496"/>
                <a:gd name="T6" fmla="*/ 2147483646 w 30720"/>
                <a:gd name="T7" fmla="*/ 2147483646 h 11496"/>
                <a:gd name="T8" fmla="*/ 2147483646 w 30720"/>
                <a:gd name="T9" fmla="*/ 2147483646 h 11496"/>
                <a:gd name="T10" fmla="*/ 2147483646 w 30720"/>
                <a:gd name="T11" fmla="*/ 2147483646 h 11496"/>
                <a:gd name="T12" fmla="*/ 2147483646 w 30720"/>
                <a:gd name="T13" fmla="*/ 2147483646 h 11496"/>
                <a:gd name="T14" fmla="*/ 2147483646 w 30720"/>
                <a:gd name="T15" fmla="*/ 2147483646 h 11496"/>
                <a:gd name="T16" fmla="*/ 2147483646 w 30720"/>
                <a:gd name="T17" fmla="*/ 2147483646 h 11496"/>
                <a:gd name="T18" fmla="*/ 2147483646 w 30720"/>
                <a:gd name="T19" fmla="*/ 2147483646 h 11496"/>
                <a:gd name="T20" fmla="*/ 2147483646 w 30720"/>
                <a:gd name="T21" fmla="*/ 2147483646 h 11496"/>
                <a:gd name="T22" fmla="*/ 2147483646 w 30720"/>
                <a:gd name="T23" fmla="*/ 2147483646 h 11496"/>
                <a:gd name="T24" fmla="*/ 2147483646 w 30720"/>
                <a:gd name="T25" fmla="*/ 2147483646 h 11496"/>
                <a:gd name="T26" fmla="*/ 2147483646 w 30720"/>
                <a:gd name="T27" fmla="*/ 2147483646 h 11496"/>
                <a:gd name="T28" fmla="*/ 2147483646 w 30720"/>
                <a:gd name="T29" fmla="*/ 2147483646 h 11496"/>
                <a:gd name="T30" fmla="*/ 2147483646 w 30720"/>
                <a:gd name="T31" fmla="*/ 2147483646 h 11496"/>
                <a:gd name="T32" fmla="*/ 2147483646 w 30720"/>
                <a:gd name="T33" fmla="*/ 2147483646 h 11496"/>
                <a:gd name="T34" fmla="*/ 2147483646 w 30720"/>
                <a:gd name="T35" fmla="*/ 2147483646 h 11496"/>
                <a:gd name="T36" fmla="*/ 2147483646 w 30720"/>
                <a:gd name="T37" fmla="*/ 2147483646 h 11496"/>
                <a:gd name="T38" fmla="*/ 2147483646 w 30720"/>
                <a:gd name="T39" fmla="*/ 2147483646 h 11496"/>
                <a:gd name="T40" fmla="*/ 2147483646 w 30720"/>
                <a:gd name="T41" fmla="*/ 2147483646 h 11496"/>
                <a:gd name="T42" fmla="*/ 2147483646 w 30720"/>
                <a:gd name="T43" fmla="*/ 2147483646 h 11496"/>
                <a:gd name="T44" fmla="*/ 2147483646 w 30720"/>
                <a:gd name="T45" fmla="*/ 2147483646 h 11496"/>
                <a:gd name="T46" fmla="*/ 2147483646 w 30720"/>
                <a:gd name="T47" fmla="*/ 2147483646 h 11496"/>
                <a:gd name="T48" fmla="*/ 2147483646 w 30720"/>
                <a:gd name="T49" fmla="*/ 2147483646 h 11496"/>
                <a:gd name="T50" fmla="*/ 2147483646 w 30720"/>
                <a:gd name="T51" fmla="*/ 2147483646 h 11496"/>
                <a:gd name="T52" fmla="*/ 2147483646 w 30720"/>
                <a:gd name="T53" fmla="*/ 2147483646 h 11496"/>
                <a:gd name="T54" fmla="*/ 2147483646 w 30720"/>
                <a:gd name="T55" fmla="*/ 2147483646 h 11496"/>
                <a:gd name="T56" fmla="*/ 2147483646 w 30720"/>
                <a:gd name="T57" fmla="*/ 2147483646 h 11496"/>
                <a:gd name="T58" fmla="*/ 2147483646 w 30720"/>
                <a:gd name="T59" fmla="*/ 2147483646 h 11496"/>
                <a:gd name="T60" fmla="*/ 2147483646 w 30720"/>
                <a:gd name="T61" fmla="*/ 2147483646 h 11496"/>
                <a:gd name="T62" fmla="*/ 2147483646 w 30720"/>
                <a:gd name="T63" fmla="*/ 2147483646 h 11496"/>
                <a:gd name="T64" fmla="*/ 2147483646 w 30720"/>
                <a:gd name="T65" fmla="*/ 2147483646 h 11496"/>
                <a:gd name="T66" fmla="*/ 2147483646 w 30720"/>
                <a:gd name="T67" fmla="*/ 2147483646 h 11496"/>
                <a:gd name="T68" fmla="*/ 2147483646 w 30720"/>
                <a:gd name="T69" fmla="*/ 2147483646 h 11496"/>
                <a:gd name="T70" fmla="*/ 2147483646 w 30720"/>
                <a:gd name="T71" fmla="*/ 2147483646 h 11496"/>
                <a:gd name="T72" fmla="*/ 2147483646 w 30720"/>
                <a:gd name="T73" fmla="*/ 2147483646 h 11496"/>
                <a:gd name="T74" fmla="*/ 2147483646 w 30720"/>
                <a:gd name="T75" fmla="*/ 2147483646 h 11496"/>
                <a:gd name="T76" fmla="*/ 2147483646 w 30720"/>
                <a:gd name="T77" fmla="*/ 2147483646 h 11496"/>
                <a:gd name="T78" fmla="*/ 2147483646 w 30720"/>
                <a:gd name="T79" fmla="*/ 2147483646 h 11496"/>
                <a:gd name="T80" fmla="*/ 2147483646 w 30720"/>
                <a:gd name="T81" fmla="*/ 2147483646 h 11496"/>
                <a:gd name="T82" fmla="*/ 2147483646 w 30720"/>
                <a:gd name="T83" fmla="*/ 2147483646 h 11496"/>
                <a:gd name="T84" fmla="*/ 2147483646 w 30720"/>
                <a:gd name="T85" fmla="*/ 2147483646 h 11496"/>
                <a:gd name="T86" fmla="*/ 2147483646 w 30720"/>
                <a:gd name="T87" fmla="*/ 2147483646 h 11496"/>
                <a:gd name="T88" fmla="*/ 2147483646 w 30720"/>
                <a:gd name="T89" fmla="*/ 2147483646 h 11496"/>
                <a:gd name="T90" fmla="*/ 2147483646 w 30720"/>
                <a:gd name="T91" fmla="*/ 2147483646 h 11496"/>
                <a:gd name="T92" fmla="*/ 2147483646 w 30720"/>
                <a:gd name="T93" fmla="*/ 2147483646 h 11496"/>
                <a:gd name="T94" fmla="*/ 2147483646 w 30720"/>
                <a:gd name="T95" fmla="*/ 2147483646 h 11496"/>
                <a:gd name="T96" fmla="*/ 2147483646 w 30720"/>
                <a:gd name="T97" fmla="*/ 2147483646 h 11496"/>
                <a:gd name="T98" fmla="*/ 2147483646 w 30720"/>
                <a:gd name="T99" fmla="*/ 2147483646 h 11496"/>
                <a:gd name="T100" fmla="*/ 2147483646 w 30720"/>
                <a:gd name="T101" fmla="*/ 2147483646 h 11496"/>
                <a:gd name="T102" fmla="*/ 2147483646 w 30720"/>
                <a:gd name="T103" fmla="*/ 2147483646 h 11496"/>
                <a:gd name="T104" fmla="*/ 2147483646 w 30720"/>
                <a:gd name="T105" fmla="*/ 2147483646 h 11496"/>
                <a:gd name="T106" fmla="*/ 2147483646 w 30720"/>
                <a:gd name="T107" fmla="*/ 2147483646 h 11496"/>
                <a:gd name="T108" fmla="*/ 2147483646 w 30720"/>
                <a:gd name="T109" fmla="*/ 2147483646 h 11496"/>
                <a:gd name="T110" fmla="*/ 2147483646 w 30720"/>
                <a:gd name="T111" fmla="*/ 2147483646 h 11496"/>
                <a:gd name="T112" fmla="*/ 2147483646 w 30720"/>
                <a:gd name="T113" fmla="*/ 2147483646 h 11496"/>
                <a:gd name="T114" fmla="*/ 2147483646 w 30720"/>
                <a:gd name="T115" fmla="*/ 2147483646 h 11496"/>
                <a:gd name="T116" fmla="*/ 2147483646 w 30720"/>
                <a:gd name="T117" fmla="*/ 2147483646 h 11496"/>
                <a:gd name="T118" fmla="*/ 2147483646 w 30720"/>
                <a:gd name="T119" fmla="*/ 2147483646 h 11496"/>
                <a:gd name="T120" fmla="*/ 2147483646 w 30720"/>
                <a:gd name="T121" fmla="*/ 2147483646 h 11496"/>
                <a:gd name="T122" fmla="*/ 2147483646 w 30720"/>
                <a:gd name="T123" fmla="*/ 2147483646 h 11496"/>
                <a:gd name="T124" fmla="*/ 2147483646 w 30720"/>
                <a:gd name="T125" fmla="*/ 2147483646 h 1149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30720" h="11496">
                  <a:moveTo>
                    <a:pt x="29285" y="7403"/>
                  </a:moveTo>
                  <a:lnTo>
                    <a:pt x="29285" y="7403"/>
                  </a:lnTo>
                  <a:lnTo>
                    <a:pt x="29232" y="7379"/>
                  </a:lnTo>
                  <a:lnTo>
                    <a:pt x="29180" y="7357"/>
                  </a:lnTo>
                  <a:lnTo>
                    <a:pt x="29127" y="7336"/>
                  </a:lnTo>
                  <a:lnTo>
                    <a:pt x="29073" y="7316"/>
                  </a:lnTo>
                  <a:lnTo>
                    <a:pt x="29020" y="7298"/>
                  </a:lnTo>
                  <a:lnTo>
                    <a:pt x="28966" y="7280"/>
                  </a:lnTo>
                  <a:lnTo>
                    <a:pt x="28913" y="7264"/>
                  </a:lnTo>
                  <a:lnTo>
                    <a:pt x="28859" y="7251"/>
                  </a:lnTo>
                  <a:lnTo>
                    <a:pt x="28804" y="7237"/>
                  </a:lnTo>
                  <a:lnTo>
                    <a:pt x="28750" y="7226"/>
                  </a:lnTo>
                  <a:lnTo>
                    <a:pt x="28697" y="7216"/>
                  </a:lnTo>
                  <a:lnTo>
                    <a:pt x="28643" y="7208"/>
                  </a:lnTo>
                  <a:lnTo>
                    <a:pt x="28589" y="7202"/>
                  </a:lnTo>
                  <a:lnTo>
                    <a:pt x="28535" y="7198"/>
                  </a:lnTo>
                  <a:lnTo>
                    <a:pt x="28482" y="7195"/>
                  </a:lnTo>
                  <a:lnTo>
                    <a:pt x="28429" y="7194"/>
                  </a:lnTo>
                  <a:lnTo>
                    <a:pt x="28376" y="7194"/>
                  </a:lnTo>
                  <a:lnTo>
                    <a:pt x="28322" y="7197"/>
                  </a:lnTo>
                  <a:lnTo>
                    <a:pt x="28269" y="7201"/>
                  </a:lnTo>
                  <a:lnTo>
                    <a:pt x="28217" y="7207"/>
                  </a:lnTo>
                  <a:lnTo>
                    <a:pt x="28165" y="7215"/>
                  </a:lnTo>
                  <a:lnTo>
                    <a:pt x="28113" y="7226"/>
                  </a:lnTo>
                  <a:lnTo>
                    <a:pt x="28062" y="7238"/>
                  </a:lnTo>
                  <a:lnTo>
                    <a:pt x="28011" y="7253"/>
                  </a:lnTo>
                  <a:lnTo>
                    <a:pt x="27960" y="7270"/>
                  </a:lnTo>
                  <a:lnTo>
                    <a:pt x="27910" y="7289"/>
                  </a:lnTo>
                  <a:lnTo>
                    <a:pt x="27861" y="7310"/>
                  </a:lnTo>
                  <a:lnTo>
                    <a:pt x="27812" y="7334"/>
                  </a:lnTo>
                  <a:lnTo>
                    <a:pt x="27763" y="7360"/>
                  </a:lnTo>
                  <a:lnTo>
                    <a:pt x="27717" y="7388"/>
                  </a:lnTo>
                  <a:lnTo>
                    <a:pt x="27670" y="7418"/>
                  </a:lnTo>
                  <a:lnTo>
                    <a:pt x="27623" y="7452"/>
                  </a:lnTo>
                  <a:lnTo>
                    <a:pt x="27600" y="7473"/>
                  </a:lnTo>
                  <a:lnTo>
                    <a:pt x="27578" y="7494"/>
                  </a:lnTo>
                  <a:lnTo>
                    <a:pt x="27556" y="7516"/>
                  </a:lnTo>
                  <a:lnTo>
                    <a:pt x="27535" y="7539"/>
                  </a:lnTo>
                  <a:lnTo>
                    <a:pt x="27515" y="7562"/>
                  </a:lnTo>
                  <a:lnTo>
                    <a:pt x="27495" y="7586"/>
                  </a:lnTo>
                  <a:lnTo>
                    <a:pt x="27476" y="7611"/>
                  </a:lnTo>
                  <a:lnTo>
                    <a:pt x="27457" y="7636"/>
                  </a:lnTo>
                  <a:lnTo>
                    <a:pt x="27440" y="7662"/>
                  </a:lnTo>
                  <a:lnTo>
                    <a:pt x="27422" y="7689"/>
                  </a:lnTo>
                  <a:lnTo>
                    <a:pt x="27405" y="7716"/>
                  </a:lnTo>
                  <a:lnTo>
                    <a:pt x="27390" y="7743"/>
                  </a:lnTo>
                  <a:lnTo>
                    <a:pt x="27374" y="7771"/>
                  </a:lnTo>
                  <a:lnTo>
                    <a:pt x="27360" y="7799"/>
                  </a:lnTo>
                  <a:lnTo>
                    <a:pt x="27345" y="7827"/>
                  </a:lnTo>
                  <a:lnTo>
                    <a:pt x="27332" y="7857"/>
                  </a:lnTo>
                  <a:lnTo>
                    <a:pt x="27319" y="7887"/>
                  </a:lnTo>
                  <a:lnTo>
                    <a:pt x="27307" y="7916"/>
                  </a:lnTo>
                  <a:lnTo>
                    <a:pt x="27296" y="7946"/>
                  </a:lnTo>
                  <a:lnTo>
                    <a:pt x="27286" y="7976"/>
                  </a:lnTo>
                  <a:lnTo>
                    <a:pt x="27276" y="8006"/>
                  </a:lnTo>
                  <a:lnTo>
                    <a:pt x="27268" y="8038"/>
                  </a:lnTo>
                  <a:lnTo>
                    <a:pt x="27260" y="8069"/>
                  </a:lnTo>
                  <a:lnTo>
                    <a:pt x="27252" y="8099"/>
                  </a:lnTo>
                  <a:lnTo>
                    <a:pt x="27246" y="8130"/>
                  </a:lnTo>
                  <a:lnTo>
                    <a:pt x="27241" y="8161"/>
                  </a:lnTo>
                  <a:lnTo>
                    <a:pt x="27236" y="8193"/>
                  </a:lnTo>
                  <a:lnTo>
                    <a:pt x="27231" y="8224"/>
                  </a:lnTo>
                  <a:lnTo>
                    <a:pt x="27228" y="8255"/>
                  </a:lnTo>
                  <a:lnTo>
                    <a:pt x="27226" y="8286"/>
                  </a:lnTo>
                  <a:lnTo>
                    <a:pt x="27225" y="8318"/>
                  </a:lnTo>
                  <a:lnTo>
                    <a:pt x="27224" y="8348"/>
                  </a:lnTo>
                  <a:lnTo>
                    <a:pt x="27225" y="8379"/>
                  </a:lnTo>
                  <a:lnTo>
                    <a:pt x="27226" y="8409"/>
                  </a:lnTo>
                  <a:lnTo>
                    <a:pt x="27228" y="8440"/>
                  </a:lnTo>
                  <a:lnTo>
                    <a:pt x="27231" y="8471"/>
                  </a:lnTo>
                  <a:lnTo>
                    <a:pt x="27236" y="8500"/>
                  </a:lnTo>
                  <a:lnTo>
                    <a:pt x="27241" y="8530"/>
                  </a:lnTo>
                  <a:lnTo>
                    <a:pt x="27247" y="8559"/>
                  </a:lnTo>
                  <a:lnTo>
                    <a:pt x="27254" y="8588"/>
                  </a:lnTo>
                  <a:lnTo>
                    <a:pt x="27263" y="8617"/>
                  </a:lnTo>
                  <a:lnTo>
                    <a:pt x="27271" y="8645"/>
                  </a:lnTo>
                  <a:lnTo>
                    <a:pt x="27281" y="8674"/>
                  </a:lnTo>
                  <a:lnTo>
                    <a:pt x="27293" y="8701"/>
                  </a:lnTo>
                  <a:lnTo>
                    <a:pt x="27304" y="8728"/>
                  </a:lnTo>
                  <a:lnTo>
                    <a:pt x="27318" y="8754"/>
                  </a:lnTo>
                  <a:lnTo>
                    <a:pt x="27331" y="8780"/>
                  </a:lnTo>
                  <a:lnTo>
                    <a:pt x="27347" y="8805"/>
                  </a:lnTo>
                  <a:lnTo>
                    <a:pt x="27364" y="8830"/>
                  </a:lnTo>
                  <a:lnTo>
                    <a:pt x="27381" y="8854"/>
                  </a:lnTo>
                  <a:lnTo>
                    <a:pt x="27399" y="8876"/>
                  </a:lnTo>
                  <a:lnTo>
                    <a:pt x="27419" y="8899"/>
                  </a:lnTo>
                  <a:lnTo>
                    <a:pt x="27440" y="8921"/>
                  </a:lnTo>
                  <a:lnTo>
                    <a:pt x="27462" y="8943"/>
                  </a:lnTo>
                  <a:lnTo>
                    <a:pt x="27484" y="8963"/>
                  </a:lnTo>
                  <a:lnTo>
                    <a:pt x="27509" y="8983"/>
                  </a:lnTo>
                  <a:lnTo>
                    <a:pt x="27534" y="9001"/>
                  </a:lnTo>
                  <a:lnTo>
                    <a:pt x="27560" y="9019"/>
                  </a:lnTo>
                  <a:lnTo>
                    <a:pt x="27589" y="9036"/>
                  </a:lnTo>
                  <a:lnTo>
                    <a:pt x="27618" y="9052"/>
                  </a:lnTo>
                  <a:lnTo>
                    <a:pt x="27648" y="9067"/>
                  </a:lnTo>
                  <a:lnTo>
                    <a:pt x="27679" y="9081"/>
                  </a:lnTo>
                  <a:lnTo>
                    <a:pt x="27711" y="9094"/>
                  </a:lnTo>
                  <a:lnTo>
                    <a:pt x="27746" y="9106"/>
                  </a:lnTo>
                  <a:lnTo>
                    <a:pt x="27734" y="9013"/>
                  </a:lnTo>
                  <a:lnTo>
                    <a:pt x="27730" y="8964"/>
                  </a:lnTo>
                  <a:lnTo>
                    <a:pt x="27727" y="8916"/>
                  </a:lnTo>
                  <a:lnTo>
                    <a:pt x="27724" y="8866"/>
                  </a:lnTo>
                  <a:lnTo>
                    <a:pt x="27722" y="8816"/>
                  </a:lnTo>
                  <a:lnTo>
                    <a:pt x="27721" y="8767"/>
                  </a:lnTo>
                  <a:lnTo>
                    <a:pt x="27721" y="8717"/>
                  </a:lnTo>
                  <a:lnTo>
                    <a:pt x="27722" y="8667"/>
                  </a:lnTo>
                  <a:lnTo>
                    <a:pt x="27725" y="8617"/>
                  </a:lnTo>
                  <a:lnTo>
                    <a:pt x="27729" y="8568"/>
                  </a:lnTo>
                  <a:lnTo>
                    <a:pt x="27734" y="8519"/>
                  </a:lnTo>
                  <a:lnTo>
                    <a:pt x="27743" y="8472"/>
                  </a:lnTo>
                  <a:lnTo>
                    <a:pt x="27752" y="8425"/>
                  </a:lnTo>
                  <a:lnTo>
                    <a:pt x="27763" y="8378"/>
                  </a:lnTo>
                  <a:lnTo>
                    <a:pt x="27776" y="8333"/>
                  </a:lnTo>
                  <a:lnTo>
                    <a:pt x="27783" y="8311"/>
                  </a:lnTo>
                  <a:lnTo>
                    <a:pt x="27792" y="8289"/>
                  </a:lnTo>
                  <a:lnTo>
                    <a:pt x="27800" y="8268"/>
                  </a:lnTo>
                  <a:lnTo>
                    <a:pt x="27809" y="8247"/>
                  </a:lnTo>
                  <a:lnTo>
                    <a:pt x="27820" y="8226"/>
                  </a:lnTo>
                  <a:lnTo>
                    <a:pt x="27829" y="8206"/>
                  </a:lnTo>
                  <a:lnTo>
                    <a:pt x="27840" y="8185"/>
                  </a:lnTo>
                  <a:lnTo>
                    <a:pt x="27852" y="8167"/>
                  </a:lnTo>
                  <a:lnTo>
                    <a:pt x="27864" y="8148"/>
                  </a:lnTo>
                  <a:lnTo>
                    <a:pt x="27877" y="8129"/>
                  </a:lnTo>
                  <a:lnTo>
                    <a:pt x="27890" y="8112"/>
                  </a:lnTo>
                  <a:lnTo>
                    <a:pt x="27905" y="8094"/>
                  </a:lnTo>
                  <a:lnTo>
                    <a:pt x="27921" y="8077"/>
                  </a:lnTo>
                  <a:lnTo>
                    <a:pt x="27936" y="8061"/>
                  </a:lnTo>
                  <a:lnTo>
                    <a:pt x="27953" y="8045"/>
                  </a:lnTo>
                  <a:lnTo>
                    <a:pt x="27970" y="8029"/>
                  </a:lnTo>
                  <a:lnTo>
                    <a:pt x="27987" y="8015"/>
                  </a:lnTo>
                  <a:lnTo>
                    <a:pt x="28006" y="8001"/>
                  </a:lnTo>
                  <a:lnTo>
                    <a:pt x="28026" y="7988"/>
                  </a:lnTo>
                  <a:lnTo>
                    <a:pt x="28047" y="7975"/>
                  </a:lnTo>
                  <a:lnTo>
                    <a:pt x="28067" y="7963"/>
                  </a:lnTo>
                  <a:lnTo>
                    <a:pt x="28089" y="7951"/>
                  </a:lnTo>
                  <a:lnTo>
                    <a:pt x="28112" y="7941"/>
                  </a:lnTo>
                  <a:lnTo>
                    <a:pt x="28136" y="7931"/>
                  </a:lnTo>
                  <a:lnTo>
                    <a:pt x="28160" y="7922"/>
                  </a:lnTo>
                  <a:lnTo>
                    <a:pt x="28186" y="7914"/>
                  </a:lnTo>
                  <a:lnTo>
                    <a:pt x="28212" y="7906"/>
                  </a:lnTo>
                  <a:lnTo>
                    <a:pt x="28240" y="7899"/>
                  </a:lnTo>
                  <a:lnTo>
                    <a:pt x="28268" y="7893"/>
                  </a:lnTo>
                  <a:lnTo>
                    <a:pt x="28298" y="7889"/>
                  </a:lnTo>
                  <a:lnTo>
                    <a:pt x="28328" y="7885"/>
                  </a:lnTo>
                  <a:lnTo>
                    <a:pt x="28358" y="7880"/>
                  </a:lnTo>
                  <a:lnTo>
                    <a:pt x="28384" y="7882"/>
                  </a:lnTo>
                  <a:lnTo>
                    <a:pt x="28410" y="7883"/>
                  </a:lnTo>
                  <a:lnTo>
                    <a:pt x="28435" y="7884"/>
                  </a:lnTo>
                  <a:lnTo>
                    <a:pt x="28460" y="7887"/>
                  </a:lnTo>
                  <a:lnTo>
                    <a:pt x="28485" y="7890"/>
                  </a:lnTo>
                  <a:lnTo>
                    <a:pt x="28510" y="7893"/>
                  </a:lnTo>
                  <a:lnTo>
                    <a:pt x="28535" y="7898"/>
                  </a:lnTo>
                  <a:lnTo>
                    <a:pt x="28559" y="7903"/>
                  </a:lnTo>
                  <a:lnTo>
                    <a:pt x="28583" y="7909"/>
                  </a:lnTo>
                  <a:lnTo>
                    <a:pt x="28607" y="7915"/>
                  </a:lnTo>
                  <a:lnTo>
                    <a:pt x="28630" y="7922"/>
                  </a:lnTo>
                  <a:lnTo>
                    <a:pt x="28654" y="7929"/>
                  </a:lnTo>
                  <a:lnTo>
                    <a:pt x="28676" y="7938"/>
                  </a:lnTo>
                  <a:lnTo>
                    <a:pt x="28699" y="7947"/>
                  </a:lnTo>
                  <a:lnTo>
                    <a:pt x="28721" y="7956"/>
                  </a:lnTo>
                  <a:lnTo>
                    <a:pt x="28743" y="7966"/>
                  </a:lnTo>
                  <a:lnTo>
                    <a:pt x="28765" y="7976"/>
                  </a:lnTo>
                  <a:lnTo>
                    <a:pt x="28787" y="7988"/>
                  </a:lnTo>
                  <a:lnTo>
                    <a:pt x="28808" y="7999"/>
                  </a:lnTo>
                  <a:lnTo>
                    <a:pt x="28828" y="8012"/>
                  </a:lnTo>
                  <a:lnTo>
                    <a:pt x="28869" y="8038"/>
                  </a:lnTo>
                  <a:lnTo>
                    <a:pt x="28908" y="8065"/>
                  </a:lnTo>
                  <a:lnTo>
                    <a:pt x="28945" y="8095"/>
                  </a:lnTo>
                  <a:lnTo>
                    <a:pt x="28981" y="8126"/>
                  </a:lnTo>
                  <a:lnTo>
                    <a:pt x="29016" y="8159"/>
                  </a:lnTo>
                  <a:lnTo>
                    <a:pt x="29048" y="8195"/>
                  </a:lnTo>
                  <a:lnTo>
                    <a:pt x="29078" y="8231"/>
                  </a:lnTo>
                  <a:lnTo>
                    <a:pt x="29107" y="8270"/>
                  </a:lnTo>
                  <a:lnTo>
                    <a:pt x="29134" y="8309"/>
                  </a:lnTo>
                  <a:lnTo>
                    <a:pt x="29159" y="8351"/>
                  </a:lnTo>
                  <a:lnTo>
                    <a:pt x="29182" y="8394"/>
                  </a:lnTo>
                  <a:lnTo>
                    <a:pt x="29202" y="8436"/>
                  </a:lnTo>
                  <a:lnTo>
                    <a:pt x="29221" y="8481"/>
                  </a:lnTo>
                  <a:lnTo>
                    <a:pt x="29229" y="8504"/>
                  </a:lnTo>
                  <a:lnTo>
                    <a:pt x="29238" y="8527"/>
                  </a:lnTo>
                  <a:lnTo>
                    <a:pt x="29245" y="8551"/>
                  </a:lnTo>
                  <a:lnTo>
                    <a:pt x="29251" y="8574"/>
                  </a:lnTo>
                  <a:lnTo>
                    <a:pt x="29257" y="8598"/>
                  </a:lnTo>
                  <a:lnTo>
                    <a:pt x="29263" y="8621"/>
                  </a:lnTo>
                  <a:lnTo>
                    <a:pt x="29268" y="8645"/>
                  </a:lnTo>
                  <a:lnTo>
                    <a:pt x="29272" y="8670"/>
                  </a:lnTo>
                  <a:lnTo>
                    <a:pt x="29275" y="8694"/>
                  </a:lnTo>
                  <a:lnTo>
                    <a:pt x="29278" y="8719"/>
                  </a:lnTo>
                  <a:lnTo>
                    <a:pt x="29280" y="8744"/>
                  </a:lnTo>
                  <a:lnTo>
                    <a:pt x="29282" y="8769"/>
                  </a:lnTo>
                  <a:lnTo>
                    <a:pt x="29283" y="8794"/>
                  </a:lnTo>
                  <a:lnTo>
                    <a:pt x="29283" y="8820"/>
                  </a:lnTo>
                  <a:lnTo>
                    <a:pt x="29283" y="8845"/>
                  </a:lnTo>
                  <a:lnTo>
                    <a:pt x="29282" y="8871"/>
                  </a:lnTo>
                  <a:lnTo>
                    <a:pt x="29280" y="8897"/>
                  </a:lnTo>
                  <a:lnTo>
                    <a:pt x="29278" y="8922"/>
                  </a:lnTo>
                  <a:lnTo>
                    <a:pt x="29271" y="8974"/>
                  </a:lnTo>
                  <a:lnTo>
                    <a:pt x="29262" y="9024"/>
                  </a:lnTo>
                  <a:lnTo>
                    <a:pt x="29251" y="9074"/>
                  </a:lnTo>
                  <a:lnTo>
                    <a:pt x="29238" y="9123"/>
                  </a:lnTo>
                  <a:lnTo>
                    <a:pt x="29223" y="9171"/>
                  </a:lnTo>
                  <a:lnTo>
                    <a:pt x="29206" y="9219"/>
                  </a:lnTo>
                  <a:lnTo>
                    <a:pt x="29188" y="9265"/>
                  </a:lnTo>
                  <a:lnTo>
                    <a:pt x="29167" y="9310"/>
                  </a:lnTo>
                  <a:lnTo>
                    <a:pt x="29144" y="9355"/>
                  </a:lnTo>
                  <a:lnTo>
                    <a:pt x="29120" y="9398"/>
                  </a:lnTo>
                  <a:lnTo>
                    <a:pt x="29094" y="9441"/>
                  </a:lnTo>
                  <a:lnTo>
                    <a:pt x="29067" y="9481"/>
                  </a:lnTo>
                  <a:lnTo>
                    <a:pt x="29038" y="9522"/>
                  </a:lnTo>
                  <a:lnTo>
                    <a:pt x="29006" y="9560"/>
                  </a:lnTo>
                  <a:lnTo>
                    <a:pt x="28974" y="9599"/>
                  </a:lnTo>
                  <a:lnTo>
                    <a:pt x="28941" y="9635"/>
                  </a:lnTo>
                  <a:lnTo>
                    <a:pt x="28905" y="9671"/>
                  </a:lnTo>
                  <a:lnTo>
                    <a:pt x="28869" y="9704"/>
                  </a:lnTo>
                  <a:lnTo>
                    <a:pt x="28831" y="9737"/>
                  </a:lnTo>
                  <a:lnTo>
                    <a:pt x="28792" y="9768"/>
                  </a:lnTo>
                  <a:lnTo>
                    <a:pt x="28751" y="9798"/>
                  </a:lnTo>
                  <a:lnTo>
                    <a:pt x="28710" y="9827"/>
                  </a:lnTo>
                  <a:lnTo>
                    <a:pt x="28666" y="9854"/>
                  </a:lnTo>
                  <a:lnTo>
                    <a:pt x="28622" y="9879"/>
                  </a:lnTo>
                  <a:lnTo>
                    <a:pt x="28578" y="9903"/>
                  </a:lnTo>
                  <a:lnTo>
                    <a:pt x="28532" y="9926"/>
                  </a:lnTo>
                  <a:lnTo>
                    <a:pt x="28484" y="9946"/>
                  </a:lnTo>
                  <a:lnTo>
                    <a:pt x="28436" y="9965"/>
                  </a:lnTo>
                  <a:lnTo>
                    <a:pt x="28387" y="9983"/>
                  </a:lnTo>
                  <a:lnTo>
                    <a:pt x="28337" y="9999"/>
                  </a:lnTo>
                  <a:lnTo>
                    <a:pt x="28287" y="10013"/>
                  </a:lnTo>
                  <a:lnTo>
                    <a:pt x="28236" y="10025"/>
                  </a:lnTo>
                  <a:lnTo>
                    <a:pt x="28189" y="10031"/>
                  </a:lnTo>
                  <a:lnTo>
                    <a:pt x="28143" y="10035"/>
                  </a:lnTo>
                  <a:lnTo>
                    <a:pt x="28098" y="10038"/>
                  </a:lnTo>
                  <a:lnTo>
                    <a:pt x="28052" y="10040"/>
                  </a:lnTo>
                  <a:lnTo>
                    <a:pt x="28006" y="10041"/>
                  </a:lnTo>
                  <a:lnTo>
                    <a:pt x="27960" y="10040"/>
                  </a:lnTo>
                  <a:lnTo>
                    <a:pt x="27915" y="10039"/>
                  </a:lnTo>
                  <a:lnTo>
                    <a:pt x="27870" y="10036"/>
                  </a:lnTo>
                  <a:lnTo>
                    <a:pt x="27825" y="10033"/>
                  </a:lnTo>
                  <a:lnTo>
                    <a:pt x="27780" y="10028"/>
                  </a:lnTo>
                  <a:lnTo>
                    <a:pt x="27735" y="10021"/>
                  </a:lnTo>
                  <a:lnTo>
                    <a:pt x="27691" y="10014"/>
                  </a:lnTo>
                  <a:lnTo>
                    <a:pt x="27647" y="10005"/>
                  </a:lnTo>
                  <a:lnTo>
                    <a:pt x="27602" y="9995"/>
                  </a:lnTo>
                  <a:lnTo>
                    <a:pt x="27559" y="9984"/>
                  </a:lnTo>
                  <a:lnTo>
                    <a:pt x="27516" y="9972"/>
                  </a:lnTo>
                  <a:lnTo>
                    <a:pt x="27473" y="9958"/>
                  </a:lnTo>
                  <a:lnTo>
                    <a:pt x="27430" y="9943"/>
                  </a:lnTo>
                  <a:lnTo>
                    <a:pt x="27388" y="9928"/>
                  </a:lnTo>
                  <a:lnTo>
                    <a:pt x="27346" y="9910"/>
                  </a:lnTo>
                  <a:lnTo>
                    <a:pt x="27305" y="9891"/>
                  </a:lnTo>
                  <a:lnTo>
                    <a:pt x="27265" y="9871"/>
                  </a:lnTo>
                  <a:lnTo>
                    <a:pt x="27224" y="9850"/>
                  </a:lnTo>
                  <a:lnTo>
                    <a:pt x="27185" y="9828"/>
                  </a:lnTo>
                  <a:lnTo>
                    <a:pt x="27145" y="9803"/>
                  </a:lnTo>
                  <a:lnTo>
                    <a:pt x="27107" y="9778"/>
                  </a:lnTo>
                  <a:lnTo>
                    <a:pt x="27068" y="9751"/>
                  </a:lnTo>
                  <a:lnTo>
                    <a:pt x="27031" y="9723"/>
                  </a:lnTo>
                  <a:lnTo>
                    <a:pt x="26994" y="9693"/>
                  </a:lnTo>
                  <a:lnTo>
                    <a:pt x="26958" y="9662"/>
                  </a:lnTo>
                  <a:lnTo>
                    <a:pt x="26922" y="9630"/>
                  </a:lnTo>
                  <a:lnTo>
                    <a:pt x="26888" y="9597"/>
                  </a:lnTo>
                  <a:lnTo>
                    <a:pt x="26854" y="9559"/>
                  </a:lnTo>
                  <a:lnTo>
                    <a:pt x="26821" y="9521"/>
                  </a:lnTo>
                  <a:lnTo>
                    <a:pt x="26790" y="9482"/>
                  </a:lnTo>
                  <a:lnTo>
                    <a:pt x="26761" y="9443"/>
                  </a:lnTo>
                  <a:lnTo>
                    <a:pt x="26732" y="9403"/>
                  </a:lnTo>
                  <a:lnTo>
                    <a:pt x="26705" y="9364"/>
                  </a:lnTo>
                  <a:lnTo>
                    <a:pt x="26679" y="9323"/>
                  </a:lnTo>
                  <a:lnTo>
                    <a:pt x="26655" y="9282"/>
                  </a:lnTo>
                  <a:lnTo>
                    <a:pt x="26631" y="9241"/>
                  </a:lnTo>
                  <a:lnTo>
                    <a:pt x="26609" y="9199"/>
                  </a:lnTo>
                  <a:lnTo>
                    <a:pt x="26588" y="9157"/>
                  </a:lnTo>
                  <a:lnTo>
                    <a:pt x="26568" y="9115"/>
                  </a:lnTo>
                  <a:lnTo>
                    <a:pt x="26551" y="9073"/>
                  </a:lnTo>
                  <a:lnTo>
                    <a:pt x="26533" y="9029"/>
                  </a:lnTo>
                  <a:lnTo>
                    <a:pt x="26517" y="8987"/>
                  </a:lnTo>
                  <a:lnTo>
                    <a:pt x="26503" y="8943"/>
                  </a:lnTo>
                  <a:lnTo>
                    <a:pt x="26489" y="8900"/>
                  </a:lnTo>
                  <a:lnTo>
                    <a:pt x="26477" y="8857"/>
                  </a:lnTo>
                  <a:lnTo>
                    <a:pt x="26466" y="8812"/>
                  </a:lnTo>
                  <a:lnTo>
                    <a:pt x="26456" y="8768"/>
                  </a:lnTo>
                  <a:lnTo>
                    <a:pt x="26448" y="8723"/>
                  </a:lnTo>
                  <a:lnTo>
                    <a:pt x="26440" y="8680"/>
                  </a:lnTo>
                  <a:lnTo>
                    <a:pt x="26434" y="8635"/>
                  </a:lnTo>
                  <a:lnTo>
                    <a:pt x="26429" y="8590"/>
                  </a:lnTo>
                  <a:lnTo>
                    <a:pt x="26425" y="8546"/>
                  </a:lnTo>
                  <a:lnTo>
                    <a:pt x="26422" y="8501"/>
                  </a:lnTo>
                  <a:lnTo>
                    <a:pt x="26421" y="8456"/>
                  </a:lnTo>
                  <a:lnTo>
                    <a:pt x="26419" y="8412"/>
                  </a:lnTo>
                  <a:lnTo>
                    <a:pt x="26419" y="8368"/>
                  </a:lnTo>
                  <a:lnTo>
                    <a:pt x="26422" y="8323"/>
                  </a:lnTo>
                  <a:lnTo>
                    <a:pt x="26425" y="8278"/>
                  </a:lnTo>
                  <a:lnTo>
                    <a:pt x="26428" y="8233"/>
                  </a:lnTo>
                  <a:lnTo>
                    <a:pt x="26433" y="8189"/>
                  </a:lnTo>
                  <a:lnTo>
                    <a:pt x="26439" y="8145"/>
                  </a:lnTo>
                  <a:lnTo>
                    <a:pt x="26445" y="8100"/>
                  </a:lnTo>
                  <a:lnTo>
                    <a:pt x="26454" y="8056"/>
                  </a:lnTo>
                  <a:lnTo>
                    <a:pt x="26463" y="8013"/>
                  </a:lnTo>
                  <a:lnTo>
                    <a:pt x="26473" y="7969"/>
                  </a:lnTo>
                  <a:lnTo>
                    <a:pt x="26484" y="7925"/>
                  </a:lnTo>
                  <a:lnTo>
                    <a:pt x="26497" y="7882"/>
                  </a:lnTo>
                  <a:lnTo>
                    <a:pt x="26509" y="7839"/>
                  </a:lnTo>
                  <a:lnTo>
                    <a:pt x="26524" y="7796"/>
                  </a:lnTo>
                  <a:lnTo>
                    <a:pt x="26539" y="7754"/>
                  </a:lnTo>
                  <a:lnTo>
                    <a:pt x="26555" y="7711"/>
                  </a:lnTo>
                  <a:lnTo>
                    <a:pt x="26571" y="7669"/>
                  </a:lnTo>
                  <a:lnTo>
                    <a:pt x="26590" y="7628"/>
                  </a:lnTo>
                  <a:lnTo>
                    <a:pt x="26609" y="7587"/>
                  </a:lnTo>
                  <a:lnTo>
                    <a:pt x="26629" y="7546"/>
                  </a:lnTo>
                  <a:lnTo>
                    <a:pt x="26650" y="7506"/>
                  </a:lnTo>
                  <a:lnTo>
                    <a:pt x="26671" y="7465"/>
                  </a:lnTo>
                  <a:lnTo>
                    <a:pt x="26694" y="7426"/>
                  </a:lnTo>
                  <a:lnTo>
                    <a:pt x="26718" y="7387"/>
                  </a:lnTo>
                  <a:lnTo>
                    <a:pt x="26743" y="7349"/>
                  </a:lnTo>
                  <a:lnTo>
                    <a:pt x="26768" y="7310"/>
                  </a:lnTo>
                  <a:lnTo>
                    <a:pt x="26795" y="7273"/>
                  </a:lnTo>
                  <a:lnTo>
                    <a:pt x="26822" y="7236"/>
                  </a:lnTo>
                  <a:lnTo>
                    <a:pt x="26850" y="7200"/>
                  </a:lnTo>
                  <a:lnTo>
                    <a:pt x="26880" y="7163"/>
                  </a:lnTo>
                  <a:lnTo>
                    <a:pt x="26910" y="7128"/>
                  </a:lnTo>
                  <a:lnTo>
                    <a:pt x="26940" y="7094"/>
                  </a:lnTo>
                  <a:lnTo>
                    <a:pt x="26971" y="7060"/>
                  </a:lnTo>
                  <a:lnTo>
                    <a:pt x="27005" y="7027"/>
                  </a:lnTo>
                  <a:lnTo>
                    <a:pt x="27038" y="6994"/>
                  </a:lnTo>
                  <a:lnTo>
                    <a:pt x="27071" y="6962"/>
                  </a:lnTo>
                  <a:lnTo>
                    <a:pt x="27107" y="6933"/>
                  </a:lnTo>
                  <a:lnTo>
                    <a:pt x="27141" y="6906"/>
                  </a:lnTo>
                  <a:lnTo>
                    <a:pt x="27176" y="6880"/>
                  </a:lnTo>
                  <a:lnTo>
                    <a:pt x="27212" y="6854"/>
                  </a:lnTo>
                  <a:lnTo>
                    <a:pt x="27248" y="6829"/>
                  </a:lnTo>
                  <a:lnTo>
                    <a:pt x="27285" y="6805"/>
                  </a:lnTo>
                  <a:lnTo>
                    <a:pt x="27321" y="6782"/>
                  </a:lnTo>
                  <a:lnTo>
                    <a:pt x="27357" y="6761"/>
                  </a:lnTo>
                  <a:lnTo>
                    <a:pt x="27395" y="6740"/>
                  </a:lnTo>
                  <a:lnTo>
                    <a:pt x="27432" y="6719"/>
                  </a:lnTo>
                  <a:lnTo>
                    <a:pt x="27470" y="6699"/>
                  </a:lnTo>
                  <a:lnTo>
                    <a:pt x="27508" y="6681"/>
                  </a:lnTo>
                  <a:lnTo>
                    <a:pt x="27546" y="6663"/>
                  </a:lnTo>
                  <a:lnTo>
                    <a:pt x="27584" y="6646"/>
                  </a:lnTo>
                  <a:lnTo>
                    <a:pt x="27623" y="6630"/>
                  </a:lnTo>
                  <a:lnTo>
                    <a:pt x="27662" y="6615"/>
                  </a:lnTo>
                  <a:lnTo>
                    <a:pt x="27701" y="6600"/>
                  </a:lnTo>
                  <a:lnTo>
                    <a:pt x="27741" y="6587"/>
                  </a:lnTo>
                  <a:lnTo>
                    <a:pt x="27780" y="6573"/>
                  </a:lnTo>
                  <a:lnTo>
                    <a:pt x="27820" y="6562"/>
                  </a:lnTo>
                  <a:lnTo>
                    <a:pt x="27859" y="6550"/>
                  </a:lnTo>
                  <a:lnTo>
                    <a:pt x="27899" y="6540"/>
                  </a:lnTo>
                  <a:lnTo>
                    <a:pt x="27939" y="6531"/>
                  </a:lnTo>
                  <a:lnTo>
                    <a:pt x="27980" y="6521"/>
                  </a:lnTo>
                  <a:lnTo>
                    <a:pt x="28020" y="6514"/>
                  </a:lnTo>
                  <a:lnTo>
                    <a:pt x="28060" y="6507"/>
                  </a:lnTo>
                  <a:lnTo>
                    <a:pt x="28101" y="6499"/>
                  </a:lnTo>
                  <a:lnTo>
                    <a:pt x="28141" y="6494"/>
                  </a:lnTo>
                  <a:lnTo>
                    <a:pt x="28182" y="6489"/>
                  </a:lnTo>
                  <a:lnTo>
                    <a:pt x="28223" y="6485"/>
                  </a:lnTo>
                  <a:lnTo>
                    <a:pt x="28264" y="6482"/>
                  </a:lnTo>
                  <a:lnTo>
                    <a:pt x="28305" y="6480"/>
                  </a:lnTo>
                  <a:lnTo>
                    <a:pt x="28345" y="6478"/>
                  </a:lnTo>
                  <a:lnTo>
                    <a:pt x="28387" y="6477"/>
                  </a:lnTo>
                  <a:lnTo>
                    <a:pt x="28428" y="6477"/>
                  </a:lnTo>
                  <a:lnTo>
                    <a:pt x="28468" y="6477"/>
                  </a:lnTo>
                  <a:lnTo>
                    <a:pt x="28510" y="6479"/>
                  </a:lnTo>
                  <a:lnTo>
                    <a:pt x="28550" y="6481"/>
                  </a:lnTo>
                  <a:lnTo>
                    <a:pt x="28592" y="6483"/>
                  </a:lnTo>
                  <a:lnTo>
                    <a:pt x="28633" y="6486"/>
                  </a:lnTo>
                  <a:lnTo>
                    <a:pt x="28673" y="6490"/>
                  </a:lnTo>
                  <a:lnTo>
                    <a:pt x="28715" y="6495"/>
                  </a:lnTo>
                  <a:lnTo>
                    <a:pt x="28756" y="6501"/>
                  </a:lnTo>
                  <a:lnTo>
                    <a:pt x="28796" y="6508"/>
                  </a:lnTo>
                  <a:lnTo>
                    <a:pt x="28837" y="6514"/>
                  </a:lnTo>
                  <a:lnTo>
                    <a:pt x="28877" y="6522"/>
                  </a:lnTo>
                  <a:lnTo>
                    <a:pt x="28918" y="6531"/>
                  </a:lnTo>
                  <a:lnTo>
                    <a:pt x="28959" y="6540"/>
                  </a:lnTo>
                  <a:lnTo>
                    <a:pt x="28999" y="6549"/>
                  </a:lnTo>
                  <a:lnTo>
                    <a:pt x="29040" y="6560"/>
                  </a:lnTo>
                  <a:lnTo>
                    <a:pt x="29079" y="6571"/>
                  </a:lnTo>
                  <a:lnTo>
                    <a:pt x="29119" y="6584"/>
                  </a:lnTo>
                  <a:lnTo>
                    <a:pt x="29159" y="6596"/>
                  </a:lnTo>
                  <a:lnTo>
                    <a:pt x="29199" y="6610"/>
                  </a:lnTo>
                  <a:lnTo>
                    <a:pt x="29239" y="6623"/>
                  </a:lnTo>
                  <a:lnTo>
                    <a:pt x="29277" y="6638"/>
                  </a:lnTo>
                  <a:lnTo>
                    <a:pt x="29317" y="6653"/>
                  </a:lnTo>
                  <a:lnTo>
                    <a:pt x="29355" y="6669"/>
                  </a:lnTo>
                  <a:lnTo>
                    <a:pt x="29395" y="6686"/>
                  </a:lnTo>
                  <a:lnTo>
                    <a:pt x="29432" y="6703"/>
                  </a:lnTo>
                  <a:lnTo>
                    <a:pt x="29471" y="6721"/>
                  </a:lnTo>
                  <a:lnTo>
                    <a:pt x="29509" y="6740"/>
                  </a:lnTo>
                  <a:lnTo>
                    <a:pt x="29547" y="6759"/>
                  </a:lnTo>
                  <a:lnTo>
                    <a:pt x="29584" y="6778"/>
                  </a:lnTo>
                  <a:lnTo>
                    <a:pt x="29619" y="6799"/>
                  </a:lnTo>
                  <a:lnTo>
                    <a:pt x="29652" y="6819"/>
                  </a:lnTo>
                  <a:lnTo>
                    <a:pt x="29685" y="6841"/>
                  </a:lnTo>
                  <a:lnTo>
                    <a:pt x="29717" y="6863"/>
                  </a:lnTo>
                  <a:lnTo>
                    <a:pt x="29750" y="6884"/>
                  </a:lnTo>
                  <a:lnTo>
                    <a:pt x="29781" y="6906"/>
                  </a:lnTo>
                  <a:lnTo>
                    <a:pt x="29812" y="6929"/>
                  </a:lnTo>
                  <a:lnTo>
                    <a:pt x="29842" y="6953"/>
                  </a:lnTo>
                  <a:lnTo>
                    <a:pt x="29873" y="6977"/>
                  </a:lnTo>
                  <a:lnTo>
                    <a:pt x="29902" y="7001"/>
                  </a:lnTo>
                  <a:lnTo>
                    <a:pt x="29931" y="7025"/>
                  </a:lnTo>
                  <a:lnTo>
                    <a:pt x="29959" y="7050"/>
                  </a:lnTo>
                  <a:lnTo>
                    <a:pt x="29987" y="7075"/>
                  </a:lnTo>
                  <a:lnTo>
                    <a:pt x="30014" y="7101"/>
                  </a:lnTo>
                  <a:lnTo>
                    <a:pt x="30041" y="7127"/>
                  </a:lnTo>
                  <a:lnTo>
                    <a:pt x="30067" y="7153"/>
                  </a:lnTo>
                  <a:lnTo>
                    <a:pt x="30118" y="7207"/>
                  </a:lnTo>
                  <a:lnTo>
                    <a:pt x="30167" y="7261"/>
                  </a:lnTo>
                  <a:lnTo>
                    <a:pt x="30213" y="7317"/>
                  </a:lnTo>
                  <a:lnTo>
                    <a:pt x="30258" y="7376"/>
                  </a:lnTo>
                  <a:lnTo>
                    <a:pt x="30300" y="7434"/>
                  </a:lnTo>
                  <a:lnTo>
                    <a:pt x="30341" y="7494"/>
                  </a:lnTo>
                  <a:lnTo>
                    <a:pt x="30379" y="7555"/>
                  </a:lnTo>
                  <a:lnTo>
                    <a:pt x="30415" y="7617"/>
                  </a:lnTo>
                  <a:lnTo>
                    <a:pt x="30449" y="7680"/>
                  </a:lnTo>
                  <a:lnTo>
                    <a:pt x="30482" y="7744"/>
                  </a:lnTo>
                  <a:lnTo>
                    <a:pt x="30512" y="7809"/>
                  </a:lnTo>
                  <a:lnTo>
                    <a:pt x="30540" y="7874"/>
                  </a:lnTo>
                  <a:lnTo>
                    <a:pt x="30566" y="7941"/>
                  </a:lnTo>
                  <a:lnTo>
                    <a:pt x="30590" y="8007"/>
                  </a:lnTo>
                  <a:lnTo>
                    <a:pt x="30612" y="8075"/>
                  </a:lnTo>
                  <a:lnTo>
                    <a:pt x="30632" y="8144"/>
                  </a:lnTo>
                  <a:lnTo>
                    <a:pt x="30649" y="8212"/>
                  </a:lnTo>
                  <a:lnTo>
                    <a:pt x="30665" y="8282"/>
                  </a:lnTo>
                  <a:lnTo>
                    <a:pt x="30678" y="8352"/>
                  </a:lnTo>
                  <a:lnTo>
                    <a:pt x="30691" y="8423"/>
                  </a:lnTo>
                  <a:lnTo>
                    <a:pt x="30700" y="8493"/>
                  </a:lnTo>
                  <a:lnTo>
                    <a:pt x="30709" y="8565"/>
                  </a:lnTo>
                  <a:lnTo>
                    <a:pt x="30714" y="8636"/>
                  </a:lnTo>
                  <a:lnTo>
                    <a:pt x="30718" y="8708"/>
                  </a:lnTo>
                  <a:lnTo>
                    <a:pt x="30720" y="8780"/>
                  </a:lnTo>
                  <a:lnTo>
                    <a:pt x="30720" y="8853"/>
                  </a:lnTo>
                  <a:lnTo>
                    <a:pt x="30718" y="8924"/>
                  </a:lnTo>
                  <a:lnTo>
                    <a:pt x="30714" y="8996"/>
                  </a:lnTo>
                  <a:lnTo>
                    <a:pt x="30708" y="9068"/>
                  </a:lnTo>
                  <a:lnTo>
                    <a:pt x="30700" y="9141"/>
                  </a:lnTo>
                  <a:lnTo>
                    <a:pt x="30690" y="9213"/>
                  </a:lnTo>
                  <a:lnTo>
                    <a:pt x="30678" y="9284"/>
                  </a:lnTo>
                  <a:lnTo>
                    <a:pt x="30665" y="9355"/>
                  </a:lnTo>
                  <a:lnTo>
                    <a:pt x="30649" y="9427"/>
                  </a:lnTo>
                  <a:lnTo>
                    <a:pt x="30632" y="9498"/>
                  </a:lnTo>
                  <a:lnTo>
                    <a:pt x="30612" y="9569"/>
                  </a:lnTo>
                  <a:lnTo>
                    <a:pt x="30590" y="9638"/>
                  </a:lnTo>
                  <a:lnTo>
                    <a:pt x="30567" y="9708"/>
                  </a:lnTo>
                  <a:lnTo>
                    <a:pt x="30542" y="9777"/>
                  </a:lnTo>
                  <a:lnTo>
                    <a:pt x="30515" y="9845"/>
                  </a:lnTo>
                  <a:lnTo>
                    <a:pt x="30486" y="9913"/>
                  </a:lnTo>
                  <a:lnTo>
                    <a:pt x="30456" y="9981"/>
                  </a:lnTo>
                  <a:lnTo>
                    <a:pt x="30422" y="10047"/>
                  </a:lnTo>
                  <a:lnTo>
                    <a:pt x="30388" y="10113"/>
                  </a:lnTo>
                  <a:lnTo>
                    <a:pt x="30351" y="10177"/>
                  </a:lnTo>
                  <a:lnTo>
                    <a:pt x="30313" y="10242"/>
                  </a:lnTo>
                  <a:lnTo>
                    <a:pt x="30273" y="10304"/>
                  </a:lnTo>
                  <a:lnTo>
                    <a:pt x="30231" y="10367"/>
                  </a:lnTo>
                  <a:lnTo>
                    <a:pt x="30187" y="10428"/>
                  </a:lnTo>
                  <a:lnTo>
                    <a:pt x="30141" y="10488"/>
                  </a:lnTo>
                  <a:lnTo>
                    <a:pt x="30094" y="10547"/>
                  </a:lnTo>
                  <a:lnTo>
                    <a:pt x="30044" y="10604"/>
                  </a:lnTo>
                  <a:lnTo>
                    <a:pt x="29993" y="10660"/>
                  </a:lnTo>
                  <a:lnTo>
                    <a:pt x="29940" y="10715"/>
                  </a:lnTo>
                  <a:lnTo>
                    <a:pt x="29886" y="10770"/>
                  </a:lnTo>
                  <a:lnTo>
                    <a:pt x="29829" y="10822"/>
                  </a:lnTo>
                  <a:lnTo>
                    <a:pt x="29775" y="10867"/>
                  </a:lnTo>
                  <a:lnTo>
                    <a:pt x="29719" y="10911"/>
                  </a:lnTo>
                  <a:lnTo>
                    <a:pt x="29662" y="10953"/>
                  </a:lnTo>
                  <a:lnTo>
                    <a:pt x="29605" y="10993"/>
                  </a:lnTo>
                  <a:lnTo>
                    <a:pt x="29548" y="11032"/>
                  </a:lnTo>
                  <a:lnTo>
                    <a:pt x="29489" y="11068"/>
                  </a:lnTo>
                  <a:lnTo>
                    <a:pt x="29431" y="11105"/>
                  </a:lnTo>
                  <a:lnTo>
                    <a:pt x="29372" y="11138"/>
                  </a:lnTo>
                  <a:lnTo>
                    <a:pt x="29311" y="11170"/>
                  </a:lnTo>
                  <a:lnTo>
                    <a:pt x="29251" y="11201"/>
                  </a:lnTo>
                  <a:lnTo>
                    <a:pt x="29191" y="11231"/>
                  </a:lnTo>
                  <a:lnTo>
                    <a:pt x="29129" y="11259"/>
                  </a:lnTo>
                  <a:lnTo>
                    <a:pt x="29068" y="11285"/>
                  </a:lnTo>
                  <a:lnTo>
                    <a:pt x="29005" y="11310"/>
                  </a:lnTo>
                  <a:lnTo>
                    <a:pt x="28943" y="11333"/>
                  </a:lnTo>
                  <a:lnTo>
                    <a:pt x="28880" y="11353"/>
                  </a:lnTo>
                  <a:lnTo>
                    <a:pt x="28817" y="11374"/>
                  </a:lnTo>
                  <a:lnTo>
                    <a:pt x="28753" y="11392"/>
                  </a:lnTo>
                  <a:lnTo>
                    <a:pt x="28689" y="11410"/>
                  </a:lnTo>
                  <a:lnTo>
                    <a:pt x="28625" y="11424"/>
                  </a:lnTo>
                  <a:lnTo>
                    <a:pt x="28561" y="11439"/>
                  </a:lnTo>
                  <a:lnTo>
                    <a:pt x="28496" y="11451"/>
                  </a:lnTo>
                  <a:lnTo>
                    <a:pt x="28431" y="11462"/>
                  </a:lnTo>
                  <a:lnTo>
                    <a:pt x="28366" y="11471"/>
                  </a:lnTo>
                  <a:lnTo>
                    <a:pt x="28301" y="11479"/>
                  </a:lnTo>
                  <a:lnTo>
                    <a:pt x="28236" y="11486"/>
                  </a:lnTo>
                  <a:lnTo>
                    <a:pt x="28170" y="11490"/>
                  </a:lnTo>
                  <a:lnTo>
                    <a:pt x="28105" y="11494"/>
                  </a:lnTo>
                  <a:lnTo>
                    <a:pt x="28039" y="11496"/>
                  </a:lnTo>
                  <a:lnTo>
                    <a:pt x="27974" y="11496"/>
                  </a:lnTo>
                  <a:lnTo>
                    <a:pt x="27908" y="11495"/>
                  </a:lnTo>
                  <a:lnTo>
                    <a:pt x="27843" y="11493"/>
                  </a:lnTo>
                  <a:lnTo>
                    <a:pt x="27777" y="11489"/>
                  </a:lnTo>
                  <a:lnTo>
                    <a:pt x="27711" y="11484"/>
                  </a:lnTo>
                  <a:lnTo>
                    <a:pt x="27646" y="11476"/>
                  </a:lnTo>
                  <a:lnTo>
                    <a:pt x="27580" y="11468"/>
                  </a:lnTo>
                  <a:lnTo>
                    <a:pt x="27516" y="11459"/>
                  </a:lnTo>
                  <a:lnTo>
                    <a:pt x="27450" y="11447"/>
                  </a:lnTo>
                  <a:lnTo>
                    <a:pt x="27386" y="11435"/>
                  </a:lnTo>
                  <a:lnTo>
                    <a:pt x="27320" y="11421"/>
                  </a:lnTo>
                  <a:lnTo>
                    <a:pt x="27255" y="11405"/>
                  </a:lnTo>
                  <a:lnTo>
                    <a:pt x="27192" y="11389"/>
                  </a:lnTo>
                  <a:lnTo>
                    <a:pt x="27127" y="11371"/>
                  </a:lnTo>
                  <a:lnTo>
                    <a:pt x="27064" y="11351"/>
                  </a:lnTo>
                  <a:lnTo>
                    <a:pt x="27000" y="11331"/>
                  </a:lnTo>
                  <a:lnTo>
                    <a:pt x="26937" y="11308"/>
                  </a:lnTo>
                  <a:lnTo>
                    <a:pt x="26874" y="11284"/>
                  </a:lnTo>
                  <a:lnTo>
                    <a:pt x="26812" y="11259"/>
                  </a:lnTo>
                  <a:lnTo>
                    <a:pt x="26751" y="11233"/>
                  </a:lnTo>
                  <a:lnTo>
                    <a:pt x="26689" y="11205"/>
                  </a:lnTo>
                  <a:lnTo>
                    <a:pt x="26628" y="11175"/>
                  </a:lnTo>
                  <a:lnTo>
                    <a:pt x="26567" y="11144"/>
                  </a:lnTo>
                  <a:lnTo>
                    <a:pt x="26507" y="11113"/>
                  </a:lnTo>
                  <a:lnTo>
                    <a:pt x="26448" y="11080"/>
                  </a:lnTo>
                  <a:lnTo>
                    <a:pt x="26388" y="11044"/>
                  </a:lnTo>
                  <a:lnTo>
                    <a:pt x="26330" y="11009"/>
                  </a:lnTo>
                  <a:lnTo>
                    <a:pt x="26272" y="10971"/>
                  </a:lnTo>
                  <a:lnTo>
                    <a:pt x="26214" y="10933"/>
                  </a:lnTo>
                  <a:lnTo>
                    <a:pt x="26158" y="10892"/>
                  </a:lnTo>
                  <a:lnTo>
                    <a:pt x="26102" y="10852"/>
                  </a:lnTo>
                  <a:lnTo>
                    <a:pt x="26047" y="10809"/>
                  </a:lnTo>
                  <a:lnTo>
                    <a:pt x="25992" y="10765"/>
                  </a:lnTo>
                  <a:lnTo>
                    <a:pt x="25937" y="10720"/>
                  </a:lnTo>
                  <a:lnTo>
                    <a:pt x="25884" y="10673"/>
                  </a:lnTo>
                  <a:lnTo>
                    <a:pt x="25840" y="10644"/>
                  </a:lnTo>
                  <a:lnTo>
                    <a:pt x="25797" y="10618"/>
                  </a:lnTo>
                  <a:lnTo>
                    <a:pt x="25756" y="10593"/>
                  </a:lnTo>
                  <a:lnTo>
                    <a:pt x="25718" y="10571"/>
                  </a:lnTo>
                  <a:lnTo>
                    <a:pt x="25681" y="10551"/>
                  </a:lnTo>
                  <a:lnTo>
                    <a:pt x="25646" y="10533"/>
                  </a:lnTo>
                  <a:lnTo>
                    <a:pt x="25613" y="10518"/>
                  </a:lnTo>
                  <a:lnTo>
                    <a:pt x="25581" y="10503"/>
                  </a:lnTo>
                  <a:lnTo>
                    <a:pt x="25550" y="10492"/>
                  </a:lnTo>
                  <a:lnTo>
                    <a:pt x="25521" y="10480"/>
                  </a:lnTo>
                  <a:lnTo>
                    <a:pt x="25493" y="10472"/>
                  </a:lnTo>
                  <a:lnTo>
                    <a:pt x="25466" y="10464"/>
                  </a:lnTo>
                  <a:lnTo>
                    <a:pt x="25440" y="10457"/>
                  </a:lnTo>
                  <a:lnTo>
                    <a:pt x="25414" y="10452"/>
                  </a:lnTo>
                  <a:lnTo>
                    <a:pt x="25389" y="10448"/>
                  </a:lnTo>
                  <a:lnTo>
                    <a:pt x="25364" y="10445"/>
                  </a:lnTo>
                  <a:lnTo>
                    <a:pt x="3051" y="10445"/>
                  </a:lnTo>
                  <a:lnTo>
                    <a:pt x="2972" y="10444"/>
                  </a:lnTo>
                  <a:lnTo>
                    <a:pt x="2894" y="10442"/>
                  </a:lnTo>
                  <a:lnTo>
                    <a:pt x="2816" y="10437"/>
                  </a:lnTo>
                  <a:lnTo>
                    <a:pt x="2739" y="10429"/>
                  </a:lnTo>
                  <a:lnTo>
                    <a:pt x="2662" y="10421"/>
                  </a:lnTo>
                  <a:lnTo>
                    <a:pt x="2586" y="10411"/>
                  </a:lnTo>
                  <a:lnTo>
                    <a:pt x="2511" y="10398"/>
                  </a:lnTo>
                  <a:lnTo>
                    <a:pt x="2436" y="10383"/>
                  </a:lnTo>
                  <a:lnTo>
                    <a:pt x="2362" y="10367"/>
                  </a:lnTo>
                  <a:lnTo>
                    <a:pt x="2288" y="10349"/>
                  </a:lnTo>
                  <a:lnTo>
                    <a:pt x="2215" y="10329"/>
                  </a:lnTo>
                  <a:lnTo>
                    <a:pt x="2143" y="10309"/>
                  </a:lnTo>
                  <a:lnTo>
                    <a:pt x="2073" y="10285"/>
                  </a:lnTo>
                  <a:lnTo>
                    <a:pt x="2002" y="10261"/>
                  </a:lnTo>
                  <a:lnTo>
                    <a:pt x="1932" y="10234"/>
                  </a:lnTo>
                  <a:lnTo>
                    <a:pt x="1863" y="10205"/>
                  </a:lnTo>
                  <a:lnTo>
                    <a:pt x="1795" y="10176"/>
                  </a:lnTo>
                  <a:lnTo>
                    <a:pt x="1728" y="10144"/>
                  </a:lnTo>
                  <a:lnTo>
                    <a:pt x="1661" y="10112"/>
                  </a:lnTo>
                  <a:lnTo>
                    <a:pt x="1597" y="10077"/>
                  </a:lnTo>
                  <a:lnTo>
                    <a:pt x="1532" y="10041"/>
                  </a:lnTo>
                  <a:lnTo>
                    <a:pt x="1469" y="10004"/>
                  </a:lnTo>
                  <a:lnTo>
                    <a:pt x="1406" y="9965"/>
                  </a:lnTo>
                  <a:lnTo>
                    <a:pt x="1345" y="9924"/>
                  </a:lnTo>
                  <a:lnTo>
                    <a:pt x="1285" y="9883"/>
                  </a:lnTo>
                  <a:lnTo>
                    <a:pt x="1225" y="9839"/>
                  </a:lnTo>
                  <a:lnTo>
                    <a:pt x="1167" y="9794"/>
                  </a:lnTo>
                  <a:lnTo>
                    <a:pt x="1110" y="9749"/>
                  </a:lnTo>
                  <a:lnTo>
                    <a:pt x="1055" y="9702"/>
                  </a:lnTo>
                  <a:lnTo>
                    <a:pt x="999" y="9653"/>
                  </a:lnTo>
                  <a:lnTo>
                    <a:pt x="945" y="9603"/>
                  </a:lnTo>
                  <a:lnTo>
                    <a:pt x="893" y="9552"/>
                  </a:lnTo>
                  <a:lnTo>
                    <a:pt x="842" y="9500"/>
                  </a:lnTo>
                  <a:lnTo>
                    <a:pt x="792" y="9446"/>
                  </a:lnTo>
                  <a:lnTo>
                    <a:pt x="743" y="9392"/>
                  </a:lnTo>
                  <a:lnTo>
                    <a:pt x="696" y="9335"/>
                  </a:lnTo>
                  <a:lnTo>
                    <a:pt x="651" y="9278"/>
                  </a:lnTo>
                  <a:lnTo>
                    <a:pt x="606" y="9220"/>
                  </a:lnTo>
                  <a:lnTo>
                    <a:pt x="562" y="9161"/>
                  </a:lnTo>
                  <a:lnTo>
                    <a:pt x="521" y="9100"/>
                  </a:lnTo>
                  <a:lnTo>
                    <a:pt x="480" y="9039"/>
                  </a:lnTo>
                  <a:lnTo>
                    <a:pt x="441" y="8976"/>
                  </a:lnTo>
                  <a:lnTo>
                    <a:pt x="404" y="8913"/>
                  </a:lnTo>
                  <a:lnTo>
                    <a:pt x="367" y="8849"/>
                  </a:lnTo>
                  <a:lnTo>
                    <a:pt x="333" y="8784"/>
                  </a:lnTo>
                  <a:lnTo>
                    <a:pt x="301" y="8717"/>
                  </a:lnTo>
                  <a:lnTo>
                    <a:pt x="270" y="8651"/>
                  </a:lnTo>
                  <a:lnTo>
                    <a:pt x="239" y="8582"/>
                  </a:lnTo>
                  <a:lnTo>
                    <a:pt x="211" y="8513"/>
                  </a:lnTo>
                  <a:lnTo>
                    <a:pt x="185" y="8444"/>
                  </a:lnTo>
                  <a:lnTo>
                    <a:pt x="160" y="8373"/>
                  </a:lnTo>
                  <a:lnTo>
                    <a:pt x="136" y="8302"/>
                  </a:lnTo>
                  <a:lnTo>
                    <a:pt x="116" y="8230"/>
                  </a:lnTo>
                  <a:lnTo>
                    <a:pt x="96" y="8157"/>
                  </a:lnTo>
                  <a:lnTo>
                    <a:pt x="78" y="8083"/>
                  </a:lnTo>
                  <a:lnTo>
                    <a:pt x="61" y="8010"/>
                  </a:lnTo>
                  <a:lnTo>
                    <a:pt x="47" y="7935"/>
                  </a:lnTo>
                  <a:lnTo>
                    <a:pt x="34" y="7860"/>
                  </a:lnTo>
                  <a:lnTo>
                    <a:pt x="24" y="7784"/>
                  </a:lnTo>
                  <a:lnTo>
                    <a:pt x="16" y="7707"/>
                  </a:lnTo>
                  <a:lnTo>
                    <a:pt x="8" y="7630"/>
                  </a:lnTo>
                  <a:lnTo>
                    <a:pt x="4" y="7552"/>
                  </a:lnTo>
                  <a:lnTo>
                    <a:pt x="1" y="7474"/>
                  </a:lnTo>
                  <a:lnTo>
                    <a:pt x="0" y="7394"/>
                  </a:lnTo>
                  <a:lnTo>
                    <a:pt x="0" y="3050"/>
                  </a:lnTo>
                  <a:lnTo>
                    <a:pt x="1" y="2971"/>
                  </a:lnTo>
                  <a:lnTo>
                    <a:pt x="4" y="2893"/>
                  </a:lnTo>
                  <a:lnTo>
                    <a:pt x="8" y="2815"/>
                  </a:lnTo>
                  <a:lnTo>
                    <a:pt x="16" y="2738"/>
                  </a:lnTo>
                  <a:lnTo>
                    <a:pt x="24" y="2661"/>
                  </a:lnTo>
                  <a:lnTo>
                    <a:pt x="34" y="2585"/>
                  </a:lnTo>
                  <a:lnTo>
                    <a:pt x="47" y="2510"/>
                  </a:lnTo>
                  <a:lnTo>
                    <a:pt x="61" y="2435"/>
                  </a:lnTo>
                  <a:lnTo>
                    <a:pt x="78" y="2361"/>
                  </a:lnTo>
                  <a:lnTo>
                    <a:pt x="96" y="2288"/>
                  </a:lnTo>
                  <a:lnTo>
                    <a:pt x="116" y="2215"/>
                  </a:lnTo>
                  <a:lnTo>
                    <a:pt x="136" y="2143"/>
                  </a:lnTo>
                  <a:lnTo>
                    <a:pt x="160" y="2072"/>
                  </a:lnTo>
                  <a:lnTo>
                    <a:pt x="185" y="2001"/>
                  </a:lnTo>
                  <a:lnTo>
                    <a:pt x="211" y="1932"/>
                  </a:lnTo>
                  <a:lnTo>
                    <a:pt x="239" y="1863"/>
                  </a:lnTo>
                  <a:lnTo>
                    <a:pt x="270" y="1795"/>
                  </a:lnTo>
                  <a:lnTo>
                    <a:pt x="301" y="1728"/>
                  </a:lnTo>
                  <a:lnTo>
                    <a:pt x="333" y="1661"/>
                  </a:lnTo>
                  <a:lnTo>
                    <a:pt x="367" y="1596"/>
                  </a:lnTo>
                  <a:lnTo>
                    <a:pt x="404" y="1532"/>
                  </a:lnTo>
                  <a:lnTo>
                    <a:pt x="441" y="1468"/>
                  </a:lnTo>
                  <a:lnTo>
                    <a:pt x="480" y="1406"/>
                  </a:lnTo>
                  <a:lnTo>
                    <a:pt x="521" y="1345"/>
                  </a:lnTo>
                  <a:lnTo>
                    <a:pt x="562" y="1284"/>
                  </a:lnTo>
                  <a:lnTo>
                    <a:pt x="606" y="1225"/>
                  </a:lnTo>
                  <a:lnTo>
                    <a:pt x="651" y="1167"/>
                  </a:lnTo>
                  <a:lnTo>
                    <a:pt x="696" y="1109"/>
                  </a:lnTo>
                  <a:lnTo>
                    <a:pt x="743" y="1054"/>
                  </a:lnTo>
                  <a:lnTo>
                    <a:pt x="792" y="999"/>
                  </a:lnTo>
                  <a:lnTo>
                    <a:pt x="842" y="946"/>
                  </a:lnTo>
                  <a:lnTo>
                    <a:pt x="893" y="893"/>
                  </a:lnTo>
                  <a:lnTo>
                    <a:pt x="945" y="842"/>
                  </a:lnTo>
                  <a:lnTo>
                    <a:pt x="999" y="792"/>
                  </a:lnTo>
                  <a:lnTo>
                    <a:pt x="1055" y="744"/>
                  </a:lnTo>
                  <a:lnTo>
                    <a:pt x="1110" y="696"/>
                  </a:lnTo>
                  <a:lnTo>
                    <a:pt x="1167" y="650"/>
                  </a:lnTo>
                  <a:lnTo>
                    <a:pt x="1225" y="606"/>
                  </a:lnTo>
                  <a:lnTo>
                    <a:pt x="1285" y="563"/>
                  </a:lnTo>
                  <a:lnTo>
                    <a:pt x="1345" y="520"/>
                  </a:lnTo>
                  <a:lnTo>
                    <a:pt x="1406" y="481"/>
                  </a:lnTo>
                  <a:lnTo>
                    <a:pt x="1469" y="441"/>
                  </a:lnTo>
                  <a:lnTo>
                    <a:pt x="1532" y="404"/>
                  </a:lnTo>
                  <a:lnTo>
                    <a:pt x="1597" y="368"/>
                  </a:lnTo>
                  <a:lnTo>
                    <a:pt x="1661" y="334"/>
                  </a:lnTo>
                  <a:lnTo>
                    <a:pt x="1728" y="301"/>
                  </a:lnTo>
                  <a:lnTo>
                    <a:pt x="1795" y="270"/>
                  </a:lnTo>
                  <a:lnTo>
                    <a:pt x="1863" y="239"/>
                  </a:lnTo>
                  <a:lnTo>
                    <a:pt x="1932" y="211"/>
                  </a:lnTo>
                  <a:lnTo>
                    <a:pt x="2002" y="185"/>
                  </a:lnTo>
                  <a:lnTo>
                    <a:pt x="2073" y="160"/>
                  </a:lnTo>
                  <a:lnTo>
                    <a:pt x="2143" y="137"/>
                  </a:lnTo>
                  <a:lnTo>
                    <a:pt x="2215" y="116"/>
                  </a:lnTo>
                  <a:lnTo>
                    <a:pt x="2288" y="96"/>
                  </a:lnTo>
                  <a:lnTo>
                    <a:pt x="2362" y="78"/>
                  </a:lnTo>
                  <a:lnTo>
                    <a:pt x="2436" y="61"/>
                  </a:lnTo>
                  <a:lnTo>
                    <a:pt x="2511" y="48"/>
                  </a:lnTo>
                  <a:lnTo>
                    <a:pt x="2586" y="35"/>
                  </a:lnTo>
                  <a:lnTo>
                    <a:pt x="2662" y="24"/>
                  </a:lnTo>
                  <a:lnTo>
                    <a:pt x="2739" y="16"/>
                  </a:lnTo>
                  <a:lnTo>
                    <a:pt x="2816" y="8"/>
                  </a:lnTo>
                  <a:lnTo>
                    <a:pt x="2894" y="4"/>
                  </a:lnTo>
                  <a:lnTo>
                    <a:pt x="2972" y="1"/>
                  </a:lnTo>
                  <a:lnTo>
                    <a:pt x="3051" y="0"/>
                  </a:lnTo>
                  <a:lnTo>
                    <a:pt x="25929" y="0"/>
                  </a:lnTo>
                  <a:lnTo>
                    <a:pt x="26007" y="1"/>
                  </a:lnTo>
                  <a:lnTo>
                    <a:pt x="26086" y="4"/>
                  </a:lnTo>
                  <a:lnTo>
                    <a:pt x="26163" y="8"/>
                  </a:lnTo>
                  <a:lnTo>
                    <a:pt x="26240" y="16"/>
                  </a:lnTo>
                  <a:lnTo>
                    <a:pt x="26317" y="24"/>
                  </a:lnTo>
                  <a:lnTo>
                    <a:pt x="26393" y="35"/>
                  </a:lnTo>
                  <a:lnTo>
                    <a:pt x="26469" y="48"/>
                  </a:lnTo>
                  <a:lnTo>
                    <a:pt x="26543" y="61"/>
                  </a:lnTo>
                  <a:lnTo>
                    <a:pt x="26618" y="78"/>
                  </a:lnTo>
                  <a:lnTo>
                    <a:pt x="26691" y="96"/>
                  </a:lnTo>
                  <a:lnTo>
                    <a:pt x="26764" y="116"/>
                  </a:lnTo>
                  <a:lnTo>
                    <a:pt x="26836" y="137"/>
                  </a:lnTo>
                  <a:lnTo>
                    <a:pt x="26908" y="160"/>
                  </a:lnTo>
                  <a:lnTo>
                    <a:pt x="26977" y="185"/>
                  </a:lnTo>
                  <a:lnTo>
                    <a:pt x="27047" y="211"/>
                  </a:lnTo>
                  <a:lnTo>
                    <a:pt x="27117" y="239"/>
                  </a:lnTo>
                  <a:lnTo>
                    <a:pt x="27185" y="270"/>
                  </a:lnTo>
                  <a:lnTo>
                    <a:pt x="27251" y="301"/>
                  </a:lnTo>
                  <a:lnTo>
                    <a:pt x="27318" y="334"/>
                  </a:lnTo>
                  <a:lnTo>
                    <a:pt x="27383" y="368"/>
                  </a:lnTo>
                  <a:lnTo>
                    <a:pt x="27448" y="404"/>
                  </a:lnTo>
                  <a:lnTo>
                    <a:pt x="27510" y="441"/>
                  </a:lnTo>
                  <a:lnTo>
                    <a:pt x="27573" y="481"/>
                  </a:lnTo>
                  <a:lnTo>
                    <a:pt x="27634" y="520"/>
                  </a:lnTo>
                  <a:lnTo>
                    <a:pt x="27695" y="563"/>
                  </a:lnTo>
                  <a:lnTo>
                    <a:pt x="27754" y="606"/>
                  </a:lnTo>
                  <a:lnTo>
                    <a:pt x="27812" y="650"/>
                  </a:lnTo>
                  <a:lnTo>
                    <a:pt x="27870" y="696"/>
                  </a:lnTo>
                  <a:lnTo>
                    <a:pt x="27926" y="744"/>
                  </a:lnTo>
                  <a:lnTo>
                    <a:pt x="27980" y="792"/>
                  </a:lnTo>
                  <a:lnTo>
                    <a:pt x="28034" y="842"/>
                  </a:lnTo>
                  <a:lnTo>
                    <a:pt x="28086" y="893"/>
                  </a:lnTo>
                  <a:lnTo>
                    <a:pt x="28137" y="946"/>
                  </a:lnTo>
                  <a:lnTo>
                    <a:pt x="28187" y="999"/>
                  </a:lnTo>
                  <a:lnTo>
                    <a:pt x="28236" y="1054"/>
                  </a:lnTo>
                  <a:lnTo>
                    <a:pt x="28283" y="1109"/>
                  </a:lnTo>
                  <a:lnTo>
                    <a:pt x="28330" y="1167"/>
                  </a:lnTo>
                  <a:lnTo>
                    <a:pt x="28373" y="1225"/>
                  </a:lnTo>
                  <a:lnTo>
                    <a:pt x="28417" y="1284"/>
                  </a:lnTo>
                  <a:lnTo>
                    <a:pt x="28459" y="1345"/>
                  </a:lnTo>
                  <a:lnTo>
                    <a:pt x="28499" y="1406"/>
                  </a:lnTo>
                  <a:lnTo>
                    <a:pt x="28538" y="1468"/>
                  </a:lnTo>
                  <a:lnTo>
                    <a:pt x="28575" y="1532"/>
                  </a:lnTo>
                  <a:lnTo>
                    <a:pt x="28612" y="1596"/>
                  </a:lnTo>
                  <a:lnTo>
                    <a:pt x="28646" y="1661"/>
                  </a:lnTo>
                  <a:lnTo>
                    <a:pt x="28680" y="1728"/>
                  </a:lnTo>
                  <a:lnTo>
                    <a:pt x="28711" y="1795"/>
                  </a:lnTo>
                  <a:lnTo>
                    <a:pt x="28740" y="1863"/>
                  </a:lnTo>
                  <a:lnTo>
                    <a:pt x="28768" y="1932"/>
                  </a:lnTo>
                  <a:lnTo>
                    <a:pt x="28795" y="2001"/>
                  </a:lnTo>
                  <a:lnTo>
                    <a:pt x="28820" y="2072"/>
                  </a:lnTo>
                  <a:lnTo>
                    <a:pt x="28843" y="2143"/>
                  </a:lnTo>
                  <a:lnTo>
                    <a:pt x="28865" y="2215"/>
                  </a:lnTo>
                  <a:lnTo>
                    <a:pt x="28884" y="2288"/>
                  </a:lnTo>
                  <a:lnTo>
                    <a:pt x="28902" y="2361"/>
                  </a:lnTo>
                  <a:lnTo>
                    <a:pt x="28918" y="2435"/>
                  </a:lnTo>
                  <a:lnTo>
                    <a:pt x="28933" y="2510"/>
                  </a:lnTo>
                  <a:lnTo>
                    <a:pt x="28945" y="2585"/>
                  </a:lnTo>
                  <a:lnTo>
                    <a:pt x="28955" y="2661"/>
                  </a:lnTo>
                  <a:lnTo>
                    <a:pt x="28965" y="2738"/>
                  </a:lnTo>
                  <a:lnTo>
                    <a:pt x="28971" y="2815"/>
                  </a:lnTo>
                  <a:lnTo>
                    <a:pt x="28976" y="2893"/>
                  </a:lnTo>
                  <a:lnTo>
                    <a:pt x="28979" y="2971"/>
                  </a:lnTo>
                  <a:lnTo>
                    <a:pt x="28980" y="3050"/>
                  </a:lnTo>
                  <a:lnTo>
                    <a:pt x="28980" y="5222"/>
                  </a:lnTo>
                  <a:lnTo>
                    <a:pt x="28979" y="5273"/>
                  </a:lnTo>
                  <a:lnTo>
                    <a:pt x="28978" y="5323"/>
                  </a:lnTo>
                  <a:lnTo>
                    <a:pt x="28974" y="5373"/>
                  </a:lnTo>
                  <a:lnTo>
                    <a:pt x="28969" y="5422"/>
                  </a:lnTo>
                  <a:lnTo>
                    <a:pt x="28965" y="5447"/>
                  </a:lnTo>
                  <a:lnTo>
                    <a:pt x="28961" y="5471"/>
                  </a:lnTo>
                  <a:lnTo>
                    <a:pt x="28955" y="5495"/>
                  </a:lnTo>
                  <a:lnTo>
                    <a:pt x="28950" y="5518"/>
                  </a:lnTo>
                  <a:lnTo>
                    <a:pt x="28943" y="5542"/>
                  </a:lnTo>
                  <a:lnTo>
                    <a:pt x="28936" y="5565"/>
                  </a:lnTo>
                  <a:lnTo>
                    <a:pt x="28927" y="5588"/>
                  </a:lnTo>
                  <a:lnTo>
                    <a:pt x="28918" y="5610"/>
                  </a:lnTo>
                  <a:lnTo>
                    <a:pt x="28825" y="5605"/>
                  </a:lnTo>
                  <a:lnTo>
                    <a:pt x="28733" y="5603"/>
                  </a:lnTo>
                  <a:lnTo>
                    <a:pt x="28640" y="5603"/>
                  </a:lnTo>
                  <a:lnTo>
                    <a:pt x="28548" y="5605"/>
                  </a:lnTo>
                  <a:lnTo>
                    <a:pt x="28456" y="5610"/>
                  </a:lnTo>
                  <a:lnTo>
                    <a:pt x="28364" y="5617"/>
                  </a:lnTo>
                  <a:lnTo>
                    <a:pt x="28274" y="5625"/>
                  </a:lnTo>
                  <a:lnTo>
                    <a:pt x="28183" y="5637"/>
                  </a:lnTo>
                  <a:lnTo>
                    <a:pt x="28092" y="5649"/>
                  </a:lnTo>
                  <a:lnTo>
                    <a:pt x="28003" y="5665"/>
                  </a:lnTo>
                  <a:lnTo>
                    <a:pt x="27913" y="5682"/>
                  </a:lnTo>
                  <a:lnTo>
                    <a:pt x="27825" y="5702"/>
                  </a:lnTo>
                  <a:lnTo>
                    <a:pt x="27737" y="5725"/>
                  </a:lnTo>
                  <a:lnTo>
                    <a:pt x="27650" y="5749"/>
                  </a:lnTo>
                  <a:lnTo>
                    <a:pt x="27564" y="5776"/>
                  </a:lnTo>
                  <a:lnTo>
                    <a:pt x="27478" y="5805"/>
                  </a:lnTo>
                  <a:lnTo>
                    <a:pt x="27437" y="5821"/>
                  </a:lnTo>
                  <a:lnTo>
                    <a:pt x="27394" y="5836"/>
                  </a:lnTo>
                  <a:lnTo>
                    <a:pt x="27352" y="5853"/>
                  </a:lnTo>
                  <a:lnTo>
                    <a:pt x="27311" y="5870"/>
                  </a:lnTo>
                  <a:lnTo>
                    <a:pt x="27269" y="5887"/>
                  </a:lnTo>
                  <a:lnTo>
                    <a:pt x="27228" y="5906"/>
                  </a:lnTo>
                  <a:lnTo>
                    <a:pt x="27187" y="5925"/>
                  </a:lnTo>
                  <a:lnTo>
                    <a:pt x="27147" y="5945"/>
                  </a:lnTo>
                  <a:lnTo>
                    <a:pt x="27107" y="5964"/>
                  </a:lnTo>
                  <a:lnTo>
                    <a:pt x="27066" y="5985"/>
                  </a:lnTo>
                  <a:lnTo>
                    <a:pt x="27026" y="6007"/>
                  </a:lnTo>
                  <a:lnTo>
                    <a:pt x="26988" y="6029"/>
                  </a:lnTo>
                  <a:lnTo>
                    <a:pt x="26948" y="6051"/>
                  </a:lnTo>
                  <a:lnTo>
                    <a:pt x="26910" y="6075"/>
                  </a:lnTo>
                  <a:lnTo>
                    <a:pt x="26871" y="6098"/>
                  </a:lnTo>
                  <a:lnTo>
                    <a:pt x="26833" y="6123"/>
                  </a:lnTo>
                  <a:lnTo>
                    <a:pt x="26795" y="6148"/>
                  </a:lnTo>
                  <a:lnTo>
                    <a:pt x="26758" y="6173"/>
                  </a:lnTo>
                  <a:lnTo>
                    <a:pt x="26721" y="6199"/>
                  </a:lnTo>
                  <a:lnTo>
                    <a:pt x="26684" y="6226"/>
                  </a:lnTo>
                  <a:lnTo>
                    <a:pt x="26648" y="6253"/>
                  </a:lnTo>
                  <a:lnTo>
                    <a:pt x="26612" y="6281"/>
                  </a:lnTo>
                  <a:lnTo>
                    <a:pt x="26577" y="6309"/>
                  </a:lnTo>
                  <a:lnTo>
                    <a:pt x="26541" y="6338"/>
                  </a:lnTo>
                  <a:lnTo>
                    <a:pt x="26507" y="6368"/>
                  </a:lnTo>
                  <a:lnTo>
                    <a:pt x="26473" y="6398"/>
                  </a:lnTo>
                  <a:lnTo>
                    <a:pt x="26438" y="6430"/>
                  </a:lnTo>
                  <a:lnTo>
                    <a:pt x="26405" y="6462"/>
                  </a:lnTo>
                  <a:lnTo>
                    <a:pt x="26372" y="6494"/>
                  </a:lnTo>
                  <a:lnTo>
                    <a:pt x="26339" y="6526"/>
                  </a:lnTo>
                  <a:lnTo>
                    <a:pt x="26307" y="6560"/>
                  </a:lnTo>
                  <a:lnTo>
                    <a:pt x="26275" y="6594"/>
                  </a:lnTo>
                  <a:lnTo>
                    <a:pt x="26232" y="6643"/>
                  </a:lnTo>
                  <a:lnTo>
                    <a:pt x="26191" y="6694"/>
                  </a:lnTo>
                  <a:lnTo>
                    <a:pt x="26152" y="6744"/>
                  </a:lnTo>
                  <a:lnTo>
                    <a:pt x="26113" y="6796"/>
                  </a:lnTo>
                  <a:lnTo>
                    <a:pt x="26076" y="6848"/>
                  </a:lnTo>
                  <a:lnTo>
                    <a:pt x="26041" y="6901"/>
                  </a:lnTo>
                  <a:lnTo>
                    <a:pt x="26006" y="6954"/>
                  </a:lnTo>
                  <a:lnTo>
                    <a:pt x="25973" y="7008"/>
                  </a:lnTo>
                  <a:lnTo>
                    <a:pt x="25942" y="7063"/>
                  </a:lnTo>
                  <a:lnTo>
                    <a:pt x="25911" y="7119"/>
                  </a:lnTo>
                  <a:lnTo>
                    <a:pt x="25882" y="7174"/>
                  </a:lnTo>
                  <a:lnTo>
                    <a:pt x="25855" y="7231"/>
                  </a:lnTo>
                  <a:lnTo>
                    <a:pt x="25829" y="7287"/>
                  </a:lnTo>
                  <a:lnTo>
                    <a:pt x="25804" y="7344"/>
                  </a:lnTo>
                  <a:lnTo>
                    <a:pt x="25780" y="7403"/>
                  </a:lnTo>
                  <a:lnTo>
                    <a:pt x="25758" y="7461"/>
                  </a:lnTo>
                  <a:lnTo>
                    <a:pt x="25738" y="7519"/>
                  </a:lnTo>
                  <a:lnTo>
                    <a:pt x="25719" y="7578"/>
                  </a:lnTo>
                  <a:lnTo>
                    <a:pt x="25701" y="7637"/>
                  </a:lnTo>
                  <a:lnTo>
                    <a:pt x="25684" y="7697"/>
                  </a:lnTo>
                  <a:lnTo>
                    <a:pt x="25669" y="7757"/>
                  </a:lnTo>
                  <a:lnTo>
                    <a:pt x="25655" y="7817"/>
                  </a:lnTo>
                  <a:lnTo>
                    <a:pt x="25643" y="7877"/>
                  </a:lnTo>
                  <a:lnTo>
                    <a:pt x="25631" y="7938"/>
                  </a:lnTo>
                  <a:lnTo>
                    <a:pt x="25622" y="7998"/>
                  </a:lnTo>
                  <a:lnTo>
                    <a:pt x="25614" y="8058"/>
                  </a:lnTo>
                  <a:lnTo>
                    <a:pt x="25606" y="8120"/>
                  </a:lnTo>
                  <a:lnTo>
                    <a:pt x="25601" y="8180"/>
                  </a:lnTo>
                  <a:lnTo>
                    <a:pt x="25597" y="8242"/>
                  </a:lnTo>
                  <a:lnTo>
                    <a:pt x="25595" y="8303"/>
                  </a:lnTo>
                  <a:lnTo>
                    <a:pt x="25593" y="8363"/>
                  </a:lnTo>
                  <a:lnTo>
                    <a:pt x="25593" y="8425"/>
                  </a:lnTo>
                  <a:lnTo>
                    <a:pt x="25595" y="8486"/>
                  </a:lnTo>
                  <a:lnTo>
                    <a:pt x="25597" y="8547"/>
                  </a:lnTo>
                  <a:lnTo>
                    <a:pt x="25601" y="8608"/>
                  </a:lnTo>
                  <a:lnTo>
                    <a:pt x="25607" y="8668"/>
                  </a:lnTo>
                  <a:lnTo>
                    <a:pt x="25614" y="8729"/>
                  </a:lnTo>
                  <a:lnTo>
                    <a:pt x="25622" y="8789"/>
                  </a:lnTo>
                  <a:lnTo>
                    <a:pt x="25632" y="8849"/>
                  </a:lnTo>
                  <a:lnTo>
                    <a:pt x="25644" y="8910"/>
                  </a:lnTo>
                  <a:lnTo>
                    <a:pt x="25656" y="8969"/>
                  </a:lnTo>
                  <a:lnTo>
                    <a:pt x="25670" y="9028"/>
                  </a:lnTo>
                  <a:lnTo>
                    <a:pt x="25686" y="9088"/>
                  </a:lnTo>
                  <a:lnTo>
                    <a:pt x="25702" y="9146"/>
                  </a:lnTo>
                  <a:lnTo>
                    <a:pt x="25721" y="9204"/>
                  </a:lnTo>
                  <a:lnTo>
                    <a:pt x="25740" y="9263"/>
                  </a:lnTo>
                  <a:lnTo>
                    <a:pt x="25762" y="9320"/>
                  </a:lnTo>
                  <a:lnTo>
                    <a:pt x="25783" y="9377"/>
                  </a:lnTo>
                  <a:lnTo>
                    <a:pt x="25807" y="9434"/>
                  </a:lnTo>
                  <a:lnTo>
                    <a:pt x="25832" y="9490"/>
                  </a:lnTo>
                  <a:lnTo>
                    <a:pt x="25859" y="9546"/>
                  </a:lnTo>
                  <a:lnTo>
                    <a:pt x="25888" y="9601"/>
                  </a:lnTo>
                  <a:lnTo>
                    <a:pt x="25917" y="9655"/>
                  </a:lnTo>
                  <a:lnTo>
                    <a:pt x="25948" y="9709"/>
                  </a:lnTo>
                  <a:lnTo>
                    <a:pt x="25980" y="9762"/>
                  </a:lnTo>
                  <a:lnTo>
                    <a:pt x="26015" y="9815"/>
                  </a:lnTo>
                  <a:lnTo>
                    <a:pt x="26050" y="9867"/>
                  </a:lnTo>
                  <a:lnTo>
                    <a:pt x="26086" y="9918"/>
                  </a:lnTo>
                  <a:lnTo>
                    <a:pt x="26124" y="9969"/>
                  </a:lnTo>
                  <a:lnTo>
                    <a:pt x="26163" y="10018"/>
                  </a:lnTo>
                  <a:lnTo>
                    <a:pt x="26205" y="10067"/>
                  </a:lnTo>
                  <a:lnTo>
                    <a:pt x="26247" y="10116"/>
                  </a:lnTo>
                  <a:lnTo>
                    <a:pt x="26290" y="10163"/>
                  </a:lnTo>
                  <a:lnTo>
                    <a:pt x="26336" y="10210"/>
                  </a:lnTo>
                  <a:lnTo>
                    <a:pt x="26383" y="10254"/>
                  </a:lnTo>
                  <a:lnTo>
                    <a:pt x="26430" y="10298"/>
                  </a:lnTo>
                  <a:lnTo>
                    <a:pt x="26479" y="10340"/>
                  </a:lnTo>
                  <a:lnTo>
                    <a:pt x="26528" y="10380"/>
                  </a:lnTo>
                  <a:lnTo>
                    <a:pt x="26579" y="10419"/>
                  </a:lnTo>
                  <a:lnTo>
                    <a:pt x="26630" y="10456"/>
                  </a:lnTo>
                  <a:lnTo>
                    <a:pt x="26682" y="10492"/>
                  </a:lnTo>
                  <a:lnTo>
                    <a:pt x="26735" y="10525"/>
                  </a:lnTo>
                  <a:lnTo>
                    <a:pt x="26788" y="10557"/>
                  </a:lnTo>
                  <a:lnTo>
                    <a:pt x="26843" y="10588"/>
                  </a:lnTo>
                  <a:lnTo>
                    <a:pt x="26897" y="10618"/>
                  </a:lnTo>
                  <a:lnTo>
                    <a:pt x="26954" y="10645"/>
                  </a:lnTo>
                  <a:lnTo>
                    <a:pt x="27010" y="10671"/>
                  </a:lnTo>
                  <a:lnTo>
                    <a:pt x="27067" y="10695"/>
                  </a:lnTo>
                  <a:lnTo>
                    <a:pt x="27124" y="10718"/>
                  </a:lnTo>
                  <a:lnTo>
                    <a:pt x="27182" y="10738"/>
                  </a:lnTo>
                  <a:lnTo>
                    <a:pt x="27240" y="10758"/>
                  </a:lnTo>
                  <a:lnTo>
                    <a:pt x="27298" y="10776"/>
                  </a:lnTo>
                  <a:lnTo>
                    <a:pt x="27357" y="10792"/>
                  </a:lnTo>
                  <a:lnTo>
                    <a:pt x="27417" y="10807"/>
                  </a:lnTo>
                  <a:lnTo>
                    <a:pt x="27476" y="10821"/>
                  </a:lnTo>
                  <a:lnTo>
                    <a:pt x="27535" y="10832"/>
                  </a:lnTo>
                  <a:lnTo>
                    <a:pt x="27596" y="10841"/>
                  </a:lnTo>
                  <a:lnTo>
                    <a:pt x="27655" y="10850"/>
                  </a:lnTo>
                  <a:lnTo>
                    <a:pt x="27716" y="10857"/>
                  </a:lnTo>
                  <a:lnTo>
                    <a:pt x="27776" y="10862"/>
                  </a:lnTo>
                  <a:lnTo>
                    <a:pt x="27836" y="10865"/>
                  </a:lnTo>
                  <a:lnTo>
                    <a:pt x="27897" y="10867"/>
                  </a:lnTo>
                  <a:lnTo>
                    <a:pt x="27956" y="10868"/>
                  </a:lnTo>
                  <a:lnTo>
                    <a:pt x="28016" y="10867"/>
                  </a:lnTo>
                  <a:lnTo>
                    <a:pt x="28077" y="10864"/>
                  </a:lnTo>
                  <a:lnTo>
                    <a:pt x="28136" y="10860"/>
                  </a:lnTo>
                  <a:lnTo>
                    <a:pt x="28195" y="10854"/>
                  </a:lnTo>
                  <a:lnTo>
                    <a:pt x="28255" y="10847"/>
                  </a:lnTo>
                  <a:lnTo>
                    <a:pt x="28314" y="10838"/>
                  </a:lnTo>
                  <a:lnTo>
                    <a:pt x="28372" y="10828"/>
                  </a:lnTo>
                  <a:lnTo>
                    <a:pt x="28431" y="10815"/>
                  </a:lnTo>
                  <a:lnTo>
                    <a:pt x="28488" y="10802"/>
                  </a:lnTo>
                  <a:lnTo>
                    <a:pt x="28545" y="10786"/>
                  </a:lnTo>
                  <a:lnTo>
                    <a:pt x="28603" y="10770"/>
                  </a:lnTo>
                  <a:lnTo>
                    <a:pt x="28659" y="10752"/>
                  </a:lnTo>
                  <a:lnTo>
                    <a:pt x="28714" y="10732"/>
                  </a:lnTo>
                  <a:lnTo>
                    <a:pt x="28769" y="10710"/>
                  </a:lnTo>
                  <a:lnTo>
                    <a:pt x="28823" y="10687"/>
                  </a:lnTo>
                  <a:lnTo>
                    <a:pt x="28877" y="10662"/>
                  </a:lnTo>
                  <a:lnTo>
                    <a:pt x="28930" y="10636"/>
                  </a:lnTo>
                  <a:lnTo>
                    <a:pt x="28983" y="10609"/>
                  </a:lnTo>
                  <a:lnTo>
                    <a:pt x="29034" y="10580"/>
                  </a:lnTo>
                  <a:lnTo>
                    <a:pt x="29083" y="10549"/>
                  </a:lnTo>
                  <a:lnTo>
                    <a:pt x="29133" y="10517"/>
                  </a:lnTo>
                  <a:lnTo>
                    <a:pt x="29181" y="10482"/>
                  </a:lnTo>
                  <a:lnTo>
                    <a:pt x="29229" y="10447"/>
                  </a:lnTo>
                  <a:lnTo>
                    <a:pt x="29276" y="10411"/>
                  </a:lnTo>
                  <a:lnTo>
                    <a:pt x="29321" y="10372"/>
                  </a:lnTo>
                  <a:lnTo>
                    <a:pt x="29366" y="10332"/>
                  </a:lnTo>
                  <a:lnTo>
                    <a:pt x="29408" y="10291"/>
                  </a:lnTo>
                  <a:lnTo>
                    <a:pt x="29450" y="10247"/>
                  </a:lnTo>
                  <a:lnTo>
                    <a:pt x="29491" y="10202"/>
                  </a:lnTo>
                  <a:lnTo>
                    <a:pt x="29530" y="10157"/>
                  </a:lnTo>
                  <a:lnTo>
                    <a:pt x="29569" y="10109"/>
                  </a:lnTo>
                  <a:lnTo>
                    <a:pt x="29605" y="10060"/>
                  </a:lnTo>
                  <a:lnTo>
                    <a:pt x="29640" y="10009"/>
                  </a:lnTo>
                  <a:lnTo>
                    <a:pt x="29674" y="9957"/>
                  </a:lnTo>
                  <a:lnTo>
                    <a:pt x="29707" y="9903"/>
                  </a:lnTo>
                  <a:lnTo>
                    <a:pt x="29727" y="9868"/>
                  </a:lnTo>
                  <a:lnTo>
                    <a:pt x="29746" y="9833"/>
                  </a:lnTo>
                  <a:lnTo>
                    <a:pt x="29764" y="9798"/>
                  </a:lnTo>
                  <a:lnTo>
                    <a:pt x="29783" y="9761"/>
                  </a:lnTo>
                  <a:lnTo>
                    <a:pt x="29800" y="9726"/>
                  </a:lnTo>
                  <a:lnTo>
                    <a:pt x="29817" y="9688"/>
                  </a:lnTo>
                  <a:lnTo>
                    <a:pt x="29833" y="9652"/>
                  </a:lnTo>
                  <a:lnTo>
                    <a:pt x="29850" y="9614"/>
                  </a:lnTo>
                  <a:lnTo>
                    <a:pt x="29864" y="9577"/>
                  </a:lnTo>
                  <a:lnTo>
                    <a:pt x="29879" y="9538"/>
                  </a:lnTo>
                  <a:lnTo>
                    <a:pt x="29893" y="9501"/>
                  </a:lnTo>
                  <a:lnTo>
                    <a:pt x="29906" y="9462"/>
                  </a:lnTo>
                  <a:lnTo>
                    <a:pt x="29918" y="9424"/>
                  </a:lnTo>
                  <a:lnTo>
                    <a:pt x="29931" y="9384"/>
                  </a:lnTo>
                  <a:lnTo>
                    <a:pt x="29942" y="9346"/>
                  </a:lnTo>
                  <a:lnTo>
                    <a:pt x="29953" y="9306"/>
                  </a:lnTo>
                  <a:lnTo>
                    <a:pt x="29962" y="9267"/>
                  </a:lnTo>
                  <a:lnTo>
                    <a:pt x="29971" y="9227"/>
                  </a:lnTo>
                  <a:lnTo>
                    <a:pt x="29980" y="9188"/>
                  </a:lnTo>
                  <a:lnTo>
                    <a:pt x="29988" y="9147"/>
                  </a:lnTo>
                  <a:lnTo>
                    <a:pt x="29994" y="9108"/>
                  </a:lnTo>
                  <a:lnTo>
                    <a:pt x="30001" y="9068"/>
                  </a:lnTo>
                  <a:lnTo>
                    <a:pt x="30006" y="9027"/>
                  </a:lnTo>
                  <a:lnTo>
                    <a:pt x="30011" y="8988"/>
                  </a:lnTo>
                  <a:lnTo>
                    <a:pt x="30015" y="8947"/>
                  </a:lnTo>
                  <a:lnTo>
                    <a:pt x="30018" y="8908"/>
                  </a:lnTo>
                  <a:lnTo>
                    <a:pt x="30020" y="8867"/>
                  </a:lnTo>
                  <a:lnTo>
                    <a:pt x="30021" y="8827"/>
                  </a:lnTo>
                  <a:lnTo>
                    <a:pt x="30023" y="8787"/>
                  </a:lnTo>
                  <a:lnTo>
                    <a:pt x="30023" y="8747"/>
                  </a:lnTo>
                  <a:lnTo>
                    <a:pt x="30021" y="8707"/>
                  </a:lnTo>
                  <a:lnTo>
                    <a:pt x="30019" y="8667"/>
                  </a:lnTo>
                  <a:lnTo>
                    <a:pt x="30017" y="8628"/>
                  </a:lnTo>
                  <a:lnTo>
                    <a:pt x="30013" y="8588"/>
                  </a:lnTo>
                  <a:lnTo>
                    <a:pt x="30009" y="8549"/>
                  </a:lnTo>
                  <a:lnTo>
                    <a:pt x="30004" y="8509"/>
                  </a:lnTo>
                  <a:lnTo>
                    <a:pt x="29998" y="8471"/>
                  </a:lnTo>
                  <a:lnTo>
                    <a:pt x="29990" y="8432"/>
                  </a:lnTo>
                  <a:lnTo>
                    <a:pt x="29982" y="8394"/>
                  </a:lnTo>
                  <a:lnTo>
                    <a:pt x="29974" y="8355"/>
                  </a:lnTo>
                  <a:lnTo>
                    <a:pt x="29963" y="8317"/>
                  </a:lnTo>
                  <a:lnTo>
                    <a:pt x="29953" y="8279"/>
                  </a:lnTo>
                  <a:lnTo>
                    <a:pt x="29941" y="8242"/>
                  </a:lnTo>
                  <a:lnTo>
                    <a:pt x="29928" y="8204"/>
                  </a:lnTo>
                  <a:lnTo>
                    <a:pt x="29914" y="8168"/>
                  </a:lnTo>
                  <a:lnTo>
                    <a:pt x="29900" y="8130"/>
                  </a:lnTo>
                  <a:lnTo>
                    <a:pt x="29884" y="8095"/>
                  </a:lnTo>
                  <a:lnTo>
                    <a:pt x="29867" y="8058"/>
                  </a:lnTo>
                  <a:lnTo>
                    <a:pt x="29850" y="8023"/>
                  </a:lnTo>
                  <a:lnTo>
                    <a:pt x="29831" y="7989"/>
                  </a:lnTo>
                  <a:lnTo>
                    <a:pt x="29811" y="7954"/>
                  </a:lnTo>
                  <a:lnTo>
                    <a:pt x="29790" y="7920"/>
                  </a:lnTo>
                  <a:lnTo>
                    <a:pt x="29767" y="7887"/>
                  </a:lnTo>
                  <a:lnTo>
                    <a:pt x="29745" y="7853"/>
                  </a:lnTo>
                  <a:lnTo>
                    <a:pt x="29721" y="7821"/>
                  </a:lnTo>
                  <a:lnTo>
                    <a:pt x="29696" y="7789"/>
                  </a:lnTo>
                  <a:lnTo>
                    <a:pt x="29670" y="7758"/>
                  </a:lnTo>
                  <a:lnTo>
                    <a:pt x="29643" y="7726"/>
                  </a:lnTo>
                  <a:lnTo>
                    <a:pt x="29613" y="7696"/>
                  </a:lnTo>
                  <a:lnTo>
                    <a:pt x="29584" y="7666"/>
                  </a:lnTo>
                  <a:lnTo>
                    <a:pt x="29553" y="7637"/>
                  </a:lnTo>
                  <a:lnTo>
                    <a:pt x="29522" y="7609"/>
                  </a:lnTo>
                  <a:lnTo>
                    <a:pt x="29488" y="7581"/>
                  </a:lnTo>
                  <a:lnTo>
                    <a:pt x="29454" y="7554"/>
                  </a:lnTo>
                  <a:lnTo>
                    <a:pt x="29417" y="7517"/>
                  </a:lnTo>
                  <a:lnTo>
                    <a:pt x="29384" y="7487"/>
                  </a:lnTo>
                  <a:lnTo>
                    <a:pt x="29355" y="7461"/>
                  </a:lnTo>
                  <a:lnTo>
                    <a:pt x="29331" y="7439"/>
                  </a:lnTo>
                  <a:lnTo>
                    <a:pt x="29297" y="7412"/>
                  </a:lnTo>
                  <a:lnTo>
                    <a:pt x="29285" y="7403"/>
                  </a:lnTo>
                  <a:close/>
                </a:path>
              </a:pathLst>
            </a:custGeom>
            <a:solidFill>
              <a:srgbClr val="47BAB8"/>
            </a:solidFill>
            <a:ln w="38100">
              <a:solidFill>
                <a:sysClr val="window" lastClr="FFFFFF"/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p:spPr>
          <p:txBody>
            <a:bodyPr rIns="252000" anchor="ctr">
              <a:norm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3DA0678-C1B3-4828-A075-843459E3D676}"/>
                </a:ext>
              </a:extLst>
            </p:cNvPr>
            <p:cNvSpPr txBox="1"/>
            <p:nvPr/>
          </p:nvSpPr>
          <p:spPr>
            <a:xfrm rot="20977914">
              <a:off x="3020099" y="883224"/>
              <a:ext cx="4649792" cy="144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600" b="1" kern="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Gỉ</a:t>
              </a:r>
              <a:r>
                <a:rPr lang="en-US" sz="3600" b="1" kern="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kern="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sắt</a:t>
              </a:r>
              <a:endPara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Arial" panose="020B0604020202020204" pitchFamily="34" charset="0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5DC93F8-2395-4898-8F8D-C04D9A10B54C}"/>
              </a:ext>
            </a:extLst>
          </p:cNvPr>
          <p:cNvGrpSpPr/>
          <p:nvPr/>
        </p:nvGrpSpPr>
        <p:grpSpPr>
          <a:xfrm>
            <a:off x="6139508" y="1142786"/>
            <a:ext cx="1056758" cy="696900"/>
            <a:chOff x="3266805" y="1002277"/>
            <a:chExt cx="4932127" cy="1820648"/>
          </a:xfrm>
        </p:grpSpPr>
        <p:sp>
          <p:nvSpPr>
            <p:cNvPr id="22" name="MH_SubTitle_1">
              <a:extLst>
                <a:ext uri="{FF2B5EF4-FFF2-40B4-BE49-F238E27FC236}">
                  <a16:creationId xmlns:a16="http://schemas.microsoft.com/office/drawing/2014/main" id="{32490710-653C-4ACA-9111-39C56A37596A}"/>
                </a:ext>
              </a:extLst>
            </p:cNvPr>
            <p:cNvSpPr>
              <a:spLocks/>
            </p:cNvSpPr>
            <p:nvPr>
              <p:custDataLst>
                <p:tags r:id="rId2"/>
              </p:custDataLst>
            </p:nvPr>
          </p:nvSpPr>
          <p:spPr bwMode="auto">
            <a:xfrm rot="21084412">
              <a:off x="3500270" y="1029763"/>
              <a:ext cx="4698662" cy="1793162"/>
            </a:xfrm>
            <a:custGeom>
              <a:avLst/>
              <a:gdLst>
                <a:gd name="T0" fmla="*/ 2147483646 w 30720"/>
                <a:gd name="T1" fmla="*/ 2147483646 h 11496"/>
                <a:gd name="T2" fmla="*/ 2147483646 w 30720"/>
                <a:gd name="T3" fmla="*/ 2147483646 h 11496"/>
                <a:gd name="T4" fmla="*/ 2147483646 w 30720"/>
                <a:gd name="T5" fmla="*/ 2147483646 h 11496"/>
                <a:gd name="T6" fmla="*/ 2147483646 w 30720"/>
                <a:gd name="T7" fmla="*/ 2147483646 h 11496"/>
                <a:gd name="T8" fmla="*/ 2147483646 w 30720"/>
                <a:gd name="T9" fmla="*/ 2147483646 h 11496"/>
                <a:gd name="T10" fmla="*/ 2147483646 w 30720"/>
                <a:gd name="T11" fmla="*/ 2147483646 h 11496"/>
                <a:gd name="T12" fmla="*/ 2147483646 w 30720"/>
                <a:gd name="T13" fmla="*/ 2147483646 h 11496"/>
                <a:gd name="T14" fmla="*/ 2147483646 w 30720"/>
                <a:gd name="T15" fmla="*/ 2147483646 h 11496"/>
                <a:gd name="T16" fmla="*/ 2147483646 w 30720"/>
                <a:gd name="T17" fmla="*/ 2147483646 h 11496"/>
                <a:gd name="T18" fmla="*/ 2147483646 w 30720"/>
                <a:gd name="T19" fmla="*/ 2147483646 h 11496"/>
                <a:gd name="T20" fmla="*/ 2147483646 w 30720"/>
                <a:gd name="T21" fmla="*/ 2147483646 h 11496"/>
                <a:gd name="T22" fmla="*/ 2147483646 w 30720"/>
                <a:gd name="T23" fmla="*/ 2147483646 h 11496"/>
                <a:gd name="T24" fmla="*/ 2147483646 w 30720"/>
                <a:gd name="T25" fmla="*/ 2147483646 h 11496"/>
                <a:gd name="T26" fmla="*/ 2147483646 w 30720"/>
                <a:gd name="T27" fmla="*/ 2147483646 h 11496"/>
                <a:gd name="T28" fmla="*/ 2147483646 w 30720"/>
                <a:gd name="T29" fmla="*/ 2147483646 h 11496"/>
                <a:gd name="T30" fmla="*/ 2147483646 w 30720"/>
                <a:gd name="T31" fmla="*/ 2147483646 h 11496"/>
                <a:gd name="T32" fmla="*/ 2147483646 w 30720"/>
                <a:gd name="T33" fmla="*/ 2147483646 h 11496"/>
                <a:gd name="T34" fmla="*/ 2147483646 w 30720"/>
                <a:gd name="T35" fmla="*/ 2147483646 h 11496"/>
                <a:gd name="T36" fmla="*/ 2147483646 w 30720"/>
                <a:gd name="T37" fmla="*/ 2147483646 h 11496"/>
                <a:gd name="T38" fmla="*/ 2147483646 w 30720"/>
                <a:gd name="T39" fmla="*/ 2147483646 h 11496"/>
                <a:gd name="T40" fmla="*/ 2147483646 w 30720"/>
                <a:gd name="T41" fmla="*/ 2147483646 h 11496"/>
                <a:gd name="T42" fmla="*/ 2147483646 w 30720"/>
                <a:gd name="T43" fmla="*/ 2147483646 h 11496"/>
                <a:gd name="T44" fmla="*/ 2147483646 w 30720"/>
                <a:gd name="T45" fmla="*/ 2147483646 h 11496"/>
                <a:gd name="T46" fmla="*/ 2147483646 w 30720"/>
                <a:gd name="T47" fmla="*/ 2147483646 h 11496"/>
                <a:gd name="T48" fmla="*/ 2147483646 w 30720"/>
                <a:gd name="T49" fmla="*/ 2147483646 h 11496"/>
                <a:gd name="T50" fmla="*/ 2147483646 w 30720"/>
                <a:gd name="T51" fmla="*/ 2147483646 h 11496"/>
                <a:gd name="T52" fmla="*/ 2147483646 w 30720"/>
                <a:gd name="T53" fmla="*/ 2147483646 h 11496"/>
                <a:gd name="T54" fmla="*/ 2147483646 w 30720"/>
                <a:gd name="T55" fmla="*/ 2147483646 h 11496"/>
                <a:gd name="T56" fmla="*/ 2147483646 w 30720"/>
                <a:gd name="T57" fmla="*/ 2147483646 h 11496"/>
                <a:gd name="T58" fmla="*/ 2147483646 w 30720"/>
                <a:gd name="T59" fmla="*/ 2147483646 h 11496"/>
                <a:gd name="T60" fmla="*/ 2147483646 w 30720"/>
                <a:gd name="T61" fmla="*/ 2147483646 h 11496"/>
                <a:gd name="T62" fmla="*/ 2147483646 w 30720"/>
                <a:gd name="T63" fmla="*/ 2147483646 h 11496"/>
                <a:gd name="T64" fmla="*/ 2147483646 w 30720"/>
                <a:gd name="T65" fmla="*/ 2147483646 h 11496"/>
                <a:gd name="T66" fmla="*/ 2147483646 w 30720"/>
                <a:gd name="T67" fmla="*/ 2147483646 h 11496"/>
                <a:gd name="T68" fmla="*/ 2147483646 w 30720"/>
                <a:gd name="T69" fmla="*/ 2147483646 h 11496"/>
                <a:gd name="T70" fmla="*/ 2147483646 w 30720"/>
                <a:gd name="T71" fmla="*/ 2147483646 h 11496"/>
                <a:gd name="T72" fmla="*/ 2147483646 w 30720"/>
                <a:gd name="T73" fmla="*/ 2147483646 h 11496"/>
                <a:gd name="T74" fmla="*/ 2147483646 w 30720"/>
                <a:gd name="T75" fmla="*/ 2147483646 h 11496"/>
                <a:gd name="T76" fmla="*/ 2147483646 w 30720"/>
                <a:gd name="T77" fmla="*/ 2147483646 h 11496"/>
                <a:gd name="T78" fmla="*/ 2147483646 w 30720"/>
                <a:gd name="T79" fmla="*/ 2147483646 h 11496"/>
                <a:gd name="T80" fmla="*/ 2147483646 w 30720"/>
                <a:gd name="T81" fmla="*/ 2147483646 h 11496"/>
                <a:gd name="T82" fmla="*/ 2147483646 w 30720"/>
                <a:gd name="T83" fmla="*/ 2147483646 h 11496"/>
                <a:gd name="T84" fmla="*/ 2147483646 w 30720"/>
                <a:gd name="T85" fmla="*/ 2147483646 h 11496"/>
                <a:gd name="T86" fmla="*/ 2147483646 w 30720"/>
                <a:gd name="T87" fmla="*/ 2147483646 h 11496"/>
                <a:gd name="T88" fmla="*/ 2147483646 w 30720"/>
                <a:gd name="T89" fmla="*/ 2147483646 h 11496"/>
                <a:gd name="T90" fmla="*/ 2147483646 w 30720"/>
                <a:gd name="T91" fmla="*/ 2147483646 h 11496"/>
                <a:gd name="T92" fmla="*/ 2147483646 w 30720"/>
                <a:gd name="T93" fmla="*/ 2147483646 h 11496"/>
                <a:gd name="T94" fmla="*/ 2147483646 w 30720"/>
                <a:gd name="T95" fmla="*/ 2147483646 h 11496"/>
                <a:gd name="T96" fmla="*/ 2147483646 w 30720"/>
                <a:gd name="T97" fmla="*/ 2147483646 h 11496"/>
                <a:gd name="T98" fmla="*/ 2147483646 w 30720"/>
                <a:gd name="T99" fmla="*/ 2147483646 h 11496"/>
                <a:gd name="T100" fmla="*/ 2147483646 w 30720"/>
                <a:gd name="T101" fmla="*/ 2147483646 h 11496"/>
                <a:gd name="T102" fmla="*/ 2147483646 w 30720"/>
                <a:gd name="T103" fmla="*/ 2147483646 h 11496"/>
                <a:gd name="T104" fmla="*/ 2147483646 w 30720"/>
                <a:gd name="T105" fmla="*/ 2147483646 h 11496"/>
                <a:gd name="T106" fmla="*/ 2147483646 w 30720"/>
                <a:gd name="T107" fmla="*/ 2147483646 h 11496"/>
                <a:gd name="T108" fmla="*/ 2147483646 w 30720"/>
                <a:gd name="T109" fmla="*/ 2147483646 h 11496"/>
                <a:gd name="T110" fmla="*/ 2147483646 w 30720"/>
                <a:gd name="T111" fmla="*/ 2147483646 h 11496"/>
                <a:gd name="T112" fmla="*/ 2147483646 w 30720"/>
                <a:gd name="T113" fmla="*/ 2147483646 h 11496"/>
                <a:gd name="T114" fmla="*/ 2147483646 w 30720"/>
                <a:gd name="T115" fmla="*/ 2147483646 h 11496"/>
                <a:gd name="T116" fmla="*/ 2147483646 w 30720"/>
                <a:gd name="T117" fmla="*/ 2147483646 h 11496"/>
                <a:gd name="T118" fmla="*/ 2147483646 w 30720"/>
                <a:gd name="T119" fmla="*/ 2147483646 h 11496"/>
                <a:gd name="T120" fmla="*/ 2147483646 w 30720"/>
                <a:gd name="T121" fmla="*/ 2147483646 h 11496"/>
                <a:gd name="T122" fmla="*/ 2147483646 w 30720"/>
                <a:gd name="T123" fmla="*/ 2147483646 h 11496"/>
                <a:gd name="T124" fmla="*/ 2147483646 w 30720"/>
                <a:gd name="T125" fmla="*/ 2147483646 h 1149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30720" h="11496">
                  <a:moveTo>
                    <a:pt x="29285" y="7403"/>
                  </a:moveTo>
                  <a:lnTo>
                    <a:pt x="29285" y="7403"/>
                  </a:lnTo>
                  <a:lnTo>
                    <a:pt x="29232" y="7379"/>
                  </a:lnTo>
                  <a:lnTo>
                    <a:pt x="29180" y="7357"/>
                  </a:lnTo>
                  <a:lnTo>
                    <a:pt x="29127" y="7336"/>
                  </a:lnTo>
                  <a:lnTo>
                    <a:pt x="29073" y="7316"/>
                  </a:lnTo>
                  <a:lnTo>
                    <a:pt x="29020" y="7298"/>
                  </a:lnTo>
                  <a:lnTo>
                    <a:pt x="28966" y="7280"/>
                  </a:lnTo>
                  <a:lnTo>
                    <a:pt x="28913" y="7264"/>
                  </a:lnTo>
                  <a:lnTo>
                    <a:pt x="28859" y="7251"/>
                  </a:lnTo>
                  <a:lnTo>
                    <a:pt x="28804" y="7237"/>
                  </a:lnTo>
                  <a:lnTo>
                    <a:pt x="28750" y="7226"/>
                  </a:lnTo>
                  <a:lnTo>
                    <a:pt x="28697" y="7216"/>
                  </a:lnTo>
                  <a:lnTo>
                    <a:pt x="28643" y="7208"/>
                  </a:lnTo>
                  <a:lnTo>
                    <a:pt x="28589" y="7202"/>
                  </a:lnTo>
                  <a:lnTo>
                    <a:pt x="28535" y="7198"/>
                  </a:lnTo>
                  <a:lnTo>
                    <a:pt x="28482" y="7195"/>
                  </a:lnTo>
                  <a:lnTo>
                    <a:pt x="28429" y="7194"/>
                  </a:lnTo>
                  <a:lnTo>
                    <a:pt x="28376" y="7194"/>
                  </a:lnTo>
                  <a:lnTo>
                    <a:pt x="28322" y="7197"/>
                  </a:lnTo>
                  <a:lnTo>
                    <a:pt x="28269" y="7201"/>
                  </a:lnTo>
                  <a:lnTo>
                    <a:pt x="28217" y="7207"/>
                  </a:lnTo>
                  <a:lnTo>
                    <a:pt x="28165" y="7215"/>
                  </a:lnTo>
                  <a:lnTo>
                    <a:pt x="28113" y="7226"/>
                  </a:lnTo>
                  <a:lnTo>
                    <a:pt x="28062" y="7238"/>
                  </a:lnTo>
                  <a:lnTo>
                    <a:pt x="28011" y="7253"/>
                  </a:lnTo>
                  <a:lnTo>
                    <a:pt x="27960" y="7270"/>
                  </a:lnTo>
                  <a:lnTo>
                    <a:pt x="27910" y="7289"/>
                  </a:lnTo>
                  <a:lnTo>
                    <a:pt x="27861" y="7310"/>
                  </a:lnTo>
                  <a:lnTo>
                    <a:pt x="27812" y="7334"/>
                  </a:lnTo>
                  <a:lnTo>
                    <a:pt x="27763" y="7360"/>
                  </a:lnTo>
                  <a:lnTo>
                    <a:pt x="27717" y="7388"/>
                  </a:lnTo>
                  <a:lnTo>
                    <a:pt x="27670" y="7418"/>
                  </a:lnTo>
                  <a:lnTo>
                    <a:pt x="27623" y="7452"/>
                  </a:lnTo>
                  <a:lnTo>
                    <a:pt x="27600" y="7473"/>
                  </a:lnTo>
                  <a:lnTo>
                    <a:pt x="27578" y="7494"/>
                  </a:lnTo>
                  <a:lnTo>
                    <a:pt x="27556" y="7516"/>
                  </a:lnTo>
                  <a:lnTo>
                    <a:pt x="27535" y="7539"/>
                  </a:lnTo>
                  <a:lnTo>
                    <a:pt x="27515" y="7562"/>
                  </a:lnTo>
                  <a:lnTo>
                    <a:pt x="27495" y="7586"/>
                  </a:lnTo>
                  <a:lnTo>
                    <a:pt x="27476" y="7611"/>
                  </a:lnTo>
                  <a:lnTo>
                    <a:pt x="27457" y="7636"/>
                  </a:lnTo>
                  <a:lnTo>
                    <a:pt x="27440" y="7662"/>
                  </a:lnTo>
                  <a:lnTo>
                    <a:pt x="27422" y="7689"/>
                  </a:lnTo>
                  <a:lnTo>
                    <a:pt x="27405" y="7716"/>
                  </a:lnTo>
                  <a:lnTo>
                    <a:pt x="27390" y="7743"/>
                  </a:lnTo>
                  <a:lnTo>
                    <a:pt x="27374" y="7771"/>
                  </a:lnTo>
                  <a:lnTo>
                    <a:pt x="27360" y="7799"/>
                  </a:lnTo>
                  <a:lnTo>
                    <a:pt x="27345" y="7827"/>
                  </a:lnTo>
                  <a:lnTo>
                    <a:pt x="27332" y="7857"/>
                  </a:lnTo>
                  <a:lnTo>
                    <a:pt x="27319" y="7887"/>
                  </a:lnTo>
                  <a:lnTo>
                    <a:pt x="27307" y="7916"/>
                  </a:lnTo>
                  <a:lnTo>
                    <a:pt x="27296" y="7946"/>
                  </a:lnTo>
                  <a:lnTo>
                    <a:pt x="27286" y="7976"/>
                  </a:lnTo>
                  <a:lnTo>
                    <a:pt x="27276" y="8006"/>
                  </a:lnTo>
                  <a:lnTo>
                    <a:pt x="27268" y="8038"/>
                  </a:lnTo>
                  <a:lnTo>
                    <a:pt x="27260" y="8069"/>
                  </a:lnTo>
                  <a:lnTo>
                    <a:pt x="27252" y="8099"/>
                  </a:lnTo>
                  <a:lnTo>
                    <a:pt x="27246" y="8130"/>
                  </a:lnTo>
                  <a:lnTo>
                    <a:pt x="27241" y="8161"/>
                  </a:lnTo>
                  <a:lnTo>
                    <a:pt x="27236" y="8193"/>
                  </a:lnTo>
                  <a:lnTo>
                    <a:pt x="27231" y="8224"/>
                  </a:lnTo>
                  <a:lnTo>
                    <a:pt x="27228" y="8255"/>
                  </a:lnTo>
                  <a:lnTo>
                    <a:pt x="27226" y="8286"/>
                  </a:lnTo>
                  <a:lnTo>
                    <a:pt x="27225" y="8318"/>
                  </a:lnTo>
                  <a:lnTo>
                    <a:pt x="27224" y="8348"/>
                  </a:lnTo>
                  <a:lnTo>
                    <a:pt x="27225" y="8379"/>
                  </a:lnTo>
                  <a:lnTo>
                    <a:pt x="27226" y="8409"/>
                  </a:lnTo>
                  <a:lnTo>
                    <a:pt x="27228" y="8440"/>
                  </a:lnTo>
                  <a:lnTo>
                    <a:pt x="27231" y="8471"/>
                  </a:lnTo>
                  <a:lnTo>
                    <a:pt x="27236" y="8500"/>
                  </a:lnTo>
                  <a:lnTo>
                    <a:pt x="27241" y="8530"/>
                  </a:lnTo>
                  <a:lnTo>
                    <a:pt x="27247" y="8559"/>
                  </a:lnTo>
                  <a:lnTo>
                    <a:pt x="27254" y="8588"/>
                  </a:lnTo>
                  <a:lnTo>
                    <a:pt x="27263" y="8617"/>
                  </a:lnTo>
                  <a:lnTo>
                    <a:pt x="27271" y="8645"/>
                  </a:lnTo>
                  <a:lnTo>
                    <a:pt x="27281" y="8674"/>
                  </a:lnTo>
                  <a:lnTo>
                    <a:pt x="27293" y="8701"/>
                  </a:lnTo>
                  <a:lnTo>
                    <a:pt x="27304" y="8728"/>
                  </a:lnTo>
                  <a:lnTo>
                    <a:pt x="27318" y="8754"/>
                  </a:lnTo>
                  <a:lnTo>
                    <a:pt x="27331" y="8780"/>
                  </a:lnTo>
                  <a:lnTo>
                    <a:pt x="27347" y="8805"/>
                  </a:lnTo>
                  <a:lnTo>
                    <a:pt x="27364" y="8830"/>
                  </a:lnTo>
                  <a:lnTo>
                    <a:pt x="27381" y="8854"/>
                  </a:lnTo>
                  <a:lnTo>
                    <a:pt x="27399" y="8876"/>
                  </a:lnTo>
                  <a:lnTo>
                    <a:pt x="27419" y="8899"/>
                  </a:lnTo>
                  <a:lnTo>
                    <a:pt x="27440" y="8921"/>
                  </a:lnTo>
                  <a:lnTo>
                    <a:pt x="27462" y="8943"/>
                  </a:lnTo>
                  <a:lnTo>
                    <a:pt x="27484" y="8963"/>
                  </a:lnTo>
                  <a:lnTo>
                    <a:pt x="27509" y="8983"/>
                  </a:lnTo>
                  <a:lnTo>
                    <a:pt x="27534" y="9001"/>
                  </a:lnTo>
                  <a:lnTo>
                    <a:pt x="27560" y="9019"/>
                  </a:lnTo>
                  <a:lnTo>
                    <a:pt x="27589" y="9036"/>
                  </a:lnTo>
                  <a:lnTo>
                    <a:pt x="27618" y="9052"/>
                  </a:lnTo>
                  <a:lnTo>
                    <a:pt x="27648" y="9067"/>
                  </a:lnTo>
                  <a:lnTo>
                    <a:pt x="27679" y="9081"/>
                  </a:lnTo>
                  <a:lnTo>
                    <a:pt x="27711" y="9094"/>
                  </a:lnTo>
                  <a:lnTo>
                    <a:pt x="27746" y="9106"/>
                  </a:lnTo>
                  <a:lnTo>
                    <a:pt x="27734" y="9013"/>
                  </a:lnTo>
                  <a:lnTo>
                    <a:pt x="27730" y="8964"/>
                  </a:lnTo>
                  <a:lnTo>
                    <a:pt x="27727" y="8916"/>
                  </a:lnTo>
                  <a:lnTo>
                    <a:pt x="27724" y="8866"/>
                  </a:lnTo>
                  <a:lnTo>
                    <a:pt x="27722" y="8816"/>
                  </a:lnTo>
                  <a:lnTo>
                    <a:pt x="27721" y="8767"/>
                  </a:lnTo>
                  <a:lnTo>
                    <a:pt x="27721" y="8717"/>
                  </a:lnTo>
                  <a:lnTo>
                    <a:pt x="27722" y="8667"/>
                  </a:lnTo>
                  <a:lnTo>
                    <a:pt x="27725" y="8617"/>
                  </a:lnTo>
                  <a:lnTo>
                    <a:pt x="27729" y="8568"/>
                  </a:lnTo>
                  <a:lnTo>
                    <a:pt x="27734" y="8519"/>
                  </a:lnTo>
                  <a:lnTo>
                    <a:pt x="27743" y="8472"/>
                  </a:lnTo>
                  <a:lnTo>
                    <a:pt x="27752" y="8425"/>
                  </a:lnTo>
                  <a:lnTo>
                    <a:pt x="27763" y="8378"/>
                  </a:lnTo>
                  <a:lnTo>
                    <a:pt x="27776" y="8333"/>
                  </a:lnTo>
                  <a:lnTo>
                    <a:pt x="27783" y="8311"/>
                  </a:lnTo>
                  <a:lnTo>
                    <a:pt x="27792" y="8289"/>
                  </a:lnTo>
                  <a:lnTo>
                    <a:pt x="27800" y="8268"/>
                  </a:lnTo>
                  <a:lnTo>
                    <a:pt x="27809" y="8247"/>
                  </a:lnTo>
                  <a:lnTo>
                    <a:pt x="27820" y="8226"/>
                  </a:lnTo>
                  <a:lnTo>
                    <a:pt x="27829" y="8206"/>
                  </a:lnTo>
                  <a:lnTo>
                    <a:pt x="27840" y="8185"/>
                  </a:lnTo>
                  <a:lnTo>
                    <a:pt x="27852" y="8167"/>
                  </a:lnTo>
                  <a:lnTo>
                    <a:pt x="27864" y="8148"/>
                  </a:lnTo>
                  <a:lnTo>
                    <a:pt x="27877" y="8129"/>
                  </a:lnTo>
                  <a:lnTo>
                    <a:pt x="27890" y="8112"/>
                  </a:lnTo>
                  <a:lnTo>
                    <a:pt x="27905" y="8094"/>
                  </a:lnTo>
                  <a:lnTo>
                    <a:pt x="27921" y="8077"/>
                  </a:lnTo>
                  <a:lnTo>
                    <a:pt x="27936" y="8061"/>
                  </a:lnTo>
                  <a:lnTo>
                    <a:pt x="27953" y="8045"/>
                  </a:lnTo>
                  <a:lnTo>
                    <a:pt x="27970" y="8029"/>
                  </a:lnTo>
                  <a:lnTo>
                    <a:pt x="27987" y="8015"/>
                  </a:lnTo>
                  <a:lnTo>
                    <a:pt x="28006" y="8001"/>
                  </a:lnTo>
                  <a:lnTo>
                    <a:pt x="28026" y="7988"/>
                  </a:lnTo>
                  <a:lnTo>
                    <a:pt x="28047" y="7975"/>
                  </a:lnTo>
                  <a:lnTo>
                    <a:pt x="28067" y="7963"/>
                  </a:lnTo>
                  <a:lnTo>
                    <a:pt x="28089" y="7951"/>
                  </a:lnTo>
                  <a:lnTo>
                    <a:pt x="28112" y="7941"/>
                  </a:lnTo>
                  <a:lnTo>
                    <a:pt x="28136" y="7931"/>
                  </a:lnTo>
                  <a:lnTo>
                    <a:pt x="28160" y="7922"/>
                  </a:lnTo>
                  <a:lnTo>
                    <a:pt x="28186" y="7914"/>
                  </a:lnTo>
                  <a:lnTo>
                    <a:pt x="28212" y="7906"/>
                  </a:lnTo>
                  <a:lnTo>
                    <a:pt x="28240" y="7899"/>
                  </a:lnTo>
                  <a:lnTo>
                    <a:pt x="28268" y="7893"/>
                  </a:lnTo>
                  <a:lnTo>
                    <a:pt x="28298" y="7889"/>
                  </a:lnTo>
                  <a:lnTo>
                    <a:pt x="28328" y="7885"/>
                  </a:lnTo>
                  <a:lnTo>
                    <a:pt x="28358" y="7880"/>
                  </a:lnTo>
                  <a:lnTo>
                    <a:pt x="28384" y="7882"/>
                  </a:lnTo>
                  <a:lnTo>
                    <a:pt x="28410" y="7883"/>
                  </a:lnTo>
                  <a:lnTo>
                    <a:pt x="28435" y="7884"/>
                  </a:lnTo>
                  <a:lnTo>
                    <a:pt x="28460" y="7887"/>
                  </a:lnTo>
                  <a:lnTo>
                    <a:pt x="28485" y="7890"/>
                  </a:lnTo>
                  <a:lnTo>
                    <a:pt x="28510" y="7893"/>
                  </a:lnTo>
                  <a:lnTo>
                    <a:pt x="28535" y="7898"/>
                  </a:lnTo>
                  <a:lnTo>
                    <a:pt x="28559" y="7903"/>
                  </a:lnTo>
                  <a:lnTo>
                    <a:pt x="28583" y="7909"/>
                  </a:lnTo>
                  <a:lnTo>
                    <a:pt x="28607" y="7915"/>
                  </a:lnTo>
                  <a:lnTo>
                    <a:pt x="28630" y="7922"/>
                  </a:lnTo>
                  <a:lnTo>
                    <a:pt x="28654" y="7929"/>
                  </a:lnTo>
                  <a:lnTo>
                    <a:pt x="28676" y="7938"/>
                  </a:lnTo>
                  <a:lnTo>
                    <a:pt x="28699" y="7947"/>
                  </a:lnTo>
                  <a:lnTo>
                    <a:pt x="28721" y="7956"/>
                  </a:lnTo>
                  <a:lnTo>
                    <a:pt x="28743" y="7966"/>
                  </a:lnTo>
                  <a:lnTo>
                    <a:pt x="28765" y="7976"/>
                  </a:lnTo>
                  <a:lnTo>
                    <a:pt x="28787" y="7988"/>
                  </a:lnTo>
                  <a:lnTo>
                    <a:pt x="28808" y="7999"/>
                  </a:lnTo>
                  <a:lnTo>
                    <a:pt x="28828" y="8012"/>
                  </a:lnTo>
                  <a:lnTo>
                    <a:pt x="28869" y="8038"/>
                  </a:lnTo>
                  <a:lnTo>
                    <a:pt x="28908" y="8065"/>
                  </a:lnTo>
                  <a:lnTo>
                    <a:pt x="28945" y="8095"/>
                  </a:lnTo>
                  <a:lnTo>
                    <a:pt x="28981" y="8126"/>
                  </a:lnTo>
                  <a:lnTo>
                    <a:pt x="29016" y="8159"/>
                  </a:lnTo>
                  <a:lnTo>
                    <a:pt x="29048" y="8195"/>
                  </a:lnTo>
                  <a:lnTo>
                    <a:pt x="29078" y="8231"/>
                  </a:lnTo>
                  <a:lnTo>
                    <a:pt x="29107" y="8270"/>
                  </a:lnTo>
                  <a:lnTo>
                    <a:pt x="29134" y="8309"/>
                  </a:lnTo>
                  <a:lnTo>
                    <a:pt x="29159" y="8351"/>
                  </a:lnTo>
                  <a:lnTo>
                    <a:pt x="29182" y="8394"/>
                  </a:lnTo>
                  <a:lnTo>
                    <a:pt x="29202" y="8436"/>
                  </a:lnTo>
                  <a:lnTo>
                    <a:pt x="29221" y="8481"/>
                  </a:lnTo>
                  <a:lnTo>
                    <a:pt x="29229" y="8504"/>
                  </a:lnTo>
                  <a:lnTo>
                    <a:pt x="29238" y="8527"/>
                  </a:lnTo>
                  <a:lnTo>
                    <a:pt x="29245" y="8551"/>
                  </a:lnTo>
                  <a:lnTo>
                    <a:pt x="29251" y="8574"/>
                  </a:lnTo>
                  <a:lnTo>
                    <a:pt x="29257" y="8598"/>
                  </a:lnTo>
                  <a:lnTo>
                    <a:pt x="29263" y="8621"/>
                  </a:lnTo>
                  <a:lnTo>
                    <a:pt x="29268" y="8645"/>
                  </a:lnTo>
                  <a:lnTo>
                    <a:pt x="29272" y="8670"/>
                  </a:lnTo>
                  <a:lnTo>
                    <a:pt x="29275" y="8694"/>
                  </a:lnTo>
                  <a:lnTo>
                    <a:pt x="29278" y="8719"/>
                  </a:lnTo>
                  <a:lnTo>
                    <a:pt x="29280" y="8744"/>
                  </a:lnTo>
                  <a:lnTo>
                    <a:pt x="29282" y="8769"/>
                  </a:lnTo>
                  <a:lnTo>
                    <a:pt x="29283" y="8794"/>
                  </a:lnTo>
                  <a:lnTo>
                    <a:pt x="29283" y="8820"/>
                  </a:lnTo>
                  <a:lnTo>
                    <a:pt x="29283" y="8845"/>
                  </a:lnTo>
                  <a:lnTo>
                    <a:pt x="29282" y="8871"/>
                  </a:lnTo>
                  <a:lnTo>
                    <a:pt x="29280" y="8897"/>
                  </a:lnTo>
                  <a:lnTo>
                    <a:pt x="29278" y="8922"/>
                  </a:lnTo>
                  <a:lnTo>
                    <a:pt x="29271" y="8974"/>
                  </a:lnTo>
                  <a:lnTo>
                    <a:pt x="29262" y="9024"/>
                  </a:lnTo>
                  <a:lnTo>
                    <a:pt x="29251" y="9074"/>
                  </a:lnTo>
                  <a:lnTo>
                    <a:pt x="29238" y="9123"/>
                  </a:lnTo>
                  <a:lnTo>
                    <a:pt x="29223" y="9171"/>
                  </a:lnTo>
                  <a:lnTo>
                    <a:pt x="29206" y="9219"/>
                  </a:lnTo>
                  <a:lnTo>
                    <a:pt x="29188" y="9265"/>
                  </a:lnTo>
                  <a:lnTo>
                    <a:pt x="29167" y="9310"/>
                  </a:lnTo>
                  <a:lnTo>
                    <a:pt x="29144" y="9355"/>
                  </a:lnTo>
                  <a:lnTo>
                    <a:pt x="29120" y="9398"/>
                  </a:lnTo>
                  <a:lnTo>
                    <a:pt x="29094" y="9441"/>
                  </a:lnTo>
                  <a:lnTo>
                    <a:pt x="29067" y="9481"/>
                  </a:lnTo>
                  <a:lnTo>
                    <a:pt x="29038" y="9522"/>
                  </a:lnTo>
                  <a:lnTo>
                    <a:pt x="29006" y="9560"/>
                  </a:lnTo>
                  <a:lnTo>
                    <a:pt x="28974" y="9599"/>
                  </a:lnTo>
                  <a:lnTo>
                    <a:pt x="28941" y="9635"/>
                  </a:lnTo>
                  <a:lnTo>
                    <a:pt x="28905" y="9671"/>
                  </a:lnTo>
                  <a:lnTo>
                    <a:pt x="28869" y="9704"/>
                  </a:lnTo>
                  <a:lnTo>
                    <a:pt x="28831" y="9737"/>
                  </a:lnTo>
                  <a:lnTo>
                    <a:pt x="28792" y="9768"/>
                  </a:lnTo>
                  <a:lnTo>
                    <a:pt x="28751" y="9798"/>
                  </a:lnTo>
                  <a:lnTo>
                    <a:pt x="28710" y="9827"/>
                  </a:lnTo>
                  <a:lnTo>
                    <a:pt x="28666" y="9854"/>
                  </a:lnTo>
                  <a:lnTo>
                    <a:pt x="28622" y="9879"/>
                  </a:lnTo>
                  <a:lnTo>
                    <a:pt x="28578" y="9903"/>
                  </a:lnTo>
                  <a:lnTo>
                    <a:pt x="28532" y="9926"/>
                  </a:lnTo>
                  <a:lnTo>
                    <a:pt x="28484" y="9946"/>
                  </a:lnTo>
                  <a:lnTo>
                    <a:pt x="28436" y="9965"/>
                  </a:lnTo>
                  <a:lnTo>
                    <a:pt x="28387" y="9983"/>
                  </a:lnTo>
                  <a:lnTo>
                    <a:pt x="28337" y="9999"/>
                  </a:lnTo>
                  <a:lnTo>
                    <a:pt x="28287" y="10013"/>
                  </a:lnTo>
                  <a:lnTo>
                    <a:pt x="28236" y="10025"/>
                  </a:lnTo>
                  <a:lnTo>
                    <a:pt x="28189" y="10031"/>
                  </a:lnTo>
                  <a:lnTo>
                    <a:pt x="28143" y="10035"/>
                  </a:lnTo>
                  <a:lnTo>
                    <a:pt x="28098" y="10038"/>
                  </a:lnTo>
                  <a:lnTo>
                    <a:pt x="28052" y="10040"/>
                  </a:lnTo>
                  <a:lnTo>
                    <a:pt x="28006" y="10041"/>
                  </a:lnTo>
                  <a:lnTo>
                    <a:pt x="27960" y="10040"/>
                  </a:lnTo>
                  <a:lnTo>
                    <a:pt x="27915" y="10039"/>
                  </a:lnTo>
                  <a:lnTo>
                    <a:pt x="27870" y="10036"/>
                  </a:lnTo>
                  <a:lnTo>
                    <a:pt x="27825" y="10033"/>
                  </a:lnTo>
                  <a:lnTo>
                    <a:pt x="27780" y="10028"/>
                  </a:lnTo>
                  <a:lnTo>
                    <a:pt x="27735" y="10021"/>
                  </a:lnTo>
                  <a:lnTo>
                    <a:pt x="27691" y="10014"/>
                  </a:lnTo>
                  <a:lnTo>
                    <a:pt x="27647" y="10005"/>
                  </a:lnTo>
                  <a:lnTo>
                    <a:pt x="27602" y="9995"/>
                  </a:lnTo>
                  <a:lnTo>
                    <a:pt x="27559" y="9984"/>
                  </a:lnTo>
                  <a:lnTo>
                    <a:pt x="27516" y="9972"/>
                  </a:lnTo>
                  <a:lnTo>
                    <a:pt x="27473" y="9958"/>
                  </a:lnTo>
                  <a:lnTo>
                    <a:pt x="27430" y="9943"/>
                  </a:lnTo>
                  <a:lnTo>
                    <a:pt x="27388" y="9928"/>
                  </a:lnTo>
                  <a:lnTo>
                    <a:pt x="27346" y="9910"/>
                  </a:lnTo>
                  <a:lnTo>
                    <a:pt x="27305" y="9891"/>
                  </a:lnTo>
                  <a:lnTo>
                    <a:pt x="27265" y="9871"/>
                  </a:lnTo>
                  <a:lnTo>
                    <a:pt x="27224" y="9850"/>
                  </a:lnTo>
                  <a:lnTo>
                    <a:pt x="27185" y="9828"/>
                  </a:lnTo>
                  <a:lnTo>
                    <a:pt x="27145" y="9803"/>
                  </a:lnTo>
                  <a:lnTo>
                    <a:pt x="27107" y="9778"/>
                  </a:lnTo>
                  <a:lnTo>
                    <a:pt x="27068" y="9751"/>
                  </a:lnTo>
                  <a:lnTo>
                    <a:pt x="27031" y="9723"/>
                  </a:lnTo>
                  <a:lnTo>
                    <a:pt x="26994" y="9693"/>
                  </a:lnTo>
                  <a:lnTo>
                    <a:pt x="26958" y="9662"/>
                  </a:lnTo>
                  <a:lnTo>
                    <a:pt x="26922" y="9630"/>
                  </a:lnTo>
                  <a:lnTo>
                    <a:pt x="26888" y="9597"/>
                  </a:lnTo>
                  <a:lnTo>
                    <a:pt x="26854" y="9559"/>
                  </a:lnTo>
                  <a:lnTo>
                    <a:pt x="26821" y="9521"/>
                  </a:lnTo>
                  <a:lnTo>
                    <a:pt x="26790" y="9482"/>
                  </a:lnTo>
                  <a:lnTo>
                    <a:pt x="26761" y="9443"/>
                  </a:lnTo>
                  <a:lnTo>
                    <a:pt x="26732" y="9403"/>
                  </a:lnTo>
                  <a:lnTo>
                    <a:pt x="26705" y="9364"/>
                  </a:lnTo>
                  <a:lnTo>
                    <a:pt x="26679" y="9323"/>
                  </a:lnTo>
                  <a:lnTo>
                    <a:pt x="26655" y="9282"/>
                  </a:lnTo>
                  <a:lnTo>
                    <a:pt x="26631" y="9241"/>
                  </a:lnTo>
                  <a:lnTo>
                    <a:pt x="26609" y="9199"/>
                  </a:lnTo>
                  <a:lnTo>
                    <a:pt x="26588" y="9157"/>
                  </a:lnTo>
                  <a:lnTo>
                    <a:pt x="26568" y="9115"/>
                  </a:lnTo>
                  <a:lnTo>
                    <a:pt x="26551" y="9073"/>
                  </a:lnTo>
                  <a:lnTo>
                    <a:pt x="26533" y="9029"/>
                  </a:lnTo>
                  <a:lnTo>
                    <a:pt x="26517" y="8987"/>
                  </a:lnTo>
                  <a:lnTo>
                    <a:pt x="26503" y="8943"/>
                  </a:lnTo>
                  <a:lnTo>
                    <a:pt x="26489" y="8900"/>
                  </a:lnTo>
                  <a:lnTo>
                    <a:pt x="26477" y="8857"/>
                  </a:lnTo>
                  <a:lnTo>
                    <a:pt x="26466" y="8812"/>
                  </a:lnTo>
                  <a:lnTo>
                    <a:pt x="26456" y="8768"/>
                  </a:lnTo>
                  <a:lnTo>
                    <a:pt x="26448" y="8723"/>
                  </a:lnTo>
                  <a:lnTo>
                    <a:pt x="26440" y="8680"/>
                  </a:lnTo>
                  <a:lnTo>
                    <a:pt x="26434" y="8635"/>
                  </a:lnTo>
                  <a:lnTo>
                    <a:pt x="26429" y="8590"/>
                  </a:lnTo>
                  <a:lnTo>
                    <a:pt x="26425" y="8546"/>
                  </a:lnTo>
                  <a:lnTo>
                    <a:pt x="26422" y="8501"/>
                  </a:lnTo>
                  <a:lnTo>
                    <a:pt x="26421" y="8456"/>
                  </a:lnTo>
                  <a:lnTo>
                    <a:pt x="26419" y="8412"/>
                  </a:lnTo>
                  <a:lnTo>
                    <a:pt x="26419" y="8368"/>
                  </a:lnTo>
                  <a:lnTo>
                    <a:pt x="26422" y="8323"/>
                  </a:lnTo>
                  <a:lnTo>
                    <a:pt x="26425" y="8278"/>
                  </a:lnTo>
                  <a:lnTo>
                    <a:pt x="26428" y="8233"/>
                  </a:lnTo>
                  <a:lnTo>
                    <a:pt x="26433" y="8189"/>
                  </a:lnTo>
                  <a:lnTo>
                    <a:pt x="26439" y="8145"/>
                  </a:lnTo>
                  <a:lnTo>
                    <a:pt x="26445" y="8100"/>
                  </a:lnTo>
                  <a:lnTo>
                    <a:pt x="26454" y="8056"/>
                  </a:lnTo>
                  <a:lnTo>
                    <a:pt x="26463" y="8013"/>
                  </a:lnTo>
                  <a:lnTo>
                    <a:pt x="26473" y="7969"/>
                  </a:lnTo>
                  <a:lnTo>
                    <a:pt x="26484" y="7925"/>
                  </a:lnTo>
                  <a:lnTo>
                    <a:pt x="26497" y="7882"/>
                  </a:lnTo>
                  <a:lnTo>
                    <a:pt x="26509" y="7839"/>
                  </a:lnTo>
                  <a:lnTo>
                    <a:pt x="26524" y="7796"/>
                  </a:lnTo>
                  <a:lnTo>
                    <a:pt x="26539" y="7754"/>
                  </a:lnTo>
                  <a:lnTo>
                    <a:pt x="26555" y="7711"/>
                  </a:lnTo>
                  <a:lnTo>
                    <a:pt x="26571" y="7669"/>
                  </a:lnTo>
                  <a:lnTo>
                    <a:pt x="26590" y="7628"/>
                  </a:lnTo>
                  <a:lnTo>
                    <a:pt x="26609" y="7587"/>
                  </a:lnTo>
                  <a:lnTo>
                    <a:pt x="26629" y="7546"/>
                  </a:lnTo>
                  <a:lnTo>
                    <a:pt x="26650" y="7506"/>
                  </a:lnTo>
                  <a:lnTo>
                    <a:pt x="26671" y="7465"/>
                  </a:lnTo>
                  <a:lnTo>
                    <a:pt x="26694" y="7426"/>
                  </a:lnTo>
                  <a:lnTo>
                    <a:pt x="26718" y="7387"/>
                  </a:lnTo>
                  <a:lnTo>
                    <a:pt x="26743" y="7349"/>
                  </a:lnTo>
                  <a:lnTo>
                    <a:pt x="26768" y="7310"/>
                  </a:lnTo>
                  <a:lnTo>
                    <a:pt x="26795" y="7273"/>
                  </a:lnTo>
                  <a:lnTo>
                    <a:pt x="26822" y="7236"/>
                  </a:lnTo>
                  <a:lnTo>
                    <a:pt x="26850" y="7200"/>
                  </a:lnTo>
                  <a:lnTo>
                    <a:pt x="26880" y="7163"/>
                  </a:lnTo>
                  <a:lnTo>
                    <a:pt x="26910" y="7128"/>
                  </a:lnTo>
                  <a:lnTo>
                    <a:pt x="26940" y="7094"/>
                  </a:lnTo>
                  <a:lnTo>
                    <a:pt x="26971" y="7060"/>
                  </a:lnTo>
                  <a:lnTo>
                    <a:pt x="27005" y="7027"/>
                  </a:lnTo>
                  <a:lnTo>
                    <a:pt x="27038" y="6994"/>
                  </a:lnTo>
                  <a:lnTo>
                    <a:pt x="27071" y="6962"/>
                  </a:lnTo>
                  <a:lnTo>
                    <a:pt x="27107" y="6933"/>
                  </a:lnTo>
                  <a:lnTo>
                    <a:pt x="27141" y="6906"/>
                  </a:lnTo>
                  <a:lnTo>
                    <a:pt x="27176" y="6880"/>
                  </a:lnTo>
                  <a:lnTo>
                    <a:pt x="27212" y="6854"/>
                  </a:lnTo>
                  <a:lnTo>
                    <a:pt x="27248" y="6829"/>
                  </a:lnTo>
                  <a:lnTo>
                    <a:pt x="27285" y="6805"/>
                  </a:lnTo>
                  <a:lnTo>
                    <a:pt x="27321" y="6782"/>
                  </a:lnTo>
                  <a:lnTo>
                    <a:pt x="27357" y="6761"/>
                  </a:lnTo>
                  <a:lnTo>
                    <a:pt x="27395" y="6740"/>
                  </a:lnTo>
                  <a:lnTo>
                    <a:pt x="27432" y="6719"/>
                  </a:lnTo>
                  <a:lnTo>
                    <a:pt x="27470" y="6699"/>
                  </a:lnTo>
                  <a:lnTo>
                    <a:pt x="27508" y="6681"/>
                  </a:lnTo>
                  <a:lnTo>
                    <a:pt x="27546" y="6663"/>
                  </a:lnTo>
                  <a:lnTo>
                    <a:pt x="27584" y="6646"/>
                  </a:lnTo>
                  <a:lnTo>
                    <a:pt x="27623" y="6630"/>
                  </a:lnTo>
                  <a:lnTo>
                    <a:pt x="27662" y="6615"/>
                  </a:lnTo>
                  <a:lnTo>
                    <a:pt x="27701" y="6600"/>
                  </a:lnTo>
                  <a:lnTo>
                    <a:pt x="27741" y="6587"/>
                  </a:lnTo>
                  <a:lnTo>
                    <a:pt x="27780" y="6573"/>
                  </a:lnTo>
                  <a:lnTo>
                    <a:pt x="27820" y="6562"/>
                  </a:lnTo>
                  <a:lnTo>
                    <a:pt x="27859" y="6550"/>
                  </a:lnTo>
                  <a:lnTo>
                    <a:pt x="27899" y="6540"/>
                  </a:lnTo>
                  <a:lnTo>
                    <a:pt x="27939" y="6531"/>
                  </a:lnTo>
                  <a:lnTo>
                    <a:pt x="27980" y="6521"/>
                  </a:lnTo>
                  <a:lnTo>
                    <a:pt x="28020" y="6514"/>
                  </a:lnTo>
                  <a:lnTo>
                    <a:pt x="28060" y="6507"/>
                  </a:lnTo>
                  <a:lnTo>
                    <a:pt x="28101" y="6499"/>
                  </a:lnTo>
                  <a:lnTo>
                    <a:pt x="28141" y="6494"/>
                  </a:lnTo>
                  <a:lnTo>
                    <a:pt x="28182" y="6489"/>
                  </a:lnTo>
                  <a:lnTo>
                    <a:pt x="28223" y="6485"/>
                  </a:lnTo>
                  <a:lnTo>
                    <a:pt x="28264" y="6482"/>
                  </a:lnTo>
                  <a:lnTo>
                    <a:pt x="28305" y="6480"/>
                  </a:lnTo>
                  <a:lnTo>
                    <a:pt x="28345" y="6478"/>
                  </a:lnTo>
                  <a:lnTo>
                    <a:pt x="28387" y="6477"/>
                  </a:lnTo>
                  <a:lnTo>
                    <a:pt x="28428" y="6477"/>
                  </a:lnTo>
                  <a:lnTo>
                    <a:pt x="28468" y="6477"/>
                  </a:lnTo>
                  <a:lnTo>
                    <a:pt x="28510" y="6479"/>
                  </a:lnTo>
                  <a:lnTo>
                    <a:pt x="28550" y="6481"/>
                  </a:lnTo>
                  <a:lnTo>
                    <a:pt x="28592" y="6483"/>
                  </a:lnTo>
                  <a:lnTo>
                    <a:pt x="28633" y="6486"/>
                  </a:lnTo>
                  <a:lnTo>
                    <a:pt x="28673" y="6490"/>
                  </a:lnTo>
                  <a:lnTo>
                    <a:pt x="28715" y="6495"/>
                  </a:lnTo>
                  <a:lnTo>
                    <a:pt x="28756" y="6501"/>
                  </a:lnTo>
                  <a:lnTo>
                    <a:pt x="28796" y="6508"/>
                  </a:lnTo>
                  <a:lnTo>
                    <a:pt x="28837" y="6514"/>
                  </a:lnTo>
                  <a:lnTo>
                    <a:pt x="28877" y="6522"/>
                  </a:lnTo>
                  <a:lnTo>
                    <a:pt x="28918" y="6531"/>
                  </a:lnTo>
                  <a:lnTo>
                    <a:pt x="28959" y="6540"/>
                  </a:lnTo>
                  <a:lnTo>
                    <a:pt x="28999" y="6549"/>
                  </a:lnTo>
                  <a:lnTo>
                    <a:pt x="29040" y="6560"/>
                  </a:lnTo>
                  <a:lnTo>
                    <a:pt x="29079" y="6571"/>
                  </a:lnTo>
                  <a:lnTo>
                    <a:pt x="29119" y="6584"/>
                  </a:lnTo>
                  <a:lnTo>
                    <a:pt x="29159" y="6596"/>
                  </a:lnTo>
                  <a:lnTo>
                    <a:pt x="29199" y="6610"/>
                  </a:lnTo>
                  <a:lnTo>
                    <a:pt x="29239" y="6623"/>
                  </a:lnTo>
                  <a:lnTo>
                    <a:pt x="29277" y="6638"/>
                  </a:lnTo>
                  <a:lnTo>
                    <a:pt x="29317" y="6653"/>
                  </a:lnTo>
                  <a:lnTo>
                    <a:pt x="29355" y="6669"/>
                  </a:lnTo>
                  <a:lnTo>
                    <a:pt x="29395" y="6686"/>
                  </a:lnTo>
                  <a:lnTo>
                    <a:pt x="29432" y="6703"/>
                  </a:lnTo>
                  <a:lnTo>
                    <a:pt x="29471" y="6721"/>
                  </a:lnTo>
                  <a:lnTo>
                    <a:pt x="29509" y="6740"/>
                  </a:lnTo>
                  <a:lnTo>
                    <a:pt x="29547" y="6759"/>
                  </a:lnTo>
                  <a:lnTo>
                    <a:pt x="29584" y="6778"/>
                  </a:lnTo>
                  <a:lnTo>
                    <a:pt x="29619" y="6799"/>
                  </a:lnTo>
                  <a:lnTo>
                    <a:pt x="29652" y="6819"/>
                  </a:lnTo>
                  <a:lnTo>
                    <a:pt x="29685" y="6841"/>
                  </a:lnTo>
                  <a:lnTo>
                    <a:pt x="29717" y="6863"/>
                  </a:lnTo>
                  <a:lnTo>
                    <a:pt x="29750" y="6884"/>
                  </a:lnTo>
                  <a:lnTo>
                    <a:pt x="29781" y="6906"/>
                  </a:lnTo>
                  <a:lnTo>
                    <a:pt x="29812" y="6929"/>
                  </a:lnTo>
                  <a:lnTo>
                    <a:pt x="29842" y="6953"/>
                  </a:lnTo>
                  <a:lnTo>
                    <a:pt x="29873" y="6977"/>
                  </a:lnTo>
                  <a:lnTo>
                    <a:pt x="29902" y="7001"/>
                  </a:lnTo>
                  <a:lnTo>
                    <a:pt x="29931" y="7025"/>
                  </a:lnTo>
                  <a:lnTo>
                    <a:pt x="29959" y="7050"/>
                  </a:lnTo>
                  <a:lnTo>
                    <a:pt x="29987" y="7075"/>
                  </a:lnTo>
                  <a:lnTo>
                    <a:pt x="30014" y="7101"/>
                  </a:lnTo>
                  <a:lnTo>
                    <a:pt x="30041" y="7127"/>
                  </a:lnTo>
                  <a:lnTo>
                    <a:pt x="30067" y="7153"/>
                  </a:lnTo>
                  <a:lnTo>
                    <a:pt x="30118" y="7207"/>
                  </a:lnTo>
                  <a:lnTo>
                    <a:pt x="30167" y="7261"/>
                  </a:lnTo>
                  <a:lnTo>
                    <a:pt x="30213" y="7317"/>
                  </a:lnTo>
                  <a:lnTo>
                    <a:pt x="30258" y="7376"/>
                  </a:lnTo>
                  <a:lnTo>
                    <a:pt x="30300" y="7434"/>
                  </a:lnTo>
                  <a:lnTo>
                    <a:pt x="30341" y="7494"/>
                  </a:lnTo>
                  <a:lnTo>
                    <a:pt x="30379" y="7555"/>
                  </a:lnTo>
                  <a:lnTo>
                    <a:pt x="30415" y="7617"/>
                  </a:lnTo>
                  <a:lnTo>
                    <a:pt x="30449" y="7680"/>
                  </a:lnTo>
                  <a:lnTo>
                    <a:pt x="30482" y="7744"/>
                  </a:lnTo>
                  <a:lnTo>
                    <a:pt x="30512" y="7809"/>
                  </a:lnTo>
                  <a:lnTo>
                    <a:pt x="30540" y="7874"/>
                  </a:lnTo>
                  <a:lnTo>
                    <a:pt x="30566" y="7941"/>
                  </a:lnTo>
                  <a:lnTo>
                    <a:pt x="30590" y="8007"/>
                  </a:lnTo>
                  <a:lnTo>
                    <a:pt x="30612" y="8075"/>
                  </a:lnTo>
                  <a:lnTo>
                    <a:pt x="30632" y="8144"/>
                  </a:lnTo>
                  <a:lnTo>
                    <a:pt x="30649" y="8212"/>
                  </a:lnTo>
                  <a:lnTo>
                    <a:pt x="30665" y="8282"/>
                  </a:lnTo>
                  <a:lnTo>
                    <a:pt x="30678" y="8352"/>
                  </a:lnTo>
                  <a:lnTo>
                    <a:pt x="30691" y="8423"/>
                  </a:lnTo>
                  <a:lnTo>
                    <a:pt x="30700" y="8493"/>
                  </a:lnTo>
                  <a:lnTo>
                    <a:pt x="30709" y="8565"/>
                  </a:lnTo>
                  <a:lnTo>
                    <a:pt x="30714" y="8636"/>
                  </a:lnTo>
                  <a:lnTo>
                    <a:pt x="30718" y="8708"/>
                  </a:lnTo>
                  <a:lnTo>
                    <a:pt x="30720" y="8780"/>
                  </a:lnTo>
                  <a:lnTo>
                    <a:pt x="30720" y="8853"/>
                  </a:lnTo>
                  <a:lnTo>
                    <a:pt x="30718" y="8924"/>
                  </a:lnTo>
                  <a:lnTo>
                    <a:pt x="30714" y="8996"/>
                  </a:lnTo>
                  <a:lnTo>
                    <a:pt x="30708" y="9068"/>
                  </a:lnTo>
                  <a:lnTo>
                    <a:pt x="30700" y="9141"/>
                  </a:lnTo>
                  <a:lnTo>
                    <a:pt x="30690" y="9213"/>
                  </a:lnTo>
                  <a:lnTo>
                    <a:pt x="30678" y="9284"/>
                  </a:lnTo>
                  <a:lnTo>
                    <a:pt x="30665" y="9355"/>
                  </a:lnTo>
                  <a:lnTo>
                    <a:pt x="30649" y="9427"/>
                  </a:lnTo>
                  <a:lnTo>
                    <a:pt x="30632" y="9498"/>
                  </a:lnTo>
                  <a:lnTo>
                    <a:pt x="30612" y="9569"/>
                  </a:lnTo>
                  <a:lnTo>
                    <a:pt x="30590" y="9638"/>
                  </a:lnTo>
                  <a:lnTo>
                    <a:pt x="30567" y="9708"/>
                  </a:lnTo>
                  <a:lnTo>
                    <a:pt x="30542" y="9777"/>
                  </a:lnTo>
                  <a:lnTo>
                    <a:pt x="30515" y="9845"/>
                  </a:lnTo>
                  <a:lnTo>
                    <a:pt x="30486" y="9913"/>
                  </a:lnTo>
                  <a:lnTo>
                    <a:pt x="30456" y="9981"/>
                  </a:lnTo>
                  <a:lnTo>
                    <a:pt x="30422" y="10047"/>
                  </a:lnTo>
                  <a:lnTo>
                    <a:pt x="30388" y="10113"/>
                  </a:lnTo>
                  <a:lnTo>
                    <a:pt x="30351" y="10177"/>
                  </a:lnTo>
                  <a:lnTo>
                    <a:pt x="30313" y="10242"/>
                  </a:lnTo>
                  <a:lnTo>
                    <a:pt x="30273" y="10304"/>
                  </a:lnTo>
                  <a:lnTo>
                    <a:pt x="30231" y="10367"/>
                  </a:lnTo>
                  <a:lnTo>
                    <a:pt x="30187" y="10428"/>
                  </a:lnTo>
                  <a:lnTo>
                    <a:pt x="30141" y="10488"/>
                  </a:lnTo>
                  <a:lnTo>
                    <a:pt x="30094" y="10547"/>
                  </a:lnTo>
                  <a:lnTo>
                    <a:pt x="30044" y="10604"/>
                  </a:lnTo>
                  <a:lnTo>
                    <a:pt x="29993" y="10660"/>
                  </a:lnTo>
                  <a:lnTo>
                    <a:pt x="29940" y="10715"/>
                  </a:lnTo>
                  <a:lnTo>
                    <a:pt x="29886" y="10770"/>
                  </a:lnTo>
                  <a:lnTo>
                    <a:pt x="29829" y="10822"/>
                  </a:lnTo>
                  <a:lnTo>
                    <a:pt x="29775" y="10867"/>
                  </a:lnTo>
                  <a:lnTo>
                    <a:pt x="29719" y="10911"/>
                  </a:lnTo>
                  <a:lnTo>
                    <a:pt x="29662" y="10953"/>
                  </a:lnTo>
                  <a:lnTo>
                    <a:pt x="29605" y="10993"/>
                  </a:lnTo>
                  <a:lnTo>
                    <a:pt x="29548" y="11032"/>
                  </a:lnTo>
                  <a:lnTo>
                    <a:pt x="29489" y="11068"/>
                  </a:lnTo>
                  <a:lnTo>
                    <a:pt x="29431" y="11105"/>
                  </a:lnTo>
                  <a:lnTo>
                    <a:pt x="29372" y="11138"/>
                  </a:lnTo>
                  <a:lnTo>
                    <a:pt x="29311" y="11170"/>
                  </a:lnTo>
                  <a:lnTo>
                    <a:pt x="29251" y="11201"/>
                  </a:lnTo>
                  <a:lnTo>
                    <a:pt x="29191" y="11231"/>
                  </a:lnTo>
                  <a:lnTo>
                    <a:pt x="29129" y="11259"/>
                  </a:lnTo>
                  <a:lnTo>
                    <a:pt x="29068" y="11285"/>
                  </a:lnTo>
                  <a:lnTo>
                    <a:pt x="29005" y="11310"/>
                  </a:lnTo>
                  <a:lnTo>
                    <a:pt x="28943" y="11333"/>
                  </a:lnTo>
                  <a:lnTo>
                    <a:pt x="28880" y="11353"/>
                  </a:lnTo>
                  <a:lnTo>
                    <a:pt x="28817" y="11374"/>
                  </a:lnTo>
                  <a:lnTo>
                    <a:pt x="28753" y="11392"/>
                  </a:lnTo>
                  <a:lnTo>
                    <a:pt x="28689" y="11410"/>
                  </a:lnTo>
                  <a:lnTo>
                    <a:pt x="28625" y="11424"/>
                  </a:lnTo>
                  <a:lnTo>
                    <a:pt x="28561" y="11439"/>
                  </a:lnTo>
                  <a:lnTo>
                    <a:pt x="28496" y="11451"/>
                  </a:lnTo>
                  <a:lnTo>
                    <a:pt x="28431" y="11462"/>
                  </a:lnTo>
                  <a:lnTo>
                    <a:pt x="28366" y="11471"/>
                  </a:lnTo>
                  <a:lnTo>
                    <a:pt x="28301" y="11479"/>
                  </a:lnTo>
                  <a:lnTo>
                    <a:pt x="28236" y="11486"/>
                  </a:lnTo>
                  <a:lnTo>
                    <a:pt x="28170" y="11490"/>
                  </a:lnTo>
                  <a:lnTo>
                    <a:pt x="28105" y="11494"/>
                  </a:lnTo>
                  <a:lnTo>
                    <a:pt x="28039" y="11496"/>
                  </a:lnTo>
                  <a:lnTo>
                    <a:pt x="27974" y="11496"/>
                  </a:lnTo>
                  <a:lnTo>
                    <a:pt x="27908" y="11495"/>
                  </a:lnTo>
                  <a:lnTo>
                    <a:pt x="27843" y="11493"/>
                  </a:lnTo>
                  <a:lnTo>
                    <a:pt x="27777" y="11489"/>
                  </a:lnTo>
                  <a:lnTo>
                    <a:pt x="27711" y="11484"/>
                  </a:lnTo>
                  <a:lnTo>
                    <a:pt x="27646" y="11476"/>
                  </a:lnTo>
                  <a:lnTo>
                    <a:pt x="27580" y="11468"/>
                  </a:lnTo>
                  <a:lnTo>
                    <a:pt x="27516" y="11459"/>
                  </a:lnTo>
                  <a:lnTo>
                    <a:pt x="27450" y="11447"/>
                  </a:lnTo>
                  <a:lnTo>
                    <a:pt x="27386" y="11435"/>
                  </a:lnTo>
                  <a:lnTo>
                    <a:pt x="27320" y="11421"/>
                  </a:lnTo>
                  <a:lnTo>
                    <a:pt x="27255" y="11405"/>
                  </a:lnTo>
                  <a:lnTo>
                    <a:pt x="27192" y="11389"/>
                  </a:lnTo>
                  <a:lnTo>
                    <a:pt x="27127" y="11371"/>
                  </a:lnTo>
                  <a:lnTo>
                    <a:pt x="27064" y="11351"/>
                  </a:lnTo>
                  <a:lnTo>
                    <a:pt x="27000" y="11331"/>
                  </a:lnTo>
                  <a:lnTo>
                    <a:pt x="26937" y="11308"/>
                  </a:lnTo>
                  <a:lnTo>
                    <a:pt x="26874" y="11284"/>
                  </a:lnTo>
                  <a:lnTo>
                    <a:pt x="26812" y="11259"/>
                  </a:lnTo>
                  <a:lnTo>
                    <a:pt x="26751" y="11233"/>
                  </a:lnTo>
                  <a:lnTo>
                    <a:pt x="26689" y="11205"/>
                  </a:lnTo>
                  <a:lnTo>
                    <a:pt x="26628" y="11175"/>
                  </a:lnTo>
                  <a:lnTo>
                    <a:pt x="26567" y="11144"/>
                  </a:lnTo>
                  <a:lnTo>
                    <a:pt x="26507" y="11113"/>
                  </a:lnTo>
                  <a:lnTo>
                    <a:pt x="26448" y="11080"/>
                  </a:lnTo>
                  <a:lnTo>
                    <a:pt x="26388" y="11044"/>
                  </a:lnTo>
                  <a:lnTo>
                    <a:pt x="26330" y="11009"/>
                  </a:lnTo>
                  <a:lnTo>
                    <a:pt x="26272" y="10971"/>
                  </a:lnTo>
                  <a:lnTo>
                    <a:pt x="26214" y="10933"/>
                  </a:lnTo>
                  <a:lnTo>
                    <a:pt x="26158" y="10892"/>
                  </a:lnTo>
                  <a:lnTo>
                    <a:pt x="26102" y="10852"/>
                  </a:lnTo>
                  <a:lnTo>
                    <a:pt x="26047" y="10809"/>
                  </a:lnTo>
                  <a:lnTo>
                    <a:pt x="25992" y="10765"/>
                  </a:lnTo>
                  <a:lnTo>
                    <a:pt x="25937" y="10720"/>
                  </a:lnTo>
                  <a:lnTo>
                    <a:pt x="25884" y="10673"/>
                  </a:lnTo>
                  <a:lnTo>
                    <a:pt x="25840" y="10644"/>
                  </a:lnTo>
                  <a:lnTo>
                    <a:pt x="25797" y="10618"/>
                  </a:lnTo>
                  <a:lnTo>
                    <a:pt x="25756" y="10593"/>
                  </a:lnTo>
                  <a:lnTo>
                    <a:pt x="25718" y="10571"/>
                  </a:lnTo>
                  <a:lnTo>
                    <a:pt x="25681" y="10551"/>
                  </a:lnTo>
                  <a:lnTo>
                    <a:pt x="25646" y="10533"/>
                  </a:lnTo>
                  <a:lnTo>
                    <a:pt x="25613" y="10518"/>
                  </a:lnTo>
                  <a:lnTo>
                    <a:pt x="25581" y="10503"/>
                  </a:lnTo>
                  <a:lnTo>
                    <a:pt x="25550" y="10492"/>
                  </a:lnTo>
                  <a:lnTo>
                    <a:pt x="25521" y="10480"/>
                  </a:lnTo>
                  <a:lnTo>
                    <a:pt x="25493" y="10472"/>
                  </a:lnTo>
                  <a:lnTo>
                    <a:pt x="25466" y="10464"/>
                  </a:lnTo>
                  <a:lnTo>
                    <a:pt x="25440" y="10457"/>
                  </a:lnTo>
                  <a:lnTo>
                    <a:pt x="25414" y="10452"/>
                  </a:lnTo>
                  <a:lnTo>
                    <a:pt x="25389" y="10448"/>
                  </a:lnTo>
                  <a:lnTo>
                    <a:pt x="25364" y="10445"/>
                  </a:lnTo>
                  <a:lnTo>
                    <a:pt x="3051" y="10445"/>
                  </a:lnTo>
                  <a:lnTo>
                    <a:pt x="2972" y="10444"/>
                  </a:lnTo>
                  <a:lnTo>
                    <a:pt x="2894" y="10442"/>
                  </a:lnTo>
                  <a:lnTo>
                    <a:pt x="2816" y="10437"/>
                  </a:lnTo>
                  <a:lnTo>
                    <a:pt x="2739" y="10429"/>
                  </a:lnTo>
                  <a:lnTo>
                    <a:pt x="2662" y="10421"/>
                  </a:lnTo>
                  <a:lnTo>
                    <a:pt x="2586" y="10411"/>
                  </a:lnTo>
                  <a:lnTo>
                    <a:pt x="2511" y="10398"/>
                  </a:lnTo>
                  <a:lnTo>
                    <a:pt x="2436" y="10383"/>
                  </a:lnTo>
                  <a:lnTo>
                    <a:pt x="2362" y="10367"/>
                  </a:lnTo>
                  <a:lnTo>
                    <a:pt x="2288" y="10349"/>
                  </a:lnTo>
                  <a:lnTo>
                    <a:pt x="2215" y="10329"/>
                  </a:lnTo>
                  <a:lnTo>
                    <a:pt x="2143" y="10309"/>
                  </a:lnTo>
                  <a:lnTo>
                    <a:pt x="2073" y="10285"/>
                  </a:lnTo>
                  <a:lnTo>
                    <a:pt x="2002" y="10261"/>
                  </a:lnTo>
                  <a:lnTo>
                    <a:pt x="1932" y="10234"/>
                  </a:lnTo>
                  <a:lnTo>
                    <a:pt x="1863" y="10205"/>
                  </a:lnTo>
                  <a:lnTo>
                    <a:pt x="1795" y="10176"/>
                  </a:lnTo>
                  <a:lnTo>
                    <a:pt x="1728" y="10144"/>
                  </a:lnTo>
                  <a:lnTo>
                    <a:pt x="1661" y="10112"/>
                  </a:lnTo>
                  <a:lnTo>
                    <a:pt x="1597" y="10077"/>
                  </a:lnTo>
                  <a:lnTo>
                    <a:pt x="1532" y="10041"/>
                  </a:lnTo>
                  <a:lnTo>
                    <a:pt x="1469" y="10004"/>
                  </a:lnTo>
                  <a:lnTo>
                    <a:pt x="1406" y="9965"/>
                  </a:lnTo>
                  <a:lnTo>
                    <a:pt x="1345" y="9924"/>
                  </a:lnTo>
                  <a:lnTo>
                    <a:pt x="1285" y="9883"/>
                  </a:lnTo>
                  <a:lnTo>
                    <a:pt x="1225" y="9839"/>
                  </a:lnTo>
                  <a:lnTo>
                    <a:pt x="1167" y="9794"/>
                  </a:lnTo>
                  <a:lnTo>
                    <a:pt x="1110" y="9749"/>
                  </a:lnTo>
                  <a:lnTo>
                    <a:pt x="1055" y="9702"/>
                  </a:lnTo>
                  <a:lnTo>
                    <a:pt x="999" y="9653"/>
                  </a:lnTo>
                  <a:lnTo>
                    <a:pt x="945" y="9603"/>
                  </a:lnTo>
                  <a:lnTo>
                    <a:pt x="893" y="9552"/>
                  </a:lnTo>
                  <a:lnTo>
                    <a:pt x="842" y="9500"/>
                  </a:lnTo>
                  <a:lnTo>
                    <a:pt x="792" y="9446"/>
                  </a:lnTo>
                  <a:lnTo>
                    <a:pt x="743" y="9392"/>
                  </a:lnTo>
                  <a:lnTo>
                    <a:pt x="696" y="9335"/>
                  </a:lnTo>
                  <a:lnTo>
                    <a:pt x="651" y="9278"/>
                  </a:lnTo>
                  <a:lnTo>
                    <a:pt x="606" y="9220"/>
                  </a:lnTo>
                  <a:lnTo>
                    <a:pt x="562" y="9161"/>
                  </a:lnTo>
                  <a:lnTo>
                    <a:pt x="521" y="9100"/>
                  </a:lnTo>
                  <a:lnTo>
                    <a:pt x="480" y="9039"/>
                  </a:lnTo>
                  <a:lnTo>
                    <a:pt x="441" y="8976"/>
                  </a:lnTo>
                  <a:lnTo>
                    <a:pt x="404" y="8913"/>
                  </a:lnTo>
                  <a:lnTo>
                    <a:pt x="367" y="8849"/>
                  </a:lnTo>
                  <a:lnTo>
                    <a:pt x="333" y="8784"/>
                  </a:lnTo>
                  <a:lnTo>
                    <a:pt x="301" y="8717"/>
                  </a:lnTo>
                  <a:lnTo>
                    <a:pt x="270" y="8651"/>
                  </a:lnTo>
                  <a:lnTo>
                    <a:pt x="239" y="8582"/>
                  </a:lnTo>
                  <a:lnTo>
                    <a:pt x="211" y="8513"/>
                  </a:lnTo>
                  <a:lnTo>
                    <a:pt x="185" y="8444"/>
                  </a:lnTo>
                  <a:lnTo>
                    <a:pt x="160" y="8373"/>
                  </a:lnTo>
                  <a:lnTo>
                    <a:pt x="136" y="8302"/>
                  </a:lnTo>
                  <a:lnTo>
                    <a:pt x="116" y="8230"/>
                  </a:lnTo>
                  <a:lnTo>
                    <a:pt x="96" y="8157"/>
                  </a:lnTo>
                  <a:lnTo>
                    <a:pt x="78" y="8083"/>
                  </a:lnTo>
                  <a:lnTo>
                    <a:pt x="61" y="8010"/>
                  </a:lnTo>
                  <a:lnTo>
                    <a:pt x="47" y="7935"/>
                  </a:lnTo>
                  <a:lnTo>
                    <a:pt x="34" y="7860"/>
                  </a:lnTo>
                  <a:lnTo>
                    <a:pt x="24" y="7784"/>
                  </a:lnTo>
                  <a:lnTo>
                    <a:pt x="16" y="7707"/>
                  </a:lnTo>
                  <a:lnTo>
                    <a:pt x="8" y="7630"/>
                  </a:lnTo>
                  <a:lnTo>
                    <a:pt x="4" y="7552"/>
                  </a:lnTo>
                  <a:lnTo>
                    <a:pt x="1" y="7474"/>
                  </a:lnTo>
                  <a:lnTo>
                    <a:pt x="0" y="7394"/>
                  </a:lnTo>
                  <a:lnTo>
                    <a:pt x="0" y="3050"/>
                  </a:lnTo>
                  <a:lnTo>
                    <a:pt x="1" y="2971"/>
                  </a:lnTo>
                  <a:lnTo>
                    <a:pt x="4" y="2893"/>
                  </a:lnTo>
                  <a:lnTo>
                    <a:pt x="8" y="2815"/>
                  </a:lnTo>
                  <a:lnTo>
                    <a:pt x="16" y="2738"/>
                  </a:lnTo>
                  <a:lnTo>
                    <a:pt x="24" y="2661"/>
                  </a:lnTo>
                  <a:lnTo>
                    <a:pt x="34" y="2585"/>
                  </a:lnTo>
                  <a:lnTo>
                    <a:pt x="47" y="2510"/>
                  </a:lnTo>
                  <a:lnTo>
                    <a:pt x="61" y="2435"/>
                  </a:lnTo>
                  <a:lnTo>
                    <a:pt x="78" y="2361"/>
                  </a:lnTo>
                  <a:lnTo>
                    <a:pt x="96" y="2288"/>
                  </a:lnTo>
                  <a:lnTo>
                    <a:pt x="116" y="2215"/>
                  </a:lnTo>
                  <a:lnTo>
                    <a:pt x="136" y="2143"/>
                  </a:lnTo>
                  <a:lnTo>
                    <a:pt x="160" y="2072"/>
                  </a:lnTo>
                  <a:lnTo>
                    <a:pt x="185" y="2001"/>
                  </a:lnTo>
                  <a:lnTo>
                    <a:pt x="211" y="1932"/>
                  </a:lnTo>
                  <a:lnTo>
                    <a:pt x="239" y="1863"/>
                  </a:lnTo>
                  <a:lnTo>
                    <a:pt x="270" y="1795"/>
                  </a:lnTo>
                  <a:lnTo>
                    <a:pt x="301" y="1728"/>
                  </a:lnTo>
                  <a:lnTo>
                    <a:pt x="333" y="1661"/>
                  </a:lnTo>
                  <a:lnTo>
                    <a:pt x="367" y="1596"/>
                  </a:lnTo>
                  <a:lnTo>
                    <a:pt x="404" y="1532"/>
                  </a:lnTo>
                  <a:lnTo>
                    <a:pt x="441" y="1468"/>
                  </a:lnTo>
                  <a:lnTo>
                    <a:pt x="480" y="1406"/>
                  </a:lnTo>
                  <a:lnTo>
                    <a:pt x="521" y="1345"/>
                  </a:lnTo>
                  <a:lnTo>
                    <a:pt x="562" y="1284"/>
                  </a:lnTo>
                  <a:lnTo>
                    <a:pt x="606" y="1225"/>
                  </a:lnTo>
                  <a:lnTo>
                    <a:pt x="651" y="1167"/>
                  </a:lnTo>
                  <a:lnTo>
                    <a:pt x="696" y="1109"/>
                  </a:lnTo>
                  <a:lnTo>
                    <a:pt x="743" y="1054"/>
                  </a:lnTo>
                  <a:lnTo>
                    <a:pt x="792" y="999"/>
                  </a:lnTo>
                  <a:lnTo>
                    <a:pt x="842" y="946"/>
                  </a:lnTo>
                  <a:lnTo>
                    <a:pt x="893" y="893"/>
                  </a:lnTo>
                  <a:lnTo>
                    <a:pt x="945" y="842"/>
                  </a:lnTo>
                  <a:lnTo>
                    <a:pt x="999" y="792"/>
                  </a:lnTo>
                  <a:lnTo>
                    <a:pt x="1055" y="744"/>
                  </a:lnTo>
                  <a:lnTo>
                    <a:pt x="1110" y="696"/>
                  </a:lnTo>
                  <a:lnTo>
                    <a:pt x="1167" y="650"/>
                  </a:lnTo>
                  <a:lnTo>
                    <a:pt x="1225" y="606"/>
                  </a:lnTo>
                  <a:lnTo>
                    <a:pt x="1285" y="563"/>
                  </a:lnTo>
                  <a:lnTo>
                    <a:pt x="1345" y="520"/>
                  </a:lnTo>
                  <a:lnTo>
                    <a:pt x="1406" y="481"/>
                  </a:lnTo>
                  <a:lnTo>
                    <a:pt x="1469" y="441"/>
                  </a:lnTo>
                  <a:lnTo>
                    <a:pt x="1532" y="404"/>
                  </a:lnTo>
                  <a:lnTo>
                    <a:pt x="1597" y="368"/>
                  </a:lnTo>
                  <a:lnTo>
                    <a:pt x="1661" y="334"/>
                  </a:lnTo>
                  <a:lnTo>
                    <a:pt x="1728" y="301"/>
                  </a:lnTo>
                  <a:lnTo>
                    <a:pt x="1795" y="270"/>
                  </a:lnTo>
                  <a:lnTo>
                    <a:pt x="1863" y="239"/>
                  </a:lnTo>
                  <a:lnTo>
                    <a:pt x="1932" y="211"/>
                  </a:lnTo>
                  <a:lnTo>
                    <a:pt x="2002" y="185"/>
                  </a:lnTo>
                  <a:lnTo>
                    <a:pt x="2073" y="160"/>
                  </a:lnTo>
                  <a:lnTo>
                    <a:pt x="2143" y="137"/>
                  </a:lnTo>
                  <a:lnTo>
                    <a:pt x="2215" y="116"/>
                  </a:lnTo>
                  <a:lnTo>
                    <a:pt x="2288" y="96"/>
                  </a:lnTo>
                  <a:lnTo>
                    <a:pt x="2362" y="78"/>
                  </a:lnTo>
                  <a:lnTo>
                    <a:pt x="2436" y="61"/>
                  </a:lnTo>
                  <a:lnTo>
                    <a:pt x="2511" y="48"/>
                  </a:lnTo>
                  <a:lnTo>
                    <a:pt x="2586" y="35"/>
                  </a:lnTo>
                  <a:lnTo>
                    <a:pt x="2662" y="24"/>
                  </a:lnTo>
                  <a:lnTo>
                    <a:pt x="2739" y="16"/>
                  </a:lnTo>
                  <a:lnTo>
                    <a:pt x="2816" y="8"/>
                  </a:lnTo>
                  <a:lnTo>
                    <a:pt x="2894" y="4"/>
                  </a:lnTo>
                  <a:lnTo>
                    <a:pt x="2972" y="1"/>
                  </a:lnTo>
                  <a:lnTo>
                    <a:pt x="3051" y="0"/>
                  </a:lnTo>
                  <a:lnTo>
                    <a:pt x="25929" y="0"/>
                  </a:lnTo>
                  <a:lnTo>
                    <a:pt x="26007" y="1"/>
                  </a:lnTo>
                  <a:lnTo>
                    <a:pt x="26086" y="4"/>
                  </a:lnTo>
                  <a:lnTo>
                    <a:pt x="26163" y="8"/>
                  </a:lnTo>
                  <a:lnTo>
                    <a:pt x="26240" y="16"/>
                  </a:lnTo>
                  <a:lnTo>
                    <a:pt x="26317" y="24"/>
                  </a:lnTo>
                  <a:lnTo>
                    <a:pt x="26393" y="35"/>
                  </a:lnTo>
                  <a:lnTo>
                    <a:pt x="26469" y="48"/>
                  </a:lnTo>
                  <a:lnTo>
                    <a:pt x="26543" y="61"/>
                  </a:lnTo>
                  <a:lnTo>
                    <a:pt x="26618" y="78"/>
                  </a:lnTo>
                  <a:lnTo>
                    <a:pt x="26691" y="96"/>
                  </a:lnTo>
                  <a:lnTo>
                    <a:pt x="26764" y="116"/>
                  </a:lnTo>
                  <a:lnTo>
                    <a:pt x="26836" y="137"/>
                  </a:lnTo>
                  <a:lnTo>
                    <a:pt x="26908" y="160"/>
                  </a:lnTo>
                  <a:lnTo>
                    <a:pt x="26977" y="185"/>
                  </a:lnTo>
                  <a:lnTo>
                    <a:pt x="27047" y="211"/>
                  </a:lnTo>
                  <a:lnTo>
                    <a:pt x="27117" y="239"/>
                  </a:lnTo>
                  <a:lnTo>
                    <a:pt x="27185" y="270"/>
                  </a:lnTo>
                  <a:lnTo>
                    <a:pt x="27251" y="301"/>
                  </a:lnTo>
                  <a:lnTo>
                    <a:pt x="27318" y="334"/>
                  </a:lnTo>
                  <a:lnTo>
                    <a:pt x="27383" y="368"/>
                  </a:lnTo>
                  <a:lnTo>
                    <a:pt x="27448" y="404"/>
                  </a:lnTo>
                  <a:lnTo>
                    <a:pt x="27510" y="441"/>
                  </a:lnTo>
                  <a:lnTo>
                    <a:pt x="27573" y="481"/>
                  </a:lnTo>
                  <a:lnTo>
                    <a:pt x="27634" y="520"/>
                  </a:lnTo>
                  <a:lnTo>
                    <a:pt x="27695" y="563"/>
                  </a:lnTo>
                  <a:lnTo>
                    <a:pt x="27754" y="606"/>
                  </a:lnTo>
                  <a:lnTo>
                    <a:pt x="27812" y="650"/>
                  </a:lnTo>
                  <a:lnTo>
                    <a:pt x="27870" y="696"/>
                  </a:lnTo>
                  <a:lnTo>
                    <a:pt x="27926" y="744"/>
                  </a:lnTo>
                  <a:lnTo>
                    <a:pt x="27980" y="792"/>
                  </a:lnTo>
                  <a:lnTo>
                    <a:pt x="28034" y="842"/>
                  </a:lnTo>
                  <a:lnTo>
                    <a:pt x="28086" y="893"/>
                  </a:lnTo>
                  <a:lnTo>
                    <a:pt x="28137" y="946"/>
                  </a:lnTo>
                  <a:lnTo>
                    <a:pt x="28187" y="999"/>
                  </a:lnTo>
                  <a:lnTo>
                    <a:pt x="28236" y="1054"/>
                  </a:lnTo>
                  <a:lnTo>
                    <a:pt x="28283" y="1109"/>
                  </a:lnTo>
                  <a:lnTo>
                    <a:pt x="28330" y="1167"/>
                  </a:lnTo>
                  <a:lnTo>
                    <a:pt x="28373" y="1225"/>
                  </a:lnTo>
                  <a:lnTo>
                    <a:pt x="28417" y="1284"/>
                  </a:lnTo>
                  <a:lnTo>
                    <a:pt x="28459" y="1345"/>
                  </a:lnTo>
                  <a:lnTo>
                    <a:pt x="28499" y="1406"/>
                  </a:lnTo>
                  <a:lnTo>
                    <a:pt x="28538" y="1468"/>
                  </a:lnTo>
                  <a:lnTo>
                    <a:pt x="28575" y="1532"/>
                  </a:lnTo>
                  <a:lnTo>
                    <a:pt x="28612" y="1596"/>
                  </a:lnTo>
                  <a:lnTo>
                    <a:pt x="28646" y="1661"/>
                  </a:lnTo>
                  <a:lnTo>
                    <a:pt x="28680" y="1728"/>
                  </a:lnTo>
                  <a:lnTo>
                    <a:pt x="28711" y="1795"/>
                  </a:lnTo>
                  <a:lnTo>
                    <a:pt x="28740" y="1863"/>
                  </a:lnTo>
                  <a:lnTo>
                    <a:pt x="28768" y="1932"/>
                  </a:lnTo>
                  <a:lnTo>
                    <a:pt x="28795" y="2001"/>
                  </a:lnTo>
                  <a:lnTo>
                    <a:pt x="28820" y="2072"/>
                  </a:lnTo>
                  <a:lnTo>
                    <a:pt x="28843" y="2143"/>
                  </a:lnTo>
                  <a:lnTo>
                    <a:pt x="28865" y="2215"/>
                  </a:lnTo>
                  <a:lnTo>
                    <a:pt x="28884" y="2288"/>
                  </a:lnTo>
                  <a:lnTo>
                    <a:pt x="28902" y="2361"/>
                  </a:lnTo>
                  <a:lnTo>
                    <a:pt x="28918" y="2435"/>
                  </a:lnTo>
                  <a:lnTo>
                    <a:pt x="28933" y="2510"/>
                  </a:lnTo>
                  <a:lnTo>
                    <a:pt x="28945" y="2585"/>
                  </a:lnTo>
                  <a:lnTo>
                    <a:pt x="28955" y="2661"/>
                  </a:lnTo>
                  <a:lnTo>
                    <a:pt x="28965" y="2738"/>
                  </a:lnTo>
                  <a:lnTo>
                    <a:pt x="28971" y="2815"/>
                  </a:lnTo>
                  <a:lnTo>
                    <a:pt x="28976" y="2893"/>
                  </a:lnTo>
                  <a:lnTo>
                    <a:pt x="28979" y="2971"/>
                  </a:lnTo>
                  <a:lnTo>
                    <a:pt x="28980" y="3050"/>
                  </a:lnTo>
                  <a:lnTo>
                    <a:pt x="28980" y="5222"/>
                  </a:lnTo>
                  <a:lnTo>
                    <a:pt x="28979" y="5273"/>
                  </a:lnTo>
                  <a:lnTo>
                    <a:pt x="28978" y="5323"/>
                  </a:lnTo>
                  <a:lnTo>
                    <a:pt x="28974" y="5373"/>
                  </a:lnTo>
                  <a:lnTo>
                    <a:pt x="28969" y="5422"/>
                  </a:lnTo>
                  <a:lnTo>
                    <a:pt x="28965" y="5447"/>
                  </a:lnTo>
                  <a:lnTo>
                    <a:pt x="28961" y="5471"/>
                  </a:lnTo>
                  <a:lnTo>
                    <a:pt x="28955" y="5495"/>
                  </a:lnTo>
                  <a:lnTo>
                    <a:pt x="28950" y="5518"/>
                  </a:lnTo>
                  <a:lnTo>
                    <a:pt x="28943" y="5542"/>
                  </a:lnTo>
                  <a:lnTo>
                    <a:pt x="28936" y="5565"/>
                  </a:lnTo>
                  <a:lnTo>
                    <a:pt x="28927" y="5588"/>
                  </a:lnTo>
                  <a:lnTo>
                    <a:pt x="28918" y="5610"/>
                  </a:lnTo>
                  <a:lnTo>
                    <a:pt x="28825" y="5605"/>
                  </a:lnTo>
                  <a:lnTo>
                    <a:pt x="28733" y="5603"/>
                  </a:lnTo>
                  <a:lnTo>
                    <a:pt x="28640" y="5603"/>
                  </a:lnTo>
                  <a:lnTo>
                    <a:pt x="28548" y="5605"/>
                  </a:lnTo>
                  <a:lnTo>
                    <a:pt x="28456" y="5610"/>
                  </a:lnTo>
                  <a:lnTo>
                    <a:pt x="28364" y="5617"/>
                  </a:lnTo>
                  <a:lnTo>
                    <a:pt x="28274" y="5625"/>
                  </a:lnTo>
                  <a:lnTo>
                    <a:pt x="28183" y="5637"/>
                  </a:lnTo>
                  <a:lnTo>
                    <a:pt x="28092" y="5649"/>
                  </a:lnTo>
                  <a:lnTo>
                    <a:pt x="28003" y="5665"/>
                  </a:lnTo>
                  <a:lnTo>
                    <a:pt x="27913" y="5682"/>
                  </a:lnTo>
                  <a:lnTo>
                    <a:pt x="27825" y="5702"/>
                  </a:lnTo>
                  <a:lnTo>
                    <a:pt x="27737" y="5725"/>
                  </a:lnTo>
                  <a:lnTo>
                    <a:pt x="27650" y="5749"/>
                  </a:lnTo>
                  <a:lnTo>
                    <a:pt x="27564" y="5776"/>
                  </a:lnTo>
                  <a:lnTo>
                    <a:pt x="27478" y="5805"/>
                  </a:lnTo>
                  <a:lnTo>
                    <a:pt x="27437" y="5821"/>
                  </a:lnTo>
                  <a:lnTo>
                    <a:pt x="27394" y="5836"/>
                  </a:lnTo>
                  <a:lnTo>
                    <a:pt x="27352" y="5853"/>
                  </a:lnTo>
                  <a:lnTo>
                    <a:pt x="27311" y="5870"/>
                  </a:lnTo>
                  <a:lnTo>
                    <a:pt x="27269" y="5887"/>
                  </a:lnTo>
                  <a:lnTo>
                    <a:pt x="27228" y="5906"/>
                  </a:lnTo>
                  <a:lnTo>
                    <a:pt x="27187" y="5925"/>
                  </a:lnTo>
                  <a:lnTo>
                    <a:pt x="27147" y="5945"/>
                  </a:lnTo>
                  <a:lnTo>
                    <a:pt x="27107" y="5964"/>
                  </a:lnTo>
                  <a:lnTo>
                    <a:pt x="27066" y="5985"/>
                  </a:lnTo>
                  <a:lnTo>
                    <a:pt x="27026" y="6007"/>
                  </a:lnTo>
                  <a:lnTo>
                    <a:pt x="26988" y="6029"/>
                  </a:lnTo>
                  <a:lnTo>
                    <a:pt x="26948" y="6051"/>
                  </a:lnTo>
                  <a:lnTo>
                    <a:pt x="26910" y="6075"/>
                  </a:lnTo>
                  <a:lnTo>
                    <a:pt x="26871" y="6098"/>
                  </a:lnTo>
                  <a:lnTo>
                    <a:pt x="26833" y="6123"/>
                  </a:lnTo>
                  <a:lnTo>
                    <a:pt x="26795" y="6148"/>
                  </a:lnTo>
                  <a:lnTo>
                    <a:pt x="26758" y="6173"/>
                  </a:lnTo>
                  <a:lnTo>
                    <a:pt x="26721" y="6199"/>
                  </a:lnTo>
                  <a:lnTo>
                    <a:pt x="26684" y="6226"/>
                  </a:lnTo>
                  <a:lnTo>
                    <a:pt x="26648" y="6253"/>
                  </a:lnTo>
                  <a:lnTo>
                    <a:pt x="26612" y="6281"/>
                  </a:lnTo>
                  <a:lnTo>
                    <a:pt x="26577" y="6309"/>
                  </a:lnTo>
                  <a:lnTo>
                    <a:pt x="26541" y="6338"/>
                  </a:lnTo>
                  <a:lnTo>
                    <a:pt x="26507" y="6368"/>
                  </a:lnTo>
                  <a:lnTo>
                    <a:pt x="26473" y="6398"/>
                  </a:lnTo>
                  <a:lnTo>
                    <a:pt x="26438" y="6430"/>
                  </a:lnTo>
                  <a:lnTo>
                    <a:pt x="26405" y="6462"/>
                  </a:lnTo>
                  <a:lnTo>
                    <a:pt x="26372" y="6494"/>
                  </a:lnTo>
                  <a:lnTo>
                    <a:pt x="26339" y="6526"/>
                  </a:lnTo>
                  <a:lnTo>
                    <a:pt x="26307" y="6560"/>
                  </a:lnTo>
                  <a:lnTo>
                    <a:pt x="26275" y="6594"/>
                  </a:lnTo>
                  <a:lnTo>
                    <a:pt x="26232" y="6643"/>
                  </a:lnTo>
                  <a:lnTo>
                    <a:pt x="26191" y="6694"/>
                  </a:lnTo>
                  <a:lnTo>
                    <a:pt x="26152" y="6744"/>
                  </a:lnTo>
                  <a:lnTo>
                    <a:pt x="26113" y="6796"/>
                  </a:lnTo>
                  <a:lnTo>
                    <a:pt x="26076" y="6848"/>
                  </a:lnTo>
                  <a:lnTo>
                    <a:pt x="26041" y="6901"/>
                  </a:lnTo>
                  <a:lnTo>
                    <a:pt x="26006" y="6954"/>
                  </a:lnTo>
                  <a:lnTo>
                    <a:pt x="25973" y="7008"/>
                  </a:lnTo>
                  <a:lnTo>
                    <a:pt x="25942" y="7063"/>
                  </a:lnTo>
                  <a:lnTo>
                    <a:pt x="25911" y="7119"/>
                  </a:lnTo>
                  <a:lnTo>
                    <a:pt x="25882" y="7174"/>
                  </a:lnTo>
                  <a:lnTo>
                    <a:pt x="25855" y="7231"/>
                  </a:lnTo>
                  <a:lnTo>
                    <a:pt x="25829" y="7287"/>
                  </a:lnTo>
                  <a:lnTo>
                    <a:pt x="25804" y="7344"/>
                  </a:lnTo>
                  <a:lnTo>
                    <a:pt x="25780" y="7403"/>
                  </a:lnTo>
                  <a:lnTo>
                    <a:pt x="25758" y="7461"/>
                  </a:lnTo>
                  <a:lnTo>
                    <a:pt x="25738" y="7519"/>
                  </a:lnTo>
                  <a:lnTo>
                    <a:pt x="25719" y="7578"/>
                  </a:lnTo>
                  <a:lnTo>
                    <a:pt x="25701" y="7637"/>
                  </a:lnTo>
                  <a:lnTo>
                    <a:pt x="25684" y="7697"/>
                  </a:lnTo>
                  <a:lnTo>
                    <a:pt x="25669" y="7757"/>
                  </a:lnTo>
                  <a:lnTo>
                    <a:pt x="25655" y="7817"/>
                  </a:lnTo>
                  <a:lnTo>
                    <a:pt x="25643" y="7877"/>
                  </a:lnTo>
                  <a:lnTo>
                    <a:pt x="25631" y="7938"/>
                  </a:lnTo>
                  <a:lnTo>
                    <a:pt x="25622" y="7998"/>
                  </a:lnTo>
                  <a:lnTo>
                    <a:pt x="25614" y="8058"/>
                  </a:lnTo>
                  <a:lnTo>
                    <a:pt x="25606" y="8120"/>
                  </a:lnTo>
                  <a:lnTo>
                    <a:pt x="25601" y="8180"/>
                  </a:lnTo>
                  <a:lnTo>
                    <a:pt x="25597" y="8242"/>
                  </a:lnTo>
                  <a:lnTo>
                    <a:pt x="25595" y="8303"/>
                  </a:lnTo>
                  <a:lnTo>
                    <a:pt x="25593" y="8363"/>
                  </a:lnTo>
                  <a:lnTo>
                    <a:pt x="25593" y="8425"/>
                  </a:lnTo>
                  <a:lnTo>
                    <a:pt x="25595" y="8486"/>
                  </a:lnTo>
                  <a:lnTo>
                    <a:pt x="25597" y="8547"/>
                  </a:lnTo>
                  <a:lnTo>
                    <a:pt x="25601" y="8608"/>
                  </a:lnTo>
                  <a:lnTo>
                    <a:pt x="25607" y="8668"/>
                  </a:lnTo>
                  <a:lnTo>
                    <a:pt x="25614" y="8729"/>
                  </a:lnTo>
                  <a:lnTo>
                    <a:pt x="25622" y="8789"/>
                  </a:lnTo>
                  <a:lnTo>
                    <a:pt x="25632" y="8849"/>
                  </a:lnTo>
                  <a:lnTo>
                    <a:pt x="25644" y="8910"/>
                  </a:lnTo>
                  <a:lnTo>
                    <a:pt x="25656" y="8969"/>
                  </a:lnTo>
                  <a:lnTo>
                    <a:pt x="25670" y="9028"/>
                  </a:lnTo>
                  <a:lnTo>
                    <a:pt x="25686" y="9088"/>
                  </a:lnTo>
                  <a:lnTo>
                    <a:pt x="25702" y="9146"/>
                  </a:lnTo>
                  <a:lnTo>
                    <a:pt x="25721" y="9204"/>
                  </a:lnTo>
                  <a:lnTo>
                    <a:pt x="25740" y="9263"/>
                  </a:lnTo>
                  <a:lnTo>
                    <a:pt x="25762" y="9320"/>
                  </a:lnTo>
                  <a:lnTo>
                    <a:pt x="25783" y="9377"/>
                  </a:lnTo>
                  <a:lnTo>
                    <a:pt x="25807" y="9434"/>
                  </a:lnTo>
                  <a:lnTo>
                    <a:pt x="25832" y="9490"/>
                  </a:lnTo>
                  <a:lnTo>
                    <a:pt x="25859" y="9546"/>
                  </a:lnTo>
                  <a:lnTo>
                    <a:pt x="25888" y="9601"/>
                  </a:lnTo>
                  <a:lnTo>
                    <a:pt x="25917" y="9655"/>
                  </a:lnTo>
                  <a:lnTo>
                    <a:pt x="25948" y="9709"/>
                  </a:lnTo>
                  <a:lnTo>
                    <a:pt x="25980" y="9762"/>
                  </a:lnTo>
                  <a:lnTo>
                    <a:pt x="26015" y="9815"/>
                  </a:lnTo>
                  <a:lnTo>
                    <a:pt x="26050" y="9867"/>
                  </a:lnTo>
                  <a:lnTo>
                    <a:pt x="26086" y="9918"/>
                  </a:lnTo>
                  <a:lnTo>
                    <a:pt x="26124" y="9969"/>
                  </a:lnTo>
                  <a:lnTo>
                    <a:pt x="26163" y="10018"/>
                  </a:lnTo>
                  <a:lnTo>
                    <a:pt x="26205" y="10067"/>
                  </a:lnTo>
                  <a:lnTo>
                    <a:pt x="26247" y="10116"/>
                  </a:lnTo>
                  <a:lnTo>
                    <a:pt x="26290" y="10163"/>
                  </a:lnTo>
                  <a:lnTo>
                    <a:pt x="26336" y="10210"/>
                  </a:lnTo>
                  <a:lnTo>
                    <a:pt x="26383" y="10254"/>
                  </a:lnTo>
                  <a:lnTo>
                    <a:pt x="26430" y="10298"/>
                  </a:lnTo>
                  <a:lnTo>
                    <a:pt x="26479" y="10340"/>
                  </a:lnTo>
                  <a:lnTo>
                    <a:pt x="26528" y="10380"/>
                  </a:lnTo>
                  <a:lnTo>
                    <a:pt x="26579" y="10419"/>
                  </a:lnTo>
                  <a:lnTo>
                    <a:pt x="26630" y="10456"/>
                  </a:lnTo>
                  <a:lnTo>
                    <a:pt x="26682" y="10492"/>
                  </a:lnTo>
                  <a:lnTo>
                    <a:pt x="26735" y="10525"/>
                  </a:lnTo>
                  <a:lnTo>
                    <a:pt x="26788" y="10557"/>
                  </a:lnTo>
                  <a:lnTo>
                    <a:pt x="26843" y="10588"/>
                  </a:lnTo>
                  <a:lnTo>
                    <a:pt x="26897" y="10618"/>
                  </a:lnTo>
                  <a:lnTo>
                    <a:pt x="26954" y="10645"/>
                  </a:lnTo>
                  <a:lnTo>
                    <a:pt x="27010" y="10671"/>
                  </a:lnTo>
                  <a:lnTo>
                    <a:pt x="27067" y="10695"/>
                  </a:lnTo>
                  <a:lnTo>
                    <a:pt x="27124" y="10718"/>
                  </a:lnTo>
                  <a:lnTo>
                    <a:pt x="27182" y="10738"/>
                  </a:lnTo>
                  <a:lnTo>
                    <a:pt x="27240" y="10758"/>
                  </a:lnTo>
                  <a:lnTo>
                    <a:pt x="27298" y="10776"/>
                  </a:lnTo>
                  <a:lnTo>
                    <a:pt x="27357" y="10792"/>
                  </a:lnTo>
                  <a:lnTo>
                    <a:pt x="27417" y="10807"/>
                  </a:lnTo>
                  <a:lnTo>
                    <a:pt x="27476" y="10821"/>
                  </a:lnTo>
                  <a:lnTo>
                    <a:pt x="27535" y="10832"/>
                  </a:lnTo>
                  <a:lnTo>
                    <a:pt x="27596" y="10841"/>
                  </a:lnTo>
                  <a:lnTo>
                    <a:pt x="27655" y="10850"/>
                  </a:lnTo>
                  <a:lnTo>
                    <a:pt x="27716" y="10857"/>
                  </a:lnTo>
                  <a:lnTo>
                    <a:pt x="27776" y="10862"/>
                  </a:lnTo>
                  <a:lnTo>
                    <a:pt x="27836" y="10865"/>
                  </a:lnTo>
                  <a:lnTo>
                    <a:pt x="27897" y="10867"/>
                  </a:lnTo>
                  <a:lnTo>
                    <a:pt x="27956" y="10868"/>
                  </a:lnTo>
                  <a:lnTo>
                    <a:pt x="28016" y="10867"/>
                  </a:lnTo>
                  <a:lnTo>
                    <a:pt x="28077" y="10864"/>
                  </a:lnTo>
                  <a:lnTo>
                    <a:pt x="28136" y="10860"/>
                  </a:lnTo>
                  <a:lnTo>
                    <a:pt x="28195" y="10854"/>
                  </a:lnTo>
                  <a:lnTo>
                    <a:pt x="28255" y="10847"/>
                  </a:lnTo>
                  <a:lnTo>
                    <a:pt x="28314" y="10838"/>
                  </a:lnTo>
                  <a:lnTo>
                    <a:pt x="28372" y="10828"/>
                  </a:lnTo>
                  <a:lnTo>
                    <a:pt x="28431" y="10815"/>
                  </a:lnTo>
                  <a:lnTo>
                    <a:pt x="28488" y="10802"/>
                  </a:lnTo>
                  <a:lnTo>
                    <a:pt x="28545" y="10786"/>
                  </a:lnTo>
                  <a:lnTo>
                    <a:pt x="28603" y="10770"/>
                  </a:lnTo>
                  <a:lnTo>
                    <a:pt x="28659" y="10752"/>
                  </a:lnTo>
                  <a:lnTo>
                    <a:pt x="28714" y="10732"/>
                  </a:lnTo>
                  <a:lnTo>
                    <a:pt x="28769" y="10710"/>
                  </a:lnTo>
                  <a:lnTo>
                    <a:pt x="28823" y="10687"/>
                  </a:lnTo>
                  <a:lnTo>
                    <a:pt x="28877" y="10662"/>
                  </a:lnTo>
                  <a:lnTo>
                    <a:pt x="28930" y="10636"/>
                  </a:lnTo>
                  <a:lnTo>
                    <a:pt x="28983" y="10609"/>
                  </a:lnTo>
                  <a:lnTo>
                    <a:pt x="29034" y="10580"/>
                  </a:lnTo>
                  <a:lnTo>
                    <a:pt x="29083" y="10549"/>
                  </a:lnTo>
                  <a:lnTo>
                    <a:pt x="29133" y="10517"/>
                  </a:lnTo>
                  <a:lnTo>
                    <a:pt x="29181" y="10482"/>
                  </a:lnTo>
                  <a:lnTo>
                    <a:pt x="29229" y="10447"/>
                  </a:lnTo>
                  <a:lnTo>
                    <a:pt x="29276" y="10411"/>
                  </a:lnTo>
                  <a:lnTo>
                    <a:pt x="29321" y="10372"/>
                  </a:lnTo>
                  <a:lnTo>
                    <a:pt x="29366" y="10332"/>
                  </a:lnTo>
                  <a:lnTo>
                    <a:pt x="29408" y="10291"/>
                  </a:lnTo>
                  <a:lnTo>
                    <a:pt x="29450" y="10247"/>
                  </a:lnTo>
                  <a:lnTo>
                    <a:pt x="29491" y="10202"/>
                  </a:lnTo>
                  <a:lnTo>
                    <a:pt x="29530" y="10157"/>
                  </a:lnTo>
                  <a:lnTo>
                    <a:pt x="29569" y="10109"/>
                  </a:lnTo>
                  <a:lnTo>
                    <a:pt x="29605" y="10060"/>
                  </a:lnTo>
                  <a:lnTo>
                    <a:pt x="29640" y="10009"/>
                  </a:lnTo>
                  <a:lnTo>
                    <a:pt x="29674" y="9957"/>
                  </a:lnTo>
                  <a:lnTo>
                    <a:pt x="29707" y="9903"/>
                  </a:lnTo>
                  <a:lnTo>
                    <a:pt x="29727" y="9868"/>
                  </a:lnTo>
                  <a:lnTo>
                    <a:pt x="29746" y="9833"/>
                  </a:lnTo>
                  <a:lnTo>
                    <a:pt x="29764" y="9798"/>
                  </a:lnTo>
                  <a:lnTo>
                    <a:pt x="29783" y="9761"/>
                  </a:lnTo>
                  <a:lnTo>
                    <a:pt x="29800" y="9726"/>
                  </a:lnTo>
                  <a:lnTo>
                    <a:pt x="29817" y="9688"/>
                  </a:lnTo>
                  <a:lnTo>
                    <a:pt x="29833" y="9652"/>
                  </a:lnTo>
                  <a:lnTo>
                    <a:pt x="29850" y="9614"/>
                  </a:lnTo>
                  <a:lnTo>
                    <a:pt x="29864" y="9577"/>
                  </a:lnTo>
                  <a:lnTo>
                    <a:pt x="29879" y="9538"/>
                  </a:lnTo>
                  <a:lnTo>
                    <a:pt x="29893" y="9501"/>
                  </a:lnTo>
                  <a:lnTo>
                    <a:pt x="29906" y="9462"/>
                  </a:lnTo>
                  <a:lnTo>
                    <a:pt x="29918" y="9424"/>
                  </a:lnTo>
                  <a:lnTo>
                    <a:pt x="29931" y="9384"/>
                  </a:lnTo>
                  <a:lnTo>
                    <a:pt x="29942" y="9346"/>
                  </a:lnTo>
                  <a:lnTo>
                    <a:pt x="29953" y="9306"/>
                  </a:lnTo>
                  <a:lnTo>
                    <a:pt x="29962" y="9267"/>
                  </a:lnTo>
                  <a:lnTo>
                    <a:pt x="29971" y="9227"/>
                  </a:lnTo>
                  <a:lnTo>
                    <a:pt x="29980" y="9188"/>
                  </a:lnTo>
                  <a:lnTo>
                    <a:pt x="29988" y="9147"/>
                  </a:lnTo>
                  <a:lnTo>
                    <a:pt x="29994" y="9108"/>
                  </a:lnTo>
                  <a:lnTo>
                    <a:pt x="30001" y="9068"/>
                  </a:lnTo>
                  <a:lnTo>
                    <a:pt x="30006" y="9027"/>
                  </a:lnTo>
                  <a:lnTo>
                    <a:pt x="30011" y="8988"/>
                  </a:lnTo>
                  <a:lnTo>
                    <a:pt x="30015" y="8947"/>
                  </a:lnTo>
                  <a:lnTo>
                    <a:pt x="30018" y="8908"/>
                  </a:lnTo>
                  <a:lnTo>
                    <a:pt x="30020" y="8867"/>
                  </a:lnTo>
                  <a:lnTo>
                    <a:pt x="30021" y="8827"/>
                  </a:lnTo>
                  <a:lnTo>
                    <a:pt x="30023" y="8787"/>
                  </a:lnTo>
                  <a:lnTo>
                    <a:pt x="30023" y="8747"/>
                  </a:lnTo>
                  <a:lnTo>
                    <a:pt x="30021" y="8707"/>
                  </a:lnTo>
                  <a:lnTo>
                    <a:pt x="30019" y="8667"/>
                  </a:lnTo>
                  <a:lnTo>
                    <a:pt x="30017" y="8628"/>
                  </a:lnTo>
                  <a:lnTo>
                    <a:pt x="30013" y="8588"/>
                  </a:lnTo>
                  <a:lnTo>
                    <a:pt x="30009" y="8549"/>
                  </a:lnTo>
                  <a:lnTo>
                    <a:pt x="30004" y="8509"/>
                  </a:lnTo>
                  <a:lnTo>
                    <a:pt x="29998" y="8471"/>
                  </a:lnTo>
                  <a:lnTo>
                    <a:pt x="29990" y="8432"/>
                  </a:lnTo>
                  <a:lnTo>
                    <a:pt x="29982" y="8394"/>
                  </a:lnTo>
                  <a:lnTo>
                    <a:pt x="29974" y="8355"/>
                  </a:lnTo>
                  <a:lnTo>
                    <a:pt x="29963" y="8317"/>
                  </a:lnTo>
                  <a:lnTo>
                    <a:pt x="29953" y="8279"/>
                  </a:lnTo>
                  <a:lnTo>
                    <a:pt x="29941" y="8242"/>
                  </a:lnTo>
                  <a:lnTo>
                    <a:pt x="29928" y="8204"/>
                  </a:lnTo>
                  <a:lnTo>
                    <a:pt x="29914" y="8168"/>
                  </a:lnTo>
                  <a:lnTo>
                    <a:pt x="29900" y="8130"/>
                  </a:lnTo>
                  <a:lnTo>
                    <a:pt x="29884" y="8095"/>
                  </a:lnTo>
                  <a:lnTo>
                    <a:pt x="29867" y="8058"/>
                  </a:lnTo>
                  <a:lnTo>
                    <a:pt x="29850" y="8023"/>
                  </a:lnTo>
                  <a:lnTo>
                    <a:pt x="29831" y="7989"/>
                  </a:lnTo>
                  <a:lnTo>
                    <a:pt x="29811" y="7954"/>
                  </a:lnTo>
                  <a:lnTo>
                    <a:pt x="29790" y="7920"/>
                  </a:lnTo>
                  <a:lnTo>
                    <a:pt x="29767" y="7887"/>
                  </a:lnTo>
                  <a:lnTo>
                    <a:pt x="29745" y="7853"/>
                  </a:lnTo>
                  <a:lnTo>
                    <a:pt x="29721" y="7821"/>
                  </a:lnTo>
                  <a:lnTo>
                    <a:pt x="29696" y="7789"/>
                  </a:lnTo>
                  <a:lnTo>
                    <a:pt x="29670" y="7758"/>
                  </a:lnTo>
                  <a:lnTo>
                    <a:pt x="29643" y="7726"/>
                  </a:lnTo>
                  <a:lnTo>
                    <a:pt x="29613" y="7696"/>
                  </a:lnTo>
                  <a:lnTo>
                    <a:pt x="29584" y="7666"/>
                  </a:lnTo>
                  <a:lnTo>
                    <a:pt x="29553" y="7637"/>
                  </a:lnTo>
                  <a:lnTo>
                    <a:pt x="29522" y="7609"/>
                  </a:lnTo>
                  <a:lnTo>
                    <a:pt x="29488" y="7581"/>
                  </a:lnTo>
                  <a:lnTo>
                    <a:pt x="29454" y="7554"/>
                  </a:lnTo>
                  <a:lnTo>
                    <a:pt x="29417" y="7517"/>
                  </a:lnTo>
                  <a:lnTo>
                    <a:pt x="29384" y="7487"/>
                  </a:lnTo>
                  <a:lnTo>
                    <a:pt x="29355" y="7461"/>
                  </a:lnTo>
                  <a:lnTo>
                    <a:pt x="29331" y="7439"/>
                  </a:lnTo>
                  <a:lnTo>
                    <a:pt x="29297" y="7412"/>
                  </a:lnTo>
                  <a:lnTo>
                    <a:pt x="29285" y="7403"/>
                  </a:lnTo>
                  <a:close/>
                </a:path>
              </a:pathLst>
            </a:custGeom>
            <a:solidFill>
              <a:srgbClr val="47BAB8"/>
            </a:solidFill>
            <a:ln w="38100">
              <a:solidFill>
                <a:sysClr val="window" lastClr="FFFFFF"/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p:spPr>
          <p:txBody>
            <a:bodyPr rIns="252000" anchor="ctr">
              <a:norm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F31D8A9-FECA-4268-80A1-E7685DB9E607}"/>
                </a:ext>
              </a:extLst>
            </p:cNvPr>
            <p:cNvSpPr txBox="1"/>
            <p:nvPr/>
          </p:nvSpPr>
          <p:spPr>
            <a:xfrm rot="20977914">
              <a:off x="3266805" y="1002277"/>
              <a:ext cx="4649792" cy="144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600" b="1" kern="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Bụi</a:t>
              </a:r>
              <a:endPara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Arial" panose="020B0604020202020204" pitchFamily="34" charset="0"/>
              </a:endParaRPr>
            </a:p>
          </p:txBody>
        </p:sp>
      </p:grpSp>
      <p:sp>
        <p:nvSpPr>
          <p:cNvPr id="24" name="Rounded Rectangle 10">
            <a:extLst>
              <a:ext uri="{FF2B5EF4-FFF2-40B4-BE49-F238E27FC236}">
                <a16:creationId xmlns:a16="http://schemas.microsoft.com/office/drawing/2014/main" id="{C1B834A6-3BEF-43E5-B4BA-D194A15F5344}"/>
              </a:ext>
            </a:extLst>
          </p:cNvPr>
          <p:cNvSpPr/>
          <p:nvPr/>
        </p:nvSpPr>
        <p:spPr>
          <a:xfrm>
            <a:off x="193548" y="4618075"/>
            <a:ext cx="5757893" cy="219996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6600FF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Ánh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Mặt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rất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mạnh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chứa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tia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tử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ngoại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gây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hại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mắt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Nếu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nhìn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trực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tiếp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sẽ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gây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hoa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mắt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chói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mắt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Rounded Rectangle 11">
            <a:extLst>
              <a:ext uri="{FF2B5EF4-FFF2-40B4-BE49-F238E27FC236}">
                <a16:creationId xmlns:a16="http://schemas.microsoft.com/office/drawing/2014/main" id="{38E33E87-3A55-4E05-9AEA-2992E8F4C7D1}"/>
              </a:ext>
            </a:extLst>
          </p:cNvPr>
          <p:cNvSpPr/>
          <p:nvPr/>
        </p:nvSpPr>
        <p:spPr>
          <a:xfrm>
            <a:off x="6240561" y="4216003"/>
            <a:ext cx="6048095" cy="246923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rtlCol="0" anchor="ctr"/>
          <a:lstStyle/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Ánh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lửa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hàn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rất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mạnh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,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chứa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nhiều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tạp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chất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độc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như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: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bụi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,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gỉ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sắt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,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các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chất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khí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độc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do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quá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trình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nóng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chảy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kim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loại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sinh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ra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có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thể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làm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hỏng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mắt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9148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A832F47-0929-454E-9C3C-CE96C9057FEF}"/>
              </a:ext>
            </a:extLst>
          </p:cNvPr>
          <p:cNvSpPr/>
          <p:nvPr/>
        </p:nvSpPr>
        <p:spPr>
          <a:xfrm>
            <a:off x="500768" y="97317"/>
            <a:ext cx="11462631" cy="1485295"/>
          </a:xfrm>
          <a:prstGeom prst="round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  <p:sp>
        <p:nvSpPr>
          <p:cNvPr id="18" name="Title 2">
            <a:extLst>
              <a:ext uri="{FF2B5EF4-FFF2-40B4-BE49-F238E27FC236}">
                <a16:creationId xmlns:a16="http://schemas.microsoft.com/office/drawing/2014/main" id="{B5CEA927-23BF-474B-8039-659C6EFC1631}"/>
              </a:ext>
            </a:extLst>
          </p:cNvPr>
          <p:cNvSpPr txBox="1">
            <a:spLocks/>
          </p:cNvSpPr>
          <p:nvPr/>
        </p:nvSpPr>
        <p:spPr bwMode="auto">
          <a:xfrm>
            <a:off x="500768" y="334445"/>
            <a:ext cx="1160417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Nêu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hợp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ánh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quá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mạnh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cần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tránh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chiếu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thẳng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vào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kern="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mắt</a:t>
            </a:r>
            <a:r>
              <a:rPr lang="en-US" b="1" kern="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55980-5826-466A-81F8-440965F4C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460" y="1567194"/>
            <a:ext cx="4829462" cy="47668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18CADE-DFAD-4275-AB01-8ED22C8DA4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224" y="4024105"/>
            <a:ext cx="4829462" cy="48930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AD5BF15-BEE8-4EE5-B9E9-848D8CAEC4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3315" y="1567195"/>
            <a:ext cx="5177378" cy="452773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E9A278D-BF18-4FD5-9A98-59DBF30238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6857" y="4001147"/>
            <a:ext cx="5090293" cy="4893041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0E05A186-80F7-4431-B00C-8A2D886530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0275" y="2246684"/>
            <a:ext cx="2440143" cy="3184174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54F5C96-A752-455C-9063-5A20806A045C}"/>
              </a:ext>
            </a:extLst>
          </p:cNvPr>
          <p:cNvSpPr/>
          <p:nvPr/>
        </p:nvSpPr>
        <p:spPr>
          <a:xfrm>
            <a:off x="0" y="3540988"/>
            <a:ext cx="1273628" cy="463468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accent2">
                <a:lumMod val="50000"/>
                <a:alpha val="69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ĐÈN PIN</a:t>
            </a:r>
            <a:endParaRPr lang="vi-VN" sz="20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0F13FEA-B065-46CD-A408-82513C236920}"/>
              </a:ext>
            </a:extLst>
          </p:cNvPr>
          <p:cNvSpPr/>
          <p:nvPr/>
        </p:nvSpPr>
        <p:spPr>
          <a:xfrm>
            <a:off x="147205" y="6246048"/>
            <a:ext cx="1857663" cy="463468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accent2">
                <a:lumMod val="50000"/>
                <a:alpha val="69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ĐÈN NÊON</a:t>
            </a:r>
            <a:endParaRPr lang="vi-VN" sz="20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C89FE61-210B-4B92-BB32-3AB2CEFA8B88}"/>
              </a:ext>
            </a:extLst>
          </p:cNvPr>
          <p:cNvSpPr/>
          <p:nvPr/>
        </p:nvSpPr>
        <p:spPr>
          <a:xfrm>
            <a:off x="10827065" y="3367595"/>
            <a:ext cx="1273628" cy="463468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accent2">
                <a:lumMod val="50000"/>
                <a:alpha val="69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Tia laze</a:t>
            </a:r>
            <a:endParaRPr lang="vi-VN" sz="20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B22B15D3-46AE-483D-A758-9304659F6271}"/>
              </a:ext>
            </a:extLst>
          </p:cNvPr>
          <p:cNvSpPr/>
          <p:nvPr/>
        </p:nvSpPr>
        <p:spPr>
          <a:xfrm>
            <a:off x="10412206" y="5980430"/>
            <a:ext cx="1666716" cy="463468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accent2">
                <a:lumMod val="50000"/>
                <a:alpha val="69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Đèn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ô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tô</a:t>
            </a:r>
            <a:endParaRPr lang="vi-VN" sz="20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9631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3016885" y="-1746250"/>
            <a:ext cx="6144260" cy="10564495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1" name="图片 8" descr="12_0008_图层-49"/>
          <p:cNvPicPr>
            <a:picLocks noChangeAspect="1"/>
          </p:cNvPicPr>
          <p:nvPr/>
        </p:nvPicPr>
        <p:blipFill>
          <a:blip r:embed="rId6"/>
          <a:srcRect r="64020" b="50210"/>
          <a:stretch>
            <a:fillRect/>
          </a:stretch>
        </p:blipFill>
        <p:spPr>
          <a:xfrm>
            <a:off x="78203" y="2379019"/>
            <a:ext cx="2232970" cy="4478981"/>
          </a:xfrm>
          <a:prstGeom prst="rect">
            <a:avLst/>
          </a:prstGeom>
        </p:spPr>
      </p:pic>
      <p:pic>
        <p:nvPicPr>
          <p:cNvPr id="12" name="图片 11" descr="1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4487442" y="-3445417"/>
            <a:ext cx="2557780" cy="1044257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rcRect l="69292" t="-590" r="-2016" b="86307"/>
          <a:stretch>
            <a:fillRect/>
          </a:stretch>
        </p:blipFill>
        <p:spPr>
          <a:xfrm rot="16200000">
            <a:off x="6753225" y="5685155"/>
            <a:ext cx="1226820" cy="1306195"/>
          </a:xfrm>
          <a:prstGeom prst="rect">
            <a:avLst/>
          </a:prstGeom>
        </p:spPr>
      </p:pic>
      <p:pic>
        <p:nvPicPr>
          <p:cNvPr id="15" name="图片 15" descr="C:\Users\Am'be'r\Desktop\千库网_卡通白云飞行飞机_元素编号11547758.png千库网_卡通白云飞行飞机_元素编号11547758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8767445" y="-112712"/>
            <a:ext cx="2121535" cy="1849120"/>
          </a:xfrm>
          <a:prstGeom prst="rect">
            <a:avLst/>
          </a:prstGeom>
        </p:spPr>
      </p:pic>
      <p:pic>
        <p:nvPicPr>
          <p:cNvPr id="16" name="图片 16" descr="千库网_彩色卡通免抠图气球_元素编号1260417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680000">
            <a:off x="7297446" y="434929"/>
            <a:ext cx="2468245" cy="2468245"/>
          </a:xfrm>
          <a:prstGeom prst="rect">
            <a:avLst/>
          </a:prstGeom>
        </p:spPr>
      </p:pic>
      <p:pic>
        <p:nvPicPr>
          <p:cNvPr id="17" name="图片 17" descr="千库网_卡通童年回忆儿童节棒棒糖元素_元素编号1201876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9680000">
            <a:off x="448944" y="5593714"/>
            <a:ext cx="1489075" cy="1489075"/>
          </a:xfrm>
          <a:prstGeom prst="rect">
            <a:avLst/>
          </a:prstGeom>
        </p:spPr>
      </p:pic>
      <p:pic>
        <p:nvPicPr>
          <p:cNvPr id="18" name="图片 19" descr="千库网_变化的流星花火_元素编号1118735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40314" y="-374824"/>
            <a:ext cx="2378075" cy="2378075"/>
          </a:xfrm>
          <a:prstGeom prst="rect">
            <a:avLst/>
          </a:prstGeom>
        </p:spPr>
      </p:pic>
      <p:pic>
        <p:nvPicPr>
          <p:cNvPr id="19" name="图片 7" descr="1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825009" y="3450815"/>
            <a:ext cx="2366991" cy="340718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03038FFB-FE65-4426-B065-55FD5EDADEA2}"/>
              </a:ext>
            </a:extLst>
          </p:cNvPr>
          <p:cNvSpPr txBox="1"/>
          <p:nvPr/>
        </p:nvSpPr>
        <p:spPr>
          <a:xfrm>
            <a:off x="1908522" y="1221640"/>
            <a:ext cx="8139294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KẾT LUẬN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Không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nên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nhìn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trực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tiếp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vào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ánh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sáng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quá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mạnh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để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tránh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làm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hại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đến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mắt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ta.</a:t>
            </a:r>
            <a:endParaRPr kumimoji="0" lang="vi-VN" sz="6000" b="1" i="0" u="none" strike="noStrike" kern="1200" cap="none" spc="0" normalizeH="0" baseline="0" noProof="0" dirty="0">
              <a:ln>
                <a:noFill/>
              </a:ln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665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>
            <a:extLst>
              <a:ext uri="{FF2B5EF4-FFF2-40B4-BE49-F238E27FC236}">
                <a16:creationId xmlns:a16="http://schemas.microsoft.com/office/drawing/2014/main" id="{32359214-9774-4196-99E8-944BE2573C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069"/>
          <a:stretch/>
        </p:blipFill>
        <p:spPr>
          <a:xfrm>
            <a:off x="-662607" y="1022366"/>
            <a:ext cx="2935356" cy="3970426"/>
          </a:xfrm>
          <a:custGeom>
            <a:avLst/>
            <a:gdLst>
              <a:gd name="connsiteX0" fmla="*/ 0 w 4494557"/>
              <a:gd name="connsiteY0" fmla="*/ 0 h 6079435"/>
              <a:gd name="connsiteX1" fmla="*/ 4494557 w 4494557"/>
              <a:gd name="connsiteY1" fmla="*/ 0 h 6079435"/>
              <a:gd name="connsiteX2" fmla="*/ 4494557 w 4494557"/>
              <a:gd name="connsiteY2" fmla="*/ 1262270 h 6079435"/>
              <a:gd name="connsiteX3" fmla="*/ 4344993 w 4494557"/>
              <a:gd name="connsiteY3" fmla="*/ 1262270 h 6079435"/>
              <a:gd name="connsiteX4" fmla="*/ 4344993 w 4494557"/>
              <a:gd name="connsiteY4" fmla="*/ 3197087 h 6079435"/>
              <a:gd name="connsiteX5" fmla="*/ 4494557 w 4494557"/>
              <a:gd name="connsiteY5" fmla="*/ 3197087 h 6079435"/>
              <a:gd name="connsiteX6" fmla="*/ 4494557 w 4494557"/>
              <a:gd name="connsiteY6" fmla="*/ 6079435 h 6079435"/>
              <a:gd name="connsiteX7" fmla="*/ 0 w 4494557"/>
              <a:gd name="connsiteY7" fmla="*/ 6079435 h 6079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94557" h="6079435">
                <a:moveTo>
                  <a:pt x="0" y="0"/>
                </a:moveTo>
                <a:lnTo>
                  <a:pt x="4494557" y="0"/>
                </a:lnTo>
                <a:lnTo>
                  <a:pt x="4494557" y="1262270"/>
                </a:lnTo>
                <a:lnTo>
                  <a:pt x="4344993" y="1262270"/>
                </a:lnTo>
                <a:lnTo>
                  <a:pt x="4344993" y="3197087"/>
                </a:lnTo>
                <a:lnTo>
                  <a:pt x="4494557" y="3197087"/>
                </a:lnTo>
                <a:lnTo>
                  <a:pt x="4494557" y="6079435"/>
                </a:lnTo>
                <a:lnTo>
                  <a:pt x="0" y="6079435"/>
                </a:lnTo>
                <a:close/>
              </a:path>
            </a:pathLst>
          </a:cu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C3D0551C-BAF9-4AA7-9694-3FB8ECA10C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683" y="769769"/>
            <a:ext cx="10145487" cy="5100523"/>
          </a:xfrm>
          <a:prstGeom prst="rect">
            <a:avLst/>
          </a:prstGeom>
        </p:spPr>
      </p:pic>
      <p:grpSp>
        <p:nvGrpSpPr>
          <p:cNvPr id="27" name="组合 26">
            <a:extLst>
              <a:ext uri="{FF2B5EF4-FFF2-40B4-BE49-F238E27FC236}">
                <a16:creationId xmlns:a16="http://schemas.microsoft.com/office/drawing/2014/main" id="{A3B8EFDD-2CF8-4641-97FC-75AC2D469028}"/>
              </a:ext>
            </a:extLst>
          </p:cNvPr>
          <p:cNvGrpSpPr/>
          <p:nvPr/>
        </p:nvGrpSpPr>
        <p:grpSpPr>
          <a:xfrm>
            <a:off x="3261270" y="840953"/>
            <a:ext cx="1085554" cy="1020487"/>
            <a:chOff x="3976887" y="840953"/>
            <a:chExt cx="1085554" cy="1020487"/>
          </a:xfrm>
        </p:grpSpPr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4ED4358A-B0DE-42FC-A761-3A8B21B81ACB}"/>
                </a:ext>
              </a:extLst>
            </p:cNvPr>
            <p:cNvSpPr/>
            <p:nvPr/>
          </p:nvSpPr>
          <p:spPr>
            <a:xfrm rot="20900717">
              <a:off x="4009831" y="845777"/>
              <a:ext cx="1015663" cy="10156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字魂151号-联盟综艺体" panose="00000500000000000000" pitchFamily="2" charset="-122"/>
                <a:ea typeface="字魂151号-联盟综艺体" panose="00000500000000000000" pitchFamily="2" charset="-122"/>
                <a:cs typeface="+mn-ea"/>
                <a:sym typeface="字魂151号-联盟综艺体" panose="00000500000000000000" pitchFamily="2" charset="-122"/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AF9879F5-DA32-46A2-8C3D-50C2CCEFF56F}"/>
                </a:ext>
              </a:extLst>
            </p:cNvPr>
            <p:cNvSpPr/>
            <p:nvPr/>
          </p:nvSpPr>
          <p:spPr>
            <a:xfrm>
              <a:off x="3976887" y="840953"/>
              <a:ext cx="1085554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60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字魂151号-联盟综艺体" panose="00000500000000000000" pitchFamily="2" charset="-122"/>
                  <a:ea typeface="字魂151号-联盟综艺体" panose="00000500000000000000" pitchFamily="2" charset="-122"/>
                  <a:cs typeface="+mn-ea"/>
                  <a:sym typeface="字魂151号-联盟综艺体" panose="00000500000000000000" pitchFamily="2" charset="-122"/>
                </a:rPr>
                <a:t>02</a:t>
              </a:r>
              <a:endParaRPr lang="zh-CN" altLang="en-US" sz="6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字魂151号-联盟综艺体" panose="00000500000000000000" pitchFamily="2" charset="-122"/>
                <a:ea typeface="字魂151号-联盟综艺体" panose="00000500000000000000" pitchFamily="2" charset="-122"/>
                <a:cs typeface="+mn-ea"/>
                <a:sym typeface="字魂151号-联盟综艺体" panose="00000500000000000000" pitchFamily="2" charset="-122"/>
              </a:endParaRPr>
            </a:p>
          </p:txBody>
        </p:sp>
      </p:grpSp>
      <p:pic>
        <p:nvPicPr>
          <p:cNvPr id="6" name="图片 5">
            <a:extLst>
              <a:ext uri="{FF2B5EF4-FFF2-40B4-BE49-F238E27FC236}">
                <a16:creationId xmlns:a16="http://schemas.microsoft.com/office/drawing/2014/main" id="{4F8B17E9-7BE5-46A1-B9A4-E1E3DAE6CD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8895" y="5291920"/>
            <a:ext cx="2935356" cy="146767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BE7385C-FF1C-4278-B0CC-BE8990745C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6707" y="2468389"/>
            <a:ext cx="2486565" cy="14072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5D4CB2-BCF5-4A38-88C9-ACE8DDD839A5}"/>
              </a:ext>
            </a:extLst>
          </p:cNvPr>
          <p:cNvSpPr txBox="1"/>
          <p:nvPr/>
        </p:nvSpPr>
        <p:spPr>
          <a:xfrm>
            <a:off x="4012846" y="1536174"/>
            <a:ext cx="72386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do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ánh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mạnh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gây</a:t>
            </a:r>
            <a:r>
              <a:rPr lang="en-US" sz="6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ra?</a:t>
            </a:r>
            <a:endParaRPr lang="vi-VN" sz="6000" b="1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19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D15C47A-2FC8-4D94-9280-9FA358937A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8327" y="2254505"/>
            <a:ext cx="5918302" cy="43030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15CF65-0846-439E-8FE2-2D1EE042EC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87141" y="2254505"/>
            <a:ext cx="5787673" cy="40544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20BBA5-CE2B-4E53-A9A8-7C0C26DEF7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326570"/>
            <a:ext cx="11424273" cy="2499086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CA44A165-C17B-42A2-BF11-0AC9C77A568D}"/>
              </a:ext>
            </a:extLst>
          </p:cNvPr>
          <p:cNvGrpSpPr/>
          <p:nvPr/>
        </p:nvGrpSpPr>
        <p:grpSpPr>
          <a:xfrm>
            <a:off x="941898" y="372460"/>
            <a:ext cx="11039745" cy="2266667"/>
            <a:chOff x="478971" y="148860"/>
            <a:chExt cx="11039745" cy="2266667"/>
          </a:xfrm>
        </p:grpSpPr>
        <p:sp>
          <p:nvSpPr>
            <p:cNvPr id="21" name="Sun 20">
              <a:extLst>
                <a:ext uri="{FF2B5EF4-FFF2-40B4-BE49-F238E27FC236}">
                  <a16:creationId xmlns:a16="http://schemas.microsoft.com/office/drawing/2014/main" id="{CBE79CBC-89E5-45C9-A8A6-04DE0D738D5A}"/>
                </a:ext>
              </a:extLst>
            </p:cNvPr>
            <p:cNvSpPr/>
            <p:nvPr/>
          </p:nvSpPr>
          <p:spPr>
            <a:xfrm>
              <a:off x="3397003" y="1844027"/>
              <a:ext cx="794532" cy="571500"/>
            </a:xfrm>
            <a:prstGeom prst="sun">
              <a:avLst/>
            </a:prstGeom>
            <a:gradFill rotWithShape="1">
              <a:gsLst>
                <a:gs pos="0">
                  <a:srgbClr val="C0504D">
                    <a:shade val="51000"/>
                    <a:satMod val="130000"/>
                  </a:srgbClr>
                </a:gs>
                <a:gs pos="80000">
                  <a:srgbClr val="C0504D">
                    <a:shade val="93000"/>
                    <a:satMod val="130000"/>
                  </a:srgbClr>
                </a:gs>
                <a:gs pos="100000">
                  <a:srgbClr val="C0504D">
                    <a:shade val="94000"/>
                    <a:satMod val="135000"/>
                  </a:srgb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E39A3BD-7DEE-43FB-A34E-FD681E60039D}"/>
                </a:ext>
              </a:extLst>
            </p:cNvPr>
            <p:cNvSpPr txBox="1"/>
            <p:nvPr/>
          </p:nvSpPr>
          <p:spPr>
            <a:xfrm>
              <a:off x="478971" y="148860"/>
              <a:ext cx="11039745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+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Các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bạn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trong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tranh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đang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làm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gì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?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+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Có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nên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làm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như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các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bạn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không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?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Vì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kumimoji="0" lang="en-US" sz="44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sao</a:t>
              </a:r>
              <a:r>
                <a:rPr kumimoji="0" lang="en-US" sz="44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cs typeface="Times New Roman" pitchFamily="18" charset="0"/>
                </a:rPr>
                <a:t>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7238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431332F-3769-4CBB-BBDC-CCA3567D86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8388" y="70927"/>
            <a:ext cx="4862387" cy="302354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Rounded Rectangular Callout 40">
            <a:extLst>
              <a:ext uri="{FF2B5EF4-FFF2-40B4-BE49-F238E27FC236}">
                <a16:creationId xmlns:a16="http://schemas.microsoft.com/office/drawing/2014/main" id="{D1FDF403-2E63-4D12-8ECA-67EFB6F354B6}"/>
              </a:ext>
            </a:extLst>
          </p:cNvPr>
          <p:cNvSpPr/>
          <p:nvPr/>
        </p:nvSpPr>
        <p:spPr>
          <a:xfrm>
            <a:off x="5315832" y="172892"/>
            <a:ext cx="6718101" cy="2068286"/>
          </a:xfrm>
          <a:prstGeom prst="wedgeRoundRectCallout">
            <a:avLst>
              <a:gd name="adj1" fmla="val -38615"/>
              <a:gd name="adj2" fmla="val 88542"/>
              <a:gd name="adj3" fmla="val 16667"/>
            </a:avLst>
          </a:prstGeom>
          <a:solidFill>
            <a:sysClr val="window" lastClr="FFFFFF"/>
          </a:solidFill>
          <a:ln w="28575" cap="flat" cmpd="sng" algn="ctr">
            <a:solidFill>
              <a:srgbClr val="74AC40"/>
            </a:solidFill>
            <a:prstDash val="solid"/>
            <a:miter lim="800000"/>
          </a:ln>
          <a:effectLst>
            <a:glow rad="139700">
              <a:srgbClr val="70AD47">
                <a:satMod val="175000"/>
                <a:alpha val="40000"/>
              </a:srgb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rtlCol="0" anchor="ctr"/>
          <a:lstStyle/>
          <a:p>
            <a:pPr marL="0" marR="0" lvl="0" indent="0" algn="ctr" defTabSz="6851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5B41BAD0-8C86-4864-B014-556EFCBF07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5362" y="227860"/>
            <a:ext cx="6479040" cy="1608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</a:pP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Để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bảo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vệ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mắt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,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khi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đi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trời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</a:p>
          <a:p>
            <a:pPr marL="609600" indent="-609600">
              <a:spcBef>
                <a:spcPct val="20000"/>
              </a:spcBef>
            </a:pP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nắng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cần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phải</a:t>
            </a:r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</a:rPr>
              <a:t>:</a:t>
            </a:r>
          </a:p>
          <a:p>
            <a:pPr marL="609600" indent="-609600">
              <a:spcBef>
                <a:spcPct val="20000"/>
              </a:spcBef>
            </a:pP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Che ô   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Đội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mũ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  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Đeo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kính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râm</a:t>
            </a:r>
            <a:endParaRPr lang="en-US" sz="3600" b="1" dirty="0">
              <a:solidFill>
                <a:srgbClr val="FF0000"/>
              </a:solidFill>
              <a:latin typeface="Times New Roman" pitchFamily="18" charset="0"/>
            </a:endParaRPr>
          </a:p>
          <a:p>
            <a:pPr marL="609600" indent="-609600">
              <a:spcBef>
                <a:spcPct val="20000"/>
              </a:spcBef>
            </a:pPr>
            <a:endParaRPr lang="en-US" sz="3200" b="1" dirty="0">
              <a:solidFill>
                <a:prstClr val="black"/>
              </a:solidFill>
              <a:latin typeface="Times New Roman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F18A763-5E78-4077-973B-459D3BF5CE06}"/>
              </a:ext>
            </a:extLst>
          </p:cNvPr>
          <p:cNvSpPr/>
          <p:nvPr/>
        </p:nvSpPr>
        <p:spPr>
          <a:xfrm>
            <a:off x="83331" y="3251735"/>
            <a:ext cx="3200400" cy="1630926"/>
          </a:xfrm>
          <a:custGeom>
            <a:avLst/>
            <a:gdLst>
              <a:gd name="connsiteX0" fmla="*/ 0 w 3200400"/>
              <a:gd name="connsiteY0" fmla="*/ 0 h 1630926"/>
              <a:gd name="connsiteX1" fmla="*/ 3200400 w 3200400"/>
              <a:gd name="connsiteY1" fmla="*/ 0 h 1630926"/>
              <a:gd name="connsiteX2" fmla="*/ 3200400 w 3200400"/>
              <a:gd name="connsiteY2" fmla="*/ 1630926 h 1630926"/>
              <a:gd name="connsiteX3" fmla="*/ 0 w 3200400"/>
              <a:gd name="connsiteY3" fmla="*/ 1630926 h 1630926"/>
              <a:gd name="connsiteX4" fmla="*/ 0 w 3200400"/>
              <a:gd name="connsiteY4" fmla="*/ 0 h 1630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00400" h="1630926" fill="none" extrusionOk="0">
                <a:moveTo>
                  <a:pt x="0" y="0"/>
                </a:moveTo>
                <a:cubicBezTo>
                  <a:pt x="603763" y="-49533"/>
                  <a:pt x="1943942" y="-14809"/>
                  <a:pt x="3200400" y="0"/>
                </a:cubicBezTo>
                <a:cubicBezTo>
                  <a:pt x="3181261" y="492109"/>
                  <a:pt x="3098872" y="1065228"/>
                  <a:pt x="3200400" y="1630926"/>
                </a:cubicBezTo>
                <a:cubicBezTo>
                  <a:pt x="2781245" y="1582695"/>
                  <a:pt x="1495895" y="1715381"/>
                  <a:pt x="0" y="1630926"/>
                </a:cubicBezTo>
                <a:cubicBezTo>
                  <a:pt x="-39116" y="1442327"/>
                  <a:pt x="-19230" y="558082"/>
                  <a:pt x="0" y="0"/>
                </a:cubicBezTo>
                <a:close/>
              </a:path>
              <a:path w="3200400" h="1630926" stroke="0" extrusionOk="0">
                <a:moveTo>
                  <a:pt x="0" y="0"/>
                </a:moveTo>
                <a:cubicBezTo>
                  <a:pt x="1104653" y="118645"/>
                  <a:pt x="1883432" y="116012"/>
                  <a:pt x="3200400" y="0"/>
                </a:cubicBezTo>
                <a:cubicBezTo>
                  <a:pt x="3296819" y="794688"/>
                  <a:pt x="3298700" y="1144918"/>
                  <a:pt x="3200400" y="1630926"/>
                </a:cubicBezTo>
                <a:cubicBezTo>
                  <a:pt x="2353744" y="1765526"/>
                  <a:pt x="346590" y="1473730"/>
                  <a:pt x="0" y="1630926"/>
                </a:cubicBezTo>
                <a:cubicBezTo>
                  <a:pt x="-25371" y="1001912"/>
                  <a:pt x="-87743" y="448245"/>
                  <a:pt x="0" y="0"/>
                </a:cubicBezTo>
                <a:close/>
              </a:path>
            </a:pathLst>
          </a:custGeom>
          <a:solidFill>
            <a:srgbClr val="4BACC6">
              <a:lumMod val="40000"/>
              <a:lumOff val="60000"/>
            </a:srgbClr>
          </a:solidFill>
          <a:ln w="25400" cap="sq" cmpd="sng" algn="ctr">
            <a:solidFill>
              <a:srgbClr val="4F81BD">
                <a:shade val="50000"/>
              </a:srgbClr>
            </a:solidFill>
            <a:prstDash val="dash"/>
            <a:beve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Ánh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sáng</a:t>
            </a:r>
            <a:endParaRPr kumimoji="0" lang="en-GB" sz="3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Mặt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Trời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quá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mạnh</a:t>
            </a:r>
            <a:endParaRPr kumimoji="0" lang="en-GB" sz="3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9" name="Right Arrow 2">
            <a:extLst>
              <a:ext uri="{FF2B5EF4-FFF2-40B4-BE49-F238E27FC236}">
                <a16:creationId xmlns:a16="http://schemas.microsoft.com/office/drawing/2014/main" id="{B6A27B4C-37F8-4411-86E3-39E51E64EB12}"/>
              </a:ext>
            </a:extLst>
          </p:cNvPr>
          <p:cNvSpPr/>
          <p:nvPr/>
        </p:nvSpPr>
        <p:spPr>
          <a:xfrm>
            <a:off x="3788077" y="3040126"/>
            <a:ext cx="3889880" cy="1896882"/>
          </a:xfrm>
          <a:prstGeom prst="rightArrow">
            <a:avLst>
              <a:gd name="adj1" fmla="val 83931"/>
              <a:gd name="adj2" fmla="val 40410"/>
            </a:avLst>
          </a:prstGeom>
          <a:solidFill>
            <a:schemeClr val="accent2">
              <a:lumMod val="20000"/>
              <a:lumOff val="80000"/>
            </a:schemeClr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dash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Nếu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chiếu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trực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tiếp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lên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cơ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thê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̉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chúng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ta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6CB7B44-820E-40C5-9DC6-59A3BA2F69A9}"/>
              </a:ext>
            </a:extLst>
          </p:cNvPr>
          <p:cNvSpPr/>
          <p:nvPr/>
        </p:nvSpPr>
        <p:spPr>
          <a:xfrm>
            <a:off x="8394349" y="2846945"/>
            <a:ext cx="3639584" cy="1788187"/>
          </a:xfrm>
          <a:custGeom>
            <a:avLst/>
            <a:gdLst>
              <a:gd name="connsiteX0" fmla="*/ 0 w 3639584"/>
              <a:gd name="connsiteY0" fmla="*/ 0 h 1788187"/>
              <a:gd name="connsiteX1" fmla="*/ 3639584 w 3639584"/>
              <a:gd name="connsiteY1" fmla="*/ 0 h 1788187"/>
              <a:gd name="connsiteX2" fmla="*/ 3639584 w 3639584"/>
              <a:gd name="connsiteY2" fmla="*/ 1788187 h 1788187"/>
              <a:gd name="connsiteX3" fmla="*/ 0 w 3639584"/>
              <a:gd name="connsiteY3" fmla="*/ 1788187 h 1788187"/>
              <a:gd name="connsiteX4" fmla="*/ 0 w 3639584"/>
              <a:gd name="connsiteY4" fmla="*/ 0 h 1788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9584" h="1788187" fill="none" extrusionOk="0">
                <a:moveTo>
                  <a:pt x="0" y="0"/>
                </a:moveTo>
                <a:cubicBezTo>
                  <a:pt x="961979" y="-49533"/>
                  <a:pt x="2092000" y="-14809"/>
                  <a:pt x="3639584" y="0"/>
                </a:cubicBezTo>
                <a:cubicBezTo>
                  <a:pt x="3648419" y="746471"/>
                  <a:pt x="3490546" y="913265"/>
                  <a:pt x="3639584" y="1788187"/>
                </a:cubicBezTo>
                <a:cubicBezTo>
                  <a:pt x="1954188" y="1739956"/>
                  <a:pt x="737509" y="1872642"/>
                  <a:pt x="0" y="1788187"/>
                </a:cubicBezTo>
                <a:cubicBezTo>
                  <a:pt x="72715" y="1573601"/>
                  <a:pt x="-114709" y="552197"/>
                  <a:pt x="0" y="0"/>
                </a:cubicBezTo>
                <a:close/>
              </a:path>
              <a:path w="3639584" h="1788187" stroke="0" extrusionOk="0">
                <a:moveTo>
                  <a:pt x="0" y="0"/>
                </a:moveTo>
                <a:cubicBezTo>
                  <a:pt x="783528" y="118645"/>
                  <a:pt x="3016860" y="116012"/>
                  <a:pt x="3639584" y="0"/>
                </a:cubicBezTo>
                <a:cubicBezTo>
                  <a:pt x="3608139" y="504143"/>
                  <a:pt x="3610874" y="898431"/>
                  <a:pt x="3639584" y="1788187"/>
                </a:cubicBezTo>
                <a:cubicBezTo>
                  <a:pt x="1970550" y="1922787"/>
                  <a:pt x="409824" y="1630991"/>
                  <a:pt x="0" y="1788187"/>
                </a:cubicBezTo>
                <a:cubicBezTo>
                  <a:pt x="-92955" y="1484898"/>
                  <a:pt x="-88540" y="294815"/>
                  <a:pt x="0" y="0"/>
                </a:cubicBezTo>
                <a:close/>
              </a:path>
            </a:pathLst>
          </a:custGeom>
          <a:solidFill>
            <a:srgbClr val="4BACC6">
              <a:lumMod val="40000"/>
              <a:lumOff val="60000"/>
            </a:srgbClr>
          </a:solidFill>
          <a:ln w="25400" cap="sq" cmpd="sng" algn="ctr">
            <a:solidFill>
              <a:srgbClr val="4F81BD">
                <a:shade val="50000"/>
              </a:srgbClr>
            </a:solidFill>
            <a:prstDash val="dash"/>
            <a:beve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Dễ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b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ị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nhức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đầu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sổ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mũi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gây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hại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cho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endParaRPr kumimoji="0" lang="en-GB" sz="3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7767F16-B636-4A05-9818-9989985FC6C7}"/>
              </a:ext>
            </a:extLst>
          </p:cNvPr>
          <p:cNvSpPr/>
          <p:nvPr/>
        </p:nvSpPr>
        <p:spPr>
          <a:xfrm>
            <a:off x="83331" y="5039922"/>
            <a:ext cx="3200400" cy="1788187"/>
          </a:xfrm>
          <a:custGeom>
            <a:avLst/>
            <a:gdLst>
              <a:gd name="connsiteX0" fmla="*/ 0 w 3200400"/>
              <a:gd name="connsiteY0" fmla="*/ 0 h 1788187"/>
              <a:gd name="connsiteX1" fmla="*/ 3200400 w 3200400"/>
              <a:gd name="connsiteY1" fmla="*/ 0 h 1788187"/>
              <a:gd name="connsiteX2" fmla="*/ 3200400 w 3200400"/>
              <a:gd name="connsiteY2" fmla="*/ 1788187 h 1788187"/>
              <a:gd name="connsiteX3" fmla="*/ 0 w 3200400"/>
              <a:gd name="connsiteY3" fmla="*/ 1788187 h 1788187"/>
              <a:gd name="connsiteX4" fmla="*/ 0 w 3200400"/>
              <a:gd name="connsiteY4" fmla="*/ 0 h 1788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00400" h="1788187" fill="none" extrusionOk="0">
                <a:moveTo>
                  <a:pt x="0" y="0"/>
                </a:moveTo>
                <a:cubicBezTo>
                  <a:pt x="603763" y="-49533"/>
                  <a:pt x="1943942" y="-14809"/>
                  <a:pt x="3200400" y="0"/>
                </a:cubicBezTo>
                <a:cubicBezTo>
                  <a:pt x="3209235" y="746471"/>
                  <a:pt x="3051362" y="913265"/>
                  <a:pt x="3200400" y="1788187"/>
                </a:cubicBezTo>
                <a:cubicBezTo>
                  <a:pt x="2781245" y="1739956"/>
                  <a:pt x="1495895" y="1872642"/>
                  <a:pt x="0" y="1788187"/>
                </a:cubicBezTo>
                <a:cubicBezTo>
                  <a:pt x="72715" y="1573601"/>
                  <a:pt x="-114709" y="552197"/>
                  <a:pt x="0" y="0"/>
                </a:cubicBezTo>
                <a:close/>
              </a:path>
              <a:path w="3200400" h="1788187" stroke="0" extrusionOk="0">
                <a:moveTo>
                  <a:pt x="0" y="0"/>
                </a:moveTo>
                <a:cubicBezTo>
                  <a:pt x="1104653" y="118645"/>
                  <a:pt x="1883432" y="116012"/>
                  <a:pt x="3200400" y="0"/>
                </a:cubicBezTo>
                <a:cubicBezTo>
                  <a:pt x="3168955" y="504143"/>
                  <a:pt x="3171690" y="898431"/>
                  <a:pt x="3200400" y="1788187"/>
                </a:cubicBezTo>
                <a:cubicBezTo>
                  <a:pt x="2353744" y="1922787"/>
                  <a:pt x="346590" y="1630991"/>
                  <a:pt x="0" y="1788187"/>
                </a:cubicBezTo>
                <a:cubicBezTo>
                  <a:pt x="-92955" y="1484898"/>
                  <a:pt x="-88540" y="294815"/>
                  <a:pt x="0" y="0"/>
                </a:cubicBezTo>
                <a:close/>
              </a:path>
            </a:pathLst>
          </a:custGeom>
          <a:solidFill>
            <a:srgbClr val="4BACC6">
              <a:lumMod val="40000"/>
              <a:lumOff val="60000"/>
            </a:srgbClr>
          </a:solidFill>
          <a:ln w="25400" cap="sq" cmpd="sng" algn="ctr">
            <a:solidFill>
              <a:srgbClr val="4F81BD">
                <a:shade val="50000"/>
              </a:srgbClr>
            </a:solidFill>
            <a:prstDash val="dash"/>
            <a:beve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Đeo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kính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râm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đội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mũ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b="1" kern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hoặc</a:t>
            </a:r>
            <a:r>
              <a:rPr lang="en-GB" sz="3600" b="1" kern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ô </a:t>
            </a:r>
            <a:endParaRPr kumimoji="0" lang="en-GB" sz="3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3" name="Right Arrow 2">
            <a:extLst>
              <a:ext uri="{FF2B5EF4-FFF2-40B4-BE49-F238E27FC236}">
                <a16:creationId xmlns:a16="http://schemas.microsoft.com/office/drawing/2014/main" id="{0E597C3D-5F92-4628-B931-4D768DBD26AB}"/>
              </a:ext>
            </a:extLst>
          </p:cNvPr>
          <p:cNvSpPr/>
          <p:nvPr/>
        </p:nvSpPr>
        <p:spPr>
          <a:xfrm>
            <a:off x="3450619" y="5039922"/>
            <a:ext cx="4964037" cy="1896882"/>
          </a:xfrm>
          <a:prstGeom prst="rightArrow">
            <a:avLst>
              <a:gd name="adj1" fmla="val 83931"/>
              <a:gd name="adj2" fmla="val 40410"/>
            </a:avLst>
          </a:prstGeom>
          <a:solidFill>
            <a:schemeClr val="accent2">
              <a:lumMod val="20000"/>
              <a:lumOff val="80000"/>
            </a:schemeClr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dash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Ngăn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không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cho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ánh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sáng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mặt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trời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chiếu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trực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tiếp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vào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cơ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thể</a:t>
            </a:r>
            <a:endParaRPr kumimoji="0" lang="en-GB" sz="3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F7002A-4521-46E3-BEDE-005F50A9EB91}"/>
              </a:ext>
            </a:extLst>
          </p:cNvPr>
          <p:cNvSpPr/>
          <p:nvPr/>
        </p:nvSpPr>
        <p:spPr>
          <a:xfrm>
            <a:off x="8500710" y="4882661"/>
            <a:ext cx="3639584" cy="1788187"/>
          </a:xfrm>
          <a:custGeom>
            <a:avLst/>
            <a:gdLst>
              <a:gd name="connsiteX0" fmla="*/ 0 w 3639584"/>
              <a:gd name="connsiteY0" fmla="*/ 0 h 1788187"/>
              <a:gd name="connsiteX1" fmla="*/ 3639584 w 3639584"/>
              <a:gd name="connsiteY1" fmla="*/ 0 h 1788187"/>
              <a:gd name="connsiteX2" fmla="*/ 3639584 w 3639584"/>
              <a:gd name="connsiteY2" fmla="*/ 1788187 h 1788187"/>
              <a:gd name="connsiteX3" fmla="*/ 0 w 3639584"/>
              <a:gd name="connsiteY3" fmla="*/ 1788187 h 1788187"/>
              <a:gd name="connsiteX4" fmla="*/ 0 w 3639584"/>
              <a:gd name="connsiteY4" fmla="*/ 0 h 1788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9584" h="1788187" fill="none" extrusionOk="0">
                <a:moveTo>
                  <a:pt x="0" y="0"/>
                </a:moveTo>
                <a:cubicBezTo>
                  <a:pt x="961979" y="-49533"/>
                  <a:pt x="2092000" y="-14809"/>
                  <a:pt x="3639584" y="0"/>
                </a:cubicBezTo>
                <a:cubicBezTo>
                  <a:pt x="3648419" y="746471"/>
                  <a:pt x="3490546" y="913265"/>
                  <a:pt x="3639584" y="1788187"/>
                </a:cubicBezTo>
                <a:cubicBezTo>
                  <a:pt x="1954188" y="1739956"/>
                  <a:pt x="737509" y="1872642"/>
                  <a:pt x="0" y="1788187"/>
                </a:cubicBezTo>
                <a:cubicBezTo>
                  <a:pt x="72715" y="1573601"/>
                  <a:pt x="-114709" y="552197"/>
                  <a:pt x="0" y="0"/>
                </a:cubicBezTo>
                <a:close/>
              </a:path>
              <a:path w="3639584" h="1788187" stroke="0" extrusionOk="0">
                <a:moveTo>
                  <a:pt x="0" y="0"/>
                </a:moveTo>
                <a:cubicBezTo>
                  <a:pt x="783528" y="118645"/>
                  <a:pt x="3016860" y="116012"/>
                  <a:pt x="3639584" y="0"/>
                </a:cubicBezTo>
                <a:cubicBezTo>
                  <a:pt x="3608139" y="504143"/>
                  <a:pt x="3610874" y="898431"/>
                  <a:pt x="3639584" y="1788187"/>
                </a:cubicBezTo>
                <a:cubicBezTo>
                  <a:pt x="1970550" y="1922787"/>
                  <a:pt x="409824" y="1630991"/>
                  <a:pt x="0" y="1788187"/>
                </a:cubicBezTo>
                <a:cubicBezTo>
                  <a:pt x="-92955" y="1484898"/>
                  <a:pt x="-88540" y="294815"/>
                  <a:pt x="0" y="0"/>
                </a:cubicBezTo>
                <a:close/>
              </a:path>
            </a:pathLst>
          </a:custGeom>
          <a:solidFill>
            <a:srgbClr val="4BACC6">
              <a:lumMod val="40000"/>
              <a:lumOff val="60000"/>
            </a:srgbClr>
          </a:solidFill>
          <a:ln w="25400" cap="sq" cmpd="sng" algn="ctr">
            <a:solidFill>
              <a:srgbClr val="4F81BD">
                <a:shade val="50000"/>
              </a:srgbClr>
            </a:solidFill>
            <a:prstDash val="dash"/>
            <a:beve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Bảo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vệ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được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sức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khỏe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và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GB" sz="36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mắt</a:t>
            </a: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328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Yea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F18A763-5E78-4077-973B-459D3BF5CE06}"/>
              </a:ext>
            </a:extLst>
          </p:cNvPr>
          <p:cNvSpPr/>
          <p:nvPr/>
        </p:nvSpPr>
        <p:spPr>
          <a:xfrm>
            <a:off x="6047971" y="442158"/>
            <a:ext cx="5635272" cy="2986842"/>
          </a:xfrm>
          <a:custGeom>
            <a:avLst/>
            <a:gdLst>
              <a:gd name="connsiteX0" fmla="*/ 0 w 5635272"/>
              <a:gd name="connsiteY0" fmla="*/ 0 h 2986842"/>
              <a:gd name="connsiteX1" fmla="*/ 5635272 w 5635272"/>
              <a:gd name="connsiteY1" fmla="*/ 0 h 2986842"/>
              <a:gd name="connsiteX2" fmla="*/ 5635272 w 5635272"/>
              <a:gd name="connsiteY2" fmla="*/ 2986842 h 2986842"/>
              <a:gd name="connsiteX3" fmla="*/ 0 w 5635272"/>
              <a:gd name="connsiteY3" fmla="*/ 2986842 h 2986842"/>
              <a:gd name="connsiteX4" fmla="*/ 0 w 5635272"/>
              <a:gd name="connsiteY4" fmla="*/ 0 h 2986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35272" h="2986842" fill="none" extrusionOk="0">
                <a:moveTo>
                  <a:pt x="0" y="0"/>
                </a:moveTo>
                <a:cubicBezTo>
                  <a:pt x="2201505" y="-49533"/>
                  <a:pt x="4624538" y="-14809"/>
                  <a:pt x="5635272" y="0"/>
                </a:cubicBezTo>
                <a:cubicBezTo>
                  <a:pt x="5722911" y="680623"/>
                  <a:pt x="5562593" y="2252137"/>
                  <a:pt x="5635272" y="2986842"/>
                </a:cubicBezTo>
                <a:cubicBezTo>
                  <a:pt x="4112194" y="2938611"/>
                  <a:pt x="1227331" y="3071297"/>
                  <a:pt x="0" y="2986842"/>
                </a:cubicBezTo>
                <a:cubicBezTo>
                  <a:pt x="-38581" y="2544289"/>
                  <a:pt x="63341" y="1385025"/>
                  <a:pt x="0" y="0"/>
                </a:cubicBezTo>
                <a:close/>
              </a:path>
              <a:path w="5635272" h="2986842" stroke="0" extrusionOk="0">
                <a:moveTo>
                  <a:pt x="0" y="0"/>
                </a:moveTo>
                <a:cubicBezTo>
                  <a:pt x="1283128" y="118645"/>
                  <a:pt x="2990794" y="116012"/>
                  <a:pt x="5635272" y="0"/>
                </a:cubicBezTo>
                <a:cubicBezTo>
                  <a:pt x="5502390" y="517422"/>
                  <a:pt x="5720223" y="1654398"/>
                  <a:pt x="5635272" y="2986842"/>
                </a:cubicBezTo>
                <a:cubicBezTo>
                  <a:pt x="5048098" y="3121442"/>
                  <a:pt x="2546574" y="2829646"/>
                  <a:pt x="0" y="2986842"/>
                </a:cubicBezTo>
                <a:cubicBezTo>
                  <a:pt x="-20187" y="1885255"/>
                  <a:pt x="-152480" y="501674"/>
                  <a:pt x="0" y="0"/>
                </a:cubicBezTo>
                <a:close/>
              </a:path>
            </a:pathLst>
          </a:custGeom>
          <a:solidFill>
            <a:srgbClr val="4BACC6">
              <a:lumMod val="40000"/>
              <a:lumOff val="60000"/>
            </a:srgbClr>
          </a:solidFill>
          <a:ln w="25400" cap="sq" cmpd="sng" algn="ctr">
            <a:solidFill>
              <a:srgbClr val="4F81BD">
                <a:shade val="50000"/>
              </a:srgbClr>
            </a:solidFill>
            <a:prstDash val="dash"/>
            <a:beve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Không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nên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dùng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đèn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pin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chiếu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thẳng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vào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mắt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bạn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Vì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ánh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sáng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đèn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pin sẽ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làm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chói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mắt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,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hoa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mắt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C11DF47-7591-43C0-8391-62058AD607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8856" y="442158"/>
            <a:ext cx="5635271" cy="289302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1006407-39BB-4010-B379-47CFDF658392}"/>
              </a:ext>
            </a:extLst>
          </p:cNvPr>
          <p:cNvSpPr/>
          <p:nvPr/>
        </p:nvSpPr>
        <p:spPr>
          <a:xfrm>
            <a:off x="0" y="3522816"/>
            <a:ext cx="12095943" cy="3254829"/>
          </a:xfrm>
          <a:custGeom>
            <a:avLst/>
            <a:gdLst>
              <a:gd name="connsiteX0" fmla="*/ 0 w 12095943"/>
              <a:gd name="connsiteY0" fmla="*/ 0 h 3254829"/>
              <a:gd name="connsiteX1" fmla="*/ 12095943 w 12095943"/>
              <a:gd name="connsiteY1" fmla="*/ 0 h 3254829"/>
              <a:gd name="connsiteX2" fmla="*/ 12095943 w 12095943"/>
              <a:gd name="connsiteY2" fmla="*/ 3254829 h 3254829"/>
              <a:gd name="connsiteX3" fmla="*/ 0 w 12095943"/>
              <a:gd name="connsiteY3" fmla="*/ 3254829 h 3254829"/>
              <a:gd name="connsiteX4" fmla="*/ 0 w 12095943"/>
              <a:gd name="connsiteY4" fmla="*/ 0 h 3254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095943" h="3254829" fill="none" extrusionOk="0">
                <a:moveTo>
                  <a:pt x="0" y="0"/>
                </a:moveTo>
                <a:cubicBezTo>
                  <a:pt x="4833712" y="-49533"/>
                  <a:pt x="7437371" y="-14809"/>
                  <a:pt x="12095943" y="0"/>
                </a:cubicBezTo>
                <a:cubicBezTo>
                  <a:pt x="12183582" y="1033447"/>
                  <a:pt x="12023264" y="2485778"/>
                  <a:pt x="12095943" y="3254829"/>
                </a:cubicBezTo>
                <a:cubicBezTo>
                  <a:pt x="6962027" y="3206598"/>
                  <a:pt x="5837520" y="3339284"/>
                  <a:pt x="0" y="3254829"/>
                </a:cubicBezTo>
                <a:cubicBezTo>
                  <a:pt x="-38581" y="2432536"/>
                  <a:pt x="63341" y="1179370"/>
                  <a:pt x="0" y="0"/>
                </a:cubicBezTo>
                <a:close/>
              </a:path>
              <a:path w="12095943" h="3254829" stroke="0" extrusionOk="0">
                <a:moveTo>
                  <a:pt x="0" y="0"/>
                </a:moveTo>
                <a:cubicBezTo>
                  <a:pt x="3055140" y="118645"/>
                  <a:pt x="9211807" y="116012"/>
                  <a:pt x="12095943" y="0"/>
                </a:cubicBezTo>
                <a:cubicBezTo>
                  <a:pt x="11963061" y="841025"/>
                  <a:pt x="12180894" y="2340627"/>
                  <a:pt x="12095943" y="3254829"/>
                </a:cubicBezTo>
                <a:cubicBezTo>
                  <a:pt x="8624873" y="3389429"/>
                  <a:pt x="2790669" y="3097633"/>
                  <a:pt x="0" y="3254829"/>
                </a:cubicBezTo>
                <a:cubicBezTo>
                  <a:pt x="-20187" y="1976070"/>
                  <a:pt x="-152480" y="1268652"/>
                  <a:pt x="0" y="0"/>
                </a:cubicBezTo>
                <a:close/>
              </a:path>
            </a:pathLst>
          </a:custGeom>
          <a:solidFill>
            <a:srgbClr val="C4E6FE"/>
          </a:solidFill>
          <a:ln w="25400" cap="sq" cmpd="sng" algn="ctr">
            <a:solidFill>
              <a:srgbClr val="4F81BD">
                <a:shade val="50000"/>
              </a:srgbClr>
            </a:solidFill>
            <a:prstDash val="dash"/>
            <a:beve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/>
        </p:spPr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*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Dùng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đèn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pin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chiếu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thẳng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vào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mắt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bạn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có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tác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hại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</a:t>
            </a:r>
            <a:b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Ánh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sáng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ở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đèn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pin quá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mạnh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và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tập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trung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ở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một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điểm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, do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vậy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nếu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chiếu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thẳng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vào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mắt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sẽ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làm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tổn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thương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mắt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8035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3016885" y="-1746250"/>
            <a:ext cx="6144260" cy="10564495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1" name="图片 8" descr="12_0008_图层-49"/>
          <p:cNvPicPr>
            <a:picLocks noChangeAspect="1"/>
          </p:cNvPicPr>
          <p:nvPr/>
        </p:nvPicPr>
        <p:blipFill>
          <a:blip r:embed="rId6"/>
          <a:srcRect r="64020" b="50210"/>
          <a:stretch>
            <a:fillRect/>
          </a:stretch>
        </p:blipFill>
        <p:spPr>
          <a:xfrm>
            <a:off x="78203" y="2379019"/>
            <a:ext cx="2232970" cy="4478981"/>
          </a:xfrm>
          <a:prstGeom prst="rect">
            <a:avLst/>
          </a:prstGeom>
        </p:spPr>
      </p:pic>
      <p:pic>
        <p:nvPicPr>
          <p:cNvPr id="12" name="图片 11" descr="1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4487442" y="-3445417"/>
            <a:ext cx="2557780" cy="1044257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rcRect l="69292" t="-590" r="-2016" b="86307"/>
          <a:stretch>
            <a:fillRect/>
          </a:stretch>
        </p:blipFill>
        <p:spPr>
          <a:xfrm rot="16200000">
            <a:off x="6753225" y="5685155"/>
            <a:ext cx="1226820" cy="1306195"/>
          </a:xfrm>
          <a:prstGeom prst="rect">
            <a:avLst/>
          </a:prstGeom>
        </p:spPr>
      </p:pic>
      <p:pic>
        <p:nvPicPr>
          <p:cNvPr id="15" name="图片 15" descr="C:\Users\Am'be'r\Desktop\千库网_卡通白云飞行飞机_元素编号11547758.png千库网_卡通白云飞行飞机_元素编号11547758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8767445" y="-112712"/>
            <a:ext cx="2121535" cy="1849120"/>
          </a:xfrm>
          <a:prstGeom prst="rect">
            <a:avLst/>
          </a:prstGeom>
        </p:spPr>
      </p:pic>
      <p:pic>
        <p:nvPicPr>
          <p:cNvPr id="16" name="图片 16" descr="千库网_彩色卡通免抠图气球_元素编号1260417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680000">
            <a:off x="7297446" y="434929"/>
            <a:ext cx="2468245" cy="2468245"/>
          </a:xfrm>
          <a:prstGeom prst="rect">
            <a:avLst/>
          </a:prstGeom>
        </p:spPr>
      </p:pic>
      <p:pic>
        <p:nvPicPr>
          <p:cNvPr id="17" name="图片 17" descr="千库网_卡通童年回忆儿童节棒棒糖元素_元素编号1201876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9680000">
            <a:off x="448944" y="5593714"/>
            <a:ext cx="1489075" cy="1489075"/>
          </a:xfrm>
          <a:prstGeom prst="rect">
            <a:avLst/>
          </a:prstGeom>
        </p:spPr>
      </p:pic>
      <p:pic>
        <p:nvPicPr>
          <p:cNvPr id="18" name="图片 19" descr="千库网_变化的流星花火_元素编号1118735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40314" y="-374824"/>
            <a:ext cx="2378075" cy="2378075"/>
          </a:xfrm>
          <a:prstGeom prst="rect">
            <a:avLst/>
          </a:prstGeom>
        </p:spPr>
      </p:pic>
      <p:pic>
        <p:nvPicPr>
          <p:cNvPr id="19" name="图片 7" descr="1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825009" y="3450815"/>
            <a:ext cx="2366991" cy="340718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99EB48D-A402-4CDD-9B4E-87139757B261}"/>
              </a:ext>
            </a:extLst>
          </p:cNvPr>
          <p:cNvSpPr txBox="1"/>
          <p:nvPr/>
        </p:nvSpPr>
        <p:spPr>
          <a:xfrm>
            <a:off x="1740314" y="1348307"/>
            <a:ext cx="8460306" cy="378565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KẾT LUẬN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- Khi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đi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dưới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trời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nắng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chúng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ta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cần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đeo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kính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râm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đội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mũ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rộng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vành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và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che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ô.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Không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được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nhìn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trực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tiếp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hoặc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chiếu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vào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mắt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ánh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sáng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quá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mạnh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kumimoji="0" lang="vi-VN" sz="40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369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>
            <a:extLst>
              <a:ext uri="{FF2B5EF4-FFF2-40B4-BE49-F238E27FC236}">
                <a16:creationId xmlns:a16="http://schemas.microsoft.com/office/drawing/2014/main" id="{32359214-9774-4196-99E8-944BE2573C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069"/>
          <a:stretch/>
        </p:blipFill>
        <p:spPr>
          <a:xfrm>
            <a:off x="-662607" y="1022366"/>
            <a:ext cx="2935356" cy="3970426"/>
          </a:xfrm>
          <a:custGeom>
            <a:avLst/>
            <a:gdLst>
              <a:gd name="connsiteX0" fmla="*/ 0 w 4494557"/>
              <a:gd name="connsiteY0" fmla="*/ 0 h 6079435"/>
              <a:gd name="connsiteX1" fmla="*/ 4494557 w 4494557"/>
              <a:gd name="connsiteY1" fmla="*/ 0 h 6079435"/>
              <a:gd name="connsiteX2" fmla="*/ 4494557 w 4494557"/>
              <a:gd name="connsiteY2" fmla="*/ 1262270 h 6079435"/>
              <a:gd name="connsiteX3" fmla="*/ 4344993 w 4494557"/>
              <a:gd name="connsiteY3" fmla="*/ 1262270 h 6079435"/>
              <a:gd name="connsiteX4" fmla="*/ 4344993 w 4494557"/>
              <a:gd name="connsiteY4" fmla="*/ 3197087 h 6079435"/>
              <a:gd name="connsiteX5" fmla="*/ 4494557 w 4494557"/>
              <a:gd name="connsiteY5" fmla="*/ 3197087 h 6079435"/>
              <a:gd name="connsiteX6" fmla="*/ 4494557 w 4494557"/>
              <a:gd name="connsiteY6" fmla="*/ 6079435 h 6079435"/>
              <a:gd name="connsiteX7" fmla="*/ 0 w 4494557"/>
              <a:gd name="connsiteY7" fmla="*/ 6079435 h 6079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94557" h="6079435">
                <a:moveTo>
                  <a:pt x="0" y="0"/>
                </a:moveTo>
                <a:lnTo>
                  <a:pt x="4494557" y="0"/>
                </a:lnTo>
                <a:lnTo>
                  <a:pt x="4494557" y="1262270"/>
                </a:lnTo>
                <a:lnTo>
                  <a:pt x="4344993" y="1262270"/>
                </a:lnTo>
                <a:lnTo>
                  <a:pt x="4344993" y="3197087"/>
                </a:lnTo>
                <a:lnTo>
                  <a:pt x="4494557" y="3197087"/>
                </a:lnTo>
                <a:lnTo>
                  <a:pt x="4494557" y="6079435"/>
                </a:lnTo>
                <a:lnTo>
                  <a:pt x="0" y="6079435"/>
                </a:lnTo>
                <a:close/>
              </a:path>
            </a:pathLst>
          </a:cu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C3D0551C-BAF9-4AA7-9694-3FB8ECA10C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683" y="769769"/>
            <a:ext cx="10145487" cy="5100523"/>
          </a:xfrm>
          <a:prstGeom prst="rect">
            <a:avLst/>
          </a:prstGeom>
        </p:spPr>
      </p:pic>
      <p:grpSp>
        <p:nvGrpSpPr>
          <p:cNvPr id="27" name="组合 26">
            <a:extLst>
              <a:ext uri="{FF2B5EF4-FFF2-40B4-BE49-F238E27FC236}">
                <a16:creationId xmlns:a16="http://schemas.microsoft.com/office/drawing/2014/main" id="{A3B8EFDD-2CF8-4641-97FC-75AC2D469028}"/>
              </a:ext>
            </a:extLst>
          </p:cNvPr>
          <p:cNvGrpSpPr/>
          <p:nvPr/>
        </p:nvGrpSpPr>
        <p:grpSpPr>
          <a:xfrm>
            <a:off x="3261270" y="840953"/>
            <a:ext cx="1085554" cy="1020487"/>
            <a:chOff x="3976887" y="840953"/>
            <a:chExt cx="1085554" cy="1020487"/>
          </a:xfrm>
        </p:grpSpPr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4ED4358A-B0DE-42FC-A761-3A8B21B81ACB}"/>
                </a:ext>
              </a:extLst>
            </p:cNvPr>
            <p:cNvSpPr/>
            <p:nvPr/>
          </p:nvSpPr>
          <p:spPr>
            <a:xfrm rot="20900717">
              <a:off x="4009831" y="845777"/>
              <a:ext cx="1015663" cy="10156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字魂151号-联盟综艺体" panose="00000500000000000000" pitchFamily="2" charset="-122"/>
                <a:ea typeface="字魂151号-联盟综艺体" panose="00000500000000000000" pitchFamily="2" charset="-122"/>
                <a:cs typeface="+mn-ea"/>
                <a:sym typeface="字魂151号-联盟综艺体" panose="00000500000000000000" pitchFamily="2" charset="-122"/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AF9879F5-DA32-46A2-8C3D-50C2CCEFF56F}"/>
                </a:ext>
              </a:extLst>
            </p:cNvPr>
            <p:cNvSpPr/>
            <p:nvPr/>
          </p:nvSpPr>
          <p:spPr>
            <a:xfrm>
              <a:off x="3976887" y="840953"/>
              <a:ext cx="1085554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6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字魂151号-联盟综艺体" panose="00000500000000000000" pitchFamily="2" charset="-122"/>
                  <a:ea typeface="字魂151号-联盟综艺体" panose="00000500000000000000" pitchFamily="2" charset="-122"/>
                  <a:cs typeface="+mn-ea"/>
                  <a:sym typeface="字魂151号-联盟综艺体" panose="00000500000000000000" pitchFamily="2" charset="-122"/>
                </a:rPr>
                <a:t>03</a:t>
              </a:r>
              <a:endPara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字魂151号-联盟综艺体" panose="00000500000000000000" pitchFamily="2" charset="-122"/>
                <a:ea typeface="字魂151号-联盟综艺体" panose="00000500000000000000" pitchFamily="2" charset="-122"/>
                <a:cs typeface="+mn-ea"/>
                <a:sym typeface="字魂151号-联盟综艺体" panose="00000500000000000000" pitchFamily="2" charset="-122"/>
              </a:endParaRPr>
            </a:p>
          </p:txBody>
        </p:sp>
      </p:grpSp>
      <p:pic>
        <p:nvPicPr>
          <p:cNvPr id="6" name="图片 5">
            <a:extLst>
              <a:ext uri="{FF2B5EF4-FFF2-40B4-BE49-F238E27FC236}">
                <a16:creationId xmlns:a16="http://schemas.microsoft.com/office/drawing/2014/main" id="{4F8B17E9-7BE5-46A1-B9A4-E1E3DAE6CD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8895" y="5291920"/>
            <a:ext cx="2935356" cy="146767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BE7385C-FF1C-4278-B0CC-BE8990745C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6707" y="2468389"/>
            <a:ext cx="2486565" cy="14072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5D4CB2-BCF5-4A38-88C9-ACE8DDD839A5}"/>
              </a:ext>
            </a:extLst>
          </p:cNvPr>
          <p:cNvSpPr txBox="1"/>
          <p:nvPr/>
        </p:nvSpPr>
        <p:spPr>
          <a:xfrm>
            <a:off x="3522989" y="1720840"/>
            <a:ext cx="80485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Những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trường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hợp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nên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tránh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để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không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gây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hại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cho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srgbClr val="3F3F3F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mắt</a:t>
            </a:r>
            <a:endParaRPr kumimoji="0" lang="vi-VN" sz="7200" b="1" i="0" u="none" strike="noStrike" kern="1200" cap="none" spc="0" normalizeH="0" baseline="0" noProof="0" dirty="0">
              <a:ln>
                <a:noFill/>
              </a:ln>
              <a:solidFill>
                <a:srgbClr val="3F3F3F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37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" descr="a">
            <a:extLst>
              <a:ext uri="{FF2B5EF4-FFF2-40B4-BE49-F238E27FC236}">
                <a16:creationId xmlns:a16="http://schemas.microsoft.com/office/drawing/2014/main" id="{E66247A7-8107-4053-AAB2-A06379DF5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69" y="1370206"/>
            <a:ext cx="5138058" cy="28951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7" name="Picture 2" descr="s">
            <a:extLst>
              <a:ext uri="{FF2B5EF4-FFF2-40B4-BE49-F238E27FC236}">
                <a16:creationId xmlns:a16="http://schemas.microsoft.com/office/drawing/2014/main" id="{079F1637-336F-443C-B4DA-C655AB0084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985" y="1370206"/>
            <a:ext cx="5138058" cy="28951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8" name="Picture 3" descr="v">
            <a:extLst>
              <a:ext uri="{FF2B5EF4-FFF2-40B4-BE49-F238E27FC236}">
                <a16:creationId xmlns:a16="http://schemas.microsoft.com/office/drawing/2014/main" id="{13827D77-9395-4EDD-9422-5D77FFF5C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28" y="4440836"/>
            <a:ext cx="5377539" cy="224778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9" name="Picture 5" descr="f">
            <a:extLst>
              <a:ext uri="{FF2B5EF4-FFF2-40B4-BE49-F238E27FC236}">
                <a16:creationId xmlns:a16="http://schemas.microsoft.com/office/drawing/2014/main" id="{05650FF2-DCF7-4AE7-AA19-BAD5BAA0F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985" y="4440836"/>
            <a:ext cx="5295043" cy="229862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18F20875-5B55-41A9-A73E-72E4446CF1B8}"/>
              </a:ext>
            </a:extLst>
          </p:cNvPr>
          <p:cNvSpPr/>
          <p:nvPr/>
        </p:nvSpPr>
        <p:spPr>
          <a:xfrm>
            <a:off x="209030" y="118540"/>
            <a:ext cx="11460456" cy="1076201"/>
          </a:xfrm>
          <a:prstGeom prst="roundRect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174495BB-D6B0-4E3F-B659-3A57335C5DAC}"/>
              </a:ext>
            </a:extLst>
          </p:cNvPr>
          <p:cNvSpPr txBox="1">
            <a:spLocks/>
          </p:cNvSpPr>
          <p:nvPr/>
        </p:nvSpPr>
        <p:spPr>
          <a:xfrm>
            <a:off x="276940" y="-146276"/>
            <a:ext cx="11638119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  <a:latin typeface="Times New Roman" pitchFamily="18" charset="0"/>
              </a:rPr>
              <a:t>   </a:t>
            </a:r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Trường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hợp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nào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dưới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đây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cần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tránh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để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không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gây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hại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cho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Times New Roman" pitchFamily="18" charset="0"/>
              </a:rPr>
              <a:t>mắt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</a:rPr>
              <a:t>?</a:t>
            </a:r>
            <a:endParaRPr lang="en-US" sz="3600" dirty="0">
              <a:solidFill>
                <a:srgbClr val="FF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559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" descr="a">
            <a:extLst>
              <a:ext uri="{FF2B5EF4-FFF2-40B4-BE49-F238E27FC236}">
                <a16:creationId xmlns:a16="http://schemas.microsoft.com/office/drawing/2014/main" id="{E66247A7-8107-4053-AAB2-A06379DF5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69" y="1370206"/>
            <a:ext cx="5138058" cy="28951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7" name="Picture 2" descr="s">
            <a:extLst>
              <a:ext uri="{FF2B5EF4-FFF2-40B4-BE49-F238E27FC236}">
                <a16:creationId xmlns:a16="http://schemas.microsoft.com/office/drawing/2014/main" id="{079F1637-336F-443C-B4DA-C655AB0084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173" y="3547349"/>
            <a:ext cx="5138058" cy="28951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18F20875-5B55-41A9-A73E-72E4446CF1B8}"/>
              </a:ext>
            </a:extLst>
          </p:cNvPr>
          <p:cNvSpPr/>
          <p:nvPr/>
        </p:nvSpPr>
        <p:spPr>
          <a:xfrm>
            <a:off x="209030" y="118540"/>
            <a:ext cx="11460456" cy="1076201"/>
          </a:xfrm>
          <a:prstGeom prst="roundRect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800" b="0" i="0" u="none" strike="noStrike" kern="1200" cap="none" spc="0" normalizeH="0" baseline="0" noProof="0" dirty="0">
              <a:ln>
                <a:noFill/>
              </a:ln>
              <a:solidFill>
                <a:srgbClr val="3F3F3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174495BB-D6B0-4E3F-B659-3A57335C5DAC}"/>
              </a:ext>
            </a:extLst>
          </p:cNvPr>
          <p:cNvSpPr txBox="1">
            <a:spLocks/>
          </p:cNvSpPr>
          <p:nvPr/>
        </p:nvSpPr>
        <p:spPr>
          <a:xfrm>
            <a:off x="276940" y="-146276"/>
            <a:ext cx="11638119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 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Trường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hợp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nào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dưới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đây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cần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tránh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để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không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gây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hại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cho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mắt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?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4A7A1DB-A593-4FE0-97D1-B051C02636F0}"/>
              </a:ext>
            </a:extLst>
          </p:cNvPr>
          <p:cNvSpPr/>
          <p:nvPr/>
        </p:nvSpPr>
        <p:spPr>
          <a:xfrm>
            <a:off x="6241311" y="1282474"/>
            <a:ext cx="5238920" cy="2046515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2A0DE8-B499-4E94-956B-19CAC9215423}"/>
              </a:ext>
            </a:extLst>
          </p:cNvPr>
          <p:cNvSpPr/>
          <p:nvPr/>
        </p:nvSpPr>
        <p:spPr>
          <a:xfrm>
            <a:off x="6342173" y="1282474"/>
            <a:ext cx="513805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itchFamily="18" charset="0"/>
              </a:rPr>
              <a:t>   </a:t>
            </a:r>
            <a:r>
              <a:rPr lang="vi-VN" sz="3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Việc nên làm vì bàn học của bạn trong hình được đặt cạnh cửa sổ có đủ ánh sáng, để học tập.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DF4887-EE87-4259-AF50-CA075E657FF1}"/>
              </a:ext>
            </a:extLst>
          </p:cNvPr>
          <p:cNvSpPr/>
          <p:nvPr/>
        </p:nvSpPr>
        <p:spPr>
          <a:xfrm>
            <a:off x="661338" y="4396000"/>
            <a:ext cx="5238920" cy="2046515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vi-VN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0EE2F6-0F70-4A41-994E-E27E93FFC92B}"/>
              </a:ext>
            </a:extLst>
          </p:cNvPr>
          <p:cNvSpPr/>
          <p:nvPr/>
        </p:nvSpPr>
        <p:spPr>
          <a:xfrm>
            <a:off x="646054" y="4449761"/>
            <a:ext cx="520377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   </a:t>
            </a:r>
            <a:r>
              <a:rPr lang="vi-VN" sz="30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Đây là việc không nên làm vì bạn sử dụng máy tính quá khuya sẽ làm hại cho sức khỏe và ảnh hưởng tới mắt.</a:t>
            </a:r>
          </a:p>
        </p:txBody>
      </p:sp>
    </p:spTree>
    <p:extLst>
      <p:ext uri="{BB962C8B-B14F-4D97-AF65-F5344CB8AC3E}">
        <p14:creationId xmlns:p14="http://schemas.microsoft.com/office/powerpoint/2010/main" val="290161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9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18F20875-5B55-41A9-A73E-72E4446CF1B8}"/>
              </a:ext>
            </a:extLst>
          </p:cNvPr>
          <p:cNvSpPr/>
          <p:nvPr/>
        </p:nvSpPr>
        <p:spPr>
          <a:xfrm>
            <a:off x="209030" y="118540"/>
            <a:ext cx="11460456" cy="1076201"/>
          </a:xfrm>
          <a:prstGeom prst="roundRect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800" b="0" i="0" u="none" strike="noStrike" kern="1200" cap="none" spc="0" normalizeH="0" baseline="0" noProof="0" dirty="0">
              <a:ln>
                <a:noFill/>
              </a:ln>
              <a:solidFill>
                <a:srgbClr val="3F3F3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174495BB-D6B0-4E3F-B659-3A57335C5DAC}"/>
              </a:ext>
            </a:extLst>
          </p:cNvPr>
          <p:cNvSpPr txBox="1">
            <a:spLocks/>
          </p:cNvSpPr>
          <p:nvPr/>
        </p:nvSpPr>
        <p:spPr>
          <a:xfrm>
            <a:off x="344851" y="-149333"/>
            <a:ext cx="11638119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  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Trường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hợp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nào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dưới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đây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cần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tránh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để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không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gây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hại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cho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mắt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+mj-cs"/>
              </a:rPr>
              <a:t>?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4A7A1DB-A593-4FE0-97D1-B051C02636F0}"/>
              </a:ext>
            </a:extLst>
          </p:cNvPr>
          <p:cNvSpPr/>
          <p:nvPr/>
        </p:nvSpPr>
        <p:spPr>
          <a:xfrm>
            <a:off x="6241311" y="1265637"/>
            <a:ext cx="5238920" cy="255673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800" b="0" i="0" u="none" strike="noStrike" kern="1200" cap="none" spc="0" normalizeH="0" baseline="0" noProof="0" dirty="0">
              <a:ln>
                <a:noFill/>
              </a:ln>
              <a:solidFill>
                <a:srgbClr val="3F3F3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DF4887-EE87-4259-AF50-CA075E657FF1}"/>
              </a:ext>
            </a:extLst>
          </p:cNvPr>
          <p:cNvSpPr/>
          <p:nvPr/>
        </p:nvSpPr>
        <p:spPr>
          <a:xfrm>
            <a:off x="610907" y="4055288"/>
            <a:ext cx="5630403" cy="26841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800" b="0" i="0" u="none" strike="noStrike" kern="1200" cap="none" spc="0" normalizeH="0" baseline="0" noProof="0" dirty="0">
              <a:ln>
                <a:noFill/>
              </a:ln>
              <a:solidFill>
                <a:srgbClr val="3F3F3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2" name="Picture 5" descr="f">
            <a:extLst>
              <a:ext uri="{FF2B5EF4-FFF2-40B4-BE49-F238E27FC236}">
                <a16:creationId xmlns:a16="http://schemas.microsoft.com/office/drawing/2014/main" id="{4B4F2BFF-4CE0-4819-A050-A0383A4AA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69" y="1369487"/>
            <a:ext cx="5295043" cy="255673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3" descr="v">
            <a:extLst>
              <a:ext uri="{FF2B5EF4-FFF2-40B4-BE49-F238E27FC236}">
                <a16:creationId xmlns:a16="http://schemas.microsoft.com/office/drawing/2014/main" id="{C64E4D78-98D6-4594-85FA-62B69295F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930" y="4055288"/>
            <a:ext cx="5377539" cy="255454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BC9BCD8-1D2E-4B1E-9ED7-55F73E4FF0D5}"/>
              </a:ext>
            </a:extLst>
          </p:cNvPr>
          <p:cNvSpPr/>
          <p:nvPr/>
        </p:nvSpPr>
        <p:spPr>
          <a:xfrm>
            <a:off x="6342173" y="1314968"/>
            <a:ext cx="523892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rgbClr val="0033CC"/>
                </a:solidFill>
                <a:latin typeface="Times New Roman" panose="02020603050405020304" pitchFamily="18" charset="0"/>
                <a:cs typeface="Times New Roman" pitchFamily="18" charset="0"/>
              </a:rPr>
              <a:t>   </a:t>
            </a:r>
            <a:r>
              <a:rPr lang="vi-VN" sz="32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Việc nên làm vì ta viết tay phải. Nếu để đèn bên trái sẽ không tạo ra bóng tối và ánh đèn thấp hơn đầu không chiếu thẳng vào mắt.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54F24F-2161-4CD3-8DDB-E83A7FDF871A}"/>
              </a:ext>
            </a:extLst>
          </p:cNvPr>
          <p:cNvSpPr/>
          <p:nvPr/>
        </p:nvSpPr>
        <p:spPr>
          <a:xfrm>
            <a:off x="711769" y="3962660"/>
            <a:ext cx="576902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   </a:t>
            </a:r>
            <a:r>
              <a:rPr lang="vi-VN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Việc không nên làm vì nằm đọc sách sẽ tạo ra bóng tối khó nhìn thấy chữ trong sách làm mỏi mắt có thể bị cận thị. </a:t>
            </a:r>
          </a:p>
        </p:txBody>
      </p:sp>
    </p:spTree>
    <p:extLst>
      <p:ext uri="{BB962C8B-B14F-4D97-AF65-F5344CB8AC3E}">
        <p14:creationId xmlns:p14="http://schemas.microsoft.com/office/powerpoint/2010/main" val="203427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14" grpId="0"/>
      <p:bldP spid="1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2940235" y="-2685230"/>
            <a:ext cx="6144260" cy="12359272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2" name="图片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10210800" y="4912468"/>
            <a:ext cx="1390650" cy="1183532"/>
          </a:xfrm>
          <a:prstGeom prst="rect">
            <a:avLst/>
          </a:prstGeom>
        </p:spPr>
      </p:pic>
      <p:pic>
        <p:nvPicPr>
          <p:cNvPr id="13" name="图片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474372" y="209550"/>
            <a:ext cx="1410936" cy="120079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171489" y="-339617"/>
            <a:ext cx="7718462" cy="2057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GHI NHỚ</a:t>
            </a:r>
            <a:endParaRPr kumimoji="0" lang="vi-VN" sz="9600" b="0" i="0" u="none" strike="noStrike" kern="1200" cap="none" spc="0" normalizeH="0" baseline="0" noProof="0" dirty="0">
              <a:ln>
                <a:noFill/>
              </a:ln>
              <a:solidFill>
                <a:srgbClr val="BA665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字魂59号-创粗黑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86C1EB1-513D-4E3E-A008-CA8519E3DC6A}"/>
              </a:ext>
            </a:extLst>
          </p:cNvPr>
          <p:cNvSpPr/>
          <p:nvPr/>
        </p:nvSpPr>
        <p:spPr>
          <a:xfrm>
            <a:off x="889600" y="1623804"/>
            <a:ext cx="106268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Ánh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sáng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không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thích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hợp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sẽ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hại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cho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Ánh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sáng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mạnh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chiếu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vào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thể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làm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hỏng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Học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đọc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sách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dưới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ánh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sáng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yếu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hoặc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mạnh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đều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hại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cho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Nhìn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lâu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vào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màn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hình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vi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tính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hoặc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ti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vi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cũng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làm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hại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0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836309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2967038" y="-1787842"/>
            <a:ext cx="6144260" cy="10564495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2" name="图片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10210800" y="4912468"/>
            <a:ext cx="1390650" cy="1183532"/>
          </a:xfrm>
          <a:prstGeom prst="rect">
            <a:avLst/>
          </a:prstGeom>
        </p:spPr>
      </p:pic>
      <p:pic>
        <p:nvPicPr>
          <p:cNvPr id="13" name="图片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33" t="20312" r="2025" b="54688"/>
          <a:stretch>
            <a:fillRect/>
          </a:stretch>
        </p:blipFill>
        <p:spPr>
          <a:xfrm>
            <a:off x="474372" y="209550"/>
            <a:ext cx="1410936" cy="1200796"/>
          </a:xfrm>
          <a:prstGeom prst="rect">
            <a:avLst/>
          </a:prstGeom>
        </p:spPr>
      </p:pic>
      <p:grpSp>
        <p:nvGrpSpPr>
          <p:cNvPr id="14" name="组合 18"/>
          <p:cNvGrpSpPr/>
          <p:nvPr/>
        </p:nvGrpSpPr>
        <p:grpSpPr>
          <a:xfrm flipH="1">
            <a:off x="6892845" y="1517835"/>
            <a:ext cx="5189683" cy="6018698"/>
            <a:chOff x="13242" y="4650"/>
            <a:chExt cx="5957" cy="7284"/>
          </a:xfrm>
        </p:grpSpPr>
        <p:pic>
          <p:nvPicPr>
            <p:cNvPr id="15" name="图片 16" descr="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6077" y="6303"/>
              <a:ext cx="3123" cy="4497"/>
            </a:xfrm>
            <a:prstGeom prst="rect">
              <a:avLst/>
            </a:prstGeom>
          </p:spPr>
        </p:pic>
        <p:pic>
          <p:nvPicPr>
            <p:cNvPr id="16" name="图片 29" descr="12_0008_图层-49"/>
            <p:cNvPicPr>
              <a:picLocks noChangeAspect="1"/>
            </p:cNvPicPr>
            <p:nvPr/>
          </p:nvPicPr>
          <p:blipFill>
            <a:blip r:embed="rId9"/>
            <a:srcRect r="64020" b="50210"/>
            <a:stretch>
              <a:fillRect/>
            </a:stretch>
          </p:blipFill>
          <p:spPr>
            <a:xfrm>
              <a:off x="13242" y="4650"/>
              <a:ext cx="3631" cy="7285"/>
            </a:xfrm>
            <a:prstGeom prst="rect">
              <a:avLst/>
            </a:prstGeom>
          </p:spPr>
        </p:pic>
      </p:grpSp>
      <p:sp>
        <p:nvSpPr>
          <p:cNvPr id="17" name="TextBox 16"/>
          <p:cNvSpPr txBox="1"/>
          <p:nvPr/>
        </p:nvSpPr>
        <p:spPr>
          <a:xfrm>
            <a:off x="1610971" y="955862"/>
            <a:ext cx="7718462" cy="2057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srgbClr val="0996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Showcard" panose="02040603050506020204" pitchFamily="18" charset="0"/>
                <a:ea typeface="+mn-ea"/>
                <a:cs typeface="+mn-cs"/>
              </a:rPr>
              <a:t>VẬN DỤNG</a:t>
            </a:r>
            <a:endParaRPr kumimoji="0" lang="vi-VN" sz="9600" b="0" i="0" u="none" strike="noStrike" kern="1200" cap="none" spc="0" normalizeH="0" baseline="0" noProof="0" dirty="0">
              <a:ln>
                <a:noFill/>
              </a:ln>
              <a:solidFill>
                <a:srgbClr val="BA665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字魂59号-创粗黑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18432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C3D0551C-BAF9-4AA7-9694-3FB8ECA10C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588" y="146448"/>
            <a:ext cx="4703401" cy="6617368"/>
          </a:xfrm>
          <a:prstGeom prst="rect">
            <a:avLst/>
          </a:prstGeom>
        </p:spPr>
      </p:pic>
      <p:pic>
        <p:nvPicPr>
          <p:cNvPr id="5" name="Picture 4" descr="A picture containing clipart, doll&#10;&#10;Description automatically generated">
            <a:extLst>
              <a:ext uri="{FF2B5EF4-FFF2-40B4-BE49-F238E27FC236}">
                <a16:creationId xmlns:a16="http://schemas.microsoft.com/office/drawing/2014/main" id="{D0E793A7-B7E4-4F13-96C1-83E5514EBE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905" y="146448"/>
            <a:ext cx="7459436" cy="41583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B706668-D1FE-47BE-9BCE-E61BE742968F}"/>
              </a:ext>
            </a:extLst>
          </p:cNvPr>
          <p:cNvGrpSpPr/>
          <p:nvPr/>
        </p:nvGrpSpPr>
        <p:grpSpPr>
          <a:xfrm>
            <a:off x="728468" y="4484913"/>
            <a:ext cx="6775978" cy="2198916"/>
            <a:chOff x="952107" y="1571920"/>
            <a:chExt cx="4421171" cy="1857080"/>
          </a:xfrm>
        </p:grpSpPr>
        <p:sp>
          <p:nvSpPr>
            <p:cNvPr id="14" name="Rectangle: Rounded Corners 3">
              <a:extLst>
                <a:ext uri="{FF2B5EF4-FFF2-40B4-BE49-F238E27FC236}">
                  <a16:creationId xmlns:a16="http://schemas.microsoft.com/office/drawing/2014/main" id="{E646743A-79FD-4372-BDC0-700DD06C7E25}"/>
                </a:ext>
              </a:extLst>
            </p:cNvPr>
            <p:cNvSpPr/>
            <p:nvPr/>
          </p:nvSpPr>
          <p:spPr>
            <a:xfrm>
              <a:off x="952107" y="1571920"/>
              <a:ext cx="4421171" cy="1857080"/>
            </a:xfrm>
            <a:prstGeom prst="roundRect">
              <a:avLst/>
            </a:prstGeom>
            <a:solidFill>
              <a:srgbClr val="3FC5F0"/>
            </a:solidFill>
            <a:ln w="28575" cap="flat" cmpd="sng" algn="ctr">
              <a:solidFill>
                <a:srgbClr val="168588"/>
              </a:solidFill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rtlCol="0" anchor="ctr"/>
            <a:lstStyle/>
            <a:p>
              <a:pPr marL="0" marR="0" lvl="0" indent="0" algn="ctr" defTabSz="6851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: Rounded Corners 7">
              <a:extLst>
                <a:ext uri="{FF2B5EF4-FFF2-40B4-BE49-F238E27FC236}">
                  <a16:creationId xmlns:a16="http://schemas.microsoft.com/office/drawing/2014/main" id="{BED7FCE9-AEAA-43B1-A25B-FF2F0432DC1B}"/>
                </a:ext>
              </a:extLst>
            </p:cNvPr>
            <p:cNvSpPr/>
            <p:nvPr/>
          </p:nvSpPr>
          <p:spPr>
            <a:xfrm>
              <a:off x="1121790" y="1703715"/>
              <a:ext cx="4081806" cy="1586240"/>
            </a:xfrm>
            <a:prstGeom prst="roundRect">
              <a:avLst/>
            </a:prstGeom>
            <a:solidFill>
              <a:sysClr val="window" lastClr="FFFFFF"/>
            </a:solidFill>
            <a:ln w="38100" cap="flat" cmpd="sng" algn="ctr">
              <a:solidFill>
                <a:srgbClr val="168588"/>
              </a:solidFill>
              <a:prstDash val="lgDash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6851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3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5">
                      <a:lumMod val="50000"/>
                    </a:schemeClr>
                  </a:solidFill>
                  <a:effectLst/>
                  <a:uLnTx/>
                  <a:uFillTx/>
                  <a:latin typeface="+mj-lt"/>
                  <a:ea typeface="+mn-ea"/>
                  <a:cs typeface="+mn-cs"/>
                </a:rPr>
                <a:t>Hãy chia sẻ hoạt động ở nhà của em khi xem ti vi để không gây hại cho đôi mắt? </a:t>
              </a:r>
              <a:endPara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EF101FAA-B9CF-4552-9901-10DF234BF2AA}"/>
              </a:ext>
            </a:extLst>
          </p:cNvPr>
          <p:cNvSpPr/>
          <p:nvPr/>
        </p:nvSpPr>
        <p:spPr>
          <a:xfrm>
            <a:off x="7920161" y="341093"/>
            <a:ext cx="384611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Không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nên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xem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lâu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Mỗi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khi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chương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trình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tivi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thay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đổi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nên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cho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nghỉ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trong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vài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phút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defRPr/>
            </a:pP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-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Không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nên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xem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gần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hoặc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xa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defRPr/>
            </a:pP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-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Không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nên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ngồi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lệch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quá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45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độ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so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với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màn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hình</a:t>
            </a:r>
            <a:r>
              <a:rPr lang="en-US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83035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C3D0551C-BAF9-4AA7-9694-3FB8ECA10C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3061" y="-113132"/>
            <a:ext cx="6860453" cy="6617368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B706668-D1FE-47BE-9BCE-E61BE742968F}"/>
              </a:ext>
            </a:extLst>
          </p:cNvPr>
          <p:cNvGrpSpPr/>
          <p:nvPr/>
        </p:nvGrpSpPr>
        <p:grpSpPr>
          <a:xfrm>
            <a:off x="532628" y="4450898"/>
            <a:ext cx="4757829" cy="2198916"/>
            <a:chOff x="952107" y="1571920"/>
            <a:chExt cx="4421171" cy="1857080"/>
          </a:xfrm>
        </p:grpSpPr>
        <p:sp>
          <p:nvSpPr>
            <p:cNvPr id="14" name="Rectangle: Rounded Corners 3">
              <a:extLst>
                <a:ext uri="{FF2B5EF4-FFF2-40B4-BE49-F238E27FC236}">
                  <a16:creationId xmlns:a16="http://schemas.microsoft.com/office/drawing/2014/main" id="{E646743A-79FD-4372-BDC0-700DD06C7E25}"/>
                </a:ext>
              </a:extLst>
            </p:cNvPr>
            <p:cNvSpPr/>
            <p:nvPr/>
          </p:nvSpPr>
          <p:spPr>
            <a:xfrm>
              <a:off x="952107" y="1571920"/>
              <a:ext cx="4421171" cy="1857080"/>
            </a:xfrm>
            <a:prstGeom prst="roundRect">
              <a:avLst/>
            </a:prstGeom>
            <a:solidFill>
              <a:srgbClr val="3FC5F0"/>
            </a:solidFill>
            <a:ln w="28575" cap="flat" cmpd="sng" algn="ctr">
              <a:solidFill>
                <a:srgbClr val="168588"/>
              </a:solidFill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rtlCol="0" anchor="ctr"/>
            <a:lstStyle/>
            <a:p>
              <a:pPr marL="0" marR="0" lvl="0" indent="0" algn="ctr" defTabSz="6851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: Rounded Corners 7">
              <a:extLst>
                <a:ext uri="{FF2B5EF4-FFF2-40B4-BE49-F238E27FC236}">
                  <a16:creationId xmlns:a16="http://schemas.microsoft.com/office/drawing/2014/main" id="{BED7FCE9-AEAA-43B1-A25B-FF2F0432DC1B}"/>
                </a:ext>
              </a:extLst>
            </p:cNvPr>
            <p:cNvSpPr/>
            <p:nvPr/>
          </p:nvSpPr>
          <p:spPr>
            <a:xfrm>
              <a:off x="1121790" y="1703715"/>
              <a:ext cx="4081806" cy="1586240"/>
            </a:xfrm>
            <a:prstGeom prst="roundRect">
              <a:avLst/>
            </a:prstGeom>
            <a:solidFill>
              <a:sysClr val="window" lastClr="FFFFFF"/>
            </a:solidFill>
            <a:ln w="38100" cap="flat" cmpd="sng" algn="ctr">
              <a:solidFill>
                <a:srgbClr val="168588"/>
              </a:solidFill>
              <a:prstDash val="lgDash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6851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3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5">
                      <a:lumMod val="50000"/>
                    </a:schemeClr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Hãy chia sẻ hoạt động ở nhà của em khi em học bài?</a:t>
              </a:r>
              <a:endPara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等线 Light" panose="020F0302020204030204"/>
                <a:ea typeface="+mn-ea"/>
                <a:cs typeface="+mn-cs"/>
              </a:endParaRPr>
            </a:p>
          </p:txBody>
        </p:sp>
      </p:grp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FA1BE1A6-BC5C-40CC-ADF9-B55F2E70ED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28" y="0"/>
            <a:ext cx="4757829" cy="44508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C630D60-5929-418C-9225-D03223944ECC}"/>
              </a:ext>
            </a:extLst>
          </p:cNvPr>
          <p:cNvSpPr/>
          <p:nvPr/>
        </p:nvSpPr>
        <p:spPr>
          <a:xfrm>
            <a:off x="6096000" y="148564"/>
            <a:ext cx="5419829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Khi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đọc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viết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cần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ngồi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thẳng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defRPr/>
            </a:pP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- Sau 45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phút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cần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nghỉ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mà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vận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động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tay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chân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nhìn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xa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defRPr/>
            </a:pP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-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Không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được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đọc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sách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viết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chữ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ở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nơi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ánh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sáng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yếu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hoặc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nơi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ánh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sáng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Mặt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trời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trực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tiếp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chiếu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vào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-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Khoảng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cách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giữa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mắt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sách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giữ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cự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li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khoảng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30cm.</a:t>
            </a:r>
          </a:p>
          <a:p>
            <a:pPr>
              <a:defRPr/>
            </a:pP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-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Không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được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đọc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trong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tư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thế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đang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nằm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đang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đi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trên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đường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hoặc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trên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xe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chạy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lắc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lư</a:t>
            </a:r>
            <a:r>
              <a:rPr lang="en-US" sz="3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6063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3D0E26FB-4272-49B0-B678-AD5FF78747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6755" y="-77205"/>
            <a:ext cx="1701074" cy="2191657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4B82854-6A38-4425-A621-386DFF4A822B}"/>
              </a:ext>
            </a:extLst>
          </p:cNvPr>
          <p:cNvGrpSpPr/>
          <p:nvPr/>
        </p:nvGrpSpPr>
        <p:grpSpPr>
          <a:xfrm>
            <a:off x="53654" y="265582"/>
            <a:ext cx="3046283" cy="947058"/>
            <a:chOff x="3500270" y="1029763"/>
            <a:chExt cx="4698662" cy="1793162"/>
          </a:xfrm>
        </p:grpSpPr>
        <p:sp>
          <p:nvSpPr>
            <p:cNvPr id="8" name="MH_SubTitle_1">
              <a:extLst>
                <a:ext uri="{FF2B5EF4-FFF2-40B4-BE49-F238E27FC236}">
                  <a16:creationId xmlns:a16="http://schemas.microsoft.com/office/drawing/2014/main" id="{1507759F-895D-4DE1-A4E2-D1665D94B8B0}"/>
                </a:ext>
              </a:extLst>
            </p:cNvPr>
            <p:cNvSpPr>
              <a:spLocks/>
            </p:cNvSpPr>
            <p:nvPr>
              <p:custDataLst>
                <p:tags r:id="rId3"/>
              </p:custDataLst>
            </p:nvPr>
          </p:nvSpPr>
          <p:spPr bwMode="auto">
            <a:xfrm rot="21084412">
              <a:off x="3500270" y="1029763"/>
              <a:ext cx="4698662" cy="1793162"/>
            </a:xfrm>
            <a:custGeom>
              <a:avLst/>
              <a:gdLst>
                <a:gd name="T0" fmla="*/ 2147483646 w 30720"/>
                <a:gd name="T1" fmla="*/ 2147483646 h 11496"/>
                <a:gd name="T2" fmla="*/ 2147483646 w 30720"/>
                <a:gd name="T3" fmla="*/ 2147483646 h 11496"/>
                <a:gd name="T4" fmla="*/ 2147483646 w 30720"/>
                <a:gd name="T5" fmla="*/ 2147483646 h 11496"/>
                <a:gd name="T6" fmla="*/ 2147483646 w 30720"/>
                <a:gd name="T7" fmla="*/ 2147483646 h 11496"/>
                <a:gd name="T8" fmla="*/ 2147483646 w 30720"/>
                <a:gd name="T9" fmla="*/ 2147483646 h 11496"/>
                <a:gd name="T10" fmla="*/ 2147483646 w 30720"/>
                <a:gd name="T11" fmla="*/ 2147483646 h 11496"/>
                <a:gd name="T12" fmla="*/ 2147483646 w 30720"/>
                <a:gd name="T13" fmla="*/ 2147483646 h 11496"/>
                <a:gd name="T14" fmla="*/ 2147483646 w 30720"/>
                <a:gd name="T15" fmla="*/ 2147483646 h 11496"/>
                <a:gd name="T16" fmla="*/ 2147483646 w 30720"/>
                <a:gd name="T17" fmla="*/ 2147483646 h 11496"/>
                <a:gd name="T18" fmla="*/ 2147483646 w 30720"/>
                <a:gd name="T19" fmla="*/ 2147483646 h 11496"/>
                <a:gd name="T20" fmla="*/ 2147483646 w 30720"/>
                <a:gd name="T21" fmla="*/ 2147483646 h 11496"/>
                <a:gd name="T22" fmla="*/ 2147483646 w 30720"/>
                <a:gd name="T23" fmla="*/ 2147483646 h 11496"/>
                <a:gd name="T24" fmla="*/ 2147483646 w 30720"/>
                <a:gd name="T25" fmla="*/ 2147483646 h 11496"/>
                <a:gd name="T26" fmla="*/ 2147483646 w 30720"/>
                <a:gd name="T27" fmla="*/ 2147483646 h 11496"/>
                <a:gd name="T28" fmla="*/ 2147483646 w 30720"/>
                <a:gd name="T29" fmla="*/ 2147483646 h 11496"/>
                <a:gd name="T30" fmla="*/ 2147483646 w 30720"/>
                <a:gd name="T31" fmla="*/ 2147483646 h 11496"/>
                <a:gd name="T32" fmla="*/ 2147483646 w 30720"/>
                <a:gd name="T33" fmla="*/ 2147483646 h 11496"/>
                <a:gd name="T34" fmla="*/ 2147483646 w 30720"/>
                <a:gd name="T35" fmla="*/ 2147483646 h 11496"/>
                <a:gd name="T36" fmla="*/ 2147483646 w 30720"/>
                <a:gd name="T37" fmla="*/ 2147483646 h 11496"/>
                <a:gd name="T38" fmla="*/ 2147483646 w 30720"/>
                <a:gd name="T39" fmla="*/ 2147483646 h 11496"/>
                <a:gd name="T40" fmla="*/ 2147483646 w 30720"/>
                <a:gd name="T41" fmla="*/ 2147483646 h 11496"/>
                <a:gd name="T42" fmla="*/ 2147483646 w 30720"/>
                <a:gd name="T43" fmla="*/ 2147483646 h 11496"/>
                <a:gd name="T44" fmla="*/ 2147483646 w 30720"/>
                <a:gd name="T45" fmla="*/ 2147483646 h 11496"/>
                <a:gd name="T46" fmla="*/ 2147483646 w 30720"/>
                <a:gd name="T47" fmla="*/ 2147483646 h 11496"/>
                <a:gd name="T48" fmla="*/ 2147483646 w 30720"/>
                <a:gd name="T49" fmla="*/ 2147483646 h 11496"/>
                <a:gd name="T50" fmla="*/ 2147483646 w 30720"/>
                <a:gd name="T51" fmla="*/ 2147483646 h 11496"/>
                <a:gd name="T52" fmla="*/ 2147483646 w 30720"/>
                <a:gd name="T53" fmla="*/ 2147483646 h 11496"/>
                <a:gd name="T54" fmla="*/ 2147483646 w 30720"/>
                <a:gd name="T55" fmla="*/ 2147483646 h 11496"/>
                <a:gd name="T56" fmla="*/ 2147483646 w 30720"/>
                <a:gd name="T57" fmla="*/ 2147483646 h 11496"/>
                <a:gd name="T58" fmla="*/ 2147483646 w 30720"/>
                <a:gd name="T59" fmla="*/ 2147483646 h 11496"/>
                <a:gd name="T60" fmla="*/ 2147483646 w 30720"/>
                <a:gd name="T61" fmla="*/ 2147483646 h 11496"/>
                <a:gd name="T62" fmla="*/ 2147483646 w 30720"/>
                <a:gd name="T63" fmla="*/ 2147483646 h 11496"/>
                <a:gd name="T64" fmla="*/ 2147483646 w 30720"/>
                <a:gd name="T65" fmla="*/ 2147483646 h 11496"/>
                <a:gd name="T66" fmla="*/ 2147483646 w 30720"/>
                <a:gd name="T67" fmla="*/ 2147483646 h 11496"/>
                <a:gd name="T68" fmla="*/ 2147483646 w 30720"/>
                <a:gd name="T69" fmla="*/ 2147483646 h 11496"/>
                <a:gd name="T70" fmla="*/ 2147483646 w 30720"/>
                <a:gd name="T71" fmla="*/ 2147483646 h 11496"/>
                <a:gd name="T72" fmla="*/ 2147483646 w 30720"/>
                <a:gd name="T73" fmla="*/ 2147483646 h 11496"/>
                <a:gd name="T74" fmla="*/ 2147483646 w 30720"/>
                <a:gd name="T75" fmla="*/ 2147483646 h 11496"/>
                <a:gd name="T76" fmla="*/ 2147483646 w 30720"/>
                <a:gd name="T77" fmla="*/ 2147483646 h 11496"/>
                <a:gd name="T78" fmla="*/ 2147483646 w 30720"/>
                <a:gd name="T79" fmla="*/ 2147483646 h 11496"/>
                <a:gd name="T80" fmla="*/ 2147483646 w 30720"/>
                <a:gd name="T81" fmla="*/ 2147483646 h 11496"/>
                <a:gd name="T82" fmla="*/ 2147483646 w 30720"/>
                <a:gd name="T83" fmla="*/ 2147483646 h 11496"/>
                <a:gd name="T84" fmla="*/ 2147483646 w 30720"/>
                <a:gd name="T85" fmla="*/ 2147483646 h 11496"/>
                <a:gd name="T86" fmla="*/ 2147483646 w 30720"/>
                <a:gd name="T87" fmla="*/ 2147483646 h 11496"/>
                <a:gd name="T88" fmla="*/ 2147483646 w 30720"/>
                <a:gd name="T89" fmla="*/ 2147483646 h 11496"/>
                <a:gd name="T90" fmla="*/ 2147483646 w 30720"/>
                <a:gd name="T91" fmla="*/ 2147483646 h 11496"/>
                <a:gd name="T92" fmla="*/ 2147483646 w 30720"/>
                <a:gd name="T93" fmla="*/ 2147483646 h 11496"/>
                <a:gd name="T94" fmla="*/ 2147483646 w 30720"/>
                <a:gd name="T95" fmla="*/ 2147483646 h 11496"/>
                <a:gd name="T96" fmla="*/ 2147483646 w 30720"/>
                <a:gd name="T97" fmla="*/ 2147483646 h 11496"/>
                <a:gd name="T98" fmla="*/ 2147483646 w 30720"/>
                <a:gd name="T99" fmla="*/ 2147483646 h 11496"/>
                <a:gd name="T100" fmla="*/ 2147483646 w 30720"/>
                <a:gd name="T101" fmla="*/ 2147483646 h 11496"/>
                <a:gd name="T102" fmla="*/ 2147483646 w 30720"/>
                <a:gd name="T103" fmla="*/ 2147483646 h 11496"/>
                <a:gd name="T104" fmla="*/ 2147483646 w 30720"/>
                <a:gd name="T105" fmla="*/ 2147483646 h 11496"/>
                <a:gd name="T106" fmla="*/ 2147483646 w 30720"/>
                <a:gd name="T107" fmla="*/ 2147483646 h 11496"/>
                <a:gd name="T108" fmla="*/ 2147483646 w 30720"/>
                <a:gd name="T109" fmla="*/ 2147483646 h 11496"/>
                <a:gd name="T110" fmla="*/ 2147483646 w 30720"/>
                <a:gd name="T111" fmla="*/ 2147483646 h 11496"/>
                <a:gd name="T112" fmla="*/ 2147483646 w 30720"/>
                <a:gd name="T113" fmla="*/ 2147483646 h 11496"/>
                <a:gd name="T114" fmla="*/ 2147483646 w 30720"/>
                <a:gd name="T115" fmla="*/ 2147483646 h 11496"/>
                <a:gd name="T116" fmla="*/ 2147483646 w 30720"/>
                <a:gd name="T117" fmla="*/ 2147483646 h 11496"/>
                <a:gd name="T118" fmla="*/ 2147483646 w 30720"/>
                <a:gd name="T119" fmla="*/ 2147483646 h 11496"/>
                <a:gd name="T120" fmla="*/ 2147483646 w 30720"/>
                <a:gd name="T121" fmla="*/ 2147483646 h 11496"/>
                <a:gd name="T122" fmla="*/ 2147483646 w 30720"/>
                <a:gd name="T123" fmla="*/ 2147483646 h 11496"/>
                <a:gd name="T124" fmla="*/ 2147483646 w 30720"/>
                <a:gd name="T125" fmla="*/ 2147483646 h 1149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30720" h="11496">
                  <a:moveTo>
                    <a:pt x="29285" y="7403"/>
                  </a:moveTo>
                  <a:lnTo>
                    <a:pt x="29285" y="7403"/>
                  </a:lnTo>
                  <a:lnTo>
                    <a:pt x="29232" y="7379"/>
                  </a:lnTo>
                  <a:lnTo>
                    <a:pt x="29180" y="7357"/>
                  </a:lnTo>
                  <a:lnTo>
                    <a:pt x="29127" y="7336"/>
                  </a:lnTo>
                  <a:lnTo>
                    <a:pt x="29073" y="7316"/>
                  </a:lnTo>
                  <a:lnTo>
                    <a:pt x="29020" y="7298"/>
                  </a:lnTo>
                  <a:lnTo>
                    <a:pt x="28966" y="7280"/>
                  </a:lnTo>
                  <a:lnTo>
                    <a:pt x="28913" y="7264"/>
                  </a:lnTo>
                  <a:lnTo>
                    <a:pt x="28859" y="7251"/>
                  </a:lnTo>
                  <a:lnTo>
                    <a:pt x="28804" y="7237"/>
                  </a:lnTo>
                  <a:lnTo>
                    <a:pt x="28750" y="7226"/>
                  </a:lnTo>
                  <a:lnTo>
                    <a:pt x="28697" y="7216"/>
                  </a:lnTo>
                  <a:lnTo>
                    <a:pt x="28643" y="7208"/>
                  </a:lnTo>
                  <a:lnTo>
                    <a:pt x="28589" y="7202"/>
                  </a:lnTo>
                  <a:lnTo>
                    <a:pt x="28535" y="7198"/>
                  </a:lnTo>
                  <a:lnTo>
                    <a:pt x="28482" y="7195"/>
                  </a:lnTo>
                  <a:lnTo>
                    <a:pt x="28429" y="7194"/>
                  </a:lnTo>
                  <a:lnTo>
                    <a:pt x="28376" y="7194"/>
                  </a:lnTo>
                  <a:lnTo>
                    <a:pt x="28322" y="7197"/>
                  </a:lnTo>
                  <a:lnTo>
                    <a:pt x="28269" y="7201"/>
                  </a:lnTo>
                  <a:lnTo>
                    <a:pt x="28217" y="7207"/>
                  </a:lnTo>
                  <a:lnTo>
                    <a:pt x="28165" y="7215"/>
                  </a:lnTo>
                  <a:lnTo>
                    <a:pt x="28113" y="7226"/>
                  </a:lnTo>
                  <a:lnTo>
                    <a:pt x="28062" y="7238"/>
                  </a:lnTo>
                  <a:lnTo>
                    <a:pt x="28011" y="7253"/>
                  </a:lnTo>
                  <a:lnTo>
                    <a:pt x="27960" y="7270"/>
                  </a:lnTo>
                  <a:lnTo>
                    <a:pt x="27910" y="7289"/>
                  </a:lnTo>
                  <a:lnTo>
                    <a:pt x="27861" y="7310"/>
                  </a:lnTo>
                  <a:lnTo>
                    <a:pt x="27812" y="7334"/>
                  </a:lnTo>
                  <a:lnTo>
                    <a:pt x="27763" y="7360"/>
                  </a:lnTo>
                  <a:lnTo>
                    <a:pt x="27717" y="7388"/>
                  </a:lnTo>
                  <a:lnTo>
                    <a:pt x="27670" y="7418"/>
                  </a:lnTo>
                  <a:lnTo>
                    <a:pt x="27623" y="7452"/>
                  </a:lnTo>
                  <a:lnTo>
                    <a:pt x="27600" y="7473"/>
                  </a:lnTo>
                  <a:lnTo>
                    <a:pt x="27578" y="7494"/>
                  </a:lnTo>
                  <a:lnTo>
                    <a:pt x="27556" y="7516"/>
                  </a:lnTo>
                  <a:lnTo>
                    <a:pt x="27535" y="7539"/>
                  </a:lnTo>
                  <a:lnTo>
                    <a:pt x="27515" y="7562"/>
                  </a:lnTo>
                  <a:lnTo>
                    <a:pt x="27495" y="7586"/>
                  </a:lnTo>
                  <a:lnTo>
                    <a:pt x="27476" y="7611"/>
                  </a:lnTo>
                  <a:lnTo>
                    <a:pt x="27457" y="7636"/>
                  </a:lnTo>
                  <a:lnTo>
                    <a:pt x="27440" y="7662"/>
                  </a:lnTo>
                  <a:lnTo>
                    <a:pt x="27422" y="7689"/>
                  </a:lnTo>
                  <a:lnTo>
                    <a:pt x="27405" y="7716"/>
                  </a:lnTo>
                  <a:lnTo>
                    <a:pt x="27390" y="7743"/>
                  </a:lnTo>
                  <a:lnTo>
                    <a:pt x="27374" y="7771"/>
                  </a:lnTo>
                  <a:lnTo>
                    <a:pt x="27360" y="7799"/>
                  </a:lnTo>
                  <a:lnTo>
                    <a:pt x="27345" y="7827"/>
                  </a:lnTo>
                  <a:lnTo>
                    <a:pt x="27332" y="7857"/>
                  </a:lnTo>
                  <a:lnTo>
                    <a:pt x="27319" y="7887"/>
                  </a:lnTo>
                  <a:lnTo>
                    <a:pt x="27307" y="7916"/>
                  </a:lnTo>
                  <a:lnTo>
                    <a:pt x="27296" y="7946"/>
                  </a:lnTo>
                  <a:lnTo>
                    <a:pt x="27286" y="7976"/>
                  </a:lnTo>
                  <a:lnTo>
                    <a:pt x="27276" y="8006"/>
                  </a:lnTo>
                  <a:lnTo>
                    <a:pt x="27268" y="8038"/>
                  </a:lnTo>
                  <a:lnTo>
                    <a:pt x="27260" y="8069"/>
                  </a:lnTo>
                  <a:lnTo>
                    <a:pt x="27252" y="8099"/>
                  </a:lnTo>
                  <a:lnTo>
                    <a:pt x="27246" y="8130"/>
                  </a:lnTo>
                  <a:lnTo>
                    <a:pt x="27241" y="8161"/>
                  </a:lnTo>
                  <a:lnTo>
                    <a:pt x="27236" y="8193"/>
                  </a:lnTo>
                  <a:lnTo>
                    <a:pt x="27231" y="8224"/>
                  </a:lnTo>
                  <a:lnTo>
                    <a:pt x="27228" y="8255"/>
                  </a:lnTo>
                  <a:lnTo>
                    <a:pt x="27226" y="8286"/>
                  </a:lnTo>
                  <a:lnTo>
                    <a:pt x="27225" y="8318"/>
                  </a:lnTo>
                  <a:lnTo>
                    <a:pt x="27224" y="8348"/>
                  </a:lnTo>
                  <a:lnTo>
                    <a:pt x="27225" y="8379"/>
                  </a:lnTo>
                  <a:lnTo>
                    <a:pt x="27226" y="8409"/>
                  </a:lnTo>
                  <a:lnTo>
                    <a:pt x="27228" y="8440"/>
                  </a:lnTo>
                  <a:lnTo>
                    <a:pt x="27231" y="8471"/>
                  </a:lnTo>
                  <a:lnTo>
                    <a:pt x="27236" y="8500"/>
                  </a:lnTo>
                  <a:lnTo>
                    <a:pt x="27241" y="8530"/>
                  </a:lnTo>
                  <a:lnTo>
                    <a:pt x="27247" y="8559"/>
                  </a:lnTo>
                  <a:lnTo>
                    <a:pt x="27254" y="8588"/>
                  </a:lnTo>
                  <a:lnTo>
                    <a:pt x="27263" y="8617"/>
                  </a:lnTo>
                  <a:lnTo>
                    <a:pt x="27271" y="8645"/>
                  </a:lnTo>
                  <a:lnTo>
                    <a:pt x="27281" y="8674"/>
                  </a:lnTo>
                  <a:lnTo>
                    <a:pt x="27293" y="8701"/>
                  </a:lnTo>
                  <a:lnTo>
                    <a:pt x="27304" y="8728"/>
                  </a:lnTo>
                  <a:lnTo>
                    <a:pt x="27318" y="8754"/>
                  </a:lnTo>
                  <a:lnTo>
                    <a:pt x="27331" y="8780"/>
                  </a:lnTo>
                  <a:lnTo>
                    <a:pt x="27347" y="8805"/>
                  </a:lnTo>
                  <a:lnTo>
                    <a:pt x="27364" y="8830"/>
                  </a:lnTo>
                  <a:lnTo>
                    <a:pt x="27381" y="8854"/>
                  </a:lnTo>
                  <a:lnTo>
                    <a:pt x="27399" y="8876"/>
                  </a:lnTo>
                  <a:lnTo>
                    <a:pt x="27419" y="8899"/>
                  </a:lnTo>
                  <a:lnTo>
                    <a:pt x="27440" y="8921"/>
                  </a:lnTo>
                  <a:lnTo>
                    <a:pt x="27462" y="8943"/>
                  </a:lnTo>
                  <a:lnTo>
                    <a:pt x="27484" y="8963"/>
                  </a:lnTo>
                  <a:lnTo>
                    <a:pt x="27509" y="8983"/>
                  </a:lnTo>
                  <a:lnTo>
                    <a:pt x="27534" y="9001"/>
                  </a:lnTo>
                  <a:lnTo>
                    <a:pt x="27560" y="9019"/>
                  </a:lnTo>
                  <a:lnTo>
                    <a:pt x="27589" y="9036"/>
                  </a:lnTo>
                  <a:lnTo>
                    <a:pt x="27618" y="9052"/>
                  </a:lnTo>
                  <a:lnTo>
                    <a:pt x="27648" y="9067"/>
                  </a:lnTo>
                  <a:lnTo>
                    <a:pt x="27679" y="9081"/>
                  </a:lnTo>
                  <a:lnTo>
                    <a:pt x="27711" y="9094"/>
                  </a:lnTo>
                  <a:lnTo>
                    <a:pt x="27746" y="9106"/>
                  </a:lnTo>
                  <a:lnTo>
                    <a:pt x="27734" y="9013"/>
                  </a:lnTo>
                  <a:lnTo>
                    <a:pt x="27730" y="8964"/>
                  </a:lnTo>
                  <a:lnTo>
                    <a:pt x="27727" y="8916"/>
                  </a:lnTo>
                  <a:lnTo>
                    <a:pt x="27724" y="8866"/>
                  </a:lnTo>
                  <a:lnTo>
                    <a:pt x="27722" y="8816"/>
                  </a:lnTo>
                  <a:lnTo>
                    <a:pt x="27721" y="8767"/>
                  </a:lnTo>
                  <a:lnTo>
                    <a:pt x="27721" y="8717"/>
                  </a:lnTo>
                  <a:lnTo>
                    <a:pt x="27722" y="8667"/>
                  </a:lnTo>
                  <a:lnTo>
                    <a:pt x="27725" y="8617"/>
                  </a:lnTo>
                  <a:lnTo>
                    <a:pt x="27729" y="8568"/>
                  </a:lnTo>
                  <a:lnTo>
                    <a:pt x="27734" y="8519"/>
                  </a:lnTo>
                  <a:lnTo>
                    <a:pt x="27743" y="8472"/>
                  </a:lnTo>
                  <a:lnTo>
                    <a:pt x="27752" y="8425"/>
                  </a:lnTo>
                  <a:lnTo>
                    <a:pt x="27763" y="8378"/>
                  </a:lnTo>
                  <a:lnTo>
                    <a:pt x="27776" y="8333"/>
                  </a:lnTo>
                  <a:lnTo>
                    <a:pt x="27783" y="8311"/>
                  </a:lnTo>
                  <a:lnTo>
                    <a:pt x="27792" y="8289"/>
                  </a:lnTo>
                  <a:lnTo>
                    <a:pt x="27800" y="8268"/>
                  </a:lnTo>
                  <a:lnTo>
                    <a:pt x="27809" y="8247"/>
                  </a:lnTo>
                  <a:lnTo>
                    <a:pt x="27820" y="8226"/>
                  </a:lnTo>
                  <a:lnTo>
                    <a:pt x="27829" y="8206"/>
                  </a:lnTo>
                  <a:lnTo>
                    <a:pt x="27840" y="8185"/>
                  </a:lnTo>
                  <a:lnTo>
                    <a:pt x="27852" y="8167"/>
                  </a:lnTo>
                  <a:lnTo>
                    <a:pt x="27864" y="8148"/>
                  </a:lnTo>
                  <a:lnTo>
                    <a:pt x="27877" y="8129"/>
                  </a:lnTo>
                  <a:lnTo>
                    <a:pt x="27890" y="8112"/>
                  </a:lnTo>
                  <a:lnTo>
                    <a:pt x="27905" y="8094"/>
                  </a:lnTo>
                  <a:lnTo>
                    <a:pt x="27921" y="8077"/>
                  </a:lnTo>
                  <a:lnTo>
                    <a:pt x="27936" y="8061"/>
                  </a:lnTo>
                  <a:lnTo>
                    <a:pt x="27953" y="8045"/>
                  </a:lnTo>
                  <a:lnTo>
                    <a:pt x="27970" y="8029"/>
                  </a:lnTo>
                  <a:lnTo>
                    <a:pt x="27987" y="8015"/>
                  </a:lnTo>
                  <a:lnTo>
                    <a:pt x="28006" y="8001"/>
                  </a:lnTo>
                  <a:lnTo>
                    <a:pt x="28026" y="7988"/>
                  </a:lnTo>
                  <a:lnTo>
                    <a:pt x="28047" y="7975"/>
                  </a:lnTo>
                  <a:lnTo>
                    <a:pt x="28067" y="7963"/>
                  </a:lnTo>
                  <a:lnTo>
                    <a:pt x="28089" y="7951"/>
                  </a:lnTo>
                  <a:lnTo>
                    <a:pt x="28112" y="7941"/>
                  </a:lnTo>
                  <a:lnTo>
                    <a:pt x="28136" y="7931"/>
                  </a:lnTo>
                  <a:lnTo>
                    <a:pt x="28160" y="7922"/>
                  </a:lnTo>
                  <a:lnTo>
                    <a:pt x="28186" y="7914"/>
                  </a:lnTo>
                  <a:lnTo>
                    <a:pt x="28212" y="7906"/>
                  </a:lnTo>
                  <a:lnTo>
                    <a:pt x="28240" y="7899"/>
                  </a:lnTo>
                  <a:lnTo>
                    <a:pt x="28268" y="7893"/>
                  </a:lnTo>
                  <a:lnTo>
                    <a:pt x="28298" y="7889"/>
                  </a:lnTo>
                  <a:lnTo>
                    <a:pt x="28328" y="7885"/>
                  </a:lnTo>
                  <a:lnTo>
                    <a:pt x="28358" y="7880"/>
                  </a:lnTo>
                  <a:lnTo>
                    <a:pt x="28384" y="7882"/>
                  </a:lnTo>
                  <a:lnTo>
                    <a:pt x="28410" y="7883"/>
                  </a:lnTo>
                  <a:lnTo>
                    <a:pt x="28435" y="7884"/>
                  </a:lnTo>
                  <a:lnTo>
                    <a:pt x="28460" y="7887"/>
                  </a:lnTo>
                  <a:lnTo>
                    <a:pt x="28485" y="7890"/>
                  </a:lnTo>
                  <a:lnTo>
                    <a:pt x="28510" y="7893"/>
                  </a:lnTo>
                  <a:lnTo>
                    <a:pt x="28535" y="7898"/>
                  </a:lnTo>
                  <a:lnTo>
                    <a:pt x="28559" y="7903"/>
                  </a:lnTo>
                  <a:lnTo>
                    <a:pt x="28583" y="7909"/>
                  </a:lnTo>
                  <a:lnTo>
                    <a:pt x="28607" y="7915"/>
                  </a:lnTo>
                  <a:lnTo>
                    <a:pt x="28630" y="7922"/>
                  </a:lnTo>
                  <a:lnTo>
                    <a:pt x="28654" y="7929"/>
                  </a:lnTo>
                  <a:lnTo>
                    <a:pt x="28676" y="7938"/>
                  </a:lnTo>
                  <a:lnTo>
                    <a:pt x="28699" y="7947"/>
                  </a:lnTo>
                  <a:lnTo>
                    <a:pt x="28721" y="7956"/>
                  </a:lnTo>
                  <a:lnTo>
                    <a:pt x="28743" y="7966"/>
                  </a:lnTo>
                  <a:lnTo>
                    <a:pt x="28765" y="7976"/>
                  </a:lnTo>
                  <a:lnTo>
                    <a:pt x="28787" y="7988"/>
                  </a:lnTo>
                  <a:lnTo>
                    <a:pt x="28808" y="7999"/>
                  </a:lnTo>
                  <a:lnTo>
                    <a:pt x="28828" y="8012"/>
                  </a:lnTo>
                  <a:lnTo>
                    <a:pt x="28869" y="8038"/>
                  </a:lnTo>
                  <a:lnTo>
                    <a:pt x="28908" y="8065"/>
                  </a:lnTo>
                  <a:lnTo>
                    <a:pt x="28945" y="8095"/>
                  </a:lnTo>
                  <a:lnTo>
                    <a:pt x="28981" y="8126"/>
                  </a:lnTo>
                  <a:lnTo>
                    <a:pt x="29016" y="8159"/>
                  </a:lnTo>
                  <a:lnTo>
                    <a:pt x="29048" y="8195"/>
                  </a:lnTo>
                  <a:lnTo>
                    <a:pt x="29078" y="8231"/>
                  </a:lnTo>
                  <a:lnTo>
                    <a:pt x="29107" y="8270"/>
                  </a:lnTo>
                  <a:lnTo>
                    <a:pt x="29134" y="8309"/>
                  </a:lnTo>
                  <a:lnTo>
                    <a:pt x="29159" y="8351"/>
                  </a:lnTo>
                  <a:lnTo>
                    <a:pt x="29182" y="8394"/>
                  </a:lnTo>
                  <a:lnTo>
                    <a:pt x="29202" y="8436"/>
                  </a:lnTo>
                  <a:lnTo>
                    <a:pt x="29221" y="8481"/>
                  </a:lnTo>
                  <a:lnTo>
                    <a:pt x="29229" y="8504"/>
                  </a:lnTo>
                  <a:lnTo>
                    <a:pt x="29238" y="8527"/>
                  </a:lnTo>
                  <a:lnTo>
                    <a:pt x="29245" y="8551"/>
                  </a:lnTo>
                  <a:lnTo>
                    <a:pt x="29251" y="8574"/>
                  </a:lnTo>
                  <a:lnTo>
                    <a:pt x="29257" y="8598"/>
                  </a:lnTo>
                  <a:lnTo>
                    <a:pt x="29263" y="8621"/>
                  </a:lnTo>
                  <a:lnTo>
                    <a:pt x="29268" y="8645"/>
                  </a:lnTo>
                  <a:lnTo>
                    <a:pt x="29272" y="8670"/>
                  </a:lnTo>
                  <a:lnTo>
                    <a:pt x="29275" y="8694"/>
                  </a:lnTo>
                  <a:lnTo>
                    <a:pt x="29278" y="8719"/>
                  </a:lnTo>
                  <a:lnTo>
                    <a:pt x="29280" y="8744"/>
                  </a:lnTo>
                  <a:lnTo>
                    <a:pt x="29282" y="8769"/>
                  </a:lnTo>
                  <a:lnTo>
                    <a:pt x="29283" y="8794"/>
                  </a:lnTo>
                  <a:lnTo>
                    <a:pt x="29283" y="8820"/>
                  </a:lnTo>
                  <a:lnTo>
                    <a:pt x="29283" y="8845"/>
                  </a:lnTo>
                  <a:lnTo>
                    <a:pt x="29282" y="8871"/>
                  </a:lnTo>
                  <a:lnTo>
                    <a:pt x="29280" y="8897"/>
                  </a:lnTo>
                  <a:lnTo>
                    <a:pt x="29278" y="8922"/>
                  </a:lnTo>
                  <a:lnTo>
                    <a:pt x="29271" y="8974"/>
                  </a:lnTo>
                  <a:lnTo>
                    <a:pt x="29262" y="9024"/>
                  </a:lnTo>
                  <a:lnTo>
                    <a:pt x="29251" y="9074"/>
                  </a:lnTo>
                  <a:lnTo>
                    <a:pt x="29238" y="9123"/>
                  </a:lnTo>
                  <a:lnTo>
                    <a:pt x="29223" y="9171"/>
                  </a:lnTo>
                  <a:lnTo>
                    <a:pt x="29206" y="9219"/>
                  </a:lnTo>
                  <a:lnTo>
                    <a:pt x="29188" y="9265"/>
                  </a:lnTo>
                  <a:lnTo>
                    <a:pt x="29167" y="9310"/>
                  </a:lnTo>
                  <a:lnTo>
                    <a:pt x="29144" y="9355"/>
                  </a:lnTo>
                  <a:lnTo>
                    <a:pt x="29120" y="9398"/>
                  </a:lnTo>
                  <a:lnTo>
                    <a:pt x="29094" y="9441"/>
                  </a:lnTo>
                  <a:lnTo>
                    <a:pt x="29067" y="9481"/>
                  </a:lnTo>
                  <a:lnTo>
                    <a:pt x="29038" y="9522"/>
                  </a:lnTo>
                  <a:lnTo>
                    <a:pt x="29006" y="9560"/>
                  </a:lnTo>
                  <a:lnTo>
                    <a:pt x="28974" y="9599"/>
                  </a:lnTo>
                  <a:lnTo>
                    <a:pt x="28941" y="9635"/>
                  </a:lnTo>
                  <a:lnTo>
                    <a:pt x="28905" y="9671"/>
                  </a:lnTo>
                  <a:lnTo>
                    <a:pt x="28869" y="9704"/>
                  </a:lnTo>
                  <a:lnTo>
                    <a:pt x="28831" y="9737"/>
                  </a:lnTo>
                  <a:lnTo>
                    <a:pt x="28792" y="9768"/>
                  </a:lnTo>
                  <a:lnTo>
                    <a:pt x="28751" y="9798"/>
                  </a:lnTo>
                  <a:lnTo>
                    <a:pt x="28710" y="9827"/>
                  </a:lnTo>
                  <a:lnTo>
                    <a:pt x="28666" y="9854"/>
                  </a:lnTo>
                  <a:lnTo>
                    <a:pt x="28622" y="9879"/>
                  </a:lnTo>
                  <a:lnTo>
                    <a:pt x="28578" y="9903"/>
                  </a:lnTo>
                  <a:lnTo>
                    <a:pt x="28532" y="9926"/>
                  </a:lnTo>
                  <a:lnTo>
                    <a:pt x="28484" y="9946"/>
                  </a:lnTo>
                  <a:lnTo>
                    <a:pt x="28436" y="9965"/>
                  </a:lnTo>
                  <a:lnTo>
                    <a:pt x="28387" y="9983"/>
                  </a:lnTo>
                  <a:lnTo>
                    <a:pt x="28337" y="9999"/>
                  </a:lnTo>
                  <a:lnTo>
                    <a:pt x="28287" y="10013"/>
                  </a:lnTo>
                  <a:lnTo>
                    <a:pt x="28236" y="10025"/>
                  </a:lnTo>
                  <a:lnTo>
                    <a:pt x="28189" y="10031"/>
                  </a:lnTo>
                  <a:lnTo>
                    <a:pt x="28143" y="10035"/>
                  </a:lnTo>
                  <a:lnTo>
                    <a:pt x="28098" y="10038"/>
                  </a:lnTo>
                  <a:lnTo>
                    <a:pt x="28052" y="10040"/>
                  </a:lnTo>
                  <a:lnTo>
                    <a:pt x="28006" y="10041"/>
                  </a:lnTo>
                  <a:lnTo>
                    <a:pt x="27960" y="10040"/>
                  </a:lnTo>
                  <a:lnTo>
                    <a:pt x="27915" y="10039"/>
                  </a:lnTo>
                  <a:lnTo>
                    <a:pt x="27870" y="10036"/>
                  </a:lnTo>
                  <a:lnTo>
                    <a:pt x="27825" y="10033"/>
                  </a:lnTo>
                  <a:lnTo>
                    <a:pt x="27780" y="10028"/>
                  </a:lnTo>
                  <a:lnTo>
                    <a:pt x="27735" y="10021"/>
                  </a:lnTo>
                  <a:lnTo>
                    <a:pt x="27691" y="10014"/>
                  </a:lnTo>
                  <a:lnTo>
                    <a:pt x="27647" y="10005"/>
                  </a:lnTo>
                  <a:lnTo>
                    <a:pt x="27602" y="9995"/>
                  </a:lnTo>
                  <a:lnTo>
                    <a:pt x="27559" y="9984"/>
                  </a:lnTo>
                  <a:lnTo>
                    <a:pt x="27516" y="9972"/>
                  </a:lnTo>
                  <a:lnTo>
                    <a:pt x="27473" y="9958"/>
                  </a:lnTo>
                  <a:lnTo>
                    <a:pt x="27430" y="9943"/>
                  </a:lnTo>
                  <a:lnTo>
                    <a:pt x="27388" y="9928"/>
                  </a:lnTo>
                  <a:lnTo>
                    <a:pt x="27346" y="9910"/>
                  </a:lnTo>
                  <a:lnTo>
                    <a:pt x="27305" y="9891"/>
                  </a:lnTo>
                  <a:lnTo>
                    <a:pt x="27265" y="9871"/>
                  </a:lnTo>
                  <a:lnTo>
                    <a:pt x="27224" y="9850"/>
                  </a:lnTo>
                  <a:lnTo>
                    <a:pt x="27185" y="9828"/>
                  </a:lnTo>
                  <a:lnTo>
                    <a:pt x="27145" y="9803"/>
                  </a:lnTo>
                  <a:lnTo>
                    <a:pt x="27107" y="9778"/>
                  </a:lnTo>
                  <a:lnTo>
                    <a:pt x="27068" y="9751"/>
                  </a:lnTo>
                  <a:lnTo>
                    <a:pt x="27031" y="9723"/>
                  </a:lnTo>
                  <a:lnTo>
                    <a:pt x="26994" y="9693"/>
                  </a:lnTo>
                  <a:lnTo>
                    <a:pt x="26958" y="9662"/>
                  </a:lnTo>
                  <a:lnTo>
                    <a:pt x="26922" y="9630"/>
                  </a:lnTo>
                  <a:lnTo>
                    <a:pt x="26888" y="9597"/>
                  </a:lnTo>
                  <a:lnTo>
                    <a:pt x="26854" y="9559"/>
                  </a:lnTo>
                  <a:lnTo>
                    <a:pt x="26821" y="9521"/>
                  </a:lnTo>
                  <a:lnTo>
                    <a:pt x="26790" y="9482"/>
                  </a:lnTo>
                  <a:lnTo>
                    <a:pt x="26761" y="9443"/>
                  </a:lnTo>
                  <a:lnTo>
                    <a:pt x="26732" y="9403"/>
                  </a:lnTo>
                  <a:lnTo>
                    <a:pt x="26705" y="9364"/>
                  </a:lnTo>
                  <a:lnTo>
                    <a:pt x="26679" y="9323"/>
                  </a:lnTo>
                  <a:lnTo>
                    <a:pt x="26655" y="9282"/>
                  </a:lnTo>
                  <a:lnTo>
                    <a:pt x="26631" y="9241"/>
                  </a:lnTo>
                  <a:lnTo>
                    <a:pt x="26609" y="9199"/>
                  </a:lnTo>
                  <a:lnTo>
                    <a:pt x="26588" y="9157"/>
                  </a:lnTo>
                  <a:lnTo>
                    <a:pt x="26568" y="9115"/>
                  </a:lnTo>
                  <a:lnTo>
                    <a:pt x="26551" y="9073"/>
                  </a:lnTo>
                  <a:lnTo>
                    <a:pt x="26533" y="9029"/>
                  </a:lnTo>
                  <a:lnTo>
                    <a:pt x="26517" y="8987"/>
                  </a:lnTo>
                  <a:lnTo>
                    <a:pt x="26503" y="8943"/>
                  </a:lnTo>
                  <a:lnTo>
                    <a:pt x="26489" y="8900"/>
                  </a:lnTo>
                  <a:lnTo>
                    <a:pt x="26477" y="8857"/>
                  </a:lnTo>
                  <a:lnTo>
                    <a:pt x="26466" y="8812"/>
                  </a:lnTo>
                  <a:lnTo>
                    <a:pt x="26456" y="8768"/>
                  </a:lnTo>
                  <a:lnTo>
                    <a:pt x="26448" y="8723"/>
                  </a:lnTo>
                  <a:lnTo>
                    <a:pt x="26440" y="8680"/>
                  </a:lnTo>
                  <a:lnTo>
                    <a:pt x="26434" y="8635"/>
                  </a:lnTo>
                  <a:lnTo>
                    <a:pt x="26429" y="8590"/>
                  </a:lnTo>
                  <a:lnTo>
                    <a:pt x="26425" y="8546"/>
                  </a:lnTo>
                  <a:lnTo>
                    <a:pt x="26422" y="8501"/>
                  </a:lnTo>
                  <a:lnTo>
                    <a:pt x="26421" y="8456"/>
                  </a:lnTo>
                  <a:lnTo>
                    <a:pt x="26419" y="8412"/>
                  </a:lnTo>
                  <a:lnTo>
                    <a:pt x="26419" y="8368"/>
                  </a:lnTo>
                  <a:lnTo>
                    <a:pt x="26422" y="8323"/>
                  </a:lnTo>
                  <a:lnTo>
                    <a:pt x="26425" y="8278"/>
                  </a:lnTo>
                  <a:lnTo>
                    <a:pt x="26428" y="8233"/>
                  </a:lnTo>
                  <a:lnTo>
                    <a:pt x="26433" y="8189"/>
                  </a:lnTo>
                  <a:lnTo>
                    <a:pt x="26439" y="8145"/>
                  </a:lnTo>
                  <a:lnTo>
                    <a:pt x="26445" y="8100"/>
                  </a:lnTo>
                  <a:lnTo>
                    <a:pt x="26454" y="8056"/>
                  </a:lnTo>
                  <a:lnTo>
                    <a:pt x="26463" y="8013"/>
                  </a:lnTo>
                  <a:lnTo>
                    <a:pt x="26473" y="7969"/>
                  </a:lnTo>
                  <a:lnTo>
                    <a:pt x="26484" y="7925"/>
                  </a:lnTo>
                  <a:lnTo>
                    <a:pt x="26497" y="7882"/>
                  </a:lnTo>
                  <a:lnTo>
                    <a:pt x="26509" y="7839"/>
                  </a:lnTo>
                  <a:lnTo>
                    <a:pt x="26524" y="7796"/>
                  </a:lnTo>
                  <a:lnTo>
                    <a:pt x="26539" y="7754"/>
                  </a:lnTo>
                  <a:lnTo>
                    <a:pt x="26555" y="7711"/>
                  </a:lnTo>
                  <a:lnTo>
                    <a:pt x="26571" y="7669"/>
                  </a:lnTo>
                  <a:lnTo>
                    <a:pt x="26590" y="7628"/>
                  </a:lnTo>
                  <a:lnTo>
                    <a:pt x="26609" y="7587"/>
                  </a:lnTo>
                  <a:lnTo>
                    <a:pt x="26629" y="7546"/>
                  </a:lnTo>
                  <a:lnTo>
                    <a:pt x="26650" y="7506"/>
                  </a:lnTo>
                  <a:lnTo>
                    <a:pt x="26671" y="7465"/>
                  </a:lnTo>
                  <a:lnTo>
                    <a:pt x="26694" y="7426"/>
                  </a:lnTo>
                  <a:lnTo>
                    <a:pt x="26718" y="7387"/>
                  </a:lnTo>
                  <a:lnTo>
                    <a:pt x="26743" y="7349"/>
                  </a:lnTo>
                  <a:lnTo>
                    <a:pt x="26768" y="7310"/>
                  </a:lnTo>
                  <a:lnTo>
                    <a:pt x="26795" y="7273"/>
                  </a:lnTo>
                  <a:lnTo>
                    <a:pt x="26822" y="7236"/>
                  </a:lnTo>
                  <a:lnTo>
                    <a:pt x="26850" y="7200"/>
                  </a:lnTo>
                  <a:lnTo>
                    <a:pt x="26880" y="7163"/>
                  </a:lnTo>
                  <a:lnTo>
                    <a:pt x="26910" y="7128"/>
                  </a:lnTo>
                  <a:lnTo>
                    <a:pt x="26940" y="7094"/>
                  </a:lnTo>
                  <a:lnTo>
                    <a:pt x="26971" y="7060"/>
                  </a:lnTo>
                  <a:lnTo>
                    <a:pt x="27005" y="7027"/>
                  </a:lnTo>
                  <a:lnTo>
                    <a:pt x="27038" y="6994"/>
                  </a:lnTo>
                  <a:lnTo>
                    <a:pt x="27071" y="6962"/>
                  </a:lnTo>
                  <a:lnTo>
                    <a:pt x="27107" y="6933"/>
                  </a:lnTo>
                  <a:lnTo>
                    <a:pt x="27141" y="6906"/>
                  </a:lnTo>
                  <a:lnTo>
                    <a:pt x="27176" y="6880"/>
                  </a:lnTo>
                  <a:lnTo>
                    <a:pt x="27212" y="6854"/>
                  </a:lnTo>
                  <a:lnTo>
                    <a:pt x="27248" y="6829"/>
                  </a:lnTo>
                  <a:lnTo>
                    <a:pt x="27285" y="6805"/>
                  </a:lnTo>
                  <a:lnTo>
                    <a:pt x="27321" y="6782"/>
                  </a:lnTo>
                  <a:lnTo>
                    <a:pt x="27357" y="6761"/>
                  </a:lnTo>
                  <a:lnTo>
                    <a:pt x="27395" y="6740"/>
                  </a:lnTo>
                  <a:lnTo>
                    <a:pt x="27432" y="6719"/>
                  </a:lnTo>
                  <a:lnTo>
                    <a:pt x="27470" y="6699"/>
                  </a:lnTo>
                  <a:lnTo>
                    <a:pt x="27508" y="6681"/>
                  </a:lnTo>
                  <a:lnTo>
                    <a:pt x="27546" y="6663"/>
                  </a:lnTo>
                  <a:lnTo>
                    <a:pt x="27584" y="6646"/>
                  </a:lnTo>
                  <a:lnTo>
                    <a:pt x="27623" y="6630"/>
                  </a:lnTo>
                  <a:lnTo>
                    <a:pt x="27662" y="6615"/>
                  </a:lnTo>
                  <a:lnTo>
                    <a:pt x="27701" y="6600"/>
                  </a:lnTo>
                  <a:lnTo>
                    <a:pt x="27741" y="6587"/>
                  </a:lnTo>
                  <a:lnTo>
                    <a:pt x="27780" y="6573"/>
                  </a:lnTo>
                  <a:lnTo>
                    <a:pt x="27820" y="6562"/>
                  </a:lnTo>
                  <a:lnTo>
                    <a:pt x="27859" y="6550"/>
                  </a:lnTo>
                  <a:lnTo>
                    <a:pt x="27899" y="6540"/>
                  </a:lnTo>
                  <a:lnTo>
                    <a:pt x="27939" y="6531"/>
                  </a:lnTo>
                  <a:lnTo>
                    <a:pt x="27980" y="6521"/>
                  </a:lnTo>
                  <a:lnTo>
                    <a:pt x="28020" y="6514"/>
                  </a:lnTo>
                  <a:lnTo>
                    <a:pt x="28060" y="6507"/>
                  </a:lnTo>
                  <a:lnTo>
                    <a:pt x="28101" y="6499"/>
                  </a:lnTo>
                  <a:lnTo>
                    <a:pt x="28141" y="6494"/>
                  </a:lnTo>
                  <a:lnTo>
                    <a:pt x="28182" y="6489"/>
                  </a:lnTo>
                  <a:lnTo>
                    <a:pt x="28223" y="6485"/>
                  </a:lnTo>
                  <a:lnTo>
                    <a:pt x="28264" y="6482"/>
                  </a:lnTo>
                  <a:lnTo>
                    <a:pt x="28305" y="6480"/>
                  </a:lnTo>
                  <a:lnTo>
                    <a:pt x="28345" y="6478"/>
                  </a:lnTo>
                  <a:lnTo>
                    <a:pt x="28387" y="6477"/>
                  </a:lnTo>
                  <a:lnTo>
                    <a:pt x="28428" y="6477"/>
                  </a:lnTo>
                  <a:lnTo>
                    <a:pt x="28468" y="6477"/>
                  </a:lnTo>
                  <a:lnTo>
                    <a:pt x="28510" y="6479"/>
                  </a:lnTo>
                  <a:lnTo>
                    <a:pt x="28550" y="6481"/>
                  </a:lnTo>
                  <a:lnTo>
                    <a:pt x="28592" y="6483"/>
                  </a:lnTo>
                  <a:lnTo>
                    <a:pt x="28633" y="6486"/>
                  </a:lnTo>
                  <a:lnTo>
                    <a:pt x="28673" y="6490"/>
                  </a:lnTo>
                  <a:lnTo>
                    <a:pt x="28715" y="6495"/>
                  </a:lnTo>
                  <a:lnTo>
                    <a:pt x="28756" y="6501"/>
                  </a:lnTo>
                  <a:lnTo>
                    <a:pt x="28796" y="6508"/>
                  </a:lnTo>
                  <a:lnTo>
                    <a:pt x="28837" y="6514"/>
                  </a:lnTo>
                  <a:lnTo>
                    <a:pt x="28877" y="6522"/>
                  </a:lnTo>
                  <a:lnTo>
                    <a:pt x="28918" y="6531"/>
                  </a:lnTo>
                  <a:lnTo>
                    <a:pt x="28959" y="6540"/>
                  </a:lnTo>
                  <a:lnTo>
                    <a:pt x="28999" y="6549"/>
                  </a:lnTo>
                  <a:lnTo>
                    <a:pt x="29040" y="6560"/>
                  </a:lnTo>
                  <a:lnTo>
                    <a:pt x="29079" y="6571"/>
                  </a:lnTo>
                  <a:lnTo>
                    <a:pt x="29119" y="6584"/>
                  </a:lnTo>
                  <a:lnTo>
                    <a:pt x="29159" y="6596"/>
                  </a:lnTo>
                  <a:lnTo>
                    <a:pt x="29199" y="6610"/>
                  </a:lnTo>
                  <a:lnTo>
                    <a:pt x="29239" y="6623"/>
                  </a:lnTo>
                  <a:lnTo>
                    <a:pt x="29277" y="6638"/>
                  </a:lnTo>
                  <a:lnTo>
                    <a:pt x="29317" y="6653"/>
                  </a:lnTo>
                  <a:lnTo>
                    <a:pt x="29355" y="6669"/>
                  </a:lnTo>
                  <a:lnTo>
                    <a:pt x="29395" y="6686"/>
                  </a:lnTo>
                  <a:lnTo>
                    <a:pt x="29432" y="6703"/>
                  </a:lnTo>
                  <a:lnTo>
                    <a:pt x="29471" y="6721"/>
                  </a:lnTo>
                  <a:lnTo>
                    <a:pt x="29509" y="6740"/>
                  </a:lnTo>
                  <a:lnTo>
                    <a:pt x="29547" y="6759"/>
                  </a:lnTo>
                  <a:lnTo>
                    <a:pt x="29584" y="6778"/>
                  </a:lnTo>
                  <a:lnTo>
                    <a:pt x="29619" y="6799"/>
                  </a:lnTo>
                  <a:lnTo>
                    <a:pt x="29652" y="6819"/>
                  </a:lnTo>
                  <a:lnTo>
                    <a:pt x="29685" y="6841"/>
                  </a:lnTo>
                  <a:lnTo>
                    <a:pt x="29717" y="6863"/>
                  </a:lnTo>
                  <a:lnTo>
                    <a:pt x="29750" y="6884"/>
                  </a:lnTo>
                  <a:lnTo>
                    <a:pt x="29781" y="6906"/>
                  </a:lnTo>
                  <a:lnTo>
                    <a:pt x="29812" y="6929"/>
                  </a:lnTo>
                  <a:lnTo>
                    <a:pt x="29842" y="6953"/>
                  </a:lnTo>
                  <a:lnTo>
                    <a:pt x="29873" y="6977"/>
                  </a:lnTo>
                  <a:lnTo>
                    <a:pt x="29902" y="7001"/>
                  </a:lnTo>
                  <a:lnTo>
                    <a:pt x="29931" y="7025"/>
                  </a:lnTo>
                  <a:lnTo>
                    <a:pt x="29959" y="7050"/>
                  </a:lnTo>
                  <a:lnTo>
                    <a:pt x="29987" y="7075"/>
                  </a:lnTo>
                  <a:lnTo>
                    <a:pt x="30014" y="7101"/>
                  </a:lnTo>
                  <a:lnTo>
                    <a:pt x="30041" y="7127"/>
                  </a:lnTo>
                  <a:lnTo>
                    <a:pt x="30067" y="7153"/>
                  </a:lnTo>
                  <a:lnTo>
                    <a:pt x="30118" y="7207"/>
                  </a:lnTo>
                  <a:lnTo>
                    <a:pt x="30167" y="7261"/>
                  </a:lnTo>
                  <a:lnTo>
                    <a:pt x="30213" y="7317"/>
                  </a:lnTo>
                  <a:lnTo>
                    <a:pt x="30258" y="7376"/>
                  </a:lnTo>
                  <a:lnTo>
                    <a:pt x="30300" y="7434"/>
                  </a:lnTo>
                  <a:lnTo>
                    <a:pt x="30341" y="7494"/>
                  </a:lnTo>
                  <a:lnTo>
                    <a:pt x="30379" y="7555"/>
                  </a:lnTo>
                  <a:lnTo>
                    <a:pt x="30415" y="7617"/>
                  </a:lnTo>
                  <a:lnTo>
                    <a:pt x="30449" y="7680"/>
                  </a:lnTo>
                  <a:lnTo>
                    <a:pt x="30482" y="7744"/>
                  </a:lnTo>
                  <a:lnTo>
                    <a:pt x="30512" y="7809"/>
                  </a:lnTo>
                  <a:lnTo>
                    <a:pt x="30540" y="7874"/>
                  </a:lnTo>
                  <a:lnTo>
                    <a:pt x="30566" y="7941"/>
                  </a:lnTo>
                  <a:lnTo>
                    <a:pt x="30590" y="8007"/>
                  </a:lnTo>
                  <a:lnTo>
                    <a:pt x="30612" y="8075"/>
                  </a:lnTo>
                  <a:lnTo>
                    <a:pt x="30632" y="8144"/>
                  </a:lnTo>
                  <a:lnTo>
                    <a:pt x="30649" y="8212"/>
                  </a:lnTo>
                  <a:lnTo>
                    <a:pt x="30665" y="8282"/>
                  </a:lnTo>
                  <a:lnTo>
                    <a:pt x="30678" y="8352"/>
                  </a:lnTo>
                  <a:lnTo>
                    <a:pt x="30691" y="8423"/>
                  </a:lnTo>
                  <a:lnTo>
                    <a:pt x="30700" y="8493"/>
                  </a:lnTo>
                  <a:lnTo>
                    <a:pt x="30709" y="8565"/>
                  </a:lnTo>
                  <a:lnTo>
                    <a:pt x="30714" y="8636"/>
                  </a:lnTo>
                  <a:lnTo>
                    <a:pt x="30718" y="8708"/>
                  </a:lnTo>
                  <a:lnTo>
                    <a:pt x="30720" y="8780"/>
                  </a:lnTo>
                  <a:lnTo>
                    <a:pt x="30720" y="8853"/>
                  </a:lnTo>
                  <a:lnTo>
                    <a:pt x="30718" y="8924"/>
                  </a:lnTo>
                  <a:lnTo>
                    <a:pt x="30714" y="8996"/>
                  </a:lnTo>
                  <a:lnTo>
                    <a:pt x="30708" y="9068"/>
                  </a:lnTo>
                  <a:lnTo>
                    <a:pt x="30700" y="9141"/>
                  </a:lnTo>
                  <a:lnTo>
                    <a:pt x="30690" y="9213"/>
                  </a:lnTo>
                  <a:lnTo>
                    <a:pt x="30678" y="9284"/>
                  </a:lnTo>
                  <a:lnTo>
                    <a:pt x="30665" y="9355"/>
                  </a:lnTo>
                  <a:lnTo>
                    <a:pt x="30649" y="9427"/>
                  </a:lnTo>
                  <a:lnTo>
                    <a:pt x="30632" y="9498"/>
                  </a:lnTo>
                  <a:lnTo>
                    <a:pt x="30612" y="9569"/>
                  </a:lnTo>
                  <a:lnTo>
                    <a:pt x="30590" y="9638"/>
                  </a:lnTo>
                  <a:lnTo>
                    <a:pt x="30567" y="9708"/>
                  </a:lnTo>
                  <a:lnTo>
                    <a:pt x="30542" y="9777"/>
                  </a:lnTo>
                  <a:lnTo>
                    <a:pt x="30515" y="9845"/>
                  </a:lnTo>
                  <a:lnTo>
                    <a:pt x="30486" y="9913"/>
                  </a:lnTo>
                  <a:lnTo>
                    <a:pt x="30456" y="9981"/>
                  </a:lnTo>
                  <a:lnTo>
                    <a:pt x="30422" y="10047"/>
                  </a:lnTo>
                  <a:lnTo>
                    <a:pt x="30388" y="10113"/>
                  </a:lnTo>
                  <a:lnTo>
                    <a:pt x="30351" y="10177"/>
                  </a:lnTo>
                  <a:lnTo>
                    <a:pt x="30313" y="10242"/>
                  </a:lnTo>
                  <a:lnTo>
                    <a:pt x="30273" y="10304"/>
                  </a:lnTo>
                  <a:lnTo>
                    <a:pt x="30231" y="10367"/>
                  </a:lnTo>
                  <a:lnTo>
                    <a:pt x="30187" y="10428"/>
                  </a:lnTo>
                  <a:lnTo>
                    <a:pt x="30141" y="10488"/>
                  </a:lnTo>
                  <a:lnTo>
                    <a:pt x="30094" y="10547"/>
                  </a:lnTo>
                  <a:lnTo>
                    <a:pt x="30044" y="10604"/>
                  </a:lnTo>
                  <a:lnTo>
                    <a:pt x="29993" y="10660"/>
                  </a:lnTo>
                  <a:lnTo>
                    <a:pt x="29940" y="10715"/>
                  </a:lnTo>
                  <a:lnTo>
                    <a:pt x="29886" y="10770"/>
                  </a:lnTo>
                  <a:lnTo>
                    <a:pt x="29829" y="10822"/>
                  </a:lnTo>
                  <a:lnTo>
                    <a:pt x="29775" y="10867"/>
                  </a:lnTo>
                  <a:lnTo>
                    <a:pt x="29719" y="10911"/>
                  </a:lnTo>
                  <a:lnTo>
                    <a:pt x="29662" y="10953"/>
                  </a:lnTo>
                  <a:lnTo>
                    <a:pt x="29605" y="10993"/>
                  </a:lnTo>
                  <a:lnTo>
                    <a:pt x="29548" y="11032"/>
                  </a:lnTo>
                  <a:lnTo>
                    <a:pt x="29489" y="11068"/>
                  </a:lnTo>
                  <a:lnTo>
                    <a:pt x="29431" y="11105"/>
                  </a:lnTo>
                  <a:lnTo>
                    <a:pt x="29372" y="11138"/>
                  </a:lnTo>
                  <a:lnTo>
                    <a:pt x="29311" y="11170"/>
                  </a:lnTo>
                  <a:lnTo>
                    <a:pt x="29251" y="11201"/>
                  </a:lnTo>
                  <a:lnTo>
                    <a:pt x="29191" y="11231"/>
                  </a:lnTo>
                  <a:lnTo>
                    <a:pt x="29129" y="11259"/>
                  </a:lnTo>
                  <a:lnTo>
                    <a:pt x="29068" y="11285"/>
                  </a:lnTo>
                  <a:lnTo>
                    <a:pt x="29005" y="11310"/>
                  </a:lnTo>
                  <a:lnTo>
                    <a:pt x="28943" y="11333"/>
                  </a:lnTo>
                  <a:lnTo>
                    <a:pt x="28880" y="11353"/>
                  </a:lnTo>
                  <a:lnTo>
                    <a:pt x="28817" y="11374"/>
                  </a:lnTo>
                  <a:lnTo>
                    <a:pt x="28753" y="11392"/>
                  </a:lnTo>
                  <a:lnTo>
                    <a:pt x="28689" y="11410"/>
                  </a:lnTo>
                  <a:lnTo>
                    <a:pt x="28625" y="11424"/>
                  </a:lnTo>
                  <a:lnTo>
                    <a:pt x="28561" y="11439"/>
                  </a:lnTo>
                  <a:lnTo>
                    <a:pt x="28496" y="11451"/>
                  </a:lnTo>
                  <a:lnTo>
                    <a:pt x="28431" y="11462"/>
                  </a:lnTo>
                  <a:lnTo>
                    <a:pt x="28366" y="11471"/>
                  </a:lnTo>
                  <a:lnTo>
                    <a:pt x="28301" y="11479"/>
                  </a:lnTo>
                  <a:lnTo>
                    <a:pt x="28236" y="11486"/>
                  </a:lnTo>
                  <a:lnTo>
                    <a:pt x="28170" y="11490"/>
                  </a:lnTo>
                  <a:lnTo>
                    <a:pt x="28105" y="11494"/>
                  </a:lnTo>
                  <a:lnTo>
                    <a:pt x="28039" y="11496"/>
                  </a:lnTo>
                  <a:lnTo>
                    <a:pt x="27974" y="11496"/>
                  </a:lnTo>
                  <a:lnTo>
                    <a:pt x="27908" y="11495"/>
                  </a:lnTo>
                  <a:lnTo>
                    <a:pt x="27843" y="11493"/>
                  </a:lnTo>
                  <a:lnTo>
                    <a:pt x="27777" y="11489"/>
                  </a:lnTo>
                  <a:lnTo>
                    <a:pt x="27711" y="11484"/>
                  </a:lnTo>
                  <a:lnTo>
                    <a:pt x="27646" y="11476"/>
                  </a:lnTo>
                  <a:lnTo>
                    <a:pt x="27580" y="11468"/>
                  </a:lnTo>
                  <a:lnTo>
                    <a:pt x="27516" y="11459"/>
                  </a:lnTo>
                  <a:lnTo>
                    <a:pt x="27450" y="11447"/>
                  </a:lnTo>
                  <a:lnTo>
                    <a:pt x="27386" y="11435"/>
                  </a:lnTo>
                  <a:lnTo>
                    <a:pt x="27320" y="11421"/>
                  </a:lnTo>
                  <a:lnTo>
                    <a:pt x="27255" y="11405"/>
                  </a:lnTo>
                  <a:lnTo>
                    <a:pt x="27192" y="11389"/>
                  </a:lnTo>
                  <a:lnTo>
                    <a:pt x="27127" y="11371"/>
                  </a:lnTo>
                  <a:lnTo>
                    <a:pt x="27064" y="11351"/>
                  </a:lnTo>
                  <a:lnTo>
                    <a:pt x="27000" y="11331"/>
                  </a:lnTo>
                  <a:lnTo>
                    <a:pt x="26937" y="11308"/>
                  </a:lnTo>
                  <a:lnTo>
                    <a:pt x="26874" y="11284"/>
                  </a:lnTo>
                  <a:lnTo>
                    <a:pt x="26812" y="11259"/>
                  </a:lnTo>
                  <a:lnTo>
                    <a:pt x="26751" y="11233"/>
                  </a:lnTo>
                  <a:lnTo>
                    <a:pt x="26689" y="11205"/>
                  </a:lnTo>
                  <a:lnTo>
                    <a:pt x="26628" y="11175"/>
                  </a:lnTo>
                  <a:lnTo>
                    <a:pt x="26567" y="11144"/>
                  </a:lnTo>
                  <a:lnTo>
                    <a:pt x="26507" y="11113"/>
                  </a:lnTo>
                  <a:lnTo>
                    <a:pt x="26448" y="11080"/>
                  </a:lnTo>
                  <a:lnTo>
                    <a:pt x="26388" y="11044"/>
                  </a:lnTo>
                  <a:lnTo>
                    <a:pt x="26330" y="11009"/>
                  </a:lnTo>
                  <a:lnTo>
                    <a:pt x="26272" y="10971"/>
                  </a:lnTo>
                  <a:lnTo>
                    <a:pt x="26214" y="10933"/>
                  </a:lnTo>
                  <a:lnTo>
                    <a:pt x="26158" y="10892"/>
                  </a:lnTo>
                  <a:lnTo>
                    <a:pt x="26102" y="10852"/>
                  </a:lnTo>
                  <a:lnTo>
                    <a:pt x="26047" y="10809"/>
                  </a:lnTo>
                  <a:lnTo>
                    <a:pt x="25992" y="10765"/>
                  </a:lnTo>
                  <a:lnTo>
                    <a:pt x="25937" y="10720"/>
                  </a:lnTo>
                  <a:lnTo>
                    <a:pt x="25884" y="10673"/>
                  </a:lnTo>
                  <a:lnTo>
                    <a:pt x="25840" y="10644"/>
                  </a:lnTo>
                  <a:lnTo>
                    <a:pt x="25797" y="10618"/>
                  </a:lnTo>
                  <a:lnTo>
                    <a:pt x="25756" y="10593"/>
                  </a:lnTo>
                  <a:lnTo>
                    <a:pt x="25718" y="10571"/>
                  </a:lnTo>
                  <a:lnTo>
                    <a:pt x="25681" y="10551"/>
                  </a:lnTo>
                  <a:lnTo>
                    <a:pt x="25646" y="10533"/>
                  </a:lnTo>
                  <a:lnTo>
                    <a:pt x="25613" y="10518"/>
                  </a:lnTo>
                  <a:lnTo>
                    <a:pt x="25581" y="10503"/>
                  </a:lnTo>
                  <a:lnTo>
                    <a:pt x="25550" y="10492"/>
                  </a:lnTo>
                  <a:lnTo>
                    <a:pt x="25521" y="10480"/>
                  </a:lnTo>
                  <a:lnTo>
                    <a:pt x="25493" y="10472"/>
                  </a:lnTo>
                  <a:lnTo>
                    <a:pt x="25466" y="10464"/>
                  </a:lnTo>
                  <a:lnTo>
                    <a:pt x="25440" y="10457"/>
                  </a:lnTo>
                  <a:lnTo>
                    <a:pt x="25414" y="10452"/>
                  </a:lnTo>
                  <a:lnTo>
                    <a:pt x="25389" y="10448"/>
                  </a:lnTo>
                  <a:lnTo>
                    <a:pt x="25364" y="10445"/>
                  </a:lnTo>
                  <a:lnTo>
                    <a:pt x="3051" y="10445"/>
                  </a:lnTo>
                  <a:lnTo>
                    <a:pt x="2972" y="10444"/>
                  </a:lnTo>
                  <a:lnTo>
                    <a:pt x="2894" y="10442"/>
                  </a:lnTo>
                  <a:lnTo>
                    <a:pt x="2816" y="10437"/>
                  </a:lnTo>
                  <a:lnTo>
                    <a:pt x="2739" y="10429"/>
                  </a:lnTo>
                  <a:lnTo>
                    <a:pt x="2662" y="10421"/>
                  </a:lnTo>
                  <a:lnTo>
                    <a:pt x="2586" y="10411"/>
                  </a:lnTo>
                  <a:lnTo>
                    <a:pt x="2511" y="10398"/>
                  </a:lnTo>
                  <a:lnTo>
                    <a:pt x="2436" y="10383"/>
                  </a:lnTo>
                  <a:lnTo>
                    <a:pt x="2362" y="10367"/>
                  </a:lnTo>
                  <a:lnTo>
                    <a:pt x="2288" y="10349"/>
                  </a:lnTo>
                  <a:lnTo>
                    <a:pt x="2215" y="10329"/>
                  </a:lnTo>
                  <a:lnTo>
                    <a:pt x="2143" y="10309"/>
                  </a:lnTo>
                  <a:lnTo>
                    <a:pt x="2073" y="10285"/>
                  </a:lnTo>
                  <a:lnTo>
                    <a:pt x="2002" y="10261"/>
                  </a:lnTo>
                  <a:lnTo>
                    <a:pt x="1932" y="10234"/>
                  </a:lnTo>
                  <a:lnTo>
                    <a:pt x="1863" y="10205"/>
                  </a:lnTo>
                  <a:lnTo>
                    <a:pt x="1795" y="10176"/>
                  </a:lnTo>
                  <a:lnTo>
                    <a:pt x="1728" y="10144"/>
                  </a:lnTo>
                  <a:lnTo>
                    <a:pt x="1661" y="10112"/>
                  </a:lnTo>
                  <a:lnTo>
                    <a:pt x="1597" y="10077"/>
                  </a:lnTo>
                  <a:lnTo>
                    <a:pt x="1532" y="10041"/>
                  </a:lnTo>
                  <a:lnTo>
                    <a:pt x="1469" y="10004"/>
                  </a:lnTo>
                  <a:lnTo>
                    <a:pt x="1406" y="9965"/>
                  </a:lnTo>
                  <a:lnTo>
                    <a:pt x="1345" y="9924"/>
                  </a:lnTo>
                  <a:lnTo>
                    <a:pt x="1285" y="9883"/>
                  </a:lnTo>
                  <a:lnTo>
                    <a:pt x="1225" y="9839"/>
                  </a:lnTo>
                  <a:lnTo>
                    <a:pt x="1167" y="9794"/>
                  </a:lnTo>
                  <a:lnTo>
                    <a:pt x="1110" y="9749"/>
                  </a:lnTo>
                  <a:lnTo>
                    <a:pt x="1055" y="9702"/>
                  </a:lnTo>
                  <a:lnTo>
                    <a:pt x="999" y="9653"/>
                  </a:lnTo>
                  <a:lnTo>
                    <a:pt x="945" y="9603"/>
                  </a:lnTo>
                  <a:lnTo>
                    <a:pt x="893" y="9552"/>
                  </a:lnTo>
                  <a:lnTo>
                    <a:pt x="842" y="9500"/>
                  </a:lnTo>
                  <a:lnTo>
                    <a:pt x="792" y="9446"/>
                  </a:lnTo>
                  <a:lnTo>
                    <a:pt x="743" y="9392"/>
                  </a:lnTo>
                  <a:lnTo>
                    <a:pt x="696" y="9335"/>
                  </a:lnTo>
                  <a:lnTo>
                    <a:pt x="651" y="9278"/>
                  </a:lnTo>
                  <a:lnTo>
                    <a:pt x="606" y="9220"/>
                  </a:lnTo>
                  <a:lnTo>
                    <a:pt x="562" y="9161"/>
                  </a:lnTo>
                  <a:lnTo>
                    <a:pt x="521" y="9100"/>
                  </a:lnTo>
                  <a:lnTo>
                    <a:pt x="480" y="9039"/>
                  </a:lnTo>
                  <a:lnTo>
                    <a:pt x="441" y="8976"/>
                  </a:lnTo>
                  <a:lnTo>
                    <a:pt x="404" y="8913"/>
                  </a:lnTo>
                  <a:lnTo>
                    <a:pt x="367" y="8849"/>
                  </a:lnTo>
                  <a:lnTo>
                    <a:pt x="333" y="8784"/>
                  </a:lnTo>
                  <a:lnTo>
                    <a:pt x="301" y="8717"/>
                  </a:lnTo>
                  <a:lnTo>
                    <a:pt x="270" y="8651"/>
                  </a:lnTo>
                  <a:lnTo>
                    <a:pt x="239" y="8582"/>
                  </a:lnTo>
                  <a:lnTo>
                    <a:pt x="211" y="8513"/>
                  </a:lnTo>
                  <a:lnTo>
                    <a:pt x="185" y="8444"/>
                  </a:lnTo>
                  <a:lnTo>
                    <a:pt x="160" y="8373"/>
                  </a:lnTo>
                  <a:lnTo>
                    <a:pt x="136" y="8302"/>
                  </a:lnTo>
                  <a:lnTo>
                    <a:pt x="116" y="8230"/>
                  </a:lnTo>
                  <a:lnTo>
                    <a:pt x="96" y="8157"/>
                  </a:lnTo>
                  <a:lnTo>
                    <a:pt x="78" y="8083"/>
                  </a:lnTo>
                  <a:lnTo>
                    <a:pt x="61" y="8010"/>
                  </a:lnTo>
                  <a:lnTo>
                    <a:pt x="47" y="7935"/>
                  </a:lnTo>
                  <a:lnTo>
                    <a:pt x="34" y="7860"/>
                  </a:lnTo>
                  <a:lnTo>
                    <a:pt x="24" y="7784"/>
                  </a:lnTo>
                  <a:lnTo>
                    <a:pt x="16" y="7707"/>
                  </a:lnTo>
                  <a:lnTo>
                    <a:pt x="8" y="7630"/>
                  </a:lnTo>
                  <a:lnTo>
                    <a:pt x="4" y="7552"/>
                  </a:lnTo>
                  <a:lnTo>
                    <a:pt x="1" y="7474"/>
                  </a:lnTo>
                  <a:lnTo>
                    <a:pt x="0" y="7394"/>
                  </a:lnTo>
                  <a:lnTo>
                    <a:pt x="0" y="3050"/>
                  </a:lnTo>
                  <a:lnTo>
                    <a:pt x="1" y="2971"/>
                  </a:lnTo>
                  <a:lnTo>
                    <a:pt x="4" y="2893"/>
                  </a:lnTo>
                  <a:lnTo>
                    <a:pt x="8" y="2815"/>
                  </a:lnTo>
                  <a:lnTo>
                    <a:pt x="16" y="2738"/>
                  </a:lnTo>
                  <a:lnTo>
                    <a:pt x="24" y="2661"/>
                  </a:lnTo>
                  <a:lnTo>
                    <a:pt x="34" y="2585"/>
                  </a:lnTo>
                  <a:lnTo>
                    <a:pt x="47" y="2510"/>
                  </a:lnTo>
                  <a:lnTo>
                    <a:pt x="61" y="2435"/>
                  </a:lnTo>
                  <a:lnTo>
                    <a:pt x="78" y="2361"/>
                  </a:lnTo>
                  <a:lnTo>
                    <a:pt x="96" y="2288"/>
                  </a:lnTo>
                  <a:lnTo>
                    <a:pt x="116" y="2215"/>
                  </a:lnTo>
                  <a:lnTo>
                    <a:pt x="136" y="2143"/>
                  </a:lnTo>
                  <a:lnTo>
                    <a:pt x="160" y="2072"/>
                  </a:lnTo>
                  <a:lnTo>
                    <a:pt x="185" y="2001"/>
                  </a:lnTo>
                  <a:lnTo>
                    <a:pt x="211" y="1932"/>
                  </a:lnTo>
                  <a:lnTo>
                    <a:pt x="239" y="1863"/>
                  </a:lnTo>
                  <a:lnTo>
                    <a:pt x="270" y="1795"/>
                  </a:lnTo>
                  <a:lnTo>
                    <a:pt x="301" y="1728"/>
                  </a:lnTo>
                  <a:lnTo>
                    <a:pt x="333" y="1661"/>
                  </a:lnTo>
                  <a:lnTo>
                    <a:pt x="367" y="1596"/>
                  </a:lnTo>
                  <a:lnTo>
                    <a:pt x="404" y="1532"/>
                  </a:lnTo>
                  <a:lnTo>
                    <a:pt x="441" y="1468"/>
                  </a:lnTo>
                  <a:lnTo>
                    <a:pt x="480" y="1406"/>
                  </a:lnTo>
                  <a:lnTo>
                    <a:pt x="521" y="1345"/>
                  </a:lnTo>
                  <a:lnTo>
                    <a:pt x="562" y="1284"/>
                  </a:lnTo>
                  <a:lnTo>
                    <a:pt x="606" y="1225"/>
                  </a:lnTo>
                  <a:lnTo>
                    <a:pt x="651" y="1167"/>
                  </a:lnTo>
                  <a:lnTo>
                    <a:pt x="696" y="1109"/>
                  </a:lnTo>
                  <a:lnTo>
                    <a:pt x="743" y="1054"/>
                  </a:lnTo>
                  <a:lnTo>
                    <a:pt x="792" y="999"/>
                  </a:lnTo>
                  <a:lnTo>
                    <a:pt x="842" y="946"/>
                  </a:lnTo>
                  <a:lnTo>
                    <a:pt x="893" y="893"/>
                  </a:lnTo>
                  <a:lnTo>
                    <a:pt x="945" y="842"/>
                  </a:lnTo>
                  <a:lnTo>
                    <a:pt x="999" y="792"/>
                  </a:lnTo>
                  <a:lnTo>
                    <a:pt x="1055" y="744"/>
                  </a:lnTo>
                  <a:lnTo>
                    <a:pt x="1110" y="696"/>
                  </a:lnTo>
                  <a:lnTo>
                    <a:pt x="1167" y="650"/>
                  </a:lnTo>
                  <a:lnTo>
                    <a:pt x="1225" y="606"/>
                  </a:lnTo>
                  <a:lnTo>
                    <a:pt x="1285" y="563"/>
                  </a:lnTo>
                  <a:lnTo>
                    <a:pt x="1345" y="520"/>
                  </a:lnTo>
                  <a:lnTo>
                    <a:pt x="1406" y="481"/>
                  </a:lnTo>
                  <a:lnTo>
                    <a:pt x="1469" y="441"/>
                  </a:lnTo>
                  <a:lnTo>
                    <a:pt x="1532" y="404"/>
                  </a:lnTo>
                  <a:lnTo>
                    <a:pt x="1597" y="368"/>
                  </a:lnTo>
                  <a:lnTo>
                    <a:pt x="1661" y="334"/>
                  </a:lnTo>
                  <a:lnTo>
                    <a:pt x="1728" y="301"/>
                  </a:lnTo>
                  <a:lnTo>
                    <a:pt x="1795" y="270"/>
                  </a:lnTo>
                  <a:lnTo>
                    <a:pt x="1863" y="239"/>
                  </a:lnTo>
                  <a:lnTo>
                    <a:pt x="1932" y="211"/>
                  </a:lnTo>
                  <a:lnTo>
                    <a:pt x="2002" y="185"/>
                  </a:lnTo>
                  <a:lnTo>
                    <a:pt x="2073" y="160"/>
                  </a:lnTo>
                  <a:lnTo>
                    <a:pt x="2143" y="137"/>
                  </a:lnTo>
                  <a:lnTo>
                    <a:pt x="2215" y="116"/>
                  </a:lnTo>
                  <a:lnTo>
                    <a:pt x="2288" y="96"/>
                  </a:lnTo>
                  <a:lnTo>
                    <a:pt x="2362" y="78"/>
                  </a:lnTo>
                  <a:lnTo>
                    <a:pt x="2436" y="61"/>
                  </a:lnTo>
                  <a:lnTo>
                    <a:pt x="2511" y="48"/>
                  </a:lnTo>
                  <a:lnTo>
                    <a:pt x="2586" y="35"/>
                  </a:lnTo>
                  <a:lnTo>
                    <a:pt x="2662" y="24"/>
                  </a:lnTo>
                  <a:lnTo>
                    <a:pt x="2739" y="16"/>
                  </a:lnTo>
                  <a:lnTo>
                    <a:pt x="2816" y="8"/>
                  </a:lnTo>
                  <a:lnTo>
                    <a:pt x="2894" y="4"/>
                  </a:lnTo>
                  <a:lnTo>
                    <a:pt x="2972" y="1"/>
                  </a:lnTo>
                  <a:lnTo>
                    <a:pt x="3051" y="0"/>
                  </a:lnTo>
                  <a:lnTo>
                    <a:pt x="25929" y="0"/>
                  </a:lnTo>
                  <a:lnTo>
                    <a:pt x="26007" y="1"/>
                  </a:lnTo>
                  <a:lnTo>
                    <a:pt x="26086" y="4"/>
                  </a:lnTo>
                  <a:lnTo>
                    <a:pt x="26163" y="8"/>
                  </a:lnTo>
                  <a:lnTo>
                    <a:pt x="26240" y="16"/>
                  </a:lnTo>
                  <a:lnTo>
                    <a:pt x="26317" y="24"/>
                  </a:lnTo>
                  <a:lnTo>
                    <a:pt x="26393" y="35"/>
                  </a:lnTo>
                  <a:lnTo>
                    <a:pt x="26469" y="48"/>
                  </a:lnTo>
                  <a:lnTo>
                    <a:pt x="26543" y="61"/>
                  </a:lnTo>
                  <a:lnTo>
                    <a:pt x="26618" y="78"/>
                  </a:lnTo>
                  <a:lnTo>
                    <a:pt x="26691" y="96"/>
                  </a:lnTo>
                  <a:lnTo>
                    <a:pt x="26764" y="116"/>
                  </a:lnTo>
                  <a:lnTo>
                    <a:pt x="26836" y="137"/>
                  </a:lnTo>
                  <a:lnTo>
                    <a:pt x="26908" y="160"/>
                  </a:lnTo>
                  <a:lnTo>
                    <a:pt x="26977" y="185"/>
                  </a:lnTo>
                  <a:lnTo>
                    <a:pt x="27047" y="211"/>
                  </a:lnTo>
                  <a:lnTo>
                    <a:pt x="27117" y="239"/>
                  </a:lnTo>
                  <a:lnTo>
                    <a:pt x="27185" y="270"/>
                  </a:lnTo>
                  <a:lnTo>
                    <a:pt x="27251" y="301"/>
                  </a:lnTo>
                  <a:lnTo>
                    <a:pt x="27318" y="334"/>
                  </a:lnTo>
                  <a:lnTo>
                    <a:pt x="27383" y="368"/>
                  </a:lnTo>
                  <a:lnTo>
                    <a:pt x="27448" y="404"/>
                  </a:lnTo>
                  <a:lnTo>
                    <a:pt x="27510" y="441"/>
                  </a:lnTo>
                  <a:lnTo>
                    <a:pt x="27573" y="481"/>
                  </a:lnTo>
                  <a:lnTo>
                    <a:pt x="27634" y="520"/>
                  </a:lnTo>
                  <a:lnTo>
                    <a:pt x="27695" y="563"/>
                  </a:lnTo>
                  <a:lnTo>
                    <a:pt x="27754" y="606"/>
                  </a:lnTo>
                  <a:lnTo>
                    <a:pt x="27812" y="650"/>
                  </a:lnTo>
                  <a:lnTo>
                    <a:pt x="27870" y="696"/>
                  </a:lnTo>
                  <a:lnTo>
                    <a:pt x="27926" y="744"/>
                  </a:lnTo>
                  <a:lnTo>
                    <a:pt x="27980" y="792"/>
                  </a:lnTo>
                  <a:lnTo>
                    <a:pt x="28034" y="842"/>
                  </a:lnTo>
                  <a:lnTo>
                    <a:pt x="28086" y="893"/>
                  </a:lnTo>
                  <a:lnTo>
                    <a:pt x="28137" y="946"/>
                  </a:lnTo>
                  <a:lnTo>
                    <a:pt x="28187" y="999"/>
                  </a:lnTo>
                  <a:lnTo>
                    <a:pt x="28236" y="1054"/>
                  </a:lnTo>
                  <a:lnTo>
                    <a:pt x="28283" y="1109"/>
                  </a:lnTo>
                  <a:lnTo>
                    <a:pt x="28330" y="1167"/>
                  </a:lnTo>
                  <a:lnTo>
                    <a:pt x="28373" y="1225"/>
                  </a:lnTo>
                  <a:lnTo>
                    <a:pt x="28417" y="1284"/>
                  </a:lnTo>
                  <a:lnTo>
                    <a:pt x="28459" y="1345"/>
                  </a:lnTo>
                  <a:lnTo>
                    <a:pt x="28499" y="1406"/>
                  </a:lnTo>
                  <a:lnTo>
                    <a:pt x="28538" y="1468"/>
                  </a:lnTo>
                  <a:lnTo>
                    <a:pt x="28575" y="1532"/>
                  </a:lnTo>
                  <a:lnTo>
                    <a:pt x="28612" y="1596"/>
                  </a:lnTo>
                  <a:lnTo>
                    <a:pt x="28646" y="1661"/>
                  </a:lnTo>
                  <a:lnTo>
                    <a:pt x="28680" y="1728"/>
                  </a:lnTo>
                  <a:lnTo>
                    <a:pt x="28711" y="1795"/>
                  </a:lnTo>
                  <a:lnTo>
                    <a:pt x="28740" y="1863"/>
                  </a:lnTo>
                  <a:lnTo>
                    <a:pt x="28768" y="1932"/>
                  </a:lnTo>
                  <a:lnTo>
                    <a:pt x="28795" y="2001"/>
                  </a:lnTo>
                  <a:lnTo>
                    <a:pt x="28820" y="2072"/>
                  </a:lnTo>
                  <a:lnTo>
                    <a:pt x="28843" y="2143"/>
                  </a:lnTo>
                  <a:lnTo>
                    <a:pt x="28865" y="2215"/>
                  </a:lnTo>
                  <a:lnTo>
                    <a:pt x="28884" y="2288"/>
                  </a:lnTo>
                  <a:lnTo>
                    <a:pt x="28902" y="2361"/>
                  </a:lnTo>
                  <a:lnTo>
                    <a:pt x="28918" y="2435"/>
                  </a:lnTo>
                  <a:lnTo>
                    <a:pt x="28933" y="2510"/>
                  </a:lnTo>
                  <a:lnTo>
                    <a:pt x="28945" y="2585"/>
                  </a:lnTo>
                  <a:lnTo>
                    <a:pt x="28955" y="2661"/>
                  </a:lnTo>
                  <a:lnTo>
                    <a:pt x="28965" y="2738"/>
                  </a:lnTo>
                  <a:lnTo>
                    <a:pt x="28971" y="2815"/>
                  </a:lnTo>
                  <a:lnTo>
                    <a:pt x="28976" y="2893"/>
                  </a:lnTo>
                  <a:lnTo>
                    <a:pt x="28979" y="2971"/>
                  </a:lnTo>
                  <a:lnTo>
                    <a:pt x="28980" y="3050"/>
                  </a:lnTo>
                  <a:lnTo>
                    <a:pt x="28980" y="5222"/>
                  </a:lnTo>
                  <a:lnTo>
                    <a:pt x="28979" y="5273"/>
                  </a:lnTo>
                  <a:lnTo>
                    <a:pt x="28978" y="5323"/>
                  </a:lnTo>
                  <a:lnTo>
                    <a:pt x="28974" y="5373"/>
                  </a:lnTo>
                  <a:lnTo>
                    <a:pt x="28969" y="5422"/>
                  </a:lnTo>
                  <a:lnTo>
                    <a:pt x="28965" y="5447"/>
                  </a:lnTo>
                  <a:lnTo>
                    <a:pt x="28961" y="5471"/>
                  </a:lnTo>
                  <a:lnTo>
                    <a:pt x="28955" y="5495"/>
                  </a:lnTo>
                  <a:lnTo>
                    <a:pt x="28950" y="5518"/>
                  </a:lnTo>
                  <a:lnTo>
                    <a:pt x="28943" y="5542"/>
                  </a:lnTo>
                  <a:lnTo>
                    <a:pt x="28936" y="5565"/>
                  </a:lnTo>
                  <a:lnTo>
                    <a:pt x="28927" y="5588"/>
                  </a:lnTo>
                  <a:lnTo>
                    <a:pt x="28918" y="5610"/>
                  </a:lnTo>
                  <a:lnTo>
                    <a:pt x="28825" y="5605"/>
                  </a:lnTo>
                  <a:lnTo>
                    <a:pt x="28733" y="5603"/>
                  </a:lnTo>
                  <a:lnTo>
                    <a:pt x="28640" y="5603"/>
                  </a:lnTo>
                  <a:lnTo>
                    <a:pt x="28548" y="5605"/>
                  </a:lnTo>
                  <a:lnTo>
                    <a:pt x="28456" y="5610"/>
                  </a:lnTo>
                  <a:lnTo>
                    <a:pt x="28364" y="5617"/>
                  </a:lnTo>
                  <a:lnTo>
                    <a:pt x="28274" y="5625"/>
                  </a:lnTo>
                  <a:lnTo>
                    <a:pt x="28183" y="5637"/>
                  </a:lnTo>
                  <a:lnTo>
                    <a:pt x="28092" y="5649"/>
                  </a:lnTo>
                  <a:lnTo>
                    <a:pt x="28003" y="5665"/>
                  </a:lnTo>
                  <a:lnTo>
                    <a:pt x="27913" y="5682"/>
                  </a:lnTo>
                  <a:lnTo>
                    <a:pt x="27825" y="5702"/>
                  </a:lnTo>
                  <a:lnTo>
                    <a:pt x="27737" y="5725"/>
                  </a:lnTo>
                  <a:lnTo>
                    <a:pt x="27650" y="5749"/>
                  </a:lnTo>
                  <a:lnTo>
                    <a:pt x="27564" y="5776"/>
                  </a:lnTo>
                  <a:lnTo>
                    <a:pt x="27478" y="5805"/>
                  </a:lnTo>
                  <a:lnTo>
                    <a:pt x="27437" y="5821"/>
                  </a:lnTo>
                  <a:lnTo>
                    <a:pt x="27394" y="5836"/>
                  </a:lnTo>
                  <a:lnTo>
                    <a:pt x="27352" y="5853"/>
                  </a:lnTo>
                  <a:lnTo>
                    <a:pt x="27311" y="5870"/>
                  </a:lnTo>
                  <a:lnTo>
                    <a:pt x="27269" y="5887"/>
                  </a:lnTo>
                  <a:lnTo>
                    <a:pt x="27228" y="5906"/>
                  </a:lnTo>
                  <a:lnTo>
                    <a:pt x="27187" y="5925"/>
                  </a:lnTo>
                  <a:lnTo>
                    <a:pt x="27147" y="5945"/>
                  </a:lnTo>
                  <a:lnTo>
                    <a:pt x="27107" y="5964"/>
                  </a:lnTo>
                  <a:lnTo>
                    <a:pt x="27066" y="5985"/>
                  </a:lnTo>
                  <a:lnTo>
                    <a:pt x="27026" y="6007"/>
                  </a:lnTo>
                  <a:lnTo>
                    <a:pt x="26988" y="6029"/>
                  </a:lnTo>
                  <a:lnTo>
                    <a:pt x="26948" y="6051"/>
                  </a:lnTo>
                  <a:lnTo>
                    <a:pt x="26910" y="6075"/>
                  </a:lnTo>
                  <a:lnTo>
                    <a:pt x="26871" y="6098"/>
                  </a:lnTo>
                  <a:lnTo>
                    <a:pt x="26833" y="6123"/>
                  </a:lnTo>
                  <a:lnTo>
                    <a:pt x="26795" y="6148"/>
                  </a:lnTo>
                  <a:lnTo>
                    <a:pt x="26758" y="6173"/>
                  </a:lnTo>
                  <a:lnTo>
                    <a:pt x="26721" y="6199"/>
                  </a:lnTo>
                  <a:lnTo>
                    <a:pt x="26684" y="6226"/>
                  </a:lnTo>
                  <a:lnTo>
                    <a:pt x="26648" y="6253"/>
                  </a:lnTo>
                  <a:lnTo>
                    <a:pt x="26612" y="6281"/>
                  </a:lnTo>
                  <a:lnTo>
                    <a:pt x="26577" y="6309"/>
                  </a:lnTo>
                  <a:lnTo>
                    <a:pt x="26541" y="6338"/>
                  </a:lnTo>
                  <a:lnTo>
                    <a:pt x="26507" y="6368"/>
                  </a:lnTo>
                  <a:lnTo>
                    <a:pt x="26473" y="6398"/>
                  </a:lnTo>
                  <a:lnTo>
                    <a:pt x="26438" y="6430"/>
                  </a:lnTo>
                  <a:lnTo>
                    <a:pt x="26405" y="6462"/>
                  </a:lnTo>
                  <a:lnTo>
                    <a:pt x="26372" y="6494"/>
                  </a:lnTo>
                  <a:lnTo>
                    <a:pt x="26339" y="6526"/>
                  </a:lnTo>
                  <a:lnTo>
                    <a:pt x="26307" y="6560"/>
                  </a:lnTo>
                  <a:lnTo>
                    <a:pt x="26275" y="6594"/>
                  </a:lnTo>
                  <a:lnTo>
                    <a:pt x="26232" y="6643"/>
                  </a:lnTo>
                  <a:lnTo>
                    <a:pt x="26191" y="6694"/>
                  </a:lnTo>
                  <a:lnTo>
                    <a:pt x="26152" y="6744"/>
                  </a:lnTo>
                  <a:lnTo>
                    <a:pt x="26113" y="6796"/>
                  </a:lnTo>
                  <a:lnTo>
                    <a:pt x="26076" y="6848"/>
                  </a:lnTo>
                  <a:lnTo>
                    <a:pt x="26041" y="6901"/>
                  </a:lnTo>
                  <a:lnTo>
                    <a:pt x="26006" y="6954"/>
                  </a:lnTo>
                  <a:lnTo>
                    <a:pt x="25973" y="7008"/>
                  </a:lnTo>
                  <a:lnTo>
                    <a:pt x="25942" y="7063"/>
                  </a:lnTo>
                  <a:lnTo>
                    <a:pt x="25911" y="7119"/>
                  </a:lnTo>
                  <a:lnTo>
                    <a:pt x="25882" y="7174"/>
                  </a:lnTo>
                  <a:lnTo>
                    <a:pt x="25855" y="7231"/>
                  </a:lnTo>
                  <a:lnTo>
                    <a:pt x="25829" y="7287"/>
                  </a:lnTo>
                  <a:lnTo>
                    <a:pt x="25804" y="7344"/>
                  </a:lnTo>
                  <a:lnTo>
                    <a:pt x="25780" y="7403"/>
                  </a:lnTo>
                  <a:lnTo>
                    <a:pt x="25758" y="7461"/>
                  </a:lnTo>
                  <a:lnTo>
                    <a:pt x="25738" y="7519"/>
                  </a:lnTo>
                  <a:lnTo>
                    <a:pt x="25719" y="7578"/>
                  </a:lnTo>
                  <a:lnTo>
                    <a:pt x="25701" y="7637"/>
                  </a:lnTo>
                  <a:lnTo>
                    <a:pt x="25684" y="7697"/>
                  </a:lnTo>
                  <a:lnTo>
                    <a:pt x="25669" y="7757"/>
                  </a:lnTo>
                  <a:lnTo>
                    <a:pt x="25655" y="7817"/>
                  </a:lnTo>
                  <a:lnTo>
                    <a:pt x="25643" y="7877"/>
                  </a:lnTo>
                  <a:lnTo>
                    <a:pt x="25631" y="7938"/>
                  </a:lnTo>
                  <a:lnTo>
                    <a:pt x="25622" y="7998"/>
                  </a:lnTo>
                  <a:lnTo>
                    <a:pt x="25614" y="8058"/>
                  </a:lnTo>
                  <a:lnTo>
                    <a:pt x="25606" y="8120"/>
                  </a:lnTo>
                  <a:lnTo>
                    <a:pt x="25601" y="8180"/>
                  </a:lnTo>
                  <a:lnTo>
                    <a:pt x="25597" y="8242"/>
                  </a:lnTo>
                  <a:lnTo>
                    <a:pt x="25595" y="8303"/>
                  </a:lnTo>
                  <a:lnTo>
                    <a:pt x="25593" y="8363"/>
                  </a:lnTo>
                  <a:lnTo>
                    <a:pt x="25593" y="8425"/>
                  </a:lnTo>
                  <a:lnTo>
                    <a:pt x="25595" y="8486"/>
                  </a:lnTo>
                  <a:lnTo>
                    <a:pt x="25597" y="8547"/>
                  </a:lnTo>
                  <a:lnTo>
                    <a:pt x="25601" y="8608"/>
                  </a:lnTo>
                  <a:lnTo>
                    <a:pt x="25607" y="8668"/>
                  </a:lnTo>
                  <a:lnTo>
                    <a:pt x="25614" y="8729"/>
                  </a:lnTo>
                  <a:lnTo>
                    <a:pt x="25622" y="8789"/>
                  </a:lnTo>
                  <a:lnTo>
                    <a:pt x="25632" y="8849"/>
                  </a:lnTo>
                  <a:lnTo>
                    <a:pt x="25644" y="8910"/>
                  </a:lnTo>
                  <a:lnTo>
                    <a:pt x="25656" y="8969"/>
                  </a:lnTo>
                  <a:lnTo>
                    <a:pt x="25670" y="9028"/>
                  </a:lnTo>
                  <a:lnTo>
                    <a:pt x="25686" y="9088"/>
                  </a:lnTo>
                  <a:lnTo>
                    <a:pt x="25702" y="9146"/>
                  </a:lnTo>
                  <a:lnTo>
                    <a:pt x="25721" y="9204"/>
                  </a:lnTo>
                  <a:lnTo>
                    <a:pt x="25740" y="9263"/>
                  </a:lnTo>
                  <a:lnTo>
                    <a:pt x="25762" y="9320"/>
                  </a:lnTo>
                  <a:lnTo>
                    <a:pt x="25783" y="9377"/>
                  </a:lnTo>
                  <a:lnTo>
                    <a:pt x="25807" y="9434"/>
                  </a:lnTo>
                  <a:lnTo>
                    <a:pt x="25832" y="9490"/>
                  </a:lnTo>
                  <a:lnTo>
                    <a:pt x="25859" y="9546"/>
                  </a:lnTo>
                  <a:lnTo>
                    <a:pt x="25888" y="9601"/>
                  </a:lnTo>
                  <a:lnTo>
                    <a:pt x="25917" y="9655"/>
                  </a:lnTo>
                  <a:lnTo>
                    <a:pt x="25948" y="9709"/>
                  </a:lnTo>
                  <a:lnTo>
                    <a:pt x="25980" y="9762"/>
                  </a:lnTo>
                  <a:lnTo>
                    <a:pt x="26015" y="9815"/>
                  </a:lnTo>
                  <a:lnTo>
                    <a:pt x="26050" y="9867"/>
                  </a:lnTo>
                  <a:lnTo>
                    <a:pt x="26086" y="9918"/>
                  </a:lnTo>
                  <a:lnTo>
                    <a:pt x="26124" y="9969"/>
                  </a:lnTo>
                  <a:lnTo>
                    <a:pt x="26163" y="10018"/>
                  </a:lnTo>
                  <a:lnTo>
                    <a:pt x="26205" y="10067"/>
                  </a:lnTo>
                  <a:lnTo>
                    <a:pt x="26247" y="10116"/>
                  </a:lnTo>
                  <a:lnTo>
                    <a:pt x="26290" y="10163"/>
                  </a:lnTo>
                  <a:lnTo>
                    <a:pt x="26336" y="10210"/>
                  </a:lnTo>
                  <a:lnTo>
                    <a:pt x="26383" y="10254"/>
                  </a:lnTo>
                  <a:lnTo>
                    <a:pt x="26430" y="10298"/>
                  </a:lnTo>
                  <a:lnTo>
                    <a:pt x="26479" y="10340"/>
                  </a:lnTo>
                  <a:lnTo>
                    <a:pt x="26528" y="10380"/>
                  </a:lnTo>
                  <a:lnTo>
                    <a:pt x="26579" y="10419"/>
                  </a:lnTo>
                  <a:lnTo>
                    <a:pt x="26630" y="10456"/>
                  </a:lnTo>
                  <a:lnTo>
                    <a:pt x="26682" y="10492"/>
                  </a:lnTo>
                  <a:lnTo>
                    <a:pt x="26735" y="10525"/>
                  </a:lnTo>
                  <a:lnTo>
                    <a:pt x="26788" y="10557"/>
                  </a:lnTo>
                  <a:lnTo>
                    <a:pt x="26843" y="10588"/>
                  </a:lnTo>
                  <a:lnTo>
                    <a:pt x="26897" y="10618"/>
                  </a:lnTo>
                  <a:lnTo>
                    <a:pt x="26954" y="10645"/>
                  </a:lnTo>
                  <a:lnTo>
                    <a:pt x="27010" y="10671"/>
                  </a:lnTo>
                  <a:lnTo>
                    <a:pt x="27067" y="10695"/>
                  </a:lnTo>
                  <a:lnTo>
                    <a:pt x="27124" y="10718"/>
                  </a:lnTo>
                  <a:lnTo>
                    <a:pt x="27182" y="10738"/>
                  </a:lnTo>
                  <a:lnTo>
                    <a:pt x="27240" y="10758"/>
                  </a:lnTo>
                  <a:lnTo>
                    <a:pt x="27298" y="10776"/>
                  </a:lnTo>
                  <a:lnTo>
                    <a:pt x="27357" y="10792"/>
                  </a:lnTo>
                  <a:lnTo>
                    <a:pt x="27417" y="10807"/>
                  </a:lnTo>
                  <a:lnTo>
                    <a:pt x="27476" y="10821"/>
                  </a:lnTo>
                  <a:lnTo>
                    <a:pt x="27535" y="10832"/>
                  </a:lnTo>
                  <a:lnTo>
                    <a:pt x="27596" y="10841"/>
                  </a:lnTo>
                  <a:lnTo>
                    <a:pt x="27655" y="10850"/>
                  </a:lnTo>
                  <a:lnTo>
                    <a:pt x="27716" y="10857"/>
                  </a:lnTo>
                  <a:lnTo>
                    <a:pt x="27776" y="10862"/>
                  </a:lnTo>
                  <a:lnTo>
                    <a:pt x="27836" y="10865"/>
                  </a:lnTo>
                  <a:lnTo>
                    <a:pt x="27897" y="10867"/>
                  </a:lnTo>
                  <a:lnTo>
                    <a:pt x="27956" y="10868"/>
                  </a:lnTo>
                  <a:lnTo>
                    <a:pt x="28016" y="10867"/>
                  </a:lnTo>
                  <a:lnTo>
                    <a:pt x="28077" y="10864"/>
                  </a:lnTo>
                  <a:lnTo>
                    <a:pt x="28136" y="10860"/>
                  </a:lnTo>
                  <a:lnTo>
                    <a:pt x="28195" y="10854"/>
                  </a:lnTo>
                  <a:lnTo>
                    <a:pt x="28255" y="10847"/>
                  </a:lnTo>
                  <a:lnTo>
                    <a:pt x="28314" y="10838"/>
                  </a:lnTo>
                  <a:lnTo>
                    <a:pt x="28372" y="10828"/>
                  </a:lnTo>
                  <a:lnTo>
                    <a:pt x="28431" y="10815"/>
                  </a:lnTo>
                  <a:lnTo>
                    <a:pt x="28488" y="10802"/>
                  </a:lnTo>
                  <a:lnTo>
                    <a:pt x="28545" y="10786"/>
                  </a:lnTo>
                  <a:lnTo>
                    <a:pt x="28603" y="10770"/>
                  </a:lnTo>
                  <a:lnTo>
                    <a:pt x="28659" y="10752"/>
                  </a:lnTo>
                  <a:lnTo>
                    <a:pt x="28714" y="10732"/>
                  </a:lnTo>
                  <a:lnTo>
                    <a:pt x="28769" y="10710"/>
                  </a:lnTo>
                  <a:lnTo>
                    <a:pt x="28823" y="10687"/>
                  </a:lnTo>
                  <a:lnTo>
                    <a:pt x="28877" y="10662"/>
                  </a:lnTo>
                  <a:lnTo>
                    <a:pt x="28930" y="10636"/>
                  </a:lnTo>
                  <a:lnTo>
                    <a:pt x="28983" y="10609"/>
                  </a:lnTo>
                  <a:lnTo>
                    <a:pt x="29034" y="10580"/>
                  </a:lnTo>
                  <a:lnTo>
                    <a:pt x="29083" y="10549"/>
                  </a:lnTo>
                  <a:lnTo>
                    <a:pt x="29133" y="10517"/>
                  </a:lnTo>
                  <a:lnTo>
                    <a:pt x="29181" y="10482"/>
                  </a:lnTo>
                  <a:lnTo>
                    <a:pt x="29229" y="10447"/>
                  </a:lnTo>
                  <a:lnTo>
                    <a:pt x="29276" y="10411"/>
                  </a:lnTo>
                  <a:lnTo>
                    <a:pt x="29321" y="10372"/>
                  </a:lnTo>
                  <a:lnTo>
                    <a:pt x="29366" y="10332"/>
                  </a:lnTo>
                  <a:lnTo>
                    <a:pt x="29408" y="10291"/>
                  </a:lnTo>
                  <a:lnTo>
                    <a:pt x="29450" y="10247"/>
                  </a:lnTo>
                  <a:lnTo>
                    <a:pt x="29491" y="10202"/>
                  </a:lnTo>
                  <a:lnTo>
                    <a:pt x="29530" y="10157"/>
                  </a:lnTo>
                  <a:lnTo>
                    <a:pt x="29569" y="10109"/>
                  </a:lnTo>
                  <a:lnTo>
                    <a:pt x="29605" y="10060"/>
                  </a:lnTo>
                  <a:lnTo>
                    <a:pt x="29640" y="10009"/>
                  </a:lnTo>
                  <a:lnTo>
                    <a:pt x="29674" y="9957"/>
                  </a:lnTo>
                  <a:lnTo>
                    <a:pt x="29707" y="9903"/>
                  </a:lnTo>
                  <a:lnTo>
                    <a:pt x="29727" y="9868"/>
                  </a:lnTo>
                  <a:lnTo>
                    <a:pt x="29746" y="9833"/>
                  </a:lnTo>
                  <a:lnTo>
                    <a:pt x="29764" y="9798"/>
                  </a:lnTo>
                  <a:lnTo>
                    <a:pt x="29783" y="9761"/>
                  </a:lnTo>
                  <a:lnTo>
                    <a:pt x="29800" y="9726"/>
                  </a:lnTo>
                  <a:lnTo>
                    <a:pt x="29817" y="9688"/>
                  </a:lnTo>
                  <a:lnTo>
                    <a:pt x="29833" y="9652"/>
                  </a:lnTo>
                  <a:lnTo>
                    <a:pt x="29850" y="9614"/>
                  </a:lnTo>
                  <a:lnTo>
                    <a:pt x="29864" y="9577"/>
                  </a:lnTo>
                  <a:lnTo>
                    <a:pt x="29879" y="9538"/>
                  </a:lnTo>
                  <a:lnTo>
                    <a:pt x="29893" y="9501"/>
                  </a:lnTo>
                  <a:lnTo>
                    <a:pt x="29906" y="9462"/>
                  </a:lnTo>
                  <a:lnTo>
                    <a:pt x="29918" y="9424"/>
                  </a:lnTo>
                  <a:lnTo>
                    <a:pt x="29931" y="9384"/>
                  </a:lnTo>
                  <a:lnTo>
                    <a:pt x="29942" y="9346"/>
                  </a:lnTo>
                  <a:lnTo>
                    <a:pt x="29953" y="9306"/>
                  </a:lnTo>
                  <a:lnTo>
                    <a:pt x="29962" y="9267"/>
                  </a:lnTo>
                  <a:lnTo>
                    <a:pt x="29971" y="9227"/>
                  </a:lnTo>
                  <a:lnTo>
                    <a:pt x="29980" y="9188"/>
                  </a:lnTo>
                  <a:lnTo>
                    <a:pt x="29988" y="9147"/>
                  </a:lnTo>
                  <a:lnTo>
                    <a:pt x="29994" y="9108"/>
                  </a:lnTo>
                  <a:lnTo>
                    <a:pt x="30001" y="9068"/>
                  </a:lnTo>
                  <a:lnTo>
                    <a:pt x="30006" y="9027"/>
                  </a:lnTo>
                  <a:lnTo>
                    <a:pt x="30011" y="8988"/>
                  </a:lnTo>
                  <a:lnTo>
                    <a:pt x="30015" y="8947"/>
                  </a:lnTo>
                  <a:lnTo>
                    <a:pt x="30018" y="8908"/>
                  </a:lnTo>
                  <a:lnTo>
                    <a:pt x="30020" y="8867"/>
                  </a:lnTo>
                  <a:lnTo>
                    <a:pt x="30021" y="8827"/>
                  </a:lnTo>
                  <a:lnTo>
                    <a:pt x="30023" y="8787"/>
                  </a:lnTo>
                  <a:lnTo>
                    <a:pt x="30023" y="8747"/>
                  </a:lnTo>
                  <a:lnTo>
                    <a:pt x="30021" y="8707"/>
                  </a:lnTo>
                  <a:lnTo>
                    <a:pt x="30019" y="8667"/>
                  </a:lnTo>
                  <a:lnTo>
                    <a:pt x="30017" y="8628"/>
                  </a:lnTo>
                  <a:lnTo>
                    <a:pt x="30013" y="8588"/>
                  </a:lnTo>
                  <a:lnTo>
                    <a:pt x="30009" y="8549"/>
                  </a:lnTo>
                  <a:lnTo>
                    <a:pt x="30004" y="8509"/>
                  </a:lnTo>
                  <a:lnTo>
                    <a:pt x="29998" y="8471"/>
                  </a:lnTo>
                  <a:lnTo>
                    <a:pt x="29990" y="8432"/>
                  </a:lnTo>
                  <a:lnTo>
                    <a:pt x="29982" y="8394"/>
                  </a:lnTo>
                  <a:lnTo>
                    <a:pt x="29974" y="8355"/>
                  </a:lnTo>
                  <a:lnTo>
                    <a:pt x="29963" y="8317"/>
                  </a:lnTo>
                  <a:lnTo>
                    <a:pt x="29953" y="8279"/>
                  </a:lnTo>
                  <a:lnTo>
                    <a:pt x="29941" y="8242"/>
                  </a:lnTo>
                  <a:lnTo>
                    <a:pt x="29928" y="8204"/>
                  </a:lnTo>
                  <a:lnTo>
                    <a:pt x="29914" y="8168"/>
                  </a:lnTo>
                  <a:lnTo>
                    <a:pt x="29900" y="8130"/>
                  </a:lnTo>
                  <a:lnTo>
                    <a:pt x="29884" y="8095"/>
                  </a:lnTo>
                  <a:lnTo>
                    <a:pt x="29867" y="8058"/>
                  </a:lnTo>
                  <a:lnTo>
                    <a:pt x="29850" y="8023"/>
                  </a:lnTo>
                  <a:lnTo>
                    <a:pt x="29831" y="7989"/>
                  </a:lnTo>
                  <a:lnTo>
                    <a:pt x="29811" y="7954"/>
                  </a:lnTo>
                  <a:lnTo>
                    <a:pt x="29790" y="7920"/>
                  </a:lnTo>
                  <a:lnTo>
                    <a:pt x="29767" y="7887"/>
                  </a:lnTo>
                  <a:lnTo>
                    <a:pt x="29745" y="7853"/>
                  </a:lnTo>
                  <a:lnTo>
                    <a:pt x="29721" y="7821"/>
                  </a:lnTo>
                  <a:lnTo>
                    <a:pt x="29696" y="7789"/>
                  </a:lnTo>
                  <a:lnTo>
                    <a:pt x="29670" y="7758"/>
                  </a:lnTo>
                  <a:lnTo>
                    <a:pt x="29643" y="7726"/>
                  </a:lnTo>
                  <a:lnTo>
                    <a:pt x="29613" y="7696"/>
                  </a:lnTo>
                  <a:lnTo>
                    <a:pt x="29584" y="7666"/>
                  </a:lnTo>
                  <a:lnTo>
                    <a:pt x="29553" y="7637"/>
                  </a:lnTo>
                  <a:lnTo>
                    <a:pt x="29522" y="7609"/>
                  </a:lnTo>
                  <a:lnTo>
                    <a:pt x="29488" y="7581"/>
                  </a:lnTo>
                  <a:lnTo>
                    <a:pt x="29454" y="7554"/>
                  </a:lnTo>
                  <a:lnTo>
                    <a:pt x="29417" y="7517"/>
                  </a:lnTo>
                  <a:lnTo>
                    <a:pt x="29384" y="7487"/>
                  </a:lnTo>
                  <a:lnTo>
                    <a:pt x="29355" y="7461"/>
                  </a:lnTo>
                  <a:lnTo>
                    <a:pt x="29331" y="7439"/>
                  </a:lnTo>
                  <a:lnTo>
                    <a:pt x="29297" y="7412"/>
                  </a:lnTo>
                  <a:lnTo>
                    <a:pt x="29285" y="7403"/>
                  </a:lnTo>
                  <a:close/>
                </a:path>
              </a:pathLst>
            </a:custGeom>
            <a:solidFill>
              <a:srgbClr val="47BAB8"/>
            </a:solidFill>
            <a:ln w="38100">
              <a:solidFill>
                <a:sysClr val="window" lastClr="FFFFFF"/>
              </a:solidFill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p:spPr>
          <p:txBody>
            <a:bodyPr rIns="25200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3D9F2FE-1479-427E-B069-34A10DDA8082}"/>
                </a:ext>
              </a:extLst>
            </p:cNvPr>
            <p:cNvSpPr txBox="1"/>
            <p:nvPr/>
          </p:nvSpPr>
          <p:spPr>
            <a:xfrm rot="20977914">
              <a:off x="3713328" y="1229242"/>
              <a:ext cx="3887021" cy="8035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Xem</a:t>
              </a:r>
              <a:r>
                <a:rPr kumimoji="0" lang="en-US" sz="3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US" sz="36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phim</a:t>
              </a:r>
              <a:endPara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pic>
        <p:nvPicPr>
          <p:cNvPr id="3" name="cắt 1'">
            <a:hlinkClick r:id="" action="ppaction://media"/>
            <a:extLst>
              <a:ext uri="{FF2B5EF4-FFF2-40B4-BE49-F238E27FC236}">
                <a16:creationId xmlns:a16="http://schemas.microsoft.com/office/drawing/2014/main" id="{6AD60CDC-027A-455F-B4D6-89C82AE51F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2142" y="1400173"/>
            <a:ext cx="11281772" cy="4782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82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732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组合 26"/>
          <p:cNvGrpSpPr/>
          <p:nvPr/>
        </p:nvGrpSpPr>
        <p:grpSpPr>
          <a:xfrm>
            <a:off x="-920115" y="-508000"/>
            <a:ext cx="13705205" cy="8098790"/>
            <a:chOff x="-1449" y="-800"/>
            <a:chExt cx="21583" cy="12754"/>
          </a:xfrm>
        </p:grpSpPr>
        <p:pic>
          <p:nvPicPr>
            <p:cNvPr id="26" name="图片 25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458" y="6198"/>
              <a:ext cx="2742" cy="2742"/>
            </a:xfrm>
            <a:prstGeom prst="rect">
              <a:avLst/>
            </a:prstGeom>
          </p:spPr>
        </p:pic>
        <p:pic>
          <p:nvPicPr>
            <p:cNvPr id="25" name="图片 24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-1449" y="5297"/>
              <a:ext cx="6657" cy="6657"/>
            </a:xfrm>
            <a:prstGeom prst="rect">
              <a:avLst/>
            </a:prstGeom>
          </p:spPr>
        </p:pic>
        <p:pic>
          <p:nvPicPr>
            <p:cNvPr id="24" name="图片 23" descr="千库网_卡通白云白云_元素编号124009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4029"/>
              <a:ext cx="2742" cy="2742"/>
            </a:xfrm>
            <a:prstGeom prst="rect">
              <a:avLst/>
            </a:prstGeom>
          </p:spPr>
        </p:pic>
        <p:pic>
          <p:nvPicPr>
            <p:cNvPr id="2" name="图片 1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411" y="437"/>
              <a:ext cx="6097" cy="6097"/>
            </a:xfrm>
            <a:prstGeom prst="rect">
              <a:avLst/>
            </a:prstGeom>
          </p:spPr>
        </p:pic>
        <p:pic>
          <p:nvPicPr>
            <p:cNvPr id="3" name="图片 2" descr="千库网_白云卡通png素材_元素编号118858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37" y="-800"/>
              <a:ext cx="6097" cy="609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 rot="5400000">
            <a:off x="3016885" y="-1746250"/>
            <a:ext cx="6144260" cy="10564495"/>
            <a:chOff x="4982" y="-1603"/>
            <a:chExt cx="10523" cy="15161"/>
          </a:xfrm>
        </p:grpSpPr>
        <p:pic>
          <p:nvPicPr>
            <p:cNvPr id="5" name="图片 4" descr="12_0011_形状-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82" y="-1603"/>
              <a:ext cx="10523" cy="15161"/>
            </a:xfrm>
            <a:prstGeom prst="rect">
              <a:avLst/>
            </a:prstGeom>
          </p:spPr>
        </p:pic>
        <p:pic>
          <p:nvPicPr>
            <p:cNvPr id="4" name="图片 3" descr="12_0010_形状-1-拷贝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46" y="-1170"/>
              <a:ext cx="9795" cy="14296"/>
            </a:xfrm>
            <a:prstGeom prst="rect">
              <a:avLst/>
            </a:prstGeom>
          </p:spPr>
        </p:pic>
      </p:grpSp>
      <p:pic>
        <p:nvPicPr>
          <p:cNvPr id="11" name="图片 8" descr="12_0008_图层-49"/>
          <p:cNvPicPr>
            <a:picLocks noChangeAspect="1"/>
          </p:cNvPicPr>
          <p:nvPr/>
        </p:nvPicPr>
        <p:blipFill>
          <a:blip r:embed="rId6"/>
          <a:srcRect r="64020" b="50210"/>
          <a:stretch>
            <a:fillRect/>
          </a:stretch>
        </p:blipFill>
        <p:spPr>
          <a:xfrm>
            <a:off x="78203" y="97155"/>
            <a:ext cx="3370580" cy="6760845"/>
          </a:xfrm>
          <a:prstGeom prst="rect">
            <a:avLst/>
          </a:prstGeom>
        </p:spPr>
      </p:pic>
      <p:pic>
        <p:nvPicPr>
          <p:cNvPr id="12" name="图片 11" descr="1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4690207" y="-3512351"/>
            <a:ext cx="2557780" cy="1044257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rcRect l="69292" t="-590" r="-2016" b="86307"/>
          <a:stretch>
            <a:fillRect/>
          </a:stretch>
        </p:blipFill>
        <p:spPr>
          <a:xfrm rot="16200000">
            <a:off x="6753225" y="5685155"/>
            <a:ext cx="1226820" cy="1306195"/>
          </a:xfrm>
          <a:prstGeom prst="rect">
            <a:avLst/>
          </a:prstGeom>
        </p:spPr>
      </p:pic>
      <p:pic>
        <p:nvPicPr>
          <p:cNvPr id="14" name="图片 13" descr="13"/>
          <p:cNvPicPr>
            <a:picLocks noChangeAspect="1"/>
          </p:cNvPicPr>
          <p:nvPr/>
        </p:nvPicPr>
        <p:blipFill>
          <a:blip r:embed="rId9"/>
          <a:srcRect t="17803" r="63985"/>
          <a:stretch>
            <a:fillRect/>
          </a:stretch>
        </p:blipFill>
        <p:spPr>
          <a:xfrm rot="5400000" flipH="1" flipV="1">
            <a:off x="3293744" y="-204453"/>
            <a:ext cx="3051810" cy="10442575"/>
          </a:xfrm>
          <a:prstGeom prst="rect">
            <a:avLst/>
          </a:prstGeom>
        </p:spPr>
      </p:pic>
      <p:pic>
        <p:nvPicPr>
          <p:cNvPr id="15" name="图片 15" descr="C:\Users\Am'be'r\Desktop\千库网_卡通白云飞行飞机_元素编号11547758.png千库网_卡通白云飞行飞机_元素编号11547758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8767445" y="-112712"/>
            <a:ext cx="2121535" cy="1849120"/>
          </a:xfrm>
          <a:prstGeom prst="rect">
            <a:avLst/>
          </a:prstGeom>
        </p:spPr>
      </p:pic>
      <p:pic>
        <p:nvPicPr>
          <p:cNvPr id="16" name="图片 16" descr="千库网_彩色卡通免抠图气球_元素编号1260417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680000">
            <a:off x="7297446" y="434929"/>
            <a:ext cx="2468245" cy="2468245"/>
          </a:xfrm>
          <a:prstGeom prst="rect">
            <a:avLst/>
          </a:prstGeom>
        </p:spPr>
      </p:pic>
      <p:pic>
        <p:nvPicPr>
          <p:cNvPr id="17" name="图片 17" descr="千库网_卡通童年回忆儿童节棒棒糖元素_元素编号1201876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9680000">
            <a:off x="2214245" y="4294505"/>
            <a:ext cx="1489075" cy="1489075"/>
          </a:xfrm>
          <a:prstGeom prst="rect">
            <a:avLst/>
          </a:prstGeom>
        </p:spPr>
      </p:pic>
      <p:pic>
        <p:nvPicPr>
          <p:cNvPr id="18" name="图片 19" descr="千库网_变化的流星花火_元素编号1118735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40314" y="-374824"/>
            <a:ext cx="2378075" cy="2378075"/>
          </a:xfrm>
          <a:prstGeom prst="rect">
            <a:avLst/>
          </a:prstGeom>
        </p:spPr>
      </p:pic>
      <p:pic>
        <p:nvPicPr>
          <p:cNvPr id="19" name="图片 7" descr="11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767445" y="1928495"/>
            <a:ext cx="3424555" cy="4929505"/>
          </a:xfrm>
          <a:prstGeom prst="rect">
            <a:avLst/>
          </a:prstGeom>
        </p:spPr>
      </p:pic>
      <p:grpSp>
        <p:nvGrpSpPr>
          <p:cNvPr id="20" name="Group 19"/>
          <p:cNvGrpSpPr/>
          <p:nvPr/>
        </p:nvGrpSpPr>
        <p:grpSpPr>
          <a:xfrm>
            <a:off x="1992329" y="1361284"/>
            <a:ext cx="7576342" cy="4348188"/>
            <a:chOff x="2281577" y="2533050"/>
            <a:chExt cx="7576342" cy="4348188"/>
          </a:xfrm>
        </p:grpSpPr>
        <p:sp>
          <p:nvSpPr>
            <p:cNvPr id="21" name="TextBox 20"/>
            <p:cNvSpPr txBox="1"/>
            <p:nvPr/>
          </p:nvSpPr>
          <p:spPr>
            <a:xfrm>
              <a:off x="2281577" y="2541588"/>
              <a:ext cx="7498852" cy="43396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3800" b="0" i="0" u="none" strike="noStrike" kern="1200" cap="none" spc="0" normalizeH="0" baseline="0" noProof="0" dirty="0">
                  <a:ln>
                    <a:noFill/>
                  </a:ln>
                  <a:solidFill>
                    <a:srgbClr val="1B1215"/>
                  </a:solidFill>
                  <a:effectLst/>
                  <a:uLnTx/>
                  <a:uFillTx/>
                  <a:latin typeface="UTM Showcard" panose="02040603050506020204" pitchFamily="18" charset="0"/>
                  <a:ea typeface="+mn-ea"/>
                  <a:cs typeface="+mn-cs"/>
                </a:rPr>
                <a:t>GOOD BYE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359067" y="2533050"/>
              <a:ext cx="7498852" cy="43396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3800" b="0" i="0" u="none" strike="noStrike" kern="1200" cap="none" spc="0" normalizeH="0" baseline="0" noProof="0" dirty="0">
                  <a:ln>
                    <a:noFill/>
                  </a:ln>
                  <a:solidFill>
                    <a:srgbClr val="FF586D"/>
                  </a:solidFill>
                  <a:effectLst/>
                  <a:uLnTx/>
                  <a:uFillTx/>
                  <a:latin typeface="UTM Showcard" panose="02040603050506020204" pitchFamily="18" charset="0"/>
                  <a:ea typeface="+mn-ea"/>
                  <a:cs typeface="+mn-cs"/>
                </a:rPr>
                <a:t>GOOD</a:t>
              </a:r>
              <a:r>
                <a:rPr kumimoji="0" lang="en-US" sz="1380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18000">
                        <a:srgbClr val="FF586D"/>
                      </a:gs>
                      <a:gs pos="47000">
                        <a:srgbClr val="FFBA00"/>
                      </a:gs>
                      <a:gs pos="76000">
                        <a:srgbClr val="00B5A2"/>
                      </a:gs>
                    </a:gsLst>
                    <a:lin ang="5400000" scaled="1"/>
                  </a:gradFill>
                  <a:effectLst/>
                  <a:uLnTx/>
                  <a:uFillTx/>
                  <a:latin typeface="UTM Showcard" panose="02040603050506020204" pitchFamily="18" charset="0"/>
                  <a:ea typeface="+mn-ea"/>
                  <a:cs typeface="+mn-cs"/>
                </a:rPr>
                <a:t> </a:t>
              </a:r>
              <a:r>
                <a:rPr kumimoji="0" lang="en-US" sz="13800" b="0" i="0" u="none" strike="noStrike" kern="1200" cap="none" spc="0" normalizeH="0" baseline="0" noProof="0" dirty="0">
                  <a:ln>
                    <a:noFill/>
                  </a:ln>
                  <a:solidFill>
                    <a:srgbClr val="00B5A2"/>
                  </a:solidFill>
                  <a:effectLst/>
                  <a:uLnTx/>
                  <a:uFillTx/>
                  <a:latin typeface="UTM Showcard" panose="02040603050506020204" pitchFamily="18" charset="0"/>
                  <a:ea typeface="+mn-ea"/>
                  <a:cs typeface="+mn-cs"/>
                </a:rPr>
                <a:t>BYE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63839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9456" y="2401824"/>
            <a:ext cx="12496800" cy="6205843"/>
          </a:xfrm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  <a:t>Những quà tặng tiếp theo sẽ được MĂNG NON cập nhật tại nhóm Măng Non – Tài liệu Tiểu học sau:</a:t>
            </a: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</a:br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  <a:hlinkClick r:id="rId3"/>
              </a:rPr>
              <a:t>https://www.facebook.com/groups/629898828017053</a:t>
            </a: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ial-Rounded" panose="020B0500000000000000" pitchFamily="34" charset="0"/>
                <a:cs typeface="Times New Roman" panose="02020603050405020304" pitchFamily="18" charset="0"/>
              </a:rPr>
            </a:b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  <a:t>Mời thầy cô tham gia nhóm để chủ động cập nhật bài giảng điện tử lớp 4 và quà tặng hằng tuần </a:t>
            </a:r>
            <a:b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</a:br>
            <a:r>
              <a:rPr lang="en-US" sz="4000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  <a:t>mới nhất nhé!</a:t>
            </a:r>
            <a:br>
              <a:rPr lang="en-US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</a:br>
            <a:br>
              <a:rPr lang="en-US" b="1" i="1" dirty="0">
                <a:solidFill>
                  <a:srgbClr val="F06E8A"/>
                </a:solidFill>
                <a:latin typeface="Times New Roman" panose="02020603050405020304" pitchFamily="18" charset="0"/>
                <a:ea typeface="Arabia" pitchFamily="2" charset="0"/>
                <a:cs typeface="Times New Roman" panose="02020603050405020304" pitchFamily="18" charset="0"/>
              </a:rPr>
            </a:br>
            <a:endParaRPr lang="en-US" dirty="0">
              <a:solidFill>
                <a:srgbClr val="F06E8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2064" y="-1969689"/>
            <a:ext cx="3113783" cy="4615353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2097024" y="0"/>
            <a:ext cx="10094976" cy="2184400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06E8A"/>
            </a:solidFill>
            <a:prstDash val="lg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MĂNG NON – TÀI LIỆU TIỂU HỌC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CHUYÊN GIÁO ÁN ĐIỆN TỬ THEO TUẦN KHỐI 4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BÀI THAO GIẢNG – ELEARNING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Nhóm chia sẻ tài liệu - Qùa tặng: Măng Non – Tài liệu Tiểu học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Page: Măng Non – Tài liệu Tiểu học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SĐT ZALO : </a:t>
            </a:r>
            <a:r>
              <a:rPr kumimoji="0" lang="en-US" sz="2400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rPr>
              <a:t>0382348780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rPr>
              <a:t> - </a:t>
            </a:r>
            <a:r>
              <a:rPr kumimoji="0" lang="en-US" sz="2400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rPr>
              <a:t>0984848929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819241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401104922"/>
  <p:tag name="MH_LIBRARY" val="GRAPHIC"/>
  <p:tag name="MH_TYPE" val="SubTitle"/>
  <p:tag name="MH_ORDER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401104922"/>
  <p:tag name="MH_LIBRARY" val="GRAPHIC"/>
  <p:tag name="MH_TYPE" val="SubTitle"/>
  <p:tag name="MH_ORDER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401104922"/>
  <p:tag name="MH_LIBRARY" val="GRAPHIC"/>
  <p:tag name="MH_TYPE" val="SubTitle"/>
  <p:tag name="MH_ORDER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401104922"/>
  <p:tag name="MH_LIBRARY" val="GRAPHIC"/>
  <p:tag name="MH_TYPE" val="SubTitle"/>
  <p:tag name="MH_ORDER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401104922"/>
  <p:tag name="MH_LIBRARY" val="GRAPHIC"/>
  <p:tag name="MH_TYPE" val="SubTitle"/>
  <p:tag name="MH_ORDER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401104922"/>
  <p:tag name="MH_LIBRARY" val="GRAPHIC"/>
  <p:tag name="MH_TYPE" val="SubTitle"/>
  <p:tag name="MH_ORDER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401104922"/>
  <p:tag name="MH_LIBRARY" val="GRAPHIC"/>
  <p:tag name="MH_TYPE" val="SubTitle"/>
  <p:tag name="MH_ORDER" val="1"/>
</p:tagLst>
</file>

<file path=ppt/theme/theme1.xml><?xml version="1.0" encoding="utf-8"?>
<a:theme xmlns:a="http://schemas.openxmlformats.org/drawingml/2006/main" name="Office 主题​​">
  <a:themeElements>
    <a:clrScheme name="自定义 87">
      <a:dk1>
        <a:srgbClr val="3F3F3F"/>
      </a:dk1>
      <a:lt1>
        <a:sysClr val="window" lastClr="FFFFFF"/>
      </a:lt1>
      <a:dk2>
        <a:srgbClr val="44546A"/>
      </a:dk2>
      <a:lt2>
        <a:srgbClr val="E7E6E6"/>
      </a:lt2>
      <a:accent1>
        <a:srgbClr val="4389BF"/>
      </a:accent1>
      <a:accent2>
        <a:srgbClr val="4389BF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字魂59号-创粗黑"/>
        <a:font script="Hebr" typeface="字魂59号-创粗黑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字魂59号-创粗黑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5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字魂59号-创粗黑"/>
        <a:font script="Hebr" typeface="字魂59号-创粗黑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字魂59号-创粗黑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End of the School Year: Summer Break XL by Slidesgo">
  <a:themeElements>
    <a:clrScheme name="Simple Light">
      <a:dk1>
        <a:srgbClr val="434343"/>
      </a:dk1>
      <a:lt1>
        <a:srgbClr val="FFFBEF"/>
      </a:lt1>
      <a:dk2>
        <a:srgbClr val="FFE466"/>
      </a:dk2>
      <a:lt2>
        <a:srgbClr val="FFAE24"/>
      </a:lt2>
      <a:accent1>
        <a:srgbClr val="F95858"/>
      </a:accent1>
      <a:accent2>
        <a:srgbClr val="8F357D"/>
      </a:accent2>
      <a:accent3>
        <a:srgbClr val="5295AF"/>
      </a:accent3>
      <a:accent4>
        <a:srgbClr val="65C1C9"/>
      </a:accent4>
      <a:accent5>
        <a:srgbClr val="9CE8D9"/>
      </a:accent5>
      <a:accent6>
        <a:srgbClr val="BFE8E0"/>
      </a:accent6>
      <a:hlink>
        <a:srgbClr val="43434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1055</Words>
  <Application>Microsoft Office PowerPoint</Application>
  <PresentationFormat>Widescreen</PresentationFormat>
  <Paragraphs>114</Paragraphs>
  <Slides>30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30</vt:i4>
      </vt:variant>
    </vt:vector>
  </HeadingPairs>
  <TitlesOfParts>
    <vt:vector size="54" baseType="lpstr">
      <vt:lpstr>Calibri</vt:lpstr>
      <vt:lpstr>等线</vt:lpstr>
      <vt:lpstr>.VnCooper</vt:lpstr>
      <vt:lpstr>UTM Showcard</vt:lpstr>
      <vt:lpstr>UVF Didot</vt:lpstr>
      <vt:lpstr>Times New Roman</vt:lpstr>
      <vt:lpstr>Didact Gothic</vt:lpstr>
      <vt:lpstr>.VnAristote</vt:lpstr>
      <vt:lpstr>#9Slide03 AmpleSoft Bold</vt:lpstr>
      <vt:lpstr>Roboto Condensed</vt:lpstr>
      <vt:lpstr>UVN Binh Duong</vt:lpstr>
      <vt:lpstr>字魂151号-联盟综艺体</vt:lpstr>
      <vt:lpstr>Bellota Text</vt:lpstr>
      <vt:lpstr>Arial</vt:lpstr>
      <vt:lpstr>Amazone</vt:lpstr>
      <vt:lpstr>SVN-Newton</vt:lpstr>
      <vt:lpstr>字魂59号-创粗黑</vt:lpstr>
      <vt:lpstr>Odibee Sans</vt:lpstr>
      <vt:lpstr>Abel</vt:lpstr>
      <vt:lpstr>等线 Light</vt:lpstr>
      <vt:lpstr>Office 主题​​</vt:lpstr>
      <vt:lpstr>3_Office 主题</vt:lpstr>
      <vt:lpstr>5_Office 主题</vt:lpstr>
      <vt:lpstr>1_End of the School Year: Summer Break XL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Những quà tặng tiếp theo sẽ được MĂNG NON cập nhật tại nhóm Măng Non – Tài liệu Tiểu học sau: https://www.facebook.com/groups/629898828017053  Mời thầy cô tham gia nhóm để chủ động cập nhật bài giảng điện tử lớp 4 và quà tặng hằng tuần  mới nhất nhé!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Vân Nguyễn</cp:lastModifiedBy>
  <cp:revision>14</cp:revision>
  <dcterms:created xsi:type="dcterms:W3CDTF">2021-12-30T02:56:42Z</dcterms:created>
  <dcterms:modified xsi:type="dcterms:W3CDTF">2022-02-17T16:28:25Z</dcterms:modified>
</cp:coreProperties>
</file>