
<file path=[Content_Types].xml><?xml version="1.0" encoding="utf-8"?>
<Types xmlns="http://schemas.openxmlformats.org/package/2006/content-types">
  <Default Extension="fntdata" ContentType="application/x-fontdata"/>
  <Default Extension="jfif" ContentType="image/jpeg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4" r:id="rId2"/>
    <p:sldMasterId id="2147483686" r:id="rId3"/>
    <p:sldMasterId id="2147483698" r:id="rId4"/>
    <p:sldMasterId id="2147483704" r:id="rId5"/>
  </p:sldMasterIdLst>
  <p:notesMasterIdLst>
    <p:notesMasterId r:id="rId28"/>
  </p:notesMasterIdLst>
  <p:sldIdLst>
    <p:sldId id="257" r:id="rId6"/>
    <p:sldId id="258" r:id="rId7"/>
    <p:sldId id="263" r:id="rId8"/>
    <p:sldId id="256" r:id="rId9"/>
    <p:sldId id="260" r:id="rId10"/>
    <p:sldId id="259" r:id="rId11"/>
    <p:sldId id="261" r:id="rId12"/>
    <p:sldId id="262" r:id="rId13"/>
    <p:sldId id="265" r:id="rId14"/>
    <p:sldId id="266" r:id="rId15"/>
    <p:sldId id="275" r:id="rId16"/>
    <p:sldId id="264" r:id="rId17"/>
    <p:sldId id="282" r:id="rId18"/>
    <p:sldId id="279" r:id="rId19"/>
    <p:sldId id="284" r:id="rId20"/>
    <p:sldId id="285" r:id="rId21"/>
    <p:sldId id="286" r:id="rId22"/>
    <p:sldId id="287" r:id="rId23"/>
    <p:sldId id="289" r:id="rId24"/>
    <p:sldId id="280" r:id="rId25"/>
    <p:sldId id="269" r:id="rId26"/>
    <p:sldId id="283" r:id="rId27"/>
  </p:sldIdLst>
  <p:sldSz cx="12192000" cy="6858000"/>
  <p:notesSz cx="6858000" cy="9144000"/>
  <p:embeddedFontLst>
    <p:embeddedFont>
      <p:font typeface="等线" panose="02010600030101010101" pitchFamily="2" charset="-122"/>
      <p:regular r:id="rId29"/>
      <p:bold r:id="rId30"/>
    </p:embeddedFont>
    <p:embeddedFont>
      <p:font typeface="等线 Light" panose="02010600030101010101" pitchFamily="2" charset="-122"/>
      <p:regular r:id="rId31"/>
    </p:embeddedFont>
    <p:embeddedFont>
      <p:font typeface="微软雅黑" panose="020B0503020204020204" pitchFamily="34" charset="-122"/>
      <p:regular r:id="rId32"/>
      <p:bold r:id="rId33"/>
    </p:embeddedFont>
    <p:embeddedFont>
      <p:font typeface="#9Slide03 Arima Madurai Black" panose="020B0604020202020204" charset="0"/>
      <p:bold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libri Light" panose="020F0302020204030204" pitchFamily="34" charset="0"/>
      <p:regular r:id="rId39"/>
      <p:italic r:id="rId40"/>
    </p:embeddedFont>
    <p:embeddedFont>
      <p:font typeface="SVN-Sofia" panose="02040603050506020204" pitchFamily="18" charset="0"/>
      <p:regular r:id="rId41"/>
    </p:embeddedFont>
    <p:embeddedFont>
      <p:font typeface="UTM A&amp;S Graceland" panose="02040603050506020204" pitchFamily="18" charset="0"/>
      <p:regular r:id="rId42"/>
    </p:embeddedFont>
    <p:embeddedFont>
      <p:font typeface="UTM Akashi" panose="02040603050506020204" pitchFamily="18" charset="0"/>
      <p:regular r:id="rId43"/>
    </p:embeddedFont>
    <p:embeddedFont>
      <p:font typeface="UTM Isadora" panose="02040603050506020204" pitchFamily="18" charset="0"/>
      <p:regular r:id="rId44"/>
      <p:bold r:id="rId45"/>
    </p:embeddedFont>
    <p:embeddedFont>
      <p:font typeface="UTM Showcard" panose="02040603050506020204" pitchFamily="18" charset="0"/>
      <p:regular r:id="rId46"/>
    </p:embeddedFont>
    <p:embeddedFont>
      <p:font typeface="UVF Pistilli" panose="020B0604020202020204" charset="0"/>
      <p:regular r:id="rId47"/>
    </p:embeddedFont>
    <p:embeddedFont>
      <p:font typeface="VNI-Thufap2" pitchFamily="2" charset="0"/>
      <p:regular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5850"/>
    <a:srgbClr val="02C0FD"/>
    <a:srgbClr val="EEEEEE"/>
    <a:srgbClr val="EFEEEC"/>
    <a:srgbClr val="FEA500"/>
    <a:srgbClr val="8BC500"/>
    <a:srgbClr val="F2D1A8"/>
    <a:srgbClr val="D7EFFB"/>
    <a:srgbClr val="D9F0F8"/>
    <a:srgbClr val="9BDA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46" autoAdjust="0"/>
    <p:restoredTop sz="94660"/>
  </p:normalViewPr>
  <p:slideViewPr>
    <p:cSldViewPr snapToGrid="0">
      <p:cViewPr varScale="1">
        <p:scale>
          <a:sx n="65" d="100"/>
          <a:sy n="65" d="100"/>
        </p:scale>
        <p:origin x="15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11.fntdata"/><Relationship Id="rId21" Type="http://schemas.openxmlformats.org/officeDocument/2006/relationships/slide" Target="slides/slide16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font" Target="fonts/font1.fntdata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font" Target="fonts/font20.fntdata"/><Relationship Id="rId8" Type="http://schemas.openxmlformats.org/officeDocument/2006/relationships/slide" Target="slides/slide3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0" Type="http://schemas.openxmlformats.org/officeDocument/2006/relationships/slide" Target="slides/slide15.xml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85BAC6-DFAB-4474-BDE6-E0D97873FF8E}" type="doc">
      <dgm:prSet loTypeId="urn:microsoft.com/office/officeart/2005/8/layout/cycle5" loCatId="cycle" qsTypeId="urn:microsoft.com/office/officeart/2005/8/quickstyle/3d2" qsCatId="3D" csTypeId="urn:microsoft.com/office/officeart/2005/8/colors/colorful1" csCatId="colorful" phldr="0"/>
      <dgm:spPr/>
      <dgm:t>
        <a:bodyPr/>
        <a:lstStyle/>
        <a:p>
          <a:endParaRPr lang="en-US"/>
        </a:p>
      </dgm:t>
    </dgm:pt>
    <dgm:pt modelId="{9306B922-BF70-4293-90EB-746894ABF1FD}">
      <dgm:prSet phldrT="[Text]" phldr="1"/>
      <dgm:spPr/>
      <dgm:t>
        <a:bodyPr/>
        <a:lstStyle/>
        <a:p>
          <a:endParaRPr lang="en-US" dirty="0"/>
        </a:p>
      </dgm:t>
    </dgm:pt>
    <dgm:pt modelId="{58A8B9AB-BEED-4C76-8C44-91E9C26450B8}" type="parTrans" cxnId="{369904EF-F1C7-4184-A97F-018D3FA4EFA9}">
      <dgm:prSet/>
      <dgm:spPr/>
      <dgm:t>
        <a:bodyPr/>
        <a:lstStyle/>
        <a:p>
          <a:endParaRPr lang="en-US"/>
        </a:p>
      </dgm:t>
    </dgm:pt>
    <dgm:pt modelId="{5300BE6F-6A84-4FC7-8C4E-CAEAAEC7733A}" type="sibTrans" cxnId="{369904EF-F1C7-4184-A97F-018D3FA4EFA9}">
      <dgm:prSet/>
      <dgm:spPr/>
      <dgm:t>
        <a:bodyPr/>
        <a:lstStyle/>
        <a:p>
          <a:endParaRPr lang="en-US"/>
        </a:p>
      </dgm:t>
    </dgm:pt>
    <dgm:pt modelId="{3F2EDF3E-976E-4FCE-8B45-DE78C0D13937}">
      <dgm:prSet phldrT="[Text]" phldr="1"/>
      <dgm:spPr/>
      <dgm:t>
        <a:bodyPr/>
        <a:lstStyle/>
        <a:p>
          <a:endParaRPr lang="en-US"/>
        </a:p>
      </dgm:t>
    </dgm:pt>
    <dgm:pt modelId="{55E451F1-92DD-4D5C-BE35-D4D26A7070C3}" type="parTrans" cxnId="{36CF2EF0-EF00-4087-BBE8-CE48C2FDA3C4}">
      <dgm:prSet/>
      <dgm:spPr/>
      <dgm:t>
        <a:bodyPr/>
        <a:lstStyle/>
        <a:p>
          <a:endParaRPr lang="en-US"/>
        </a:p>
      </dgm:t>
    </dgm:pt>
    <dgm:pt modelId="{5183D48B-3DE1-47C6-A97A-61E2A41574AB}" type="sibTrans" cxnId="{36CF2EF0-EF00-4087-BBE8-CE48C2FDA3C4}">
      <dgm:prSet/>
      <dgm:spPr/>
      <dgm:t>
        <a:bodyPr/>
        <a:lstStyle/>
        <a:p>
          <a:endParaRPr lang="en-US"/>
        </a:p>
      </dgm:t>
    </dgm:pt>
    <dgm:pt modelId="{B1CFB8FD-A053-4F36-A784-269DD90EDB6E}">
      <dgm:prSet phldrT="[Text]" phldr="1"/>
      <dgm:spPr/>
      <dgm:t>
        <a:bodyPr/>
        <a:lstStyle/>
        <a:p>
          <a:endParaRPr lang="en-US"/>
        </a:p>
      </dgm:t>
    </dgm:pt>
    <dgm:pt modelId="{624CAE03-93E0-4BAF-9995-B43B22A6DDC3}" type="parTrans" cxnId="{DDAFFEE2-E23B-4EF3-A079-A1D63DF4DFE5}">
      <dgm:prSet/>
      <dgm:spPr/>
      <dgm:t>
        <a:bodyPr/>
        <a:lstStyle/>
        <a:p>
          <a:endParaRPr lang="en-US"/>
        </a:p>
      </dgm:t>
    </dgm:pt>
    <dgm:pt modelId="{21A14B8B-0A5E-46DA-BB9A-F968B34EC1A7}" type="sibTrans" cxnId="{DDAFFEE2-E23B-4EF3-A079-A1D63DF4DFE5}">
      <dgm:prSet/>
      <dgm:spPr/>
      <dgm:t>
        <a:bodyPr/>
        <a:lstStyle/>
        <a:p>
          <a:endParaRPr lang="en-US"/>
        </a:p>
      </dgm:t>
    </dgm:pt>
    <dgm:pt modelId="{6674A582-C063-472D-B199-46458C4629FD}">
      <dgm:prSet phldrT="[Text]" phldr="1"/>
      <dgm:spPr/>
      <dgm:t>
        <a:bodyPr/>
        <a:lstStyle/>
        <a:p>
          <a:endParaRPr lang="en-US"/>
        </a:p>
      </dgm:t>
    </dgm:pt>
    <dgm:pt modelId="{A5356339-36A1-4C00-866F-8F6CE2C7DB60}" type="parTrans" cxnId="{F9583D8A-A44D-46AD-8DC2-7062AA741CC6}">
      <dgm:prSet/>
      <dgm:spPr/>
      <dgm:t>
        <a:bodyPr/>
        <a:lstStyle/>
        <a:p>
          <a:endParaRPr lang="en-US"/>
        </a:p>
      </dgm:t>
    </dgm:pt>
    <dgm:pt modelId="{C5E10344-35A9-4C6F-AB22-E063AECAFBE5}" type="sibTrans" cxnId="{F9583D8A-A44D-46AD-8DC2-7062AA741CC6}">
      <dgm:prSet/>
      <dgm:spPr/>
      <dgm:t>
        <a:bodyPr/>
        <a:lstStyle/>
        <a:p>
          <a:endParaRPr lang="en-US"/>
        </a:p>
      </dgm:t>
    </dgm:pt>
    <dgm:pt modelId="{0FC6B821-EA05-477A-82C9-0A492E5B7254}">
      <dgm:prSet phldrT="[Text]" phldr="1"/>
      <dgm:spPr/>
      <dgm:t>
        <a:bodyPr/>
        <a:lstStyle/>
        <a:p>
          <a:endParaRPr lang="en-US"/>
        </a:p>
      </dgm:t>
    </dgm:pt>
    <dgm:pt modelId="{C8AB4333-BA13-4BB4-8BF0-2A38470647ED}" type="parTrans" cxnId="{FC412BDD-05D4-487B-9076-B8EA50297C38}">
      <dgm:prSet/>
      <dgm:spPr/>
      <dgm:t>
        <a:bodyPr/>
        <a:lstStyle/>
        <a:p>
          <a:endParaRPr lang="en-US"/>
        </a:p>
      </dgm:t>
    </dgm:pt>
    <dgm:pt modelId="{C402704A-C6F8-4504-8400-1D14AE14A3B6}" type="sibTrans" cxnId="{FC412BDD-05D4-487B-9076-B8EA50297C38}">
      <dgm:prSet/>
      <dgm:spPr/>
      <dgm:t>
        <a:bodyPr/>
        <a:lstStyle/>
        <a:p>
          <a:endParaRPr lang="en-US"/>
        </a:p>
      </dgm:t>
    </dgm:pt>
    <dgm:pt modelId="{48BBFD9F-E80F-493E-A3BD-47D0D28796BE}" type="pres">
      <dgm:prSet presAssocID="{D985BAC6-DFAB-4474-BDE6-E0D97873FF8E}" presName="cycle" presStyleCnt="0">
        <dgm:presLayoutVars>
          <dgm:dir/>
          <dgm:resizeHandles val="exact"/>
        </dgm:presLayoutVars>
      </dgm:prSet>
      <dgm:spPr/>
    </dgm:pt>
    <dgm:pt modelId="{F826C33F-7184-4567-A381-D060B475DC8F}" type="pres">
      <dgm:prSet presAssocID="{9306B922-BF70-4293-90EB-746894ABF1FD}" presName="node" presStyleLbl="node1" presStyleIdx="0" presStyleCnt="5" custRadScaleRad="104554" custRadScaleInc="-157130">
        <dgm:presLayoutVars>
          <dgm:bulletEnabled val="1"/>
        </dgm:presLayoutVars>
      </dgm:prSet>
      <dgm:spPr/>
    </dgm:pt>
    <dgm:pt modelId="{57853AFC-A8B9-48B7-A1E0-BDCE0EA6E180}" type="pres">
      <dgm:prSet presAssocID="{9306B922-BF70-4293-90EB-746894ABF1FD}" presName="spNode" presStyleCnt="0"/>
      <dgm:spPr/>
    </dgm:pt>
    <dgm:pt modelId="{2F8C012F-B6D9-4CFA-A6FD-233564922CBA}" type="pres">
      <dgm:prSet presAssocID="{5300BE6F-6A84-4FC7-8C4E-CAEAAEC7733A}" presName="sibTrans" presStyleLbl="sibTrans1D1" presStyleIdx="0" presStyleCnt="5"/>
      <dgm:spPr/>
    </dgm:pt>
    <dgm:pt modelId="{C2858980-3CC7-41C1-9808-7424585462D2}" type="pres">
      <dgm:prSet presAssocID="{3F2EDF3E-976E-4FCE-8B45-DE78C0D13937}" presName="node" presStyleLbl="node1" presStyleIdx="1" presStyleCnt="5" custRadScaleRad="115673" custRadScaleInc="-115160">
        <dgm:presLayoutVars>
          <dgm:bulletEnabled val="1"/>
        </dgm:presLayoutVars>
      </dgm:prSet>
      <dgm:spPr/>
    </dgm:pt>
    <dgm:pt modelId="{A3991B86-387A-4743-8932-C1002AA7822D}" type="pres">
      <dgm:prSet presAssocID="{3F2EDF3E-976E-4FCE-8B45-DE78C0D13937}" presName="spNode" presStyleCnt="0"/>
      <dgm:spPr/>
    </dgm:pt>
    <dgm:pt modelId="{0B40AB31-1657-4A9F-8830-ECC06C282023}" type="pres">
      <dgm:prSet presAssocID="{5183D48B-3DE1-47C6-A97A-61E2A41574AB}" presName="sibTrans" presStyleLbl="sibTrans1D1" presStyleIdx="1" presStyleCnt="5"/>
      <dgm:spPr/>
    </dgm:pt>
    <dgm:pt modelId="{9AD1DD0F-286B-4511-BB73-09447CEE1219}" type="pres">
      <dgm:prSet presAssocID="{B1CFB8FD-A053-4F36-A784-269DD90EDB6E}" presName="node" presStyleLbl="node1" presStyleIdx="2" presStyleCnt="5" custRadScaleRad="99534" custRadScaleInc="-193759">
        <dgm:presLayoutVars>
          <dgm:bulletEnabled val="1"/>
        </dgm:presLayoutVars>
      </dgm:prSet>
      <dgm:spPr/>
    </dgm:pt>
    <dgm:pt modelId="{59DA3725-F64A-4E5D-8437-6AD31948F1E9}" type="pres">
      <dgm:prSet presAssocID="{B1CFB8FD-A053-4F36-A784-269DD90EDB6E}" presName="spNode" presStyleCnt="0"/>
      <dgm:spPr/>
    </dgm:pt>
    <dgm:pt modelId="{44CDBFE3-E737-4EED-9714-36D809FE5BE3}" type="pres">
      <dgm:prSet presAssocID="{21A14B8B-0A5E-46DA-BB9A-F968B34EC1A7}" presName="sibTrans" presStyleLbl="sibTrans1D1" presStyleIdx="2" presStyleCnt="5"/>
      <dgm:spPr/>
    </dgm:pt>
    <dgm:pt modelId="{935CB618-A8DC-4374-BEC6-A8EEAE5271E3}" type="pres">
      <dgm:prSet presAssocID="{6674A582-C063-472D-B199-46458C4629FD}" presName="node" presStyleLbl="node1" presStyleIdx="3" presStyleCnt="5" custRadScaleRad="83128" custRadScaleInc="-158594">
        <dgm:presLayoutVars>
          <dgm:bulletEnabled val="1"/>
        </dgm:presLayoutVars>
      </dgm:prSet>
      <dgm:spPr/>
    </dgm:pt>
    <dgm:pt modelId="{0D2F1F01-7402-477E-834D-4142F5F6BF83}" type="pres">
      <dgm:prSet presAssocID="{6674A582-C063-472D-B199-46458C4629FD}" presName="spNode" presStyleCnt="0"/>
      <dgm:spPr/>
    </dgm:pt>
    <dgm:pt modelId="{B01B9D72-C5E5-4007-BD0E-E94509130DF3}" type="pres">
      <dgm:prSet presAssocID="{C5E10344-35A9-4C6F-AB22-E063AECAFBE5}" presName="sibTrans" presStyleLbl="sibTrans1D1" presStyleIdx="3" presStyleCnt="5"/>
      <dgm:spPr/>
    </dgm:pt>
    <dgm:pt modelId="{A8E0DDB2-06A1-4748-B9A8-E26CCFB43CF6}" type="pres">
      <dgm:prSet presAssocID="{0FC6B821-EA05-477A-82C9-0A492E5B7254}" presName="node" presStyleLbl="node1" presStyleIdx="4" presStyleCnt="5" custRadScaleRad="89919" custRadScaleInc="-124122">
        <dgm:presLayoutVars>
          <dgm:bulletEnabled val="1"/>
        </dgm:presLayoutVars>
      </dgm:prSet>
      <dgm:spPr/>
    </dgm:pt>
    <dgm:pt modelId="{1BC4246F-B68F-4CD3-9297-12302EB06A6B}" type="pres">
      <dgm:prSet presAssocID="{0FC6B821-EA05-477A-82C9-0A492E5B7254}" presName="spNode" presStyleCnt="0"/>
      <dgm:spPr/>
    </dgm:pt>
    <dgm:pt modelId="{0E7BEC1F-FD03-43B7-997B-6993F17CE976}" type="pres">
      <dgm:prSet presAssocID="{C402704A-C6F8-4504-8400-1D14AE14A3B6}" presName="sibTrans" presStyleLbl="sibTrans1D1" presStyleIdx="4" presStyleCnt="5"/>
      <dgm:spPr/>
    </dgm:pt>
  </dgm:ptLst>
  <dgm:cxnLst>
    <dgm:cxn modelId="{FAFC9105-C90A-45B7-A99C-75598C4034D1}" type="presOf" srcId="{C402704A-C6F8-4504-8400-1D14AE14A3B6}" destId="{0E7BEC1F-FD03-43B7-997B-6993F17CE976}" srcOrd="0" destOrd="0" presId="urn:microsoft.com/office/officeart/2005/8/layout/cycle5"/>
    <dgm:cxn modelId="{7CBB5216-55BF-4E2E-A46E-49788BE50B2F}" type="presOf" srcId="{5183D48B-3DE1-47C6-A97A-61E2A41574AB}" destId="{0B40AB31-1657-4A9F-8830-ECC06C282023}" srcOrd="0" destOrd="0" presId="urn:microsoft.com/office/officeart/2005/8/layout/cycle5"/>
    <dgm:cxn modelId="{D411A522-A0AA-4916-A667-D3C645CF1E09}" type="presOf" srcId="{5300BE6F-6A84-4FC7-8C4E-CAEAAEC7733A}" destId="{2F8C012F-B6D9-4CFA-A6FD-233564922CBA}" srcOrd="0" destOrd="0" presId="urn:microsoft.com/office/officeart/2005/8/layout/cycle5"/>
    <dgm:cxn modelId="{9F83BB45-98F0-4F40-B3A6-5A88FDCB118F}" type="presOf" srcId="{C5E10344-35A9-4C6F-AB22-E063AECAFBE5}" destId="{B01B9D72-C5E5-4007-BD0E-E94509130DF3}" srcOrd="0" destOrd="0" presId="urn:microsoft.com/office/officeart/2005/8/layout/cycle5"/>
    <dgm:cxn modelId="{7BCF1949-D19E-45E3-AB3F-9E96FF4B765F}" type="presOf" srcId="{21A14B8B-0A5E-46DA-BB9A-F968B34EC1A7}" destId="{44CDBFE3-E737-4EED-9714-36D809FE5BE3}" srcOrd="0" destOrd="0" presId="urn:microsoft.com/office/officeart/2005/8/layout/cycle5"/>
    <dgm:cxn modelId="{0BE5AE55-94AD-4908-ADF0-E97648CBEA5A}" type="presOf" srcId="{9306B922-BF70-4293-90EB-746894ABF1FD}" destId="{F826C33F-7184-4567-A381-D060B475DC8F}" srcOrd="0" destOrd="0" presId="urn:microsoft.com/office/officeart/2005/8/layout/cycle5"/>
    <dgm:cxn modelId="{F9583D8A-A44D-46AD-8DC2-7062AA741CC6}" srcId="{D985BAC6-DFAB-4474-BDE6-E0D97873FF8E}" destId="{6674A582-C063-472D-B199-46458C4629FD}" srcOrd="3" destOrd="0" parTransId="{A5356339-36A1-4C00-866F-8F6CE2C7DB60}" sibTransId="{C5E10344-35A9-4C6F-AB22-E063AECAFBE5}"/>
    <dgm:cxn modelId="{84D631A0-EEE8-4890-8D44-CD3D6BA63806}" type="presOf" srcId="{B1CFB8FD-A053-4F36-A784-269DD90EDB6E}" destId="{9AD1DD0F-286B-4511-BB73-09447CEE1219}" srcOrd="0" destOrd="0" presId="urn:microsoft.com/office/officeart/2005/8/layout/cycle5"/>
    <dgm:cxn modelId="{BA8810AB-D3F1-4925-A462-FF433F447BA5}" type="presOf" srcId="{6674A582-C063-472D-B199-46458C4629FD}" destId="{935CB618-A8DC-4374-BEC6-A8EEAE5271E3}" srcOrd="0" destOrd="0" presId="urn:microsoft.com/office/officeart/2005/8/layout/cycle5"/>
    <dgm:cxn modelId="{CA0F93BE-E324-468F-96C8-7024B0E15364}" type="presOf" srcId="{3F2EDF3E-976E-4FCE-8B45-DE78C0D13937}" destId="{C2858980-3CC7-41C1-9808-7424585462D2}" srcOrd="0" destOrd="0" presId="urn:microsoft.com/office/officeart/2005/8/layout/cycle5"/>
    <dgm:cxn modelId="{FC412BDD-05D4-487B-9076-B8EA50297C38}" srcId="{D985BAC6-DFAB-4474-BDE6-E0D97873FF8E}" destId="{0FC6B821-EA05-477A-82C9-0A492E5B7254}" srcOrd="4" destOrd="0" parTransId="{C8AB4333-BA13-4BB4-8BF0-2A38470647ED}" sibTransId="{C402704A-C6F8-4504-8400-1D14AE14A3B6}"/>
    <dgm:cxn modelId="{DDAFFEE2-E23B-4EF3-A079-A1D63DF4DFE5}" srcId="{D985BAC6-DFAB-4474-BDE6-E0D97873FF8E}" destId="{B1CFB8FD-A053-4F36-A784-269DD90EDB6E}" srcOrd="2" destOrd="0" parTransId="{624CAE03-93E0-4BAF-9995-B43B22A6DDC3}" sibTransId="{21A14B8B-0A5E-46DA-BB9A-F968B34EC1A7}"/>
    <dgm:cxn modelId="{369904EF-F1C7-4184-A97F-018D3FA4EFA9}" srcId="{D985BAC6-DFAB-4474-BDE6-E0D97873FF8E}" destId="{9306B922-BF70-4293-90EB-746894ABF1FD}" srcOrd="0" destOrd="0" parTransId="{58A8B9AB-BEED-4C76-8C44-91E9C26450B8}" sibTransId="{5300BE6F-6A84-4FC7-8C4E-CAEAAEC7733A}"/>
    <dgm:cxn modelId="{36CF2EF0-EF00-4087-BBE8-CE48C2FDA3C4}" srcId="{D985BAC6-DFAB-4474-BDE6-E0D97873FF8E}" destId="{3F2EDF3E-976E-4FCE-8B45-DE78C0D13937}" srcOrd="1" destOrd="0" parTransId="{55E451F1-92DD-4D5C-BE35-D4D26A7070C3}" sibTransId="{5183D48B-3DE1-47C6-A97A-61E2A41574AB}"/>
    <dgm:cxn modelId="{C336D0F0-80CC-4CAA-AD48-E2FA966F768C}" type="presOf" srcId="{D985BAC6-DFAB-4474-BDE6-E0D97873FF8E}" destId="{48BBFD9F-E80F-493E-A3BD-47D0D28796BE}" srcOrd="0" destOrd="0" presId="urn:microsoft.com/office/officeart/2005/8/layout/cycle5"/>
    <dgm:cxn modelId="{FF4C6FFA-BAB3-4CDC-B3AC-3A91FD23BE75}" type="presOf" srcId="{0FC6B821-EA05-477A-82C9-0A492E5B7254}" destId="{A8E0DDB2-06A1-4748-B9A8-E26CCFB43CF6}" srcOrd="0" destOrd="0" presId="urn:microsoft.com/office/officeart/2005/8/layout/cycle5"/>
    <dgm:cxn modelId="{C8969347-477E-43AC-96C1-2962C69EE532}" type="presParOf" srcId="{48BBFD9F-E80F-493E-A3BD-47D0D28796BE}" destId="{F826C33F-7184-4567-A381-D060B475DC8F}" srcOrd="0" destOrd="0" presId="urn:microsoft.com/office/officeart/2005/8/layout/cycle5"/>
    <dgm:cxn modelId="{5BAB74B4-0D90-46E8-B14F-D153405ABFA9}" type="presParOf" srcId="{48BBFD9F-E80F-493E-A3BD-47D0D28796BE}" destId="{57853AFC-A8B9-48B7-A1E0-BDCE0EA6E180}" srcOrd="1" destOrd="0" presId="urn:microsoft.com/office/officeart/2005/8/layout/cycle5"/>
    <dgm:cxn modelId="{5424E01D-7666-409B-B719-DB0D8A7A6B06}" type="presParOf" srcId="{48BBFD9F-E80F-493E-A3BD-47D0D28796BE}" destId="{2F8C012F-B6D9-4CFA-A6FD-233564922CBA}" srcOrd="2" destOrd="0" presId="urn:microsoft.com/office/officeart/2005/8/layout/cycle5"/>
    <dgm:cxn modelId="{B6961AE4-66D1-4871-A82F-117F64D85C86}" type="presParOf" srcId="{48BBFD9F-E80F-493E-A3BD-47D0D28796BE}" destId="{C2858980-3CC7-41C1-9808-7424585462D2}" srcOrd="3" destOrd="0" presId="urn:microsoft.com/office/officeart/2005/8/layout/cycle5"/>
    <dgm:cxn modelId="{373D55D2-90D2-4FAA-BD8C-357A10C8BD6A}" type="presParOf" srcId="{48BBFD9F-E80F-493E-A3BD-47D0D28796BE}" destId="{A3991B86-387A-4743-8932-C1002AA7822D}" srcOrd="4" destOrd="0" presId="urn:microsoft.com/office/officeart/2005/8/layout/cycle5"/>
    <dgm:cxn modelId="{AC17C75F-BF68-4365-8DF8-D1CB28114D33}" type="presParOf" srcId="{48BBFD9F-E80F-493E-A3BD-47D0D28796BE}" destId="{0B40AB31-1657-4A9F-8830-ECC06C282023}" srcOrd="5" destOrd="0" presId="urn:microsoft.com/office/officeart/2005/8/layout/cycle5"/>
    <dgm:cxn modelId="{C0D7758A-F2CA-40F2-B0B7-EDDA85273088}" type="presParOf" srcId="{48BBFD9F-E80F-493E-A3BD-47D0D28796BE}" destId="{9AD1DD0F-286B-4511-BB73-09447CEE1219}" srcOrd="6" destOrd="0" presId="urn:microsoft.com/office/officeart/2005/8/layout/cycle5"/>
    <dgm:cxn modelId="{23F83B8B-6B63-4390-B632-2ECFD541249F}" type="presParOf" srcId="{48BBFD9F-E80F-493E-A3BD-47D0D28796BE}" destId="{59DA3725-F64A-4E5D-8437-6AD31948F1E9}" srcOrd="7" destOrd="0" presId="urn:microsoft.com/office/officeart/2005/8/layout/cycle5"/>
    <dgm:cxn modelId="{21168CF9-C399-453F-A2AA-F4E47F854C37}" type="presParOf" srcId="{48BBFD9F-E80F-493E-A3BD-47D0D28796BE}" destId="{44CDBFE3-E737-4EED-9714-36D809FE5BE3}" srcOrd="8" destOrd="0" presId="urn:microsoft.com/office/officeart/2005/8/layout/cycle5"/>
    <dgm:cxn modelId="{7B3B0A2E-A0BE-4555-AAE0-B7675001627A}" type="presParOf" srcId="{48BBFD9F-E80F-493E-A3BD-47D0D28796BE}" destId="{935CB618-A8DC-4374-BEC6-A8EEAE5271E3}" srcOrd="9" destOrd="0" presId="urn:microsoft.com/office/officeart/2005/8/layout/cycle5"/>
    <dgm:cxn modelId="{39DBD3F2-CC3B-4612-9454-41CBB961E79F}" type="presParOf" srcId="{48BBFD9F-E80F-493E-A3BD-47D0D28796BE}" destId="{0D2F1F01-7402-477E-834D-4142F5F6BF83}" srcOrd="10" destOrd="0" presId="urn:microsoft.com/office/officeart/2005/8/layout/cycle5"/>
    <dgm:cxn modelId="{A9AA638D-9191-45B1-AA3E-2BE8DDBB631E}" type="presParOf" srcId="{48BBFD9F-E80F-493E-A3BD-47D0D28796BE}" destId="{B01B9D72-C5E5-4007-BD0E-E94509130DF3}" srcOrd="11" destOrd="0" presId="urn:microsoft.com/office/officeart/2005/8/layout/cycle5"/>
    <dgm:cxn modelId="{5DB77DDD-D558-4979-A925-341133E4DEF2}" type="presParOf" srcId="{48BBFD9F-E80F-493E-A3BD-47D0D28796BE}" destId="{A8E0DDB2-06A1-4748-B9A8-E26CCFB43CF6}" srcOrd="12" destOrd="0" presId="urn:microsoft.com/office/officeart/2005/8/layout/cycle5"/>
    <dgm:cxn modelId="{660079ED-3F6B-4269-B145-76714D1AF158}" type="presParOf" srcId="{48BBFD9F-E80F-493E-A3BD-47D0D28796BE}" destId="{1BC4246F-B68F-4CD3-9297-12302EB06A6B}" srcOrd="13" destOrd="0" presId="urn:microsoft.com/office/officeart/2005/8/layout/cycle5"/>
    <dgm:cxn modelId="{1DB2FC62-1547-42F9-A723-C17444E18E04}" type="presParOf" srcId="{48BBFD9F-E80F-493E-A3BD-47D0D28796BE}" destId="{0E7BEC1F-FD03-43B7-997B-6993F17CE976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26C33F-7184-4567-A381-D060B475DC8F}">
      <dsp:nvSpPr>
        <dsp:cNvPr id="0" name=""/>
        <dsp:cNvSpPr/>
      </dsp:nvSpPr>
      <dsp:spPr>
        <a:xfrm>
          <a:off x="786467" y="361645"/>
          <a:ext cx="1599211" cy="103948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900" kern="1200" dirty="0"/>
        </a:p>
      </dsp:txBody>
      <dsp:txXfrm>
        <a:off x="837211" y="412389"/>
        <a:ext cx="1497723" cy="937999"/>
      </dsp:txXfrm>
    </dsp:sp>
    <dsp:sp modelId="{2F8C012F-B6D9-4CFA-A6FD-233564922CBA}">
      <dsp:nvSpPr>
        <dsp:cNvPr id="0" name=""/>
        <dsp:cNvSpPr/>
      </dsp:nvSpPr>
      <dsp:spPr>
        <a:xfrm>
          <a:off x="1191832" y="296360"/>
          <a:ext cx="4152348" cy="4152348"/>
        </a:xfrm>
        <a:custGeom>
          <a:avLst/>
          <a:gdLst/>
          <a:ahLst/>
          <a:cxnLst/>
          <a:rect l="0" t="0" r="0" b="0"/>
          <a:pathLst>
            <a:path>
              <a:moveTo>
                <a:pt x="1457151" y="94430"/>
              </a:moveTo>
              <a:arcTo wR="2076174" hR="2076174" stAng="15159189" swAng="1452184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858980-3CC7-41C1-9808-7424585462D2}">
      <dsp:nvSpPr>
        <dsp:cNvPr id="0" name=""/>
        <dsp:cNvSpPr/>
      </dsp:nvSpPr>
      <dsp:spPr>
        <a:xfrm>
          <a:off x="3793401" y="361929"/>
          <a:ext cx="1599211" cy="1039487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900" kern="1200"/>
        </a:p>
      </dsp:txBody>
      <dsp:txXfrm>
        <a:off x="3844145" y="412673"/>
        <a:ext cx="1497723" cy="937999"/>
      </dsp:txXfrm>
    </dsp:sp>
    <dsp:sp modelId="{0B40AB31-1657-4A9F-8830-ECC06C282023}">
      <dsp:nvSpPr>
        <dsp:cNvPr id="0" name=""/>
        <dsp:cNvSpPr/>
      </dsp:nvSpPr>
      <dsp:spPr>
        <a:xfrm>
          <a:off x="883946" y="-266359"/>
          <a:ext cx="4152348" cy="4152348"/>
        </a:xfrm>
        <a:custGeom>
          <a:avLst/>
          <a:gdLst/>
          <a:ahLst/>
          <a:cxnLst/>
          <a:rect l="0" t="0" r="0" b="0"/>
          <a:pathLst>
            <a:path>
              <a:moveTo>
                <a:pt x="4140538" y="1855044"/>
              </a:moveTo>
              <a:arcTo wR="2076174" hR="2076174" stAng="21233156" swAng="955421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D1DD0F-286B-4511-BB73-09447CEE1219}">
      <dsp:nvSpPr>
        <dsp:cNvPr id="0" name=""/>
        <dsp:cNvSpPr/>
      </dsp:nvSpPr>
      <dsp:spPr>
        <a:xfrm>
          <a:off x="4163089" y="2348568"/>
          <a:ext cx="1599211" cy="1039487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900" kern="1200"/>
        </a:p>
      </dsp:txBody>
      <dsp:txXfrm>
        <a:off x="4213833" y="2399312"/>
        <a:ext cx="1497723" cy="937999"/>
      </dsp:txXfrm>
    </dsp:sp>
    <dsp:sp modelId="{44CDBFE3-E737-4EED-9714-36D809FE5BE3}">
      <dsp:nvSpPr>
        <dsp:cNvPr id="0" name=""/>
        <dsp:cNvSpPr/>
      </dsp:nvSpPr>
      <dsp:spPr>
        <a:xfrm>
          <a:off x="1118563" y="24576"/>
          <a:ext cx="4152348" cy="4152348"/>
        </a:xfrm>
        <a:custGeom>
          <a:avLst/>
          <a:gdLst/>
          <a:ahLst/>
          <a:cxnLst/>
          <a:rect l="0" t="0" r="0" b="0"/>
          <a:pathLst>
            <a:path>
              <a:moveTo>
                <a:pt x="3536714" y="3551749"/>
              </a:moveTo>
              <a:arcTo wR="2076174" hR="2076174" stAng="2717603" swAng="1289141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5CB618-A8DC-4374-BEC6-A8EEAE5271E3}">
      <dsp:nvSpPr>
        <dsp:cNvPr id="0" name=""/>
        <dsp:cNvSpPr/>
      </dsp:nvSpPr>
      <dsp:spPr>
        <a:xfrm>
          <a:off x="2176375" y="3803677"/>
          <a:ext cx="1599211" cy="1039487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900" kern="1200"/>
        </a:p>
      </dsp:txBody>
      <dsp:txXfrm>
        <a:off x="2227119" y="3854421"/>
        <a:ext cx="1497723" cy="937999"/>
      </dsp:txXfrm>
    </dsp:sp>
    <dsp:sp modelId="{B01B9D72-C5E5-4007-BD0E-E94509130DF3}">
      <dsp:nvSpPr>
        <dsp:cNvPr id="0" name=""/>
        <dsp:cNvSpPr/>
      </dsp:nvSpPr>
      <dsp:spPr>
        <a:xfrm>
          <a:off x="835498" y="141253"/>
          <a:ext cx="4152348" cy="4152348"/>
        </a:xfrm>
        <a:custGeom>
          <a:avLst/>
          <a:gdLst/>
          <a:ahLst/>
          <a:cxnLst/>
          <a:rect l="0" t="0" r="0" b="0"/>
          <a:pathLst>
            <a:path>
              <a:moveTo>
                <a:pt x="1137225" y="3927896"/>
              </a:moveTo>
              <a:arcTo wR="2076174" hR="2076174" stAng="7013286" swAng="1129155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E0DDB2-06A1-4748-B9A8-E26CCFB43CF6}">
      <dsp:nvSpPr>
        <dsp:cNvPr id="0" name=""/>
        <dsp:cNvSpPr/>
      </dsp:nvSpPr>
      <dsp:spPr>
        <a:xfrm>
          <a:off x="286764" y="2460340"/>
          <a:ext cx="1599211" cy="1039487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900" kern="1200"/>
        </a:p>
      </dsp:txBody>
      <dsp:txXfrm>
        <a:off x="337508" y="2511084"/>
        <a:ext cx="1497723" cy="937999"/>
      </dsp:txXfrm>
    </dsp:sp>
    <dsp:sp modelId="{0E7BEC1F-FD03-43B7-997B-6993F17CE976}">
      <dsp:nvSpPr>
        <dsp:cNvPr id="0" name=""/>
        <dsp:cNvSpPr/>
      </dsp:nvSpPr>
      <dsp:spPr>
        <a:xfrm>
          <a:off x="1006543" y="-48471"/>
          <a:ext cx="4152348" cy="4152348"/>
        </a:xfrm>
        <a:custGeom>
          <a:avLst/>
          <a:gdLst/>
          <a:ahLst/>
          <a:cxnLst/>
          <a:rect l="0" t="0" r="0" b="0"/>
          <a:pathLst>
            <a:path>
              <a:moveTo>
                <a:pt x="12044" y="2299483"/>
              </a:moveTo>
              <a:arcTo wR="2076174" hR="2076174" stAng="10429526" swAng="1073206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7E3AE1-296E-4240-8EAC-B9E0C0F3FE01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986FA3-CED7-4BA2-B1AF-850EA0A01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215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6430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D4142-FFBA-46FD-A6DD-5445EA6979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7366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D4142-FFBA-46FD-A6DD-5445EA6979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57599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D4142-FFBA-46FD-A6DD-5445EA6979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30463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D4142-FFBA-46FD-A6DD-5445EA6979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8467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D4142-FFBA-46FD-A6DD-5445EA6979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4869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D4142-FFBA-46FD-A6DD-5445EA6979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4755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D4142-FFBA-46FD-A6DD-5445EA6979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5315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D4142-FFBA-46FD-A6DD-5445EA6979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6156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D4142-FFBA-46FD-A6DD-5445EA6979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58120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D4142-FFBA-46FD-A6DD-5445EA6979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25019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D4142-FFBA-46FD-A6DD-5445EA6979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3921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D4142-FFBA-46FD-A6DD-5445EA6979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88040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D4142-FFBA-46FD-A6DD-5445EA69791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242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27C4-3342-4C2E-8263-CA21F4406C0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1A82D-3A43-4431-950E-ACFC1CBDE1A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8062AF60-2422-4834-BE88-B9C62AAB22D1}"/>
              </a:ext>
            </a:extLst>
          </p:cNvPr>
          <p:cNvSpPr txBox="1">
            <a:spLocks/>
          </p:cNvSpPr>
          <p:nvPr userDrawn="1"/>
        </p:nvSpPr>
        <p:spPr>
          <a:xfrm>
            <a:off x="157716" y="136525"/>
            <a:ext cx="1671084" cy="31591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accent6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ea typeface="+mj-ea"/>
                <a:cs typeface="#9Slide03 Arima Madurai Black" panose="00000A00000000000000" pitchFamily="2" charset="0"/>
              </a:defRPr>
            </a:lvl1pPr>
          </a:lstStyle>
          <a:p>
            <a:r>
              <a:rPr lang="en-US" dirty="0"/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312802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18258" y="136525"/>
            <a:ext cx="1671084" cy="31591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27C4-3342-4C2E-8263-CA21F4406C0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1A82D-3A43-4431-950E-ACFC1CBDE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63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27C4-3342-4C2E-8263-CA21F4406C0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1A82D-3A43-4431-950E-ACFC1CBDE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766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8542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36F4BE-1E52-4E37-AF20-AD2A0F68F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D448F89-4F74-4B01-9822-593E1FFE9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D83F78E-47E9-45FF-8ED4-362C747B2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C053F-28BC-4D45-8437-EEE9D209305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5ABB68-FF78-4904-A607-4B823C67F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06764F5-0C9E-436E-AC5A-B0C3A689C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D0CA48-0E16-4FF8-B02D-A3B5A29C82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0187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7CD880-8E3B-4530-A8D0-0479964B5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98A8924-1366-42F0-96AB-E06440752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3343346-5C17-4976-B003-6DD38F33C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C053F-28BC-4D45-8437-EEE9D209305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30E55F7-B5AC-4CEF-8922-49AD25801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2CA0D9F-D7D7-45BF-A6D1-DE56DAB6D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D0CA48-0E16-4FF8-B02D-A3B5A29C82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3434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355E56-B731-40FB-B022-D9489476D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87BF5DB-65D4-40D6-9524-91C4AAC07B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136A1F9-482F-4AE1-90E1-F41DE2332F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BC104D9-28FC-4449-B006-E5B1476DD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C053F-28BC-4D45-8437-EEE9D209305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BDCDCD0-D948-45C3-B389-F566A2581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F74F11B-7371-40B7-98C8-D317CAF11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D0CA48-0E16-4FF8-B02D-A3B5A29C82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10031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0C44C85-D986-4CA1-83B6-70D9E97EB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3D3A6EA-F23A-4ACA-9313-E6CF2990CC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E50D3E4-FB65-4835-8033-46B199C1FF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6A81A5E-62FE-46B6-9DD0-9BAED61127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96BA13E-DADA-4340-8B6D-EEEB02E415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6CA72B0-D88F-4065-AEBD-ADED312B2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C053F-28BC-4D45-8437-EEE9D209305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5633B6D-BF11-4952-A28B-1065DE703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8F28AFD-559E-4BEC-B805-EC55E9AC5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D0CA48-0E16-4FF8-B02D-A3B5A29C82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45637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3ACE3BD-AEA4-4E38-8CD3-6FB03F38F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E8FDFFA-A86B-4E78-8FC9-ACA08FA4A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C053F-28BC-4D45-8437-EEE9D209305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05D6BE3-BD77-4E84-B8A8-BBAA6B801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81F8F1E7-2610-486D-8AAD-51C6B6155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D0CA48-0E16-4FF8-B02D-A3B5A29C82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705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16C1222-AC72-4F89-BC54-A11AB9D56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C053F-28BC-4D45-8437-EEE9D209305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E80B874-602D-4F92-A0E7-8368AFA97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0F3B931-3D55-4C2E-B950-223679697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D0CA48-0E16-4FF8-B02D-A3B5A29C82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62122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996D35-E641-4E68-91A6-81EDC9A17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53A00A4-C5AB-4B4E-B2C0-611C04960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5A2879E-483E-44CE-81F2-C8F41C4C6F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7C18FA4-5874-44B9-9DBF-13F9FACEC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C053F-28BC-4D45-8437-EEE9D209305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ECF6AD0-3DD3-470C-BA8E-0F62E4F5A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01E2F78-0745-4B5F-B54A-F41089A29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D0CA48-0E16-4FF8-B02D-A3B5A29C82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085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18258" y="136525"/>
            <a:ext cx="1671084" cy="31591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27C4-3342-4C2E-8263-CA21F4406C0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1A82D-3A43-4431-950E-ACFC1CBDE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709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339E94-385C-469F-9BEB-50E73637B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7056122-47E3-4D35-ACB0-3D016B928B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03E4C54-5941-45DF-99C6-151CC0A950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99A63F0-9FB6-412E-9502-746D185A2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C053F-28BC-4D45-8437-EEE9D209305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B990D3F-CBFB-4A8F-A651-E9BDAAD0C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569B64A-3035-415C-8881-01CDB671C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D0CA48-0E16-4FF8-B02D-A3B5A29C82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10645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111BA9-4A93-49EE-84D5-DACEC8B14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4279005-F29B-40F1-B360-9A425E81EF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D418361-E2D7-448F-A56A-FA858A0BA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C053F-28BC-4D45-8437-EEE9D209305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82E390-7B4F-4AD0-8369-E6D972A91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377504E-E794-4520-A09B-73A257807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D0CA48-0E16-4FF8-B02D-A3B5A29C82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62889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DD60A5C-7FD4-4399-89E9-D0281BBEBE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EE9DCBA-F9B0-49EE-8EAE-4F6498315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F16D5DF-E096-4471-8E54-92FF84ED9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C053F-28BC-4D45-8437-EEE9D209305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AD6F0D2-ECCD-4CF7-9FB5-F30527F88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798656-4A39-495A-AF25-4D00D315A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D0CA48-0E16-4FF8-B02D-A3B5A29C82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181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4DB8E-E2A7-4677-86C7-34408C70540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46963-EAA8-47B0-9F69-13AB3BF03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26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4DB8E-E2A7-4677-86C7-34408C70540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46963-EAA8-47B0-9F69-13AB3BF03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8435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4DB8E-E2A7-4677-86C7-34408C70540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46963-EAA8-47B0-9F69-13AB3BF03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9524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4DB8E-E2A7-4677-86C7-34408C70540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46963-EAA8-47B0-9F69-13AB3BF03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6267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4DB8E-E2A7-4677-86C7-34408C70540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46963-EAA8-47B0-9F69-13AB3BF03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48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4DB8E-E2A7-4677-86C7-34408C70540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46963-EAA8-47B0-9F69-13AB3BF03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9064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4DB8E-E2A7-4677-86C7-34408C70540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46963-EAA8-47B0-9F69-13AB3BF03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247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27C4-3342-4C2E-8263-CA21F4406C0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1A82D-3A43-4431-950E-ACFC1CBDE1A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4E7E6260-3C53-4E07-A0E5-9603A00DE08F}"/>
              </a:ext>
            </a:extLst>
          </p:cNvPr>
          <p:cNvSpPr txBox="1">
            <a:spLocks/>
          </p:cNvSpPr>
          <p:nvPr userDrawn="1"/>
        </p:nvSpPr>
        <p:spPr>
          <a:xfrm>
            <a:off x="157716" y="136525"/>
            <a:ext cx="1671084" cy="31591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accent6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ea typeface="+mj-ea"/>
                <a:cs typeface="#9Slide03 Arima Madurai Black" panose="00000A00000000000000" pitchFamily="2" charset="0"/>
              </a:defRPr>
            </a:lvl1pPr>
          </a:lstStyle>
          <a:p>
            <a:r>
              <a:rPr lang="en-US"/>
              <a:t>MĂNG NON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6988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4DB8E-E2A7-4677-86C7-34408C70540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46963-EAA8-47B0-9F69-13AB3BF03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7655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4DB8E-E2A7-4677-86C7-34408C70540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46963-EAA8-47B0-9F69-13AB3BF03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0723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4DB8E-E2A7-4677-86C7-34408C70540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46963-EAA8-47B0-9F69-13AB3BF03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0141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4DB8E-E2A7-4677-86C7-34408C70540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46963-EAA8-47B0-9F69-13AB3BF03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211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89D76AE-D156-442B-81BF-65D16C8A7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962768A-878B-41B1-A4C1-0BFA044C2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90A3999-EA26-46E4-A575-28E075888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823EAF0-64E4-4983-98DB-33336B044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562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738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49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96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478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7/21/2023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4DDAC1-89F4-4FF6-A23B-BCD1D56B45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5548" y="-1275053"/>
            <a:ext cx="2117226" cy="360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25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18258" y="136525"/>
            <a:ext cx="1671084" cy="31591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27C4-3342-4C2E-8263-CA21F4406C0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1A82D-3A43-4431-950E-ACFC1CBDE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724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7/21/2023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79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7/21/2023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274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7/21/2023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0C1B19-8738-460F-8EC2-84FFDA5AC3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5548" y="-1275053"/>
            <a:ext cx="2117226" cy="360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3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7/21/2023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F4F6CC0-53BE-41B6-89F6-3E00139823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5548" y="-1275053"/>
            <a:ext cx="2117226" cy="360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01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7/21/2023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69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7/21/2023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8F06E0F-21FE-49BF-8139-0537E99D8C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5548" y="-1275053"/>
            <a:ext cx="2117226" cy="360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05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27ECA6-D2EE-406D-BF33-43190EE9BE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5548" y="-1275053"/>
            <a:ext cx="2117226" cy="360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54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7/21/2023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1903DA-44A1-43E7-A5CA-B7C01E1F32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5548" y="-1275053"/>
            <a:ext cx="2117226" cy="360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3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7/21/2023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28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7/21/2023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EC570B-F5E7-4A28-98E3-F79BF0907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5548" y="-1275053"/>
            <a:ext cx="2117226" cy="360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03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27C4-3342-4C2E-8263-CA21F4406C0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1A82D-3A43-4431-950E-ACFC1CBDE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07910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217"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7/21/2023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56EFC7-B2FF-4022-B17A-4CFFBA3EE3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5548" y="-1275053"/>
            <a:ext cx="2117226" cy="360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2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7D7E7D4-E00B-43AF-81B2-C2517B31FC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5548" y="-1275053"/>
            <a:ext cx="2117226" cy="360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2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18258" y="136525"/>
            <a:ext cx="1671084" cy="31591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27C4-3342-4C2E-8263-CA21F4406C0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1A82D-3A43-4431-950E-ACFC1CBDE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674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27C4-3342-4C2E-8263-CA21F4406C0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1A82D-3A43-4431-950E-ACFC1CBDE1A8}" type="slidenum">
              <a:rPr lang="en-US" smtClean="0"/>
              <a:t>‹#›</a:t>
            </a:fld>
            <a:endParaRPr lang="en-US"/>
          </a:p>
        </p:txBody>
      </p:sp>
      <p:pic>
        <p:nvPicPr>
          <p:cNvPr id="1026" name="Picture 2" descr="Background dễ thươ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A3BA28-51BA-46BB-A4FC-4DB6C4553C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5548" y="-1275053"/>
            <a:ext cx="2117226" cy="3600381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384DAF1-6FE8-4BBE-B6E6-FA08D9EBF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2451" y="681037"/>
            <a:ext cx="1671084" cy="31591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39471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27C4-3342-4C2E-8263-CA21F4406C0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1A82D-3A43-4431-950E-ACFC1CBDE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4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27C4-3342-4C2E-8263-CA21F4406C0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1A82D-3A43-4431-950E-ACFC1CBDE1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789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6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37.xml"/><Relationship Id="rId9" Type="http://schemas.openxmlformats.org/officeDocument/2006/relationships/tags" Target="../tags/tag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image" Target="../media/image7.jpg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F27C4-3342-4C2E-8263-CA21F4406C03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1A82D-3A43-4431-950E-ACFC1CBDE1A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38153" y="8591106"/>
            <a:ext cx="1017281" cy="1729905"/>
          </a:xfrm>
          <a:prstGeom prst="rect">
            <a:avLst/>
          </a:prstGeom>
        </p:spPr>
      </p:pic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A031A03-78A2-43A1-A628-32BD0561EC93}"/>
              </a:ext>
            </a:extLst>
          </p:cNvPr>
          <p:cNvSpPr txBox="1">
            <a:spLocks/>
          </p:cNvSpPr>
          <p:nvPr userDrawn="1"/>
        </p:nvSpPr>
        <p:spPr>
          <a:xfrm>
            <a:off x="157716" y="136525"/>
            <a:ext cx="1671084" cy="31591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accent6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ea typeface="+mj-ea"/>
                <a:cs typeface="#9Slide03 Arima Madurai Black" panose="00000A00000000000000" pitchFamily="2" charset="0"/>
              </a:defRPr>
            </a:lvl1pPr>
          </a:lstStyle>
          <a:p>
            <a:r>
              <a:rPr lang="en-US" dirty="0"/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4216276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accent6">
              <a:lumMod val="20000"/>
              <a:lumOff val="80000"/>
            </a:schemeClr>
          </a:solidFill>
          <a:latin typeface="#9Slide03 Arima Madurai Black" panose="00000A00000000000000" pitchFamily="2" charset="0"/>
          <a:ea typeface="+mj-ea"/>
          <a:cs typeface="#9Slide03 Arima Madurai Black" panose="00000A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ACA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87901C6-00DB-4FB3-A2F9-2A4504CDF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6F9E9A5-F12D-48E7-9DFF-9D7F54556A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DCE4AA7-80BB-4325-85EC-DB201961F9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C053F-28BC-4D45-8437-EEE9D209305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546AC9E-A3CE-47EB-99A5-CC0400C49C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57C588B-444A-4A95-898E-50FE577FBD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D0CA48-0E16-4FF8-B02D-A3B5A29C82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51EA295-F3A9-4883-8780-FE0DA4912F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49" b="68599"/>
          <a:stretch/>
        </p:blipFill>
        <p:spPr>
          <a:xfrm>
            <a:off x="0" y="6311900"/>
            <a:ext cx="12191998" cy="6202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90C3C2-D677-4638-A9ED-29EAF817334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1892" y="9763077"/>
            <a:ext cx="790785" cy="1344744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EB5A4346-A3FA-49B9-99BF-5DA674981562}"/>
              </a:ext>
            </a:extLst>
          </p:cNvPr>
          <p:cNvSpPr txBox="1">
            <a:spLocks/>
          </p:cNvSpPr>
          <p:nvPr userDrawn="1"/>
        </p:nvSpPr>
        <p:spPr>
          <a:xfrm>
            <a:off x="157716" y="136525"/>
            <a:ext cx="1671084" cy="31591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accent6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ea typeface="+mj-ea"/>
                <a:cs typeface="#9Slide03 Arima Madurai Black" panose="00000A00000000000000" pitchFamily="2" charset="0"/>
              </a:defRPr>
            </a:lvl1pPr>
          </a:lstStyle>
          <a:p>
            <a:r>
              <a:rPr lang="en-US" dirty="0"/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1133761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4DB8E-E2A7-4677-86C7-34408C70540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646963-EAA8-47B0-9F69-13AB3BF03C5D}" type="slidenum">
              <a:rPr lang="en-US" smtClean="0"/>
              <a:t>‹#›</a:t>
            </a:fld>
            <a:endParaRPr lang="en-US"/>
          </a:p>
        </p:txBody>
      </p:sp>
      <p:pic>
        <p:nvPicPr>
          <p:cNvPr id="2050" name="Picture 2" descr="Tổng hợp hình nền Blue Wallpaper đẹp nhất | Dark blue wallpaper, Blue  wallpapers, Blue background wallpapers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269DEA-D2D0-40E1-863B-4EDD0E234BB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5548" y="-1275053"/>
            <a:ext cx="2117226" cy="3600381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D941B9FA-80CC-4A42-A230-03F4CDDBEDBB}"/>
              </a:ext>
            </a:extLst>
          </p:cNvPr>
          <p:cNvSpPr txBox="1">
            <a:spLocks/>
          </p:cNvSpPr>
          <p:nvPr userDrawn="1"/>
        </p:nvSpPr>
        <p:spPr>
          <a:xfrm>
            <a:off x="157716" y="136525"/>
            <a:ext cx="1671084" cy="31591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accent6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ea typeface="+mj-ea"/>
                <a:cs typeface="#9Slide03 Arima Madurai Black" panose="00000A00000000000000" pitchFamily="2" charset="0"/>
              </a:defRPr>
            </a:lvl1pPr>
          </a:lstStyle>
          <a:p>
            <a:r>
              <a:rPr lang="en-US" dirty="0"/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471099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9B9EE9-F3BF-4B40-83E7-C9BC68FDDB0E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55963-6440-4C45-BA09-4E6A99D1BBE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#9Slide02 Noi dung dai" panose="02000000000000000000" pitchFamily="2" charset="0"/>
                <a:ea typeface="#9Slide02 Noi dung dai" panose="02000000000000000000" pitchFamily="2" charset="0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E359756-2DDE-4CDA-BF71-31B7663BFE4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8218" y="7107509"/>
            <a:ext cx="2117226" cy="3600381"/>
          </a:xfrm>
          <a:prstGeom prst="rect">
            <a:avLst/>
          </a:prstGeom>
        </p:spPr>
      </p:pic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8BEF9FB8-DE2D-47EC-9F6D-F9C4E0CE0694}"/>
              </a:ext>
            </a:extLst>
          </p:cNvPr>
          <p:cNvSpPr txBox="1">
            <a:spLocks/>
          </p:cNvSpPr>
          <p:nvPr userDrawn="1"/>
        </p:nvSpPr>
        <p:spPr>
          <a:xfrm>
            <a:off x="157716" y="136525"/>
            <a:ext cx="1671084" cy="31591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accent6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ea typeface="+mj-ea"/>
                <a:cs typeface="#9Slide03 Arima Madurai Black" panose="00000A00000000000000" pitchFamily="2" charset="0"/>
              </a:defRPr>
            </a:lvl1pPr>
          </a:lstStyle>
          <a:p>
            <a:r>
              <a:rPr lang="en-US" dirty="0"/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421024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7"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7/21/2023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7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17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17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D539A2-9469-435B-B725-9A7798F5B41E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5548" y="-1275053"/>
            <a:ext cx="2117226" cy="3600381"/>
          </a:xfrm>
          <a:prstGeom prst="rect">
            <a:avLst/>
          </a:prstGeom>
        </p:spPr>
      </p:pic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94447DFA-E887-4B9E-8CE4-7DF74FE5C7B8}"/>
              </a:ext>
            </a:extLst>
          </p:cNvPr>
          <p:cNvSpPr txBox="1">
            <a:spLocks/>
          </p:cNvSpPr>
          <p:nvPr userDrawn="1"/>
        </p:nvSpPr>
        <p:spPr>
          <a:xfrm>
            <a:off x="157716" y="136525"/>
            <a:ext cx="1671084" cy="31591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accent6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ea typeface="+mj-ea"/>
                <a:cs typeface="#9Slide03 Arima Madurai Black" panose="00000A00000000000000" pitchFamily="2" charset="0"/>
              </a:defRPr>
            </a:lvl1pPr>
          </a:lstStyle>
          <a:p>
            <a:r>
              <a:rPr lang="en-US" dirty="0"/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1110170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6.png"/><Relationship Id="rId18" Type="http://schemas.microsoft.com/office/2007/relationships/hdphoto" Target="../media/hdphoto4.wdp"/><Relationship Id="rId26" Type="http://schemas.microsoft.com/office/2007/relationships/hdphoto" Target="../media/hdphoto8.wdp"/><Relationship Id="rId3" Type="http://schemas.openxmlformats.org/officeDocument/2006/relationships/image" Target="../media/image8.jpg"/><Relationship Id="rId21" Type="http://schemas.openxmlformats.org/officeDocument/2006/relationships/image" Target="../media/image21.png"/><Relationship Id="rId7" Type="http://schemas.openxmlformats.org/officeDocument/2006/relationships/image" Target="../media/image12.png"/><Relationship Id="rId12" Type="http://schemas.microsoft.com/office/2007/relationships/hdphoto" Target="../media/hdphoto2.wdp"/><Relationship Id="rId17" Type="http://schemas.openxmlformats.org/officeDocument/2006/relationships/image" Target="../media/image19.pn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microsoft.com/office/2007/relationships/hdphoto" Target="../media/hdphoto3.wdp"/><Relationship Id="rId20" Type="http://schemas.microsoft.com/office/2007/relationships/hdphoto" Target="../media/hdphoto5.wdp"/><Relationship Id="rId29" Type="http://schemas.microsoft.com/office/2007/relationships/hdphoto" Target="../media/hdphoto9.wdp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24" Type="http://schemas.microsoft.com/office/2007/relationships/hdphoto" Target="../media/hdphoto7.wdp"/><Relationship Id="rId5" Type="http://schemas.openxmlformats.org/officeDocument/2006/relationships/image" Target="../media/image10.png"/><Relationship Id="rId15" Type="http://schemas.openxmlformats.org/officeDocument/2006/relationships/image" Target="../media/image18.png"/><Relationship Id="rId23" Type="http://schemas.openxmlformats.org/officeDocument/2006/relationships/image" Target="../media/image22.png"/><Relationship Id="rId28" Type="http://schemas.openxmlformats.org/officeDocument/2006/relationships/image" Target="../media/image25.png"/><Relationship Id="rId10" Type="http://schemas.microsoft.com/office/2007/relationships/hdphoto" Target="../media/hdphoto1.wdp"/><Relationship Id="rId19" Type="http://schemas.openxmlformats.org/officeDocument/2006/relationships/image" Target="../media/image20.png"/><Relationship Id="rId31" Type="http://schemas.microsoft.com/office/2007/relationships/hdphoto" Target="../media/hdphoto10.wdp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7.png"/><Relationship Id="rId22" Type="http://schemas.microsoft.com/office/2007/relationships/hdphoto" Target="../media/hdphoto6.wdp"/><Relationship Id="rId27" Type="http://schemas.openxmlformats.org/officeDocument/2006/relationships/image" Target="../media/image24.png"/><Relationship Id="rId30" Type="http://schemas.openxmlformats.org/officeDocument/2006/relationships/image" Target="../media/image2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55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2.png"/><Relationship Id="rId3" Type="http://schemas.openxmlformats.org/officeDocument/2006/relationships/image" Target="../media/image58.png"/><Relationship Id="rId7" Type="http://schemas.openxmlformats.org/officeDocument/2006/relationships/image" Target="../media/image18.png"/><Relationship Id="rId12" Type="http://schemas.microsoft.com/office/2007/relationships/hdphoto" Target="../media/hdphoto6.wdp"/><Relationship Id="rId2" Type="http://schemas.openxmlformats.org/officeDocument/2006/relationships/notesSlide" Target="../notesSlides/notesSlide10.xml"/><Relationship Id="rId16" Type="http://schemas.microsoft.com/office/2007/relationships/hdphoto" Target="../media/hdphoto4.wdp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11" Type="http://schemas.openxmlformats.org/officeDocument/2006/relationships/image" Target="../media/image21.png"/><Relationship Id="rId5" Type="http://schemas.openxmlformats.org/officeDocument/2006/relationships/image" Target="../media/image30.png"/><Relationship Id="rId15" Type="http://schemas.openxmlformats.org/officeDocument/2006/relationships/image" Target="../media/image19.png"/><Relationship Id="rId10" Type="http://schemas.microsoft.com/office/2007/relationships/hdphoto" Target="../media/hdphoto5.wdp"/><Relationship Id="rId4" Type="http://schemas.openxmlformats.org/officeDocument/2006/relationships/image" Target="../media/image29.png"/><Relationship Id="rId9" Type="http://schemas.openxmlformats.org/officeDocument/2006/relationships/image" Target="../media/image20.png"/><Relationship Id="rId14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microsoft.com/office/2007/relationships/hdphoto" Target="../media/hdphoto14.wdp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11" Type="http://schemas.openxmlformats.org/officeDocument/2006/relationships/image" Target="../media/image60.png"/><Relationship Id="rId5" Type="http://schemas.openxmlformats.org/officeDocument/2006/relationships/image" Target="../media/image28.png"/><Relationship Id="rId10" Type="http://schemas.openxmlformats.org/officeDocument/2006/relationships/image" Target="../media/image59.png"/><Relationship Id="rId4" Type="http://schemas.openxmlformats.org/officeDocument/2006/relationships/image" Target="../media/image30.png"/><Relationship Id="rId9" Type="http://schemas.openxmlformats.org/officeDocument/2006/relationships/image" Target="../media/image41.png"/><Relationship Id="rId1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65.png"/><Relationship Id="rId3" Type="http://schemas.microsoft.com/office/2007/relationships/hdphoto" Target="../media/hdphoto15.wdp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11" Type="http://schemas.openxmlformats.org/officeDocument/2006/relationships/image" Target="../media/image12.png"/><Relationship Id="rId5" Type="http://schemas.microsoft.com/office/2007/relationships/hdphoto" Target="../media/hdphoto16.wdp"/><Relationship Id="rId10" Type="http://schemas.openxmlformats.org/officeDocument/2006/relationships/image" Target="../media/image17.png"/><Relationship Id="rId4" Type="http://schemas.openxmlformats.org/officeDocument/2006/relationships/image" Target="../media/image64.png"/><Relationship Id="rId9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6.wdp"/><Relationship Id="rId18" Type="http://schemas.openxmlformats.org/officeDocument/2006/relationships/image" Target="../media/image24.png"/><Relationship Id="rId3" Type="http://schemas.openxmlformats.org/officeDocument/2006/relationships/image" Target="../media/image66.png"/><Relationship Id="rId21" Type="http://schemas.openxmlformats.org/officeDocument/2006/relationships/image" Target="../media/image13.png"/><Relationship Id="rId7" Type="http://schemas.openxmlformats.org/officeDocument/2006/relationships/image" Target="../media/image67.png"/><Relationship Id="rId12" Type="http://schemas.openxmlformats.org/officeDocument/2006/relationships/image" Target="../media/image21.png"/><Relationship Id="rId17" Type="http://schemas.microsoft.com/office/2007/relationships/hdphoto" Target="../media/hdphoto4.wdp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11" Type="http://schemas.microsoft.com/office/2007/relationships/hdphoto" Target="../media/hdphoto5.wdp"/><Relationship Id="rId5" Type="http://schemas.openxmlformats.org/officeDocument/2006/relationships/image" Target="../media/image30.png"/><Relationship Id="rId15" Type="http://schemas.microsoft.com/office/2007/relationships/hdphoto" Target="../media/hdphoto7.wdp"/><Relationship Id="rId10" Type="http://schemas.openxmlformats.org/officeDocument/2006/relationships/image" Target="../media/image20.png"/><Relationship Id="rId19" Type="http://schemas.microsoft.com/office/2007/relationships/hdphoto" Target="../media/hdphoto8.wdp"/><Relationship Id="rId4" Type="http://schemas.openxmlformats.org/officeDocument/2006/relationships/image" Target="../media/image29.png"/><Relationship Id="rId9" Type="http://schemas.microsoft.com/office/2007/relationships/hdphoto" Target="../media/hdphoto3.wdp"/><Relationship Id="rId1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microsoft.com/office/2007/relationships/hdphoto" Target="../media/hdphoto17.wdp"/><Relationship Id="rId11" Type="http://schemas.openxmlformats.org/officeDocument/2006/relationships/image" Target="../media/image73.png"/><Relationship Id="rId5" Type="http://schemas.openxmlformats.org/officeDocument/2006/relationships/image" Target="../media/image68.png"/><Relationship Id="rId10" Type="http://schemas.openxmlformats.org/officeDocument/2006/relationships/image" Target="../media/image72.png"/><Relationship Id="rId4" Type="http://schemas.openxmlformats.org/officeDocument/2006/relationships/audio" Target="../media/audio1.wav"/><Relationship Id="rId9" Type="http://schemas.openxmlformats.org/officeDocument/2006/relationships/image" Target="../media/image71.png"/><Relationship Id="rId1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5.png"/><Relationship Id="rId3" Type="http://schemas.microsoft.com/office/2007/relationships/media" Target="../media/media5.mp3"/><Relationship Id="rId7" Type="http://schemas.openxmlformats.org/officeDocument/2006/relationships/image" Target="../media/image76.png"/><Relationship Id="rId12" Type="http://schemas.openxmlformats.org/officeDocument/2006/relationships/image" Target="../media/image80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68.png"/><Relationship Id="rId11" Type="http://schemas.openxmlformats.org/officeDocument/2006/relationships/image" Target="../media/image79.png"/><Relationship Id="rId5" Type="http://schemas.openxmlformats.org/officeDocument/2006/relationships/slideLayout" Target="../slideLayouts/slideLayout34.xml"/><Relationship Id="rId10" Type="http://schemas.openxmlformats.org/officeDocument/2006/relationships/image" Target="../media/image78.png"/><Relationship Id="rId4" Type="http://schemas.openxmlformats.org/officeDocument/2006/relationships/audio" Target="../media/media5.mp3"/><Relationship Id="rId9" Type="http://schemas.openxmlformats.org/officeDocument/2006/relationships/image" Target="../media/image7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5.png"/><Relationship Id="rId3" Type="http://schemas.microsoft.com/office/2007/relationships/media" Target="../media/media5.mp3"/><Relationship Id="rId7" Type="http://schemas.openxmlformats.org/officeDocument/2006/relationships/image" Target="../media/image76.png"/><Relationship Id="rId12" Type="http://schemas.openxmlformats.org/officeDocument/2006/relationships/image" Target="../media/image80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68.png"/><Relationship Id="rId11" Type="http://schemas.openxmlformats.org/officeDocument/2006/relationships/image" Target="../media/image79.png"/><Relationship Id="rId5" Type="http://schemas.openxmlformats.org/officeDocument/2006/relationships/slideLayout" Target="../slideLayouts/slideLayout34.xml"/><Relationship Id="rId10" Type="http://schemas.openxmlformats.org/officeDocument/2006/relationships/image" Target="../media/image78.png"/><Relationship Id="rId4" Type="http://schemas.openxmlformats.org/officeDocument/2006/relationships/audio" Target="../media/media5.mp3"/><Relationship Id="rId9" Type="http://schemas.openxmlformats.org/officeDocument/2006/relationships/image" Target="../media/image8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5.png"/><Relationship Id="rId3" Type="http://schemas.microsoft.com/office/2007/relationships/media" Target="../media/media5.mp3"/><Relationship Id="rId7" Type="http://schemas.openxmlformats.org/officeDocument/2006/relationships/image" Target="../media/image76.png"/><Relationship Id="rId12" Type="http://schemas.openxmlformats.org/officeDocument/2006/relationships/image" Target="../media/image80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68.png"/><Relationship Id="rId11" Type="http://schemas.openxmlformats.org/officeDocument/2006/relationships/image" Target="../media/image79.png"/><Relationship Id="rId5" Type="http://schemas.openxmlformats.org/officeDocument/2006/relationships/slideLayout" Target="../slideLayouts/slideLayout34.xml"/><Relationship Id="rId10" Type="http://schemas.openxmlformats.org/officeDocument/2006/relationships/image" Target="../media/image78.png"/><Relationship Id="rId4" Type="http://schemas.openxmlformats.org/officeDocument/2006/relationships/audio" Target="../media/media5.mp3"/><Relationship Id="rId9" Type="http://schemas.openxmlformats.org/officeDocument/2006/relationships/image" Target="../media/image8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microsoft.com/office/2007/relationships/hdphoto" Target="../media/hdphoto17.wdp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8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24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12" Type="http://schemas.microsoft.com/office/2007/relationships/hdphoto" Target="../media/hdphoto8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11" Type="http://schemas.openxmlformats.org/officeDocument/2006/relationships/image" Target="../media/image23.png"/><Relationship Id="rId5" Type="http://schemas.openxmlformats.org/officeDocument/2006/relationships/image" Target="../media/image28.png"/><Relationship Id="rId10" Type="http://schemas.openxmlformats.org/officeDocument/2006/relationships/image" Target="../media/image13.png"/><Relationship Id="rId4" Type="http://schemas.microsoft.com/office/2007/relationships/hdphoto" Target="../media/hdphoto11.wdp"/><Relationship Id="rId9" Type="http://schemas.openxmlformats.org/officeDocument/2006/relationships/image" Target="../media/image3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85.png"/><Relationship Id="rId3" Type="http://schemas.openxmlformats.org/officeDocument/2006/relationships/image" Target="../media/image27.png"/><Relationship Id="rId7" Type="http://schemas.microsoft.com/office/2007/relationships/hdphoto" Target="../media/hdphoto8.wdp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11" Type="http://schemas.openxmlformats.org/officeDocument/2006/relationships/image" Target="../media/image30.png"/><Relationship Id="rId5" Type="http://schemas.openxmlformats.org/officeDocument/2006/relationships/image" Target="../media/image13.png"/><Relationship Id="rId10" Type="http://schemas.openxmlformats.org/officeDocument/2006/relationships/image" Target="../media/image29.png"/><Relationship Id="rId4" Type="http://schemas.microsoft.com/office/2007/relationships/hdphoto" Target="../media/hdphoto11.wdp"/><Relationship Id="rId9" Type="http://schemas.openxmlformats.org/officeDocument/2006/relationships/image" Target="../media/image28.png"/><Relationship Id="rId1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diagramQuickStyle" Target="../diagrams/quickStyle1.xml"/><Relationship Id="rId3" Type="http://schemas.openxmlformats.org/officeDocument/2006/relationships/image" Target="../media/image39.png"/><Relationship Id="rId7" Type="http://schemas.openxmlformats.org/officeDocument/2006/relationships/image" Target="../media/image32.png"/><Relationship Id="rId12" Type="http://schemas.openxmlformats.org/officeDocument/2006/relationships/diagramLayout" Target="../diagrams/layou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11" Type="http://schemas.openxmlformats.org/officeDocument/2006/relationships/diagramData" Target="../diagrams/data1.xml"/><Relationship Id="rId5" Type="http://schemas.openxmlformats.org/officeDocument/2006/relationships/image" Target="../media/image29.png"/><Relationship Id="rId15" Type="http://schemas.microsoft.com/office/2007/relationships/diagramDrawing" Target="../diagrams/drawing1.xml"/><Relationship Id="rId10" Type="http://schemas.openxmlformats.org/officeDocument/2006/relationships/image" Target="../media/image87.png"/><Relationship Id="rId4" Type="http://schemas.openxmlformats.org/officeDocument/2006/relationships/image" Target="../media/image86.png"/><Relationship Id="rId9" Type="http://schemas.microsoft.com/office/2007/relationships/hdphoto" Target="../media/hdphoto14.wdp"/><Relationship Id="rId14" Type="http://schemas.openxmlformats.org/officeDocument/2006/relationships/diagramColors" Target="../diagrams/colors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5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7.png"/><Relationship Id="rId7" Type="http://schemas.openxmlformats.org/officeDocument/2006/relationships/image" Target="../media/image1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38.png"/><Relationship Id="rId10" Type="http://schemas.openxmlformats.org/officeDocument/2006/relationships/image" Target="../media/image12.png"/><Relationship Id="rId4" Type="http://schemas.microsoft.com/office/2007/relationships/hdphoto" Target="../media/hdphoto12.wdp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43.png"/><Relationship Id="rId3" Type="http://schemas.openxmlformats.org/officeDocument/2006/relationships/image" Target="../media/image37.png"/><Relationship Id="rId7" Type="http://schemas.openxmlformats.org/officeDocument/2006/relationships/image" Target="../media/image29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11" Type="http://schemas.openxmlformats.org/officeDocument/2006/relationships/image" Target="../media/image41.png"/><Relationship Id="rId5" Type="http://schemas.openxmlformats.org/officeDocument/2006/relationships/image" Target="../media/image28.png"/><Relationship Id="rId15" Type="http://schemas.microsoft.com/office/2007/relationships/hdphoto" Target="../media/hdphoto4.wdp"/><Relationship Id="rId10" Type="http://schemas.openxmlformats.org/officeDocument/2006/relationships/image" Target="../media/image40.png"/><Relationship Id="rId4" Type="http://schemas.microsoft.com/office/2007/relationships/hdphoto" Target="../media/hdphoto12.wdp"/><Relationship Id="rId9" Type="http://schemas.openxmlformats.org/officeDocument/2006/relationships/image" Target="../media/image31.png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9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45.png"/><Relationship Id="rId10" Type="http://schemas.microsoft.com/office/2007/relationships/hdphoto" Target="../media/hdphoto13.wdp"/><Relationship Id="rId4" Type="http://schemas.openxmlformats.org/officeDocument/2006/relationships/image" Target="../media/image44.png"/><Relationship Id="rId9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47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49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5" Type="http://schemas.openxmlformats.org/officeDocument/2006/relationships/image" Target="../media/image50.png"/><Relationship Id="rId4" Type="http://schemas.microsoft.com/office/2007/relationships/hdphoto" Target="../media/hdphoto13.wdp"/><Relationship Id="rId9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5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9.png"/><Relationship Id="rId5" Type="http://schemas.openxmlformats.org/officeDocument/2006/relationships/image" Target="../media/image52.jfif"/><Relationship Id="rId10" Type="http://schemas.openxmlformats.org/officeDocument/2006/relationships/image" Target="../media/image54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天空, 室内, 餐桌&#10;&#10;已生成高可信度的说明">
            <a:extLst>
              <a:ext uri="{FF2B5EF4-FFF2-40B4-BE49-F238E27FC236}">
                <a16:creationId xmlns:a16="http://schemas.microsoft.com/office/drawing/2014/main" id="{A1269313-5DD9-4F0D-8F98-0C7E2621C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" y="-7470"/>
            <a:ext cx="12187592" cy="6855520"/>
          </a:xfrm>
          <a:prstGeom prst="rect">
            <a:avLst/>
          </a:prstGeom>
        </p:spPr>
      </p:pic>
      <p:pic>
        <p:nvPicPr>
          <p:cNvPr id="9" name="图片 7">
            <a:extLst>
              <a:ext uri="{FF2B5EF4-FFF2-40B4-BE49-F238E27FC236}">
                <a16:creationId xmlns:a16="http://schemas.microsoft.com/office/drawing/2014/main" id="{986DA844-B53A-4B4C-8668-E2211BD28E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183" y="1885257"/>
            <a:ext cx="1166622" cy="771320"/>
          </a:xfrm>
          <a:prstGeom prst="rect">
            <a:avLst/>
          </a:prstGeom>
        </p:spPr>
      </p:pic>
      <p:pic>
        <p:nvPicPr>
          <p:cNvPr id="10" name="图片 12">
            <a:extLst>
              <a:ext uri="{FF2B5EF4-FFF2-40B4-BE49-F238E27FC236}">
                <a16:creationId xmlns:a16="http://schemas.microsoft.com/office/drawing/2014/main" id="{83116125-9C47-4150-8750-472452AABA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481" y="1942447"/>
            <a:ext cx="356446" cy="565098"/>
          </a:xfrm>
          <a:prstGeom prst="rect">
            <a:avLst/>
          </a:prstGeom>
        </p:spPr>
      </p:pic>
      <p:pic>
        <p:nvPicPr>
          <p:cNvPr id="11" name="图片 19">
            <a:extLst>
              <a:ext uri="{FF2B5EF4-FFF2-40B4-BE49-F238E27FC236}">
                <a16:creationId xmlns:a16="http://schemas.microsoft.com/office/drawing/2014/main" id="{DFF417E0-06F2-4124-87DB-48215350BE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61586" y="-249285"/>
            <a:ext cx="3079632" cy="1749112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773F3157-A837-4A03-BC35-2188E70FC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711" y="2748611"/>
            <a:ext cx="356446" cy="565098"/>
          </a:xfrm>
          <a:prstGeom prst="rect">
            <a:avLst/>
          </a:prstGeom>
        </p:spPr>
      </p:pic>
      <p:pic>
        <p:nvPicPr>
          <p:cNvPr id="14" name="图片 30">
            <a:extLst>
              <a:ext uri="{FF2B5EF4-FFF2-40B4-BE49-F238E27FC236}">
                <a16:creationId xmlns:a16="http://schemas.microsoft.com/office/drawing/2014/main" id="{3ACA92A3-189C-46EF-A946-BB25D2E5E0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2741" y="2037577"/>
            <a:ext cx="286557" cy="466679"/>
          </a:xfrm>
          <a:prstGeom prst="rect">
            <a:avLst/>
          </a:prstGeom>
        </p:spPr>
      </p:pic>
      <p:pic>
        <p:nvPicPr>
          <p:cNvPr id="16" name="图片 31">
            <a:extLst>
              <a:ext uri="{FF2B5EF4-FFF2-40B4-BE49-F238E27FC236}">
                <a16:creationId xmlns:a16="http://schemas.microsoft.com/office/drawing/2014/main" id="{A6227709-4B3F-4AF3-A1B1-7A78E2CF41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2726" y="3345076"/>
            <a:ext cx="228177" cy="361744"/>
          </a:xfrm>
          <a:prstGeom prst="rect">
            <a:avLst/>
          </a:prstGeom>
        </p:spPr>
      </p:pic>
      <p:pic>
        <p:nvPicPr>
          <p:cNvPr id="17" name="图片 32">
            <a:extLst>
              <a:ext uri="{FF2B5EF4-FFF2-40B4-BE49-F238E27FC236}">
                <a16:creationId xmlns:a16="http://schemas.microsoft.com/office/drawing/2014/main" id="{052AADDD-F477-4B18-A02B-14350D707C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486" y="1511728"/>
            <a:ext cx="187379" cy="3051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41875D1-DDE3-4B84-BB24-E4F1D5547D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553" y="-739537"/>
            <a:ext cx="3021359" cy="2086296"/>
          </a:xfrm>
          <a:prstGeom prst="rect">
            <a:avLst/>
          </a:prstGeom>
        </p:spPr>
      </p:pic>
      <p:pic>
        <p:nvPicPr>
          <p:cNvPr id="21" name="Picture 20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1729ED9A-2433-4F63-8BD8-26FA3B2F536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065" b="97742" l="0" r="99667">
                        <a14:foregroundMark x1="222" y1="37419" x2="222" y2="37419"/>
                        <a14:foregroundMark x1="89444" y1="77903" x2="89444" y2="77903"/>
                        <a14:foregroundMark x1="74000" y1="83548" x2="74000" y2="83548"/>
                        <a14:foregroundMark x1="66667" y1="87419" x2="66667" y2="87419"/>
                        <a14:foregroundMark x1="60333" y1="88871" x2="60333" y2="88871"/>
                        <a14:foregroundMark x1="95778" y1="60161" x2="95778" y2="60161"/>
                        <a14:foregroundMark x1="94889" y1="53226" x2="94889" y2="53226"/>
                        <a14:foregroundMark x1="94222" y1="83871" x2="94222" y2="83871"/>
                        <a14:foregroundMark x1="95333" y1="94677" x2="95333" y2="94677"/>
                        <a14:foregroundMark x1="86444" y1="97742" x2="86444" y2="97742"/>
                        <a14:foregroundMark x1="81667" y1="93710" x2="81667" y2="93710"/>
                        <a14:foregroundMark x1="97111" y1="97419" x2="97111" y2="97419"/>
                        <a14:foregroundMark x1="99667" y1="67419" x2="99667" y2="67419"/>
                        <a14:foregroundMark x1="91667" y1="6774" x2="91667" y2="6774"/>
                        <a14:foregroundMark x1="85778" y1="3065" x2="85778" y2="3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0443"/>
            <a:ext cx="12277198" cy="4630140"/>
          </a:xfrm>
          <a:prstGeom prst="rect">
            <a:avLst/>
          </a:prstGeom>
        </p:spPr>
      </p:pic>
      <p:pic>
        <p:nvPicPr>
          <p:cNvPr id="26" name="Picture 25" descr="A tree with green leaves&#10;&#10;Description automatically generated with medium confidence">
            <a:extLst>
              <a:ext uri="{FF2B5EF4-FFF2-40B4-BE49-F238E27FC236}">
                <a16:creationId xmlns:a16="http://schemas.microsoft.com/office/drawing/2014/main" id="{02588B91-69BA-4590-BE8E-4B51F59DEEA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851" b="93284" l="3994" r="97125">
                        <a14:foregroundMark x1="7827" y1="52612" x2="7827" y2="52612"/>
                        <a14:foregroundMark x1="4153" y1="46455" x2="4153" y2="46455"/>
                        <a14:foregroundMark x1="92971" y1="45336" x2="92971" y2="45336"/>
                        <a14:foregroundMark x1="97125" y1="45709" x2="97125" y2="45709"/>
                        <a14:foregroundMark x1="49521" y1="4851" x2="49521" y2="4851"/>
                        <a14:foregroundMark x1="50479" y1="93284" x2="50479" y2="93284"/>
                        <a14:backgroundMark x1="50160" y1="59515" x2="50160" y2="59515"/>
                        <a14:backgroundMark x1="36741" y1="65672" x2="55591" y2="64179"/>
                        <a14:backgroundMark x1="55591" y1="64179" x2="72364" y2="66045"/>
                        <a14:backgroundMark x1="72364" y1="66045" x2="73323" y2="667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078" y="-780945"/>
            <a:ext cx="6154786" cy="5570751"/>
          </a:xfrm>
          <a:prstGeom prst="rect">
            <a:avLst/>
          </a:prstGeom>
        </p:spPr>
      </p:pic>
      <p:pic>
        <p:nvPicPr>
          <p:cNvPr id="25" name="Picture 24" descr="A tree with green leaves&#10;&#10;Description automatically generated with medium confidence">
            <a:extLst>
              <a:ext uri="{FF2B5EF4-FFF2-40B4-BE49-F238E27FC236}">
                <a16:creationId xmlns:a16="http://schemas.microsoft.com/office/drawing/2014/main" id="{90B51EFB-5A4A-47D8-92C1-C5BA1AA8A6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851" b="93284" l="3994" r="97125">
                        <a14:foregroundMark x1="7827" y1="52612" x2="7827" y2="52612"/>
                        <a14:foregroundMark x1="4153" y1="46455" x2="4153" y2="46455"/>
                        <a14:foregroundMark x1="92971" y1="45336" x2="92971" y2="45336"/>
                        <a14:foregroundMark x1="97125" y1="45709" x2="97125" y2="45709"/>
                        <a14:foregroundMark x1="49521" y1="4851" x2="49521" y2="4851"/>
                        <a14:foregroundMark x1="50479" y1="93284" x2="50479" y2="932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557" y="-254699"/>
            <a:ext cx="5962650" cy="704062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984B8DE-AB7A-46B5-A565-E842BF34B8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774" y="-524285"/>
            <a:ext cx="3021359" cy="208629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D735CD7-F9C3-4DC7-A055-095F4ACC49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561" y="-5202"/>
            <a:ext cx="3491986" cy="241127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31F978-3AB4-4B78-8652-F74C407452CF}"/>
              </a:ext>
            </a:extLst>
          </p:cNvPr>
          <p:cNvSpPr/>
          <p:nvPr/>
        </p:nvSpPr>
        <p:spPr>
          <a:xfrm>
            <a:off x="1541313" y="2718436"/>
            <a:ext cx="6571030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TopLef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600" b="1" i="0" u="none" strike="noStrike" kern="1200" cap="none" spc="0" normalizeH="0" baseline="0" noProof="0" dirty="0">
                <a:ln>
                  <a:solidFill>
                    <a:srgbClr val="FFFFFF"/>
                  </a:solidFill>
                </a:ln>
                <a:solidFill>
                  <a:srgbClr val="00B0F0"/>
                </a:solidFill>
                <a:effectLst>
                  <a:glow rad="101600">
                    <a:srgbClr val="00AF92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#9Slide07 SVNBillo" panose="00000400000000000000" pitchFamily="2" charset="0"/>
                <a:ea typeface="+mn-ea"/>
                <a:cs typeface="+mn-cs"/>
              </a:rPr>
              <a:t>VÒNG TUẦN HOÀN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600" b="1" i="0" u="none" strike="noStrike" kern="1200" cap="none" spc="0" normalizeH="0" baseline="0" noProof="0" dirty="0">
                <a:ln>
                  <a:solidFill>
                    <a:srgbClr val="FFFFFF"/>
                  </a:solidFill>
                </a:ln>
                <a:solidFill>
                  <a:srgbClr val="00B0F0"/>
                </a:solidFill>
                <a:effectLst>
                  <a:glow rad="101600">
                    <a:srgbClr val="00AF92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#9Slide07 SVNBillo" panose="00000400000000000000" pitchFamily="2" charset="0"/>
                <a:ea typeface="+mn-ea"/>
                <a:cs typeface="+mn-cs"/>
              </a:rPr>
              <a:t>CỦA NƯỚC</a:t>
            </a:r>
            <a:endParaRPr kumimoji="0" lang="en-US" sz="6600" b="1" i="0" u="none" strike="noStrike" kern="1200" cap="none" spc="0" normalizeH="0" baseline="0" noProof="0" dirty="0">
              <a:ln>
                <a:solidFill>
                  <a:srgbClr val="FFFFFF"/>
                </a:solidFill>
              </a:ln>
              <a:solidFill>
                <a:srgbClr val="00B0F0"/>
              </a:solidFill>
              <a:effectLst>
                <a:glow rad="101600">
                  <a:srgbClr val="00AF92">
                    <a:satMod val="175000"/>
                    <a:alpha val="40000"/>
                  </a:srgb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#9Slide07 SVNBillo" panose="00000400000000000000" pitchFamily="2" charset="0"/>
              <a:ea typeface="+mn-ea"/>
              <a:cs typeface="+mn-cs"/>
            </a:endParaRPr>
          </a:p>
        </p:txBody>
      </p:sp>
      <p:pic>
        <p:nvPicPr>
          <p:cNvPr id="13" name="图片 25">
            <a:extLst>
              <a:ext uri="{FF2B5EF4-FFF2-40B4-BE49-F238E27FC236}">
                <a16:creationId xmlns:a16="http://schemas.microsoft.com/office/drawing/2014/main" id="{8F89B80A-4479-47D0-B567-C2093381D7C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566" y="7460"/>
            <a:ext cx="2668298" cy="1507198"/>
          </a:xfrm>
          <a:prstGeom prst="rect">
            <a:avLst/>
          </a:prstGeom>
        </p:spPr>
      </p:pic>
      <p:pic>
        <p:nvPicPr>
          <p:cNvPr id="34" name="Picture 33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B878B62-FDA8-4357-817E-CC9240230CB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foregroundMark x1="45469" y1="29531" x2="45469" y2="29531"/>
                        <a14:foregroundMark x1="45781" y1="29531" x2="47031" y2="29219"/>
                        <a14:foregroundMark x1="52812" y1="25938" x2="52812" y2="25938"/>
                        <a14:foregroundMark x1="51875" y1="25938" x2="49219" y2="25938"/>
                        <a14:foregroundMark x1="37188" y1="35313" x2="37188" y2="35313"/>
                        <a14:foregroundMark x1="37188" y1="35313" x2="37188" y2="35313"/>
                        <a14:foregroundMark x1="58906" y1="53438" x2="58906" y2="53438"/>
                        <a14:foregroundMark x1="59844" y1="53438" x2="59844" y2="53438"/>
                        <a14:foregroundMark x1="36875" y1="33906" x2="36875" y2="33906"/>
                        <a14:foregroundMark x1="36875" y1="33594" x2="36875" y2="33594"/>
                        <a14:foregroundMark x1="37188" y1="33594" x2="37188" y2="33594"/>
                        <a14:foregroundMark x1="40000" y1="32969" x2="40000" y2="32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050" y="4558352"/>
            <a:ext cx="2060310" cy="2060310"/>
          </a:xfrm>
          <a:prstGeom prst="rect">
            <a:avLst/>
          </a:prstGeom>
        </p:spPr>
      </p:pic>
      <p:pic>
        <p:nvPicPr>
          <p:cNvPr id="36" name="Picture 35" descr="A picture containing icon&#10;&#10;Description automatically generated">
            <a:extLst>
              <a:ext uri="{FF2B5EF4-FFF2-40B4-BE49-F238E27FC236}">
                <a16:creationId xmlns:a16="http://schemas.microsoft.com/office/drawing/2014/main" id="{E769D532-0881-46C7-BC13-7ECEE1CD912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1563">
                        <a14:foregroundMark x1="44063" y1="27500" x2="44063" y2="27500"/>
                        <a14:foregroundMark x1="51406" y1="27187" x2="51406" y2="27187"/>
                        <a14:foregroundMark x1="51406" y1="27031" x2="50313" y2="27031"/>
                        <a14:foregroundMark x1="45313" y1="29063" x2="45313" y2="29063"/>
                        <a14:foregroundMark x1="43906" y1="30469" x2="54688" y2="24063"/>
                        <a14:foregroundMark x1="54688" y1="24063" x2="54688" y2="24063"/>
                        <a14:foregroundMark x1="37969" y1="32813" x2="38906" y2="34063"/>
                        <a14:foregroundMark x1="40938" y1="39844" x2="66875" y2="51094"/>
                        <a14:foregroundMark x1="66875" y1="51094" x2="56875" y2="38750"/>
                        <a14:foregroundMark x1="56875" y1="38750" x2="41250" y2="40625"/>
                        <a14:foregroundMark x1="41250" y1="40625" x2="39063" y2="41563"/>
                        <a14:foregroundMark x1="43906" y1="36719" x2="35625" y2="41406"/>
                        <a14:foregroundMark x1="35625" y1="41406" x2="32500" y2="54844"/>
                        <a14:foregroundMark x1="32500" y1="54844" x2="52500" y2="60000"/>
                        <a14:foregroundMark x1="52500" y1="60000" x2="62344" y2="41875"/>
                        <a14:foregroundMark x1="62344" y1="41875" x2="47500" y2="35469"/>
                        <a14:foregroundMark x1="47500" y1="35469" x2="44531" y2="35156"/>
                        <a14:foregroundMark x1="56094" y1="44844" x2="56094" y2="44844"/>
                        <a14:foregroundMark x1="55937" y1="44844" x2="55937" y2="44844"/>
                        <a14:foregroundMark x1="50938" y1="50156" x2="50938" y2="50156"/>
                        <a14:foregroundMark x1="36719" y1="41406" x2="55156" y2="50938"/>
                        <a14:foregroundMark x1="55156" y1="50938" x2="59219" y2="39844"/>
                        <a14:foregroundMark x1="59219" y1="39844" x2="43906" y2="36875"/>
                        <a14:foregroundMark x1="43906" y1="36875" x2="40781" y2="39063"/>
                        <a14:foregroundMark x1="43438" y1="41563" x2="43281" y2="54688"/>
                        <a14:foregroundMark x1="43281" y1="54688" x2="53125" y2="57969"/>
                        <a14:foregroundMark x1="53125" y1="57969" x2="50000" y2="45156"/>
                        <a14:foregroundMark x1="50000" y1="45156" x2="42813" y2="42031"/>
                        <a14:foregroundMark x1="42813" y1="42031" x2="40781" y2="42031"/>
                        <a14:foregroundMark x1="33750" y1="42188" x2="39844" y2="51563"/>
                        <a14:foregroundMark x1="39844" y1="51563" x2="41406" y2="43750"/>
                        <a14:foregroundMark x1="41406" y1="43750" x2="34063" y2="42344"/>
                        <a14:foregroundMark x1="91250" y1="49688" x2="91250" y2="49688"/>
                        <a14:foregroundMark x1="90781" y1="54063" x2="91250" y2="54063"/>
                        <a14:foregroundMark x1="91563" y1="54063" x2="91563" y2="54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051" y="4628553"/>
            <a:ext cx="2592425" cy="2592425"/>
          </a:xfrm>
          <a:prstGeom prst="rect">
            <a:avLst/>
          </a:prstGeom>
        </p:spPr>
      </p:pic>
      <p:pic>
        <p:nvPicPr>
          <p:cNvPr id="38" name="Picture 37" descr="Shape, circle&#10;&#10;Description automatically generated">
            <a:extLst>
              <a:ext uri="{FF2B5EF4-FFF2-40B4-BE49-F238E27FC236}">
                <a16:creationId xmlns:a16="http://schemas.microsoft.com/office/drawing/2014/main" id="{977F9162-E171-4687-967F-7A461A13627A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>
                        <a14:foregroundMark x1="63500" y1="33796" x2="63500" y2="33796"/>
                        <a14:foregroundMark x1="50700" y1="53611" x2="50700" y2="5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431" b="47434"/>
          <a:stretch/>
        </p:blipFill>
        <p:spPr>
          <a:xfrm rot="1075092">
            <a:off x="6806067" y="4276381"/>
            <a:ext cx="1100659" cy="1434158"/>
          </a:xfrm>
          <a:prstGeom prst="rect">
            <a:avLst/>
          </a:prstGeom>
        </p:spPr>
      </p:pic>
      <p:pic>
        <p:nvPicPr>
          <p:cNvPr id="39" name="Picture 38" descr="Shape, circle&#10;&#10;Description automatically generated">
            <a:extLst>
              <a:ext uri="{FF2B5EF4-FFF2-40B4-BE49-F238E27FC236}">
                <a16:creationId xmlns:a16="http://schemas.microsoft.com/office/drawing/2014/main" id="{E740C11D-B5E7-40D1-8725-7E76FCC51BF5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>
                        <a14:foregroundMark x1="63500" y1="33796" x2="63500" y2="33796"/>
                        <a14:foregroundMark x1="50700" y1="53611" x2="50700" y2="5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279" b="48008"/>
          <a:stretch/>
        </p:blipFill>
        <p:spPr>
          <a:xfrm rot="1647050">
            <a:off x="7637147" y="4404830"/>
            <a:ext cx="891006" cy="860590"/>
          </a:xfrm>
          <a:prstGeom prst="rect">
            <a:avLst/>
          </a:prstGeom>
        </p:spPr>
      </p:pic>
      <p:pic>
        <p:nvPicPr>
          <p:cNvPr id="40" name="Picture 39" descr="Shape, circle&#10;&#10;Description automatically generated">
            <a:extLst>
              <a:ext uri="{FF2B5EF4-FFF2-40B4-BE49-F238E27FC236}">
                <a16:creationId xmlns:a16="http://schemas.microsoft.com/office/drawing/2014/main" id="{A3705DB2-D027-4AA9-B8BB-1CF0F4C67AF7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>
                        <a14:foregroundMark x1="63500" y1="33796" x2="63500" y2="33796"/>
                        <a14:foregroundMark x1="50700" y1="53611" x2="50700" y2="53611"/>
                        <a14:foregroundMark x1="44800" y1="61759" x2="44800" y2="61759"/>
                        <a14:foregroundMark x1="44600" y1="61296" x2="44600" y2="61296"/>
                        <a14:foregroundMark x1="58000" y1="60185" x2="58700" y2="60185"/>
                        <a14:foregroundMark x1="58900" y1="60185" x2="58900" y2="60185"/>
                        <a14:foregroundMark x1="59600" y1="58426" x2="60400" y2="59074"/>
                        <a14:foregroundMark x1="60800" y1="59907" x2="60800" y2="60556"/>
                        <a14:foregroundMark x1="60800" y1="60556" x2="59000" y2="60556"/>
                        <a14:foregroundMark x1="58400" y1="60370" x2="58400" y2="60370"/>
                        <a14:foregroundMark x1="57700" y1="60000" x2="56800" y2="61481"/>
                        <a14:foregroundMark x1="56800" y1="61481" x2="56800" y2="61481"/>
                        <a14:foregroundMark x1="45200" y1="57315" x2="45200" y2="57315"/>
                        <a14:foregroundMark x1="50500" y1="58796" x2="41800" y2="57315"/>
                        <a14:foregroundMark x1="41800" y1="57315" x2="45300" y2="61481"/>
                        <a14:foregroundMark x1="58700" y1="57315" x2="50200" y2="62315"/>
                        <a14:foregroundMark x1="50200" y1="62315" x2="57700" y2="61019"/>
                        <a14:foregroundMark x1="57700" y1="61019" x2="58700" y2="59907"/>
                        <a14:foregroundMark x1="44300" y1="56389" x2="44300" y2="56389"/>
                        <a14:foregroundMark x1="60700" y1="58889" x2="60700" y2="58889"/>
                        <a14:foregroundMark x1="58700" y1="61574" x2="58700" y2="61574"/>
                        <a14:backgroundMark x1="63000" y1="41481" x2="63000" y2="41481"/>
                        <a14:backgroundMark x1="63000" y1="37685" x2="67300" y2="50648"/>
                        <a14:backgroundMark x1="67300" y1="50648" x2="60100" y2="35463"/>
                        <a14:backgroundMark x1="61600" y1="36574" x2="61600" y2="47870"/>
                        <a14:backgroundMark x1="61600" y1="47870" x2="65400" y2="39444"/>
                        <a14:backgroundMark x1="65400" y1="39444" x2="61100" y2="47593"/>
                        <a14:backgroundMark x1="61100" y1="47593" x2="65400" y2="52222"/>
                        <a14:backgroundMark x1="66400" y1="37500" x2="65800" y2="44815"/>
                        <a14:backgroundMark x1="65800" y1="44815" x2="65800" y2="37778"/>
                        <a14:backgroundMark x1="65800" y1="37778" x2="64000" y2="39722"/>
                        <a14:backgroundMark x1="41400" y1="35556" x2="40000" y2="46389"/>
                        <a14:backgroundMark x1="40000" y1="46389" x2="36100" y2="51481"/>
                        <a14:backgroundMark x1="44800" y1="55989" x2="44800" y2="55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513" t="40976" r="36045" b="23865"/>
          <a:stretch/>
        </p:blipFill>
        <p:spPr>
          <a:xfrm rot="1215557">
            <a:off x="5271586" y="4700593"/>
            <a:ext cx="900318" cy="1292911"/>
          </a:xfrm>
          <a:prstGeom prst="rect">
            <a:avLst/>
          </a:prstGeom>
        </p:spPr>
      </p:pic>
      <p:pic>
        <p:nvPicPr>
          <p:cNvPr id="42" name="Picture 41" descr="Shape&#10;&#10;Description automatically generated">
            <a:extLst>
              <a:ext uri="{FF2B5EF4-FFF2-40B4-BE49-F238E27FC236}">
                <a16:creationId xmlns:a16="http://schemas.microsoft.com/office/drawing/2014/main" id="{44048CE8-63EE-4E59-A141-6A68A823F292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7703" b="89872" l="10000" r="90000">
                        <a14:foregroundMark x1="36977" y1="13980" x2="36977" y2="13980"/>
                        <a14:foregroundMark x1="36977" y1="13980" x2="36977" y2="13980"/>
                        <a14:foregroundMark x1="28023" y1="11840" x2="26512" y2="12839"/>
                        <a14:foregroundMark x1="25116" y1="13980" x2="24070" y2="14836"/>
                        <a14:foregroundMark x1="21395" y1="17261" x2="19767" y2="20257"/>
                        <a14:foregroundMark x1="19535" y1="23538" x2="30698" y2="33951"/>
                        <a14:foregroundMark x1="30698" y1="33951" x2="31628" y2="34237"/>
                        <a14:foregroundMark x1="38953" y1="30670" x2="38953" y2="30670"/>
                        <a14:foregroundMark x1="23372" y1="31526" x2="23372" y2="31526"/>
                        <a14:foregroundMark x1="40814" y1="22539" x2="40814" y2="22539"/>
                        <a14:foregroundMark x1="42093" y1="16405" x2="42093" y2="16405"/>
                        <a14:foregroundMark x1="40814" y1="13695" x2="40814" y2="13695"/>
                        <a14:foregroundMark x1="46744" y1="24679" x2="46744" y2="24679"/>
                        <a14:foregroundMark x1="47907" y1="28816" x2="47674" y2="30385"/>
                        <a14:foregroundMark x1="41395" y1="34807" x2="39651" y2="36662"/>
                        <a14:foregroundMark x1="38372" y1="33381" x2="38721" y2="30385"/>
                        <a14:foregroundMark x1="36744" y1="26819" x2="36744" y2="26819"/>
                        <a14:foregroundMark x1="18256" y1="15407" x2="18256" y2="15407"/>
                        <a14:foregroundMark x1="13256" y1="26106" x2="13256" y2="26106"/>
                        <a14:foregroundMark x1="20233" y1="35949" x2="20233" y2="35949"/>
                        <a14:foregroundMark x1="26279" y1="37518" x2="26279" y2="37518"/>
                        <a14:foregroundMark x1="66860" y1="31812" x2="66860" y2="31812"/>
                        <a14:foregroundMark x1="64651" y1="48502" x2="64651" y2="48502"/>
                        <a14:foregroundMark x1="70465" y1="51213" x2="70465" y2="51213"/>
                        <a14:foregroundMark x1="74302" y1="46648" x2="74302" y2="46648"/>
                        <a14:foregroundMark x1="58372" y1="68474" x2="58372" y2="68474"/>
                        <a14:foregroundMark x1="59535" y1="62767" x2="59535" y2="62767"/>
                        <a14:foregroundMark x1="68256" y1="69044" x2="75698" y2="73466"/>
                        <a14:foregroundMark x1="75698" y1="73466" x2="79535" y2="78887"/>
                        <a14:foregroundMark x1="79535" y1="78887" x2="52907" y2="84308"/>
                        <a14:foregroundMark x1="52907" y1="84308" x2="52558" y2="83880"/>
                        <a14:foregroundMark x1="57558" y1="61626" x2="54302" y2="73181"/>
                        <a14:foregroundMark x1="54302" y1="73181" x2="68953" y2="79601"/>
                        <a14:foregroundMark x1="68953" y1="79601" x2="80465" y2="75892"/>
                        <a14:foregroundMark x1="80465" y1="75892" x2="80465" y2="75892"/>
                        <a14:foregroundMark x1="80930" y1="72040" x2="80930" y2="72040"/>
                        <a14:foregroundMark x1="84302" y1="77033" x2="84302" y2="77033"/>
                        <a14:foregroundMark x1="72907" y1="30956" x2="72907" y2="30956"/>
                        <a14:foregroundMark x1="64884" y1="47932" x2="64884" y2="47932"/>
                        <a14:foregroundMark x1="74535" y1="45792" x2="74535" y2="45792"/>
                        <a14:foregroundMark x1="30000" y1="7703" x2="30000" y2="7703"/>
                        <a14:foregroundMark x1="35000" y1="10699" x2="35000" y2="10699"/>
                        <a14:foregroundMark x1="68023" y1="17832" x2="68023" y2="178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8791" b="56535"/>
          <a:stretch/>
        </p:blipFill>
        <p:spPr>
          <a:xfrm>
            <a:off x="-1017040" y="-761561"/>
            <a:ext cx="4194742" cy="2902183"/>
          </a:xfrm>
          <a:prstGeom prst="rect">
            <a:avLst/>
          </a:prstGeom>
        </p:spPr>
      </p:pic>
      <p:pic>
        <p:nvPicPr>
          <p:cNvPr id="43" name="Picture 42" descr="Shape&#10;&#10;Description automatically generated">
            <a:extLst>
              <a:ext uri="{FF2B5EF4-FFF2-40B4-BE49-F238E27FC236}">
                <a16:creationId xmlns:a16="http://schemas.microsoft.com/office/drawing/2014/main" id="{A66A1244-0032-493F-98F4-114B350F7B36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7703" b="89872" l="10000" r="90000">
                        <a14:foregroundMark x1="36977" y1="13980" x2="36977" y2="13980"/>
                        <a14:foregroundMark x1="36977" y1="13980" x2="36977" y2="13980"/>
                        <a14:foregroundMark x1="28023" y1="11840" x2="26512" y2="12839"/>
                        <a14:foregroundMark x1="25116" y1="13980" x2="24070" y2="14836"/>
                        <a14:foregroundMark x1="21395" y1="17261" x2="19767" y2="20257"/>
                        <a14:foregroundMark x1="19535" y1="23538" x2="30698" y2="33951"/>
                        <a14:foregroundMark x1="30698" y1="33951" x2="31628" y2="34237"/>
                        <a14:foregroundMark x1="38953" y1="30670" x2="38953" y2="30670"/>
                        <a14:foregroundMark x1="23372" y1="31526" x2="23372" y2="31526"/>
                        <a14:foregroundMark x1="40814" y1="22539" x2="40814" y2="22539"/>
                        <a14:foregroundMark x1="42093" y1="16405" x2="42093" y2="16405"/>
                        <a14:foregroundMark x1="40814" y1="13695" x2="40814" y2="13695"/>
                        <a14:foregroundMark x1="46744" y1="24679" x2="46744" y2="24679"/>
                        <a14:foregroundMark x1="47907" y1="28816" x2="47674" y2="30385"/>
                        <a14:foregroundMark x1="41395" y1="34807" x2="39651" y2="36662"/>
                        <a14:foregroundMark x1="38372" y1="33381" x2="38721" y2="30385"/>
                        <a14:foregroundMark x1="36744" y1="26819" x2="36744" y2="26819"/>
                        <a14:foregroundMark x1="18256" y1="15407" x2="18256" y2="15407"/>
                        <a14:foregroundMark x1="13256" y1="26106" x2="13256" y2="26106"/>
                        <a14:foregroundMark x1="20233" y1="35949" x2="20233" y2="35949"/>
                        <a14:foregroundMark x1="26279" y1="37518" x2="26279" y2="37518"/>
                        <a14:foregroundMark x1="66860" y1="31812" x2="66860" y2="31812"/>
                        <a14:foregroundMark x1="64651" y1="48502" x2="64651" y2="48502"/>
                        <a14:foregroundMark x1="70465" y1="51213" x2="70465" y2="51213"/>
                        <a14:foregroundMark x1="74302" y1="46648" x2="74302" y2="46648"/>
                        <a14:foregroundMark x1="58372" y1="68474" x2="58372" y2="68474"/>
                        <a14:foregroundMark x1="59535" y1="62767" x2="59535" y2="62767"/>
                        <a14:foregroundMark x1="68256" y1="69044" x2="75698" y2="73466"/>
                        <a14:foregroundMark x1="75698" y1="73466" x2="79535" y2="78887"/>
                        <a14:foregroundMark x1="79535" y1="78887" x2="52907" y2="84308"/>
                        <a14:foregroundMark x1="52907" y1="84308" x2="52558" y2="83880"/>
                        <a14:foregroundMark x1="57558" y1="61626" x2="54302" y2="73181"/>
                        <a14:foregroundMark x1="54302" y1="73181" x2="68953" y2="79601"/>
                        <a14:foregroundMark x1="68953" y1="79601" x2="80465" y2="75892"/>
                        <a14:foregroundMark x1="80465" y1="75892" x2="80465" y2="75892"/>
                        <a14:foregroundMark x1="80930" y1="72040" x2="80930" y2="72040"/>
                        <a14:foregroundMark x1="84302" y1="77033" x2="84302" y2="77033"/>
                        <a14:foregroundMark x1="72907" y1="30956" x2="72907" y2="30956"/>
                        <a14:foregroundMark x1="64884" y1="47932" x2="64884" y2="47932"/>
                        <a14:foregroundMark x1="74535" y1="45792" x2="74535" y2="45792"/>
                        <a14:foregroundMark x1="30000" y1="7703" x2="30000" y2="7703"/>
                        <a14:foregroundMark x1="35000" y1="10699" x2="35000" y2="10699"/>
                        <a14:foregroundMark x1="68023" y1="17832" x2="68023" y2="17832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34" t="54656" r="9215"/>
          <a:stretch/>
        </p:blipFill>
        <p:spPr>
          <a:xfrm>
            <a:off x="2370368" y="-314891"/>
            <a:ext cx="3649409" cy="3027614"/>
          </a:xfrm>
          <a:prstGeom prst="rect">
            <a:avLst/>
          </a:prstGeom>
        </p:spPr>
      </p:pic>
      <p:pic>
        <p:nvPicPr>
          <p:cNvPr id="44" name="Picture 43" descr="Shape&#10;&#10;Description automatically generated">
            <a:extLst>
              <a:ext uri="{FF2B5EF4-FFF2-40B4-BE49-F238E27FC236}">
                <a16:creationId xmlns:a16="http://schemas.microsoft.com/office/drawing/2014/main" id="{D3F3D690-FE6F-4B34-8BA4-2FA284F9417C}"/>
              </a:ext>
            </a:extLst>
          </p:cNvPr>
          <p:cNvPicPr>
            <a:picLocks noChangeAspect="1"/>
          </p:cNvPicPr>
          <p:nvPr/>
        </p:nvPicPr>
        <p:blipFill rotWithShape="1"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7703" b="89872" l="10000" r="90000">
                        <a14:foregroundMark x1="36977" y1="13980" x2="36977" y2="13980"/>
                        <a14:foregroundMark x1="36977" y1="13980" x2="36977" y2="13980"/>
                        <a14:foregroundMark x1="28023" y1="11840" x2="26512" y2="12839"/>
                        <a14:foregroundMark x1="25116" y1="13980" x2="24070" y2="14836"/>
                        <a14:foregroundMark x1="21395" y1="17261" x2="19767" y2="20257"/>
                        <a14:foregroundMark x1="19535" y1="23538" x2="30698" y2="33951"/>
                        <a14:foregroundMark x1="30698" y1="33951" x2="31628" y2="34237"/>
                        <a14:foregroundMark x1="38953" y1="30670" x2="38953" y2="30670"/>
                        <a14:foregroundMark x1="23372" y1="31526" x2="23372" y2="31526"/>
                        <a14:foregroundMark x1="40814" y1="22539" x2="40814" y2="22539"/>
                        <a14:foregroundMark x1="42093" y1="16405" x2="42093" y2="16405"/>
                        <a14:foregroundMark x1="40814" y1="13695" x2="40814" y2="13695"/>
                        <a14:foregroundMark x1="46744" y1="24679" x2="46744" y2="24679"/>
                        <a14:foregroundMark x1="47907" y1="28816" x2="47674" y2="30385"/>
                        <a14:foregroundMark x1="41395" y1="34807" x2="39651" y2="36662"/>
                        <a14:foregroundMark x1="38372" y1="33381" x2="38721" y2="30385"/>
                        <a14:foregroundMark x1="36744" y1="26819" x2="36744" y2="26819"/>
                        <a14:foregroundMark x1="18256" y1="15407" x2="18256" y2="15407"/>
                        <a14:foregroundMark x1="13256" y1="26106" x2="13256" y2="26106"/>
                        <a14:foregroundMark x1="20233" y1="35949" x2="20233" y2="35949"/>
                        <a14:foregroundMark x1="26279" y1="37518" x2="26279" y2="37518"/>
                        <a14:foregroundMark x1="66860" y1="31812" x2="66860" y2="31812"/>
                        <a14:foregroundMark x1="64651" y1="48502" x2="64651" y2="48502"/>
                        <a14:foregroundMark x1="70465" y1="51213" x2="70465" y2="51213"/>
                        <a14:foregroundMark x1="74302" y1="46648" x2="74302" y2="46648"/>
                        <a14:foregroundMark x1="58372" y1="68474" x2="58372" y2="68474"/>
                        <a14:foregroundMark x1="59535" y1="62767" x2="59535" y2="62767"/>
                        <a14:foregroundMark x1="68256" y1="69044" x2="75698" y2="73466"/>
                        <a14:foregroundMark x1="75698" y1="73466" x2="79535" y2="78887"/>
                        <a14:foregroundMark x1="79535" y1="78887" x2="52907" y2="84308"/>
                        <a14:foregroundMark x1="52907" y1="84308" x2="52558" y2="83880"/>
                        <a14:foregroundMark x1="57558" y1="61626" x2="54302" y2="73181"/>
                        <a14:foregroundMark x1="54302" y1="73181" x2="68953" y2="79601"/>
                        <a14:foregroundMark x1="68953" y1="79601" x2="80465" y2="75892"/>
                        <a14:foregroundMark x1="80465" y1="75892" x2="80465" y2="75892"/>
                        <a14:foregroundMark x1="80930" y1="72040" x2="80930" y2="72040"/>
                        <a14:foregroundMark x1="84302" y1="77033" x2="84302" y2="77033"/>
                        <a14:foregroundMark x1="72907" y1="30956" x2="72907" y2="30956"/>
                        <a14:foregroundMark x1="64884" y1="47932" x2="64884" y2="47932"/>
                        <a14:foregroundMark x1="74535" y1="45792" x2="74535" y2="45792"/>
                        <a14:foregroundMark x1="30000" y1="7703" x2="30000" y2="7703"/>
                        <a14:foregroundMark x1="35000" y1="10699" x2="35000" y2="10699"/>
                        <a14:foregroundMark x1="68023" y1="17832" x2="68023" y2="178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972" t="11807" r="6128" b="57167"/>
          <a:stretch/>
        </p:blipFill>
        <p:spPr>
          <a:xfrm>
            <a:off x="5498153" y="-288219"/>
            <a:ext cx="3596059" cy="2071587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7FF0F21-1846-4D31-A386-9E59BCF665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358" y="957474"/>
            <a:ext cx="3491986" cy="2411271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B60D497E-3A73-4C79-8035-E41A537A64B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303" y="325284"/>
            <a:ext cx="3491986" cy="241127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2620A7E-39C5-4A2A-A00C-9ED3B4275B08}"/>
              </a:ext>
            </a:extLst>
          </p:cNvPr>
          <p:cNvSpPr/>
          <p:nvPr/>
        </p:nvSpPr>
        <p:spPr>
          <a:xfrm>
            <a:off x="715406" y="1826737"/>
            <a:ext cx="2443298" cy="116955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0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#9Slide07 SVNBillo" panose="00000400000000000000" pitchFamily="2" charset="0"/>
                <a:ea typeface="+mn-ea"/>
                <a:cs typeface="+mn-cs"/>
              </a:rPr>
              <a:t>Sơ đồ</a:t>
            </a:r>
            <a:endParaRPr kumimoji="0" lang="en-US" sz="7000" b="1" i="0" u="none" strike="noStrike" kern="1200" cap="none" spc="0" normalizeH="0" baseline="0" noProof="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uLnTx/>
              <a:uFillTx/>
              <a:latin typeface="#9Slide07 SVNBillo" panose="00000400000000000000" pitchFamily="2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975C27-4FCB-4C96-AB71-BF639E7E706F}"/>
              </a:ext>
            </a:extLst>
          </p:cNvPr>
          <p:cNvSpPr/>
          <p:nvPr/>
        </p:nvSpPr>
        <p:spPr>
          <a:xfrm>
            <a:off x="4642803" y="1688451"/>
            <a:ext cx="310052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 dirty="0">
                <a:ln/>
                <a:solidFill>
                  <a:srgbClr val="7030A0"/>
                </a:solidFill>
                <a:effectLst/>
                <a:uLnTx/>
                <a:uFillTx/>
                <a:latin typeface="#9Slide05 IcielButterScotch" pitchFamily="2" charset="0"/>
                <a:ea typeface="+mn-ea"/>
                <a:cs typeface="+mn-cs"/>
              </a:rPr>
              <a:t>Khoa </a:t>
            </a:r>
            <a:r>
              <a:rPr kumimoji="0" lang="en-US" sz="6000" b="1" i="0" u="none" strike="noStrike" kern="1200" cap="none" spc="0" normalizeH="0" baseline="0" noProof="0" dirty="0" err="1">
                <a:ln/>
                <a:solidFill>
                  <a:srgbClr val="7030A0"/>
                </a:solidFill>
                <a:effectLst/>
                <a:uLnTx/>
                <a:uFillTx/>
                <a:latin typeface="#9Slide05 IcielButterScotch" pitchFamily="2" charset="0"/>
                <a:ea typeface="+mn-ea"/>
                <a:cs typeface="+mn-cs"/>
              </a:rPr>
              <a:t>học</a:t>
            </a:r>
            <a:endParaRPr kumimoji="0" lang="en-US" sz="6000" b="1" i="0" u="none" strike="noStrike" kern="1200" cap="none" spc="0" normalizeH="0" baseline="0" noProof="0" dirty="0">
              <a:ln/>
              <a:solidFill>
                <a:srgbClr val="7030A0"/>
              </a:solidFill>
              <a:effectLst/>
              <a:uLnTx/>
              <a:uFillTx/>
              <a:latin typeface="#9Slide05 IcielButterScotch" pitchFamily="2" charset="0"/>
              <a:ea typeface="+mn-ea"/>
              <a:cs typeface="+mn-cs"/>
            </a:endParaRPr>
          </a:p>
        </p:txBody>
      </p:sp>
      <p:pic>
        <p:nvPicPr>
          <p:cNvPr id="48" name="Picture 47" descr="Icon&#10;&#10;Description automatically generated">
            <a:extLst>
              <a:ext uri="{FF2B5EF4-FFF2-40B4-BE49-F238E27FC236}">
                <a16:creationId xmlns:a16="http://schemas.microsoft.com/office/drawing/2014/main" id="{AAB08AB5-A25C-4F5A-8B6A-94C00937CD1A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8368" b="91084" l="5698" r="94070">
                        <a14:foregroundMark x1="5698" y1="46228" x2="5698" y2="46228"/>
                        <a14:foregroundMark x1="85930" y1="67353" x2="85930" y2="67353"/>
                        <a14:foregroundMark x1="93488" y1="68313" x2="93488" y2="68313"/>
                        <a14:foregroundMark x1="83837" y1="85185" x2="83837" y2="85185"/>
                        <a14:foregroundMark x1="35930" y1="86694" x2="35930" y2="86694"/>
                        <a14:foregroundMark x1="27326" y1="84362" x2="50581" y2="86008"/>
                        <a14:foregroundMark x1="83837" y1="84774" x2="75930" y2="78601"/>
                        <a14:foregroundMark x1="75930" y1="78601" x2="76744" y2="79835"/>
                        <a14:foregroundMark x1="89419" y1="82442" x2="91860" y2="83539"/>
                        <a14:foregroundMark x1="75000" y1="81207" x2="82442" y2="91084"/>
                        <a14:foregroundMark x1="82442" y1="91084" x2="85581" y2="83813"/>
                        <a14:foregroundMark x1="94186" y1="91084" x2="94186" y2="91084"/>
                        <a14:foregroundMark x1="31395" y1="8368" x2="31395" y2="83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9671">
            <a:off x="4510230" y="5629410"/>
            <a:ext cx="2028772" cy="1719738"/>
          </a:xfrm>
          <a:prstGeom prst="rect">
            <a:avLst/>
          </a:prstGeom>
        </p:spPr>
      </p:pic>
      <p:pic>
        <p:nvPicPr>
          <p:cNvPr id="49" name="Picture 48" descr="Icon&#10;&#10;Description automatically generated">
            <a:extLst>
              <a:ext uri="{FF2B5EF4-FFF2-40B4-BE49-F238E27FC236}">
                <a16:creationId xmlns:a16="http://schemas.microsoft.com/office/drawing/2014/main" id="{C1BAB07A-30D4-48F6-A2CE-BD8EA50BF0F6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8368" b="91084" l="5698" r="94070">
                        <a14:foregroundMark x1="5698" y1="46228" x2="5698" y2="46228"/>
                        <a14:foregroundMark x1="85930" y1="67353" x2="85930" y2="67353"/>
                        <a14:foregroundMark x1="93488" y1="68313" x2="93488" y2="68313"/>
                        <a14:foregroundMark x1="83837" y1="85185" x2="83837" y2="85185"/>
                        <a14:foregroundMark x1="35930" y1="86694" x2="35930" y2="86694"/>
                        <a14:foregroundMark x1="27326" y1="84362" x2="50581" y2="86008"/>
                        <a14:foregroundMark x1="83837" y1="84774" x2="75930" y2="78601"/>
                        <a14:foregroundMark x1="75930" y1="78601" x2="76744" y2="79835"/>
                        <a14:foregroundMark x1="89419" y1="82442" x2="91860" y2="83539"/>
                        <a14:foregroundMark x1="75000" y1="81207" x2="82442" y2="91084"/>
                        <a14:foregroundMark x1="82442" y1="91084" x2="85581" y2="83813"/>
                        <a14:foregroundMark x1="94186" y1="91084" x2="94186" y2="91084"/>
                        <a14:foregroundMark x1="31395" y1="8368" x2="31395" y2="83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9671" flipH="1">
            <a:off x="5954173" y="5546587"/>
            <a:ext cx="1818608" cy="1601149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6388E05C-DBA1-4383-9848-CA3B7A548D57}"/>
              </a:ext>
            </a:extLst>
          </p:cNvPr>
          <p:cNvSpPr txBox="1"/>
          <p:nvPr/>
        </p:nvSpPr>
        <p:spPr>
          <a:xfrm rot="20308858">
            <a:off x="295025" y="3123576"/>
            <a:ext cx="1185072" cy="1687890"/>
          </a:xfrm>
          <a:prstGeom prst="wedgeEllipseCallout">
            <a:avLst/>
          </a:prstGeom>
          <a:solidFill>
            <a:srgbClr val="EBFDF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SVNBillo" panose="00000400000000000000" pitchFamily="2" charset="0"/>
                <a:ea typeface="+mn-ea"/>
                <a:cs typeface="+mn-cs"/>
              </a:rPr>
              <a:t>HE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SVNBillo" panose="00000400000000000000" pitchFamily="2" charset="0"/>
                <a:ea typeface="+mn-ea"/>
                <a:cs typeface="+mn-cs"/>
              </a:rPr>
              <a:t>HE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7 SVNBillo" panose="00000400000000000000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SVNBillo" panose="00000400000000000000" pitchFamily="2" charset="0"/>
                <a:ea typeface="+mn-ea"/>
                <a:cs typeface="+mn-cs"/>
              </a:rPr>
              <a:t>Thua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SVNBillo" panose="00000400000000000000" pitchFamily="2" charset="0"/>
                <a:ea typeface="+mn-ea"/>
                <a:cs typeface="+mn-cs"/>
              </a:rPr>
              <a:t>òy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SVNBillo" panose="00000400000000000000" pitchFamily="2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SVNBillo" panose="00000400000000000000" pitchFamily="2" charset="0"/>
                <a:ea typeface="+mn-ea"/>
                <a:cs typeface="+mn-cs"/>
              </a:rPr>
              <a:t>nha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SVNBillo" panose="00000400000000000000" pitchFamily="2" charset="0"/>
                <a:ea typeface="+mn-ea"/>
                <a:cs typeface="+mn-cs"/>
              </a:rPr>
              <a:t>!!!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1694679-F28F-405A-9A6E-851EA97468A3}"/>
              </a:ext>
            </a:extLst>
          </p:cNvPr>
          <p:cNvSpPr txBox="1"/>
          <p:nvPr/>
        </p:nvSpPr>
        <p:spPr>
          <a:xfrm rot="1272408">
            <a:off x="8250488" y="4025125"/>
            <a:ext cx="1185072" cy="519351"/>
          </a:xfrm>
          <a:prstGeom prst="wedgeEllipseCallout">
            <a:avLst/>
          </a:prstGeom>
          <a:solidFill>
            <a:srgbClr val="EBFDF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SVNBillo" panose="00000400000000000000" pitchFamily="2" charset="0"/>
                <a:ea typeface="+mn-ea"/>
                <a:cs typeface="+mn-cs"/>
              </a:rPr>
              <a:t>huhu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7 SVNBillo" panose="00000400000000000000" pitchFamily="2" charset="0"/>
              <a:ea typeface="+mn-ea"/>
              <a:cs typeface="+mn-cs"/>
            </a:endParaRPr>
          </a:p>
        </p:txBody>
      </p:sp>
      <p:pic>
        <p:nvPicPr>
          <p:cNvPr id="35" name="Picture 34" descr="A picture containing icon&#10;&#10;Description automatically generated">
            <a:extLst>
              <a:ext uri="{FF2B5EF4-FFF2-40B4-BE49-F238E27FC236}">
                <a16:creationId xmlns:a16="http://schemas.microsoft.com/office/drawing/2014/main" id="{8ED6F2C9-2803-4467-9100-2890A875D33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1563">
                        <a14:foregroundMark x1="44063" y1="27500" x2="44063" y2="27500"/>
                        <a14:foregroundMark x1="51406" y1="27187" x2="51406" y2="27187"/>
                        <a14:foregroundMark x1="51406" y1="27031" x2="50313" y2="27031"/>
                        <a14:foregroundMark x1="45313" y1="29063" x2="45313" y2="29063"/>
                        <a14:foregroundMark x1="43906" y1="30469" x2="54688" y2="24063"/>
                        <a14:foregroundMark x1="54688" y1="24063" x2="54688" y2="24063"/>
                        <a14:foregroundMark x1="37969" y1="32813" x2="38906" y2="34063"/>
                        <a14:foregroundMark x1="40938" y1="39844" x2="66875" y2="51094"/>
                        <a14:foregroundMark x1="66875" y1="51094" x2="56875" y2="38750"/>
                        <a14:foregroundMark x1="56875" y1="38750" x2="41250" y2="40625"/>
                        <a14:foregroundMark x1="41250" y1="40625" x2="39063" y2="41563"/>
                        <a14:foregroundMark x1="43906" y1="36719" x2="35625" y2="41406"/>
                        <a14:foregroundMark x1="35625" y1="41406" x2="32500" y2="54844"/>
                        <a14:foregroundMark x1="32500" y1="54844" x2="52500" y2="60000"/>
                        <a14:foregroundMark x1="52500" y1="60000" x2="62344" y2="41875"/>
                        <a14:foregroundMark x1="62344" y1="41875" x2="47500" y2="35469"/>
                        <a14:foregroundMark x1="47500" y1="35469" x2="44531" y2="35156"/>
                        <a14:foregroundMark x1="56094" y1="44844" x2="56094" y2="44844"/>
                        <a14:foregroundMark x1="55937" y1="44844" x2="55937" y2="44844"/>
                        <a14:foregroundMark x1="50938" y1="50156" x2="50938" y2="50156"/>
                        <a14:foregroundMark x1="36719" y1="41406" x2="55156" y2="50938"/>
                        <a14:foregroundMark x1="55156" y1="50938" x2="59219" y2="39844"/>
                        <a14:foregroundMark x1="59219" y1="39844" x2="43906" y2="36875"/>
                        <a14:foregroundMark x1="43906" y1="36875" x2="40781" y2="39063"/>
                        <a14:foregroundMark x1="43438" y1="41563" x2="43281" y2="54688"/>
                        <a14:foregroundMark x1="43281" y1="54688" x2="53125" y2="57969"/>
                        <a14:foregroundMark x1="53125" y1="57969" x2="50000" y2="45156"/>
                        <a14:foregroundMark x1="50000" y1="45156" x2="42813" y2="42031"/>
                        <a14:foregroundMark x1="42813" y1="42031" x2="40781" y2="42031"/>
                        <a14:foregroundMark x1="33750" y1="42188" x2="39844" y2="51563"/>
                        <a14:foregroundMark x1="39844" y1="51563" x2="41406" y2="43750"/>
                        <a14:foregroundMark x1="41406" y1="43750" x2="34063" y2="42344"/>
                        <a14:foregroundMark x1="91250" y1="49688" x2="91250" y2="49688"/>
                        <a14:foregroundMark x1="90781" y1="54063" x2="91250" y2="54063"/>
                        <a14:foregroundMark x1="91563" y1="54063" x2="91563" y2="54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505" y="4660237"/>
            <a:ext cx="2592425" cy="259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45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8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19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0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1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2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3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4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25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7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6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6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6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6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3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3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3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3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4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4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2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5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5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" presetClass="entr" presetSubtype="6" fill="hold" nodeType="click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6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6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6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6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6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6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7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7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7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8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19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0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1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2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3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4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25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7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6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6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6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6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31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3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3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3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3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1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" presetClass="entr" presetSubtype="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7" grpId="0"/>
          <p:bldP spid="6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4B95DE57-6E86-4AD6-8A4E-788492D13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8917" y="-142796"/>
            <a:ext cx="13071421" cy="632358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56010DD-BDD4-4D3B-AE27-7D8B345EDC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2765" y="4620226"/>
            <a:ext cx="3366824" cy="240448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70E2D97-708D-483C-89E6-CA75735D50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763" y="1951337"/>
            <a:ext cx="5917300" cy="59173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A14B54-3498-43CB-9CB2-E40C6366586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8139763" y="-913032"/>
            <a:ext cx="4222741" cy="26783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6311EAB-009D-40E6-AA76-790185627F2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5733149" y="-312166"/>
            <a:ext cx="5121664" cy="221470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8E8D4E6-D18B-40D9-BD94-5A600F4683E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28" r="67734" b="36043"/>
          <a:stretch/>
        </p:blipFill>
        <p:spPr>
          <a:xfrm rot="20183396">
            <a:off x="-210403" y="235069"/>
            <a:ext cx="3240196" cy="1601212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454916" y="1192121"/>
            <a:ext cx="8743754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vi-VN" altLang="en-US" sz="2800" b="1" dirty="0">
                <a:solidFill>
                  <a:srgbClr val="0033CC"/>
                </a:solidFill>
                <a:latin typeface="#9Slide03 SFU Toledo Bold" panose="00000700000000000000" pitchFamily="2" charset="0"/>
              </a:rPr>
              <a:t>- </a:t>
            </a:r>
            <a:r>
              <a:rPr lang="vi-VN" altLang="en-US" sz="2800" b="1" dirty="0">
                <a:solidFill>
                  <a:srgbClr val="0033CC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3 SFU Toledo Bold" panose="00000700000000000000" pitchFamily="2" charset="0"/>
              </a:rPr>
              <a:t>Nước đọng ở ao, hồ, sông, suối không ngừng bay hơi, biến thành hơi nước.</a:t>
            </a:r>
          </a:p>
          <a:p>
            <a:pPr algn="just">
              <a:spcBef>
                <a:spcPct val="50000"/>
              </a:spcBef>
            </a:pPr>
            <a:r>
              <a:rPr lang="en-US" altLang="en-US" sz="2800" b="1" dirty="0">
                <a:solidFill>
                  <a:srgbClr val="0033CC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3 SFU Toledo Bold" panose="00000700000000000000" pitchFamily="2" charset="0"/>
              </a:rPr>
              <a:t>- </a:t>
            </a:r>
            <a:r>
              <a:rPr lang="vi-VN" altLang="en-US" sz="2800" b="1" dirty="0">
                <a:solidFill>
                  <a:srgbClr val="0033CC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3 SFU Toledo Bold" panose="00000700000000000000" pitchFamily="2" charset="0"/>
              </a:rPr>
              <a:t>Hơi nước bay lên cao, gặp lạnh ngưng tụ thành những hạt nước rất nhỏ. Chúng kết hợp với nhau tạo thành mây trắng.</a:t>
            </a:r>
          </a:p>
          <a:p>
            <a:pPr algn="just">
              <a:spcBef>
                <a:spcPct val="50000"/>
              </a:spcBef>
            </a:pPr>
            <a:r>
              <a:rPr lang="en-US" altLang="en-US" sz="2800" b="1" dirty="0">
                <a:solidFill>
                  <a:srgbClr val="0033CC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3 SFU Toledo Bold" panose="00000700000000000000" pitchFamily="2" charset="0"/>
              </a:rPr>
              <a:t>- </a:t>
            </a:r>
            <a:r>
              <a:rPr lang="vi-VN" altLang="en-US" sz="2800" b="1" dirty="0">
                <a:solidFill>
                  <a:srgbClr val="0033CC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3 SFU Toledo Bold" panose="00000700000000000000" pitchFamily="2" charset="0"/>
              </a:rPr>
              <a:t>Chúng càng bay lên cao và càng lạnh tạo thành những hạt nước lớn hơn, gọi là mây đen.</a:t>
            </a:r>
            <a:endParaRPr lang="en-US" altLang="en-US" sz="2800" b="1" dirty="0">
              <a:solidFill>
                <a:srgbClr val="0033CC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#9Slide03 SFU Toledo Bold" panose="00000700000000000000" pitchFamily="2" charset="0"/>
            </a:endParaRPr>
          </a:p>
          <a:p>
            <a:pPr marL="457200" indent="-457200" algn="just">
              <a:spcBef>
                <a:spcPct val="50000"/>
              </a:spcBef>
              <a:buFontTx/>
              <a:buChar char="-"/>
            </a:pPr>
            <a:r>
              <a:rPr lang="vi-VN" altLang="en-US" sz="2800" b="1" dirty="0">
                <a:solidFill>
                  <a:srgbClr val="0033CC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3 SFU Toledo Bold" panose="00000700000000000000" pitchFamily="2" charset="0"/>
              </a:rPr>
              <a:t>Chúng rơi xuống đất và tạo thành mưa.</a:t>
            </a:r>
          </a:p>
        </p:txBody>
      </p:sp>
    </p:spTree>
    <p:extLst>
      <p:ext uri="{BB962C8B-B14F-4D97-AF65-F5344CB8AC3E}">
        <p14:creationId xmlns:p14="http://schemas.microsoft.com/office/powerpoint/2010/main" val="39716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CE16391-0944-40AC-A3D9-372FCFFC3B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553" y="48454"/>
            <a:ext cx="9160803" cy="590984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FEC28C6-48B8-4FF9-B5A8-A6E7E401ED5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8139763" y="-913032"/>
            <a:ext cx="4222741" cy="267837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281A26D-EDB4-4451-841D-A512F00F6DA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5733149" y="-312166"/>
            <a:ext cx="5121664" cy="221470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B671AEA-01EE-4C8F-AEE7-76E599F3934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28" r="67734" b="36043"/>
          <a:stretch/>
        </p:blipFill>
        <p:spPr>
          <a:xfrm rot="20183396">
            <a:off x="-210403" y="235069"/>
            <a:ext cx="3240196" cy="160121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9C3FFD8-E93D-496A-81F6-84C8AFFDA980}"/>
              </a:ext>
            </a:extLst>
          </p:cNvPr>
          <p:cNvSpPr/>
          <p:nvPr/>
        </p:nvSpPr>
        <p:spPr>
          <a:xfrm>
            <a:off x="5965444" y="48453"/>
            <a:ext cx="625490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96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Times New Roman" panose="02020603050405020304" pitchFamily="18" charset="0"/>
              </a:rPr>
              <a:t>KẾT</a:t>
            </a:r>
            <a:r>
              <a:rPr kumimoji="0" lang="vi-VN" sz="9600" b="1" i="0" u="none" strike="noStrike" kern="1200" cap="none" spc="0" normalizeH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Times New Roman" panose="02020603050405020304" pitchFamily="18" charset="0"/>
              </a:rPr>
              <a:t> LUẬN</a:t>
            </a:r>
            <a:endParaRPr kumimoji="0" lang="en-US" sz="9600" b="1" i="0" u="none" strike="noStrike" kern="1200" cap="none" spc="0" normalizeH="0" baseline="0" noProof="0" dirty="0">
              <a:ln w="222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UTM Showcard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 rot="518564">
            <a:off x="2476633" y="2547927"/>
            <a:ext cx="61069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vi-VN" altLang="en-US" sz="2800" b="1" dirty="0">
                <a:solidFill>
                  <a:srgbClr val="0033CC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#9Slide03 SFU Toledo Bold" panose="00000700000000000000" pitchFamily="2" charset="0"/>
              </a:rPr>
              <a:t>Hiện tượng nước bay hơi thành hơi nước, rồi từ hơi nước ngưng tụ thành nước xảy ra lặp đi lặp lại, tạo ra</a:t>
            </a:r>
            <a:r>
              <a:rPr lang="vi-VN" altLang="en-US" sz="2800" b="1" i="1" dirty="0"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#9Slide03 SFU Toledo Bold" panose="00000700000000000000" pitchFamily="2" charset="0"/>
              </a:rPr>
              <a:t>vòng tuần hoàn của nước trong tự nhiên.</a:t>
            </a:r>
            <a:endParaRPr lang="vi-VN" altLang="en-US" sz="2800" b="1" dirty="0"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#9Slide03 SFU Toledo Bold" panose="00000700000000000000" pitchFamily="2" charset="0"/>
            </a:endParaRPr>
          </a:p>
        </p:txBody>
      </p:sp>
      <p:pic>
        <p:nvPicPr>
          <p:cNvPr id="10" name="Picture 9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594FA35A-6F62-4C25-897B-94ADD813F7E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5469" y1="29531" x2="45469" y2="29531"/>
                        <a14:foregroundMark x1="45781" y1="29531" x2="47031" y2="29219"/>
                        <a14:foregroundMark x1="52812" y1="25938" x2="52812" y2="25938"/>
                        <a14:foregroundMark x1="51875" y1="25938" x2="49219" y2="25938"/>
                        <a14:foregroundMark x1="37188" y1="35313" x2="37188" y2="35313"/>
                        <a14:foregroundMark x1="37188" y1="35313" x2="37188" y2="35313"/>
                        <a14:foregroundMark x1="58906" y1="53438" x2="58906" y2="53438"/>
                        <a14:foregroundMark x1="59844" y1="53438" x2="59844" y2="53438"/>
                        <a14:foregroundMark x1="36875" y1="33906" x2="36875" y2="33906"/>
                        <a14:foregroundMark x1="36875" y1="33594" x2="36875" y2="33594"/>
                        <a14:foregroundMark x1="37188" y1="33594" x2="37188" y2="33594"/>
                        <a14:foregroundMark x1="40000" y1="32969" x2="40000" y2="32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815" y="4480996"/>
            <a:ext cx="2060310" cy="2060310"/>
          </a:xfrm>
          <a:prstGeom prst="rect">
            <a:avLst/>
          </a:prstGeom>
        </p:spPr>
      </p:pic>
      <p:pic>
        <p:nvPicPr>
          <p:cNvPr id="13" name="Picture 12" descr="Shape, circle&#10;&#10;Description automatically generated">
            <a:extLst>
              <a:ext uri="{FF2B5EF4-FFF2-40B4-BE49-F238E27FC236}">
                <a16:creationId xmlns:a16="http://schemas.microsoft.com/office/drawing/2014/main" id="{14D005F3-DD53-4721-AB89-133A8A036BE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63500" y1="33796" x2="63500" y2="33796"/>
                        <a14:foregroundMark x1="50700" y1="53611" x2="50700" y2="5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431" b="47434"/>
          <a:stretch/>
        </p:blipFill>
        <p:spPr>
          <a:xfrm rot="1075092">
            <a:off x="7567832" y="4199025"/>
            <a:ext cx="1100659" cy="1434158"/>
          </a:xfrm>
          <a:prstGeom prst="rect">
            <a:avLst/>
          </a:prstGeom>
        </p:spPr>
      </p:pic>
      <p:pic>
        <p:nvPicPr>
          <p:cNvPr id="14" name="Picture 13" descr="Shape, circle&#10;&#10;Description automatically generated">
            <a:extLst>
              <a:ext uri="{FF2B5EF4-FFF2-40B4-BE49-F238E27FC236}">
                <a16:creationId xmlns:a16="http://schemas.microsoft.com/office/drawing/2014/main" id="{44C3860D-9BE6-4B93-B167-2253DFFD42A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63500" y1="33796" x2="63500" y2="33796"/>
                        <a14:foregroundMark x1="50700" y1="53611" x2="50700" y2="5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279" b="48008"/>
          <a:stretch/>
        </p:blipFill>
        <p:spPr>
          <a:xfrm rot="1647050">
            <a:off x="8398912" y="4327474"/>
            <a:ext cx="891006" cy="860590"/>
          </a:xfrm>
          <a:prstGeom prst="rect">
            <a:avLst/>
          </a:prstGeom>
        </p:spPr>
      </p:pic>
      <p:pic>
        <p:nvPicPr>
          <p:cNvPr id="15" name="Picture 14" descr="Shape, circle&#10;&#10;Description automatically generated">
            <a:extLst>
              <a:ext uri="{FF2B5EF4-FFF2-40B4-BE49-F238E27FC236}">
                <a16:creationId xmlns:a16="http://schemas.microsoft.com/office/drawing/2014/main" id="{52392BFA-D6A0-468F-8046-F44429C26ED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63500" y1="33796" x2="63500" y2="33796"/>
                        <a14:foregroundMark x1="50700" y1="53611" x2="50700" y2="53611"/>
                        <a14:foregroundMark x1="44800" y1="61759" x2="44800" y2="61759"/>
                        <a14:foregroundMark x1="44600" y1="61296" x2="44600" y2="61296"/>
                        <a14:foregroundMark x1="58000" y1="60185" x2="58700" y2="60185"/>
                        <a14:foregroundMark x1="58900" y1="60185" x2="58900" y2="60185"/>
                        <a14:foregroundMark x1="59600" y1="58426" x2="60400" y2="59074"/>
                        <a14:foregroundMark x1="60800" y1="59907" x2="60800" y2="60556"/>
                        <a14:foregroundMark x1="60800" y1="60556" x2="59000" y2="60556"/>
                        <a14:foregroundMark x1="58400" y1="60370" x2="58400" y2="60370"/>
                        <a14:foregroundMark x1="57700" y1="60000" x2="56800" y2="61481"/>
                        <a14:foregroundMark x1="56800" y1="61481" x2="56800" y2="61481"/>
                        <a14:foregroundMark x1="45200" y1="57315" x2="45200" y2="57315"/>
                        <a14:foregroundMark x1="50500" y1="58796" x2="41800" y2="57315"/>
                        <a14:foregroundMark x1="41800" y1="57315" x2="45300" y2="61481"/>
                        <a14:foregroundMark x1="58700" y1="57315" x2="50200" y2="62315"/>
                        <a14:foregroundMark x1="50200" y1="62315" x2="57700" y2="61019"/>
                        <a14:foregroundMark x1="57700" y1="61019" x2="58700" y2="59907"/>
                        <a14:foregroundMark x1="44300" y1="56389" x2="44300" y2="56389"/>
                        <a14:foregroundMark x1="60700" y1="58889" x2="60700" y2="58889"/>
                        <a14:foregroundMark x1="58700" y1="61574" x2="58700" y2="61574"/>
                        <a14:backgroundMark x1="63000" y1="41481" x2="63000" y2="41481"/>
                        <a14:backgroundMark x1="63000" y1="37685" x2="67300" y2="50648"/>
                        <a14:backgroundMark x1="67300" y1="50648" x2="60100" y2="35463"/>
                        <a14:backgroundMark x1="61600" y1="36574" x2="61600" y2="47870"/>
                        <a14:backgroundMark x1="61600" y1="47870" x2="65400" y2="39444"/>
                        <a14:backgroundMark x1="65400" y1="39444" x2="61100" y2="47593"/>
                        <a14:backgroundMark x1="61100" y1="47593" x2="65400" y2="52222"/>
                        <a14:backgroundMark x1="66400" y1="37500" x2="65800" y2="44815"/>
                        <a14:backgroundMark x1="65800" y1="44815" x2="65800" y2="37778"/>
                        <a14:backgroundMark x1="65800" y1="37778" x2="64000" y2="39722"/>
                        <a14:backgroundMark x1="41400" y1="35556" x2="40000" y2="46389"/>
                        <a14:backgroundMark x1="40000" y1="46389" x2="36100" y2="51481"/>
                        <a14:backgroundMark x1="44800" y1="55989" x2="44800" y2="55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513" t="40976" r="36045" b="23865"/>
          <a:stretch/>
        </p:blipFill>
        <p:spPr>
          <a:xfrm rot="1215557">
            <a:off x="6033351" y="4623237"/>
            <a:ext cx="900318" cy="129291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7D7B0E6-7C95-449A-9FE8-F91A37E2F60C}"/>
              </a:ext>
            </a:extLst>
          </p:cNvPr>
          <p:cNvSpPr txBox="1"/>
          <p:nvPr/>
        </p:nvSpPr>
        <p:spPr>
          <a:xfrm rot="20308858">
            <a:off x="1056790" y="3046220"/>
            <a:ext cx="1185072" cy="1687890"/>
          </a:xfrm>
          <a:prstGeom prst="wedgeEllipseCallout">
            <a:avLst/>
          </a:prstGeom>
          <a:solidFill>
            <a:srgbClr val="EBFDF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SVNBillo" panose="00000400000000000000" pitchFamily="2" charset="0"/>
                <a:ea typeface="+mn-ea"/>
                <a:cs typeface="+mn-cs"/>
              </a:rPr>
              <a:t>HE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SVNBillo" panose="00000400000000000000" pitchFamily="2" charset="0"/>
                <a:ea typeface="+mn-ea"/>
                <a:cs typeface="+mn-cs"/>
              </a:rPr>
              <a:t>HE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7 SVNBillo" panose="00000400000000000000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SVNBillo" panose="00000400000000000000" pitchFamily="2" charset="0"/>
                <a:ea typeface="+mn-ea"/>
                <a:cs typeface="+mn-cs"/>
              </a:rPr>
              <a:t>Thua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SVNBillo" panose="00000400000000000000" pitchFamily="2" charset="0"/>
                <a:ea typeface="+mn-ea"/>
                <a:cs typeface="+mn-cs"/>
              </a:rPr>
              <a:t>òy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SVNBillo" panose="00000400000000000000" pitchFamily="2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SVNBillo" panose="00000400000000000000" pitchFamily="2" charset="0"/>
                <a:ea typeface="+mn-ea"/>
                <a:cs typeface="+mn-cs"/>
              </a:rPr>
              <a:t>nha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SVNBillo" panose="00000400000000000000" pitchFamily="2" charset="0"/>
                <a:ea typeface="+mn-ea"/>
                <a:cs typeface="+mn-cs"/>
              </a:rPr>
              <a:t>!!!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6F78ED-21D2-4297-AB83-B81FC0AF46CC}"/>
              </a:ext>
            </a:extLst>
          </p:cNvPr>
          <p:cNvSpPr txBox="1"/>
          <p:nvPr/>
        </p:nvSpPr>
        <p:spPr>
          <a:xfrm rot="1272408">
            <a:off x="9012253" y="3947769"/>
            <a:ext cx="1185072" cy="519351"/>
          </a:xfrm>
          <a:prstGeom prst="wedgeEllipseCallout">
            <a:avLst/>
          </a:prstGeom>
          <a:solidFill>
            <a:srgbClr val="EBFDF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7 SVNBillo" panose="00000400000000000000" pitchFamily="2" charset="0"/>
                <a:ea typeface="+mn-ea"/>
                <a:cs typeface="+mn-cs"/>
              </a:rPr>
              <a:t>huhu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7 SVNBillo" panose="00000400000000000000" pitchFamily="2" charset="0"/>
              <a:ea typeface="+mn-ea"/>
              <a:cs typeface="+mn-cs"/>
            </a:endParaRPr>
          </a:p>
        </p:txBody>
      </p:sp>
      <p:pic>
        <p:nvPicPr>
          <p:cNvPr id="18" name="Picture 17" descr="A picture containing icon&#10;&#10;Description automatically generated">
            <a:extLst>
              <a:ext uri="{FF2B5EF4-FFF2-40B4-BE49-F238E27FC236}">
                <a16:creationId xmlns:a16="http://schemas.microsoft.com/office/drawing/2014/main" id="{179D7603-A84D-427E-9335-B1792C75DA8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1563">
                        <a14:foregroundMark x1="44063" y1="27500" x2="44063" y2="27500"/>
                        <a14:foregroundMark x1="51406" y1="27187" x2="51406" y2="27187"/>
                        <a14:foregroundMark x1="51406" y1="27031" x2="50313" y2="27031"/>
                        <a14:foregroundMark x1="45313" y1="29063" x2="45313" y2="29063"/>
                        <a14:foregroundMark x1="43906" y1="30469" x2="54688" y2="24063"/>
                        <a14:foregroundMark x1="54688" y1="24063" x2="54688" y2="24063"/>
                        <a14:foregroundMark x1="37969" y1="32813" x2="38906" y2="34063"/>
                        <a14:foregroundMark x1="40938" y1="39844" x2="66875" y2="51094"/>
                        <a14:foregroundMark x1="66875" y1="51094" x2="56875" y2="38750"/>
                        <a14:foregroundMark x1="56875" y1="38750" x2="41250" y2="40625"/>
                        <a14:foregroundMark x1="41250" y1="40625" x2="39063" y2="41563"/>
                        <a14:foregroundMark x1="43906" y1="36719" x2="35625" y2="41406"/>
                        <a14:foregroundMark x1="35625" y1="41406" x2="32500" y2="54844"/>
                        <a14:foregroundMark x1="32500" y1="54844" x2="52500" y2="60000"/>
                        <a14:foregroundMark x1="52500" y1="60000" x2="62344" y2="41875"/>
                        <a14:foregroundMark x1="62344" y1="41875" x2="47500" y2="35469"/>
                        <a14:foregroundMark x1="47500" y1="35469" x2="44531" y2="35156"/>
                        <a14:foregroundMark x1="56094" y1="44844" x2="56094" y2="44844"/>
                        <a14:foregroundMark x1="55937" y1="44844" x2="55937" y2="44844"/>
                        <a14:foregroundMark x1="50938" y1="50156" x2="50938" y2="50156"/>
                        <a14:foregroundMark x1="36719" y1="41406" x2="55156" y2="50938"/>
                        <a14:foregroundMark x1="55156" y1="50938" x2="59219" y2="39844"/>
                        <a14:foregroundMark x1="59219" y1="39844" x2="43906" y2="36875"/>
                        <a14:foregroundMark x1="43906" y1="36875" x2="40781" y2="39063"/>
                        <a14:foregroundMark x1="43438" y1="41563" x2="43281" y2="54688"/>
                        <a14:foregroundMark x1="43281" y1="54688" x2="53125" y2="57969"/>
                        <a14:foregroundMark x1="53125" y1="57969" x2="50000" y2="45156"/>
                        <a14:foregroundMark x1="50000" y1="45156" x2="42813" y2="42031"/>
                        <a14:foregroundMark x1="42813" y1="42031" x2="40781" y2="42031"/>
                        <a14:foregroundMark x1="33750" y1="42188" x2="39844" y2="51563"/>
                        <a14:foregroundMark x1="39844" y1="51563" x2="41406" y2="43750"/>
                        <a14:foregroundMark x1="41406" y1="43750" x2="34063" y2="42344"/>
                        <a14:foregroundMark x1="91250" y1="49688" x2="91250" y2="49688"/>
                        <a14:foregroundMark x1="90781" y1="54063" x2="91250" y2="54063"/>
                        <a14:foregroundMark x1="91563" y1="54063" x2="91563" y2="54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60" y="4582881"/>
            <a:ext cx="2592425" cy="259242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F426312-A8EB-47A7-974D-D7867F7E7DC5}"/>
              </a:ext>
            </a:extLst>
          </p:cNvPr>
          <p:cNvSpPr/>
          <p:nvPr/>
        </p:nvSpPr>
        <p:spPr>
          <a:xfrm>
            <a:off x="5937098" y="154513"/>
            <a:ext cx="625490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96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Times New Roman" panose="02020603050405020304" pitchFamily="18" charset="0"/>
              </a:rPr>
              <a:t>KẾT</a:t>
            </a:r>
            <a:r>
              <a:rPr kumimoji="0" lang="vi-VN" sz="9600" b="1" i="0" u="none" strike="noStrike" kern="1200" cap="none" spc="0" normalizeH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Times New Roman" panose="02020603050405020304" pitchFamily="18" charset="0"/>
              </a:rPr>
              <a:t> LUẬN</a:t>
            </a:r>
            <a:endParaRPr kumimoji="0" lang="en-US" sz="9600" b="1" i="0" u="none" strike="noStrike" kern="1200" cap="none" spc="0" normalizeH="0" baseline="0" noProof="0" dirty="0">
              <a:ln w="22225">
                <a:solidFill>
                  <a:schemeClr val="bg1"/>
                </a:solidFill>
                <a:prstDash val="solid"/>
              </a:ln>
              <a:solidFill>
                <a:srgbClr val="00B0F0"/>
              </a:solidFill>
              <a:effectLst/>
              <a:uLnTx/>
              <a:uFillTx/>
              <a:latin typeface="UTM Showcard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74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28">
            <a:extLst>
              <a:ext uri="{FF2B5EF4-FFF2-40B4-BE49-F238E27FC236}">
                <a16:creationId xmlns:a16="http://schemas.microsoft.com/office/drawing/2014/main" id="{5A59FB6D-1442-4BCE-AE52-02654F5909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3352036" y="-1232436"/>
            <a:ext cx="4222741" cy="2678379"/>
          </a:xfrm>
          <a:prstGeom prst="rect">
            <a:avLst/>
          </a:prstGeom>
        </p:spPr>
      </p:pic>
      <p:pic>
        <p:nvPicPr>
          <p:cNvPr id="38" name="图片 29">
            <a:extLst>
              <a:ext uri="{FF2B5EF4-FFF2-40B4-BE49-F238E27FC236}">
                <a16:creationId xmlns:a16="http://schemas.microsoft.com/office/drawing/2014/main" id="{99FED787-E900-43C0-A85A-A0547C61B6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945422" y="-631570"/>
            <a:ext cx="5121664" cy="2214709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1EAC067B-65C3-42A8-8751-6C74FF36C02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06" r="71078" b="20000"/>
          <a:stretch/>
        </p:blipFill>
        <p:spPr>
          <a:xfrm>
            <a:off x="0" y="3185652"/>
            <a:ext cx="2784681" cy="2050025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B121D58A-31B5-44AA-8456-8BAD1F1ACDA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83"/>
          <a:stretch/>
        </p:blipFill>
        <p:spPr>
          <a:xfrm>
            <a:off x="-904817" y="5478183"/>
            <a:ext cx="13151361" cy="1338339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5A59FB6D-1442-4BCE-AE52-02654F59097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8139763" y="-913032"/>
            <a:ext cx="4222741" cy="2678379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99FED787-E900-43C0-A85A-A0547C61B6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5578931" y="-480565"/>
            <a:ext cx="5121664" cy="2214709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96EA29BA-48E1-49A8-ADA7-600176CFA13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26" t="12304" r="12969" b="79199"/>
          <a:stretch/>
        </p:blipFill>
        <p:spPr>
          <a:xfrm flipH="1">
            <a:off x="9857243" y="1125414"/>
            <a:ext cx="1179871" cy="1651820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BCEDDDEF-6116-447F-BEFE-93E712BD7E9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01" t="70983" b="6132"/>
          <a:stretch/>
        </p:blipFill>
        <p:spPr>
          <a:xfrm>
            <a:off x="10447179" y="4291277"/>
            <a:ext cx="1861652" cy="2803202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0FD115D5-C2F1-4944-9C0C-8C3649D9D38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5" t="57328" r="8549" b="25379"/>
          <a:stretch/>
        </p:blipFill>
        <p:spPr>
          <a:xfrm>
            <a:off x="9896534" y="-483460"/>
            <a:ext cx="2098859" cy="2393759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E96589C0-CC69-45E1-9816-A5C188C5B76B}"/>
              </a:ext>
            </a:extLst>
          </p:cNvPr>
          <p:cNvSpPr txBox="1"/>
          <p:nvPr/>
        </p:nvSpPr>
        <p:spPr>
          <a:xfrm>
            <a:off x="832243" y="1895494"/>
            <a:ext cx="1641595" cy="952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30"/>
              </a:spcBef>
              <a:spcAft>
                <a:spcPts val="3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迷你简菱心" panose="02010609000101010101" pitchFamily="49" charset="-122"/>
                <a:ea typeface="迷你简菱心" panose="02010609000101010101" pitchFamily="49" charset="-122"/>
                <a:cs typeface="+mn-cs"/>
              </a:rPr>
              <a:t>02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迷你简菱心" panose="02010609000101010101" pitchFamily="49" charset="-122"/>
              <a:ea typeface="迷你简菱心" panose="02010609000101010101" pitchFamily="49" charset="-122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192" y="2601622"/>
            <a:ext cx="3835637" cy="31975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586" y="14440"/>
            <a:ext cx="7477550" cy="7477550"/>
          </a:xfrm>
          <a:prstGeom prst="rect">
            <a:avLst/>
          </a:prstGeom>
        </p:spPr>
      </p:pic>
      <p:sp>
        <p:nvSpPr>
          <p:cNvPr id="20" name="Oval 19"/>
          <p:cNvSpPr/>
          <p:nvPr/>
        </p:nvSpPr>
        <p:spPr>
          <a:xfrm>
            <a:off x="6428127" y="633979"/>
            <a:ext cx="1207403" cy="1207403"/>
          </a:xfrm>
          <a:prstGeom prst="ellipse">
            <a:avLst/>
          </a:prstGeom>
          <a:solidFill>
            <a:srgbClr val="FEA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>
                <a:solidFill>
                  <a:schemeClr val="bg1"/>
                </a:solidFill>
                <a:latin typeface="#9Slide03 SVNEvery Movie Every " panose="02000500000000000000" pitchFamily="2" charset="0"/>
              </a:rPr>
              <a:t>TUẦN</a:t>
            </a:r>
            <a:endParaRPr lang="en-US" dirty="0">
              <a:solidFill>
                <a:schemeClr val="bg1"/>
              </a:solidFill>
              <a:latin typeface="#9Slide03 SVNEvery Movie Every " panose="02000500000000000000" pitchFamily="2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7348888" y="4291277"/>
            <a:ext cx="1207403" cy="1207403"/>
          </a:xfrm>
          <a:prstGeom prst="ellipse">
            <a:avLst/>
          </a:prstGeom>
          <a:solidFill>
            <a:srgbClr val="FC58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>
                <a:solidFill>
                  <a:schemeClr val="bg1"/>
                </a:solidFill>
                <a:latin typeface="#9Slide03 SVNEvery Movie Every " panose="02000500000000000000" pitchFamily="2" charset="0"/>
              </a:rPr>
              <a:t>CỦA</a:t>
            </a:r>
            <a:endParaRPr lang="en-US" dirty="0">
              <a:solidFill>
                <a:schemeClr val="bg1"/>
              </a:solidFill>
              <a:latin typeface="#9Slide03 SVNEvery Movie Every " panose="02000500000000000000" pitchFamily="2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7685589" y="2244426"/>
            <a:ext cx="1207403" cy="1207403"/>
          </a:xfrm>
          <a:prstGeom prst="ellipse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rgbClr val="00B0F0"/>
                </a:solidFill>
                <a:latin typeface="#9Slide03 SVNEvery Movie Every " panose="02000500000000000000" pitchFamily="2" charset="0"/>
              </a:rPr>
              <a:t>HOÀN</a:t>
            </a:r>
            <a:endParaRPr lang="en-US" sz="2000" dirty="0">
              <a:solidFill>
                <a:srgbClr val="00B0F0"/>
              </a:solidFill>
              <a:latin typeface="#9Slide03 SVNEvery Movie Every " panose="02000500000000000000" pitchFamily="2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4262287" y="92230"/>
            <a:ext cx="1207403" cy="1207403"/>
          </a:xfrm>
          <a:prstGeom prst="ellipse">
            <a:avLst/>
          </a:prstGeom>
          <a:solidFill>
            <a:srgbClr val="8BC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chemeClr val="bg1"/>
                </a:solidFill>
                <a:latin typeface="#9Slide03 SVNEvery Movie Every " panose="02000500000000000000" pitchFamily="2" charset="0"/>
              </a:rPr>
              <a:t>VÒNG</a:t>
            </a:r>
            <a:endParaRPr lang="en-US" sz="2000" dirty="0">
              <a:solidFill>
                <a:schemeClr val="bg1"/>
              </a:solidFill>
              <a:latin typeface="#9Slide03 SVNEvery Movie Every " panose="02000500000000000000" pitchFamily="2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5392406" y="5604976"/>
            <a:ext cx="1207403" cy="1207403"/>
          </a:xfrm>
          <a:prstGeom prst="ellipse">
            <a:avLst/>
          </a:prstGeom>
          <a:solidFill>
            <a:srgbClr val="02C0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>
                <a:solidFill>
                  <a:schemeClr val="bg1"/>
                </a:solidFill>
                <a:latin typeface="#9Slide03 SVNEvery Movie Every " panose="02000500000000000000" pitchFamily="2" charset="0"/>
              </a:rPr>
              <a:t>NƯỚC</a:t>
            </a:r>
            <a:endParaRPr lang="en-US" dirty="0">
              <a:solidFill>
                <a:schemeClr val="bg1"/>
              </a:solidFill>
              <a:latin typeface="#9Slide03 SVNEvery Movie Every " panose="02000500000000000000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858621" y="2060737"/>
            <a:ext cx="22192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800" dirty="0">
                <a:solidFill>
                  <a:schemeClr val="bg1"/>
                </a:solidFill>
                <a:latin typeface="#9Slide05 Aphrodite Pro" panose="02000000000000000000" pitchFamily="2" charset="0"/>
              </a:rPr>
              <a:t>Em</a:t>
            </a:r>
            <a:endParaRPr lang="en-US" sz="8800" dirty="0">
              <a:solidFill>
                <a:schemeClr val="bg1"/>
              </a:solidFill>
              <a:latin typeface="#9Slide05 Aphrodite Pro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78618" y="2094583"/>
            <a:ext cx="22192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800" dirty="0">
                <a:solidFill>
                  <a:srgbClr val="FFFF00"/>
                </a:solidFill>
                <a:latin typeface="#9Slide05 Aphrodite Pro" panose="02000000000000000000" pitchFamily="2" charset="0"/>
              </a:rPr>
              <a:t>Em</a:t>
            </a:r>
            <a:endParaRPr lang="en-US" sz="8800" dirty="0">
              <a:solidFill>
                <a:srgbClr val="FFFF00"/>
              </a:solidFill>
              <a:latin typeface="#9Slide05 Aphrodite Pro" panose="02000000000000000000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13361" y="4062846"/>
            <a:ext cx="22192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800" dirty="0">
                <a:solidFill>
                  <a:schemeClr val="bg1"/>
                </a:solidFill>
                <a:latin typeface="#9Slide05 Aphrodite Pro" panose="02000000000000000000" pitchFamily="2" charset="0"/>
              </a:rPr>
              <a:t>Vẽ</a:t>
            </a:r>
            <a:endParaRPr lang="en-US" sz="8800" dirty="0">
              <a:solidFill>
                <a:schemeClr val="bg1"/>
              </a:solidFill>
              <a:latin typeface="#9Slide05 Aphrodite Pro" panose="02000000000000000000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733149" y="4087091"/>
            <a:ext cx="22192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800" dirty="0">
                <a:solidFill>
                  <a:srgbClr val="FFFF00"/>
                </a:solidFill>
                <a:latin typeface="#9Slide05 Aphrodite Pro" panose="02000000000000000000" pitchFamily="2" charset="0"/>
              </a:rPr>
              <a:t>Vẽ</a:t>
            </a:r>
            <a:endParaRPr lang="en-US" sz="8800" dirty="0">
              <a:solidFill>
                <a:srgbClr val="FFFF00"/>
              </a:solidFill>
              <a:latin typeface="#9Slide05 Aphrodite Pro" panose="02000000000000000000" pitchFamily="2" charset="0"/>
            </a:endParaRPr>
          </a:p>
        </p:txBody>
      </p:sp>
      <p:pic>
        <p:nvPicPr>
          <p:cNvPr id="40" name="图片 29">
            <a:extLst>
              <a:ext uri="{FF2B5EF4-FFF2-40B4-BE49-F238E27FC236}">
                <a16:creationId xmlns:a16="http://schemas.microsoft.com/office/drawing/2014/main" id="{99FED787-E900-43C0-A85A-A0547C61B6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-1012339" y="-58775"/>
            <a:ext cx="5121664" cy="221470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9C54A68-13AF-4BB3-8838-B0EF0BA6610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1164" y="1516303"/>
            <a:ext cx="8659502" cy="4601511"/>
          </a:xfrm>
          <a:prstGeom prst="rect">
            <a:avLst/>
          </a:prstGeom>
        </p:spPr>
      </p:pic>
      <p:pic>
        <p:nvPicPr>
          <p:cNvPr id="26" name="图片 6">
            <a:extLst>
              <a:ext uri="{FF2B5EF4-FFF2-40B4-BE49-F238E27FC236}">
                <a16:creationId xmlns:a16="http://schemas.microsoft.com/office/drawing/2014/main" id="{1D199ACC-F272-48D6-81A5-4C12B57DBF3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92661" y="4905388"/>
            <a:ext cx="3081599" cy="188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104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500"/>
                            </p:stCondLst>
                            <p:childTnLst>
                              <p:par>
                                <p:cTn id="6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500"/>
                            </p:stCondLst>
                            <p:childTnLst>
                              <p:par>
                                <p:cTn id="7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5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0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500"/>
                            </p:stCondLst>
                            <p:childTnLst>
                              <p:par>
                                <p:cTn id="9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000"/>
                            </p:stCondLst>
                            <p:childTnLst>
                              <p:par>
                                <p:cTn id="9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500"/>
                            </p:stCondLst>
                            <p:childTnLst>
                              <p:par>
                                <p:cTn id="1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3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9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0" grpId="0" animBg="1"/>
      <p:bldP spid="20" grpId="1" animBg="1"/>
      <p:bldP spid="21" grpId="0" animBg="1"/>
      <p:bldP spid="21" grpId="1" animBg="1"/>
      <p:bldP spid="25" grpId="0" animBg="1"/>
      <p:bldP spid="25" grpId="1" animBg="1"/>
      <p:bldP spid="7" grpId="0" animBg="1"/>
      <p:bldP spid="7" grpId="1" animBg="1"/>
      <p:bldP spid="24" grpId="0" animBg="1"/>
      <p:bldP spid="24" grpId="1" animBg="1"/>
      <p:bldP spid="34" grpId="0"/>
      <p:bldP spid="8" grpId="0"/>
      <p:bldP spid="36" grpId="0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50" r="69642" b="62272"/>
          <a:stretch/>
        </p:blipFill>
        <p:spPr>
          <a:xfrm>
            <a:off x="2395055" y="2068236"/>
            <a:ext cx="1713724" cy="14367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510" y="797889"/>
            <a:ext cx="12321309" cy="7297221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455EBE4C-7206-4E6A-885B-8F551A465A7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28" r="67734" b="36043"/>
          <a:stretch/>
        </p:blipFill>
        <p:spPr>
          <a:xfrm rot="20183396">
            <a:off x="-948017" y="3543987"/>
            <a:ext cx="3240196" cy="1601212"/>
          </a:xfrm>
          <a:prstGeom prst="rect">
            <a:avLst/>
          </a:prstGeom>
        </p:spPr>
      </p:pic>
      <p:pic>
        <p:nvPicPr>
          <p:cNvPr id="5" name="图片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644" y="2504256"/>
            <a:ext cx="1932720" cy="1277831"/>
          </a:xfrm>
          <a:prstGeom prst="rect">
            <a:avLst/>
          </a:prstGeom>
        </p:spPr>
      </p:pic>
      <p:pic>
        <p:nvPicPr>
          <p:cNvPr id="6" name="图片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481" y="1942447"/>
            <a:ext cx="356446" cy="565098"/>
          </a:xfrm>
          <a:prstGeom prst="rect">
            <a:avLst/>
          </a:prstGeom>
        </p:spPr>
      </p:pic>
      <p:pic>
        <p:nvPicPr>
          <p:cNvPr id="7" name="图片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13481" y="-258537"/>
            <a:ext cx="3079632" cy="1749112"/>
          </a:xfrm>
          <a:prstGeom prst="rect">
            <a:avLst/>
          </a:prstGeom>
        </p:spPr>
      </p:pic>
      <p:pic>
        <p:nvPicPr>
          <p:cNvPr id="8" name="图片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096" y="1449132"/>
            <a:ext cx="356446" cy="565098"/>
          </a:xfrm>
          <a:prstGeom prst="rect">
            <a:avLst/>
          </a:prstGeom>
        </p:spPr>
      </p:pic>
      <p:pic>
        <p:nvPicPr>
          <p:cNvPr id="9" name="图片 2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8034" y="68815"/>
            <a:ext cx="2668298" cy="1507198"/>
          </a:xfrm>
          <a:prstGeom prst="rect">
            <a:avLst/>
          </a:prstGeom>
        </p:spPr>
      </p:pic>
      <p:pic>
        <p:nvPicPr>
          <p:cNvPr id="10" name="图片 3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2741" y="2037577"/>
            <a:ext cx="286557" cy="466679"/>
          </a:xfrm>
          <a:prstGeom prst="rect">
            <a:avLst/>
          </a:prstGeom>
        </p:spPr>
      </p:pic>
      <p:pic>
        <p:nvPicPr>
          <p:cNvPr id="11" name="图片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2726" y="3345076"/>
            <a:ext cx="228177" cy="361744"/>
          </a:xfrm>
          <a:prstGeom prst="rect">
            <a:avLst/>
          </a:prstGeom>
        </p:spPr>
      </p:pic>
      <p:pic>
        <p:nvPicPr>
          <p:cNvPr id="12" name="图片 3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486" y="1511728"/>
            <a:ext cx="187379" cy="3051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5185" y="-88691"/>
            <a:ext cx="3491986" cy="241127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5436" y="662133"/>
            <a:ext cx="3021359" cy="208629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477" y="-393778"/>
            <a:ext cx="3021359" cy="2086296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6210300" y="6153150"/>
            <a:ext cx="2476500" cy="63817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rgbClr val="0070C0"/>
                </a:solidFill>
                <a:latin typeface="UVF Pistilli" panose="02000603000000000000" pitchFamily="2" charset="0"/>
              </a:rPr>
              <a:t>Hơi nước</a:t>
            </a:r>
            <a:endParaRPr lang="en-US" sz="3600" dirty="0">
              <a:solidFill>
                <a:srgbClr val="0070C0"/>
              </a:solidFill>
              <a:latin typeface="UVF Pistilli" panose="02000603000000000000" pitchFamily="2" charset="0"/>
            </a:endParaRPr>
          </a:p>
        </p:txBody>
      </p:sp>
      <p:pic>
        <p:nvPicPr>
          <p:cNvPr id="20" name="图片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414" y="3494616"/>
            <a:ext cx="356446" cy="56509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3677" y="3881402"/>
            <a:ext cx="356446" cy="565098"/>
          </a:xfrm>
          <a:prstGeom prst="rect">
            <a:avLst/>
          </a:prstGeom>
        </p:spPr>
      </p:pic>
      <p:pic>
        <p:nvPicPr>
          <p:cNvPr id="22" name="图片 3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1674" y="3589746"/>
            <a:ext cx="286557" cy="466679"/>
          </a:xfrm>
          <a:prstGeom prst="rect">
            <a:avLst/>
          </a:prstGeom>
        </p:spPr>
      </p:pic>
      <p:pic>
        <p:nvPicPr>
          <p:cNvPr id="23" name="图片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1659" y="4897245"/>
            <a:ext cx="228177" cy="361744"/>
          </a:xfrm>
          <a:prstGeom prst="rect">
            <a:avLst/>
          </a:prstGeom>
        </p:spPr>
      </p:pic>
      <p:pic>
        <p:nvPicPr>
          <p:cNvPr id="24" name="图片 3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419" y="3063897"/>
            <a:ext cx="187379" cy="305160"/>
          </a:xfrm>
          <a:prstGeom prst="rect">
            <a:avLst/>
          </a:prstGeom>
        </p:spPr>
      </p:pic>
      <p:pic>
        <p:nvPicPr>
          <p:cNvPr id="25" name="图片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878" y="3151733"/>
            <a:ext cx="356446" cy="565098"/>
          </a:xfrm>
          <a:prstGeom prst="rect">
            <a:avLst/>
          </a:prstGeom>
        </p:spPr>
      </p:pic>
      <p:pic>
        <p:nvPicPr>
          <p:cNvPr id="26" name="图片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7493" y="2658418"/>
            <a:ext cx="356446" cy="565098"/>
          </a:xfrm>
          <a:prstGeom prst="rect">
            <a:avLst/>
          </a:prstGeom>
        </p:spPr>
      </p:pic>
      <p:pic>
        <p:nvPicPr>
          <p:cNvPr id="27" name="图片 3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325" y="3635454"/>
            <a:ext cx="286557" cy="466679"/>
          </a:xfrm>
          <a:prstGeom prst="rect">
            <a:avLst/>
          </a:prstGeom>
        </p:spPr>
      </p:pic>
      <p:pic>
        <p:nvPicPr>
          <p:cNvPr id="28" name="图片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123" y="4554362"/>
            <a:ext cx="228177" cy="361744"/>
          </a:xfrm>
          <a:prstGeom prst="rect">
            <a:avLst/>
          </a:prstGeom>
        </p:spPr>
      </p:pic>
      <p:pic>
        <p:nvPicPr>
          <p:cNvPr id="29" name="图片 3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883" y="2721014"/>
            <a:ext cx="187379" cy="30516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170" r="49803" b="63664"/>
          <a:stretch/>
        </p:blipFill>
        <p:spPr>
          <a:xfrm>
            <a:off x="3150586" y="-39499"/>
            <a:ext cx="961221" cy="113614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61" t="-16181" r="31955" b="60114"/>
          <a:stretch/>
        </p:blipFill>
        <p:spPr>
          <a:xfrm>
            <a:off x="7772079" y="310324"/>
            <a:ext cx="1170402" cy="264506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436" b="61637"/>
          <a:stretch/>
        </p:blipFill>
        <p:spPr>
          <a:xfrm>
            <a:off x="9141324" y="2370043"/>
            <a:ext cx="1633206" cy="1486888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9134475" y="6134100"/>
            <a:ext cx="2781300" cy="63817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rgbClr val="0070C0"/>
                </a:solidFill>
                <a:latin typeface="UVF Pistilli" panose="02000603000000000000" pitchFamily="2" charset="0"/>
              </a:rPr>
              <a:t>Mây trắng</a:t>
            </a:r>
            <a:endParaRPr lang="en-US" sz="3200" dirty="0">
              <a:solidFill>
                <a:srgbClr val="0070C0"/>
              </a:solidFill>
              <a:latin typeface="UVF Pistilli" panose="02000603000000000000" pitchFamily="2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76225" y="6153150"/>
            <a:ext cx="2847975" cy="63817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rgbClr val="0070C0"/>
                </a:solidFill>
                <a:latin typeface="UVF Pistilli" panose="02000603000000000000" pitchFamily="2" charset="0"/>
              </a:rPr>
              <a:t>Mây đen</a:t>
            </a:r>
            <a:endParaRPr lang="en-US" sz="3600" dirty="0">
              <a:solidFill>
                <a:srgbClr val="0070C0"/>
              </a:solidFill>
              <a:latin typeface="UVF Pistilli" panose="02000603000000000000" pitchFamily="2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476625" y="6134100"/>
            <a:ext cx="2476500" cy="638175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rgbClr val="0070C0"/>
                </a:solidFill>
                <a:latin typeface="UVF Pistilli" panose="02000603000000000000" pitchFamily="2" charset="0"/>
              </a:rPr>
              <a:t>mưa</a:t>
            </a:r>
            <a:endParaRPr lang="en-US" sz="3600" dirty="0">
              <a:solidFill>
                <a:srgbClr val="0070C0"/>
              </a:solidFill>
              <a:latin typeface="UVF Pistilli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30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-0.34219 -0.495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09" y="-2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53828 -0.8298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14" y="-4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0 L 0.53438 -0.6298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19" y="-3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22222E-6 L 0.33984 -0.4208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92" y="-2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470E2D97-708D-483C-89E6-CA75735D50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908" y="3810959"/>
            <a:ext cx="5917300" cy="417879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D8D2C2D-AC55-4C22-8082-3AACDE2A322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8139763" y="-913032"/>
            <a:ext cx="4222741" cy="267837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4B5B8A2-7C5B-4924-9A8A-B6219FE8AD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5733149" y="-312166"/>
            <a:ext cx="5121664" cy="221470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8F7AE02-D970-4EA2-9FC8-3FB725E0C96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28" r="67734" b="36043"/>
          <a:stretch/>
        </p:blipFill>
        <p:spPr>
          <a:xfrm rot="20183396">
            <a:off x="-210403" y="235069"/>
            <a:ext cx="3240196" cy="1601212"/>
          </a:xfrm>
          <a:prstGeom prst="rect">
            <a:avLst/>
          </a:prstGeom>
        </p:spPr>
      </p:pic>
      <p:pic>
        <p:nvPicPr>
          <p:cNvPr id="12" name="图片 8">
            <a:extLst>
              <a:ext uri="{FF2B5EF4-FFF2-40B4-BE49-F238E27FC236}">
                <a16:creationId xmlns:a16="http://schemas.microsoft.com/office/drawing/2014/main" id="{A9A168A8-B00D-4475-81ED-F594743660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01" y="1342294"/>
            <a:ext cx="10914198" cy="560475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791165" y="3119765"/>
            <a:ext cx="47158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9600" b="1" dirty="0">
                <a:solidFill>
                  <a:srgbClr val="00B0F0"/>
                </a:solidFill>
                <a:latin typeface="#9Slide04 SFU Bodoni" panose="00000400000000000000" pitchFamily="2" charset="0"/>
                <a:cs typeface="Myanmar Text" panose="020B0502040204020203" pitchFamily="34" charset="0"/>
              </a:rPr>
              <a:t>CỦNG CỐ</a:t>
            </a:r>
            <a:endParaRPr lang="en-US" sz="9600" b="1" dirty="0">
              <a:solidFill>
                <a:srgbClr val="00B0F0"/>
              </a:solidFill>
              <a:latin typeface="VNI-Thufap2" pitchFamily="2" charset="0"/>
              <a:cs typeface="Myanmar Text" panose="020B0502040204020203" pitchFamily="34" charset="0"/>
            </a:endParaRPr>
          </a:p>
        </p:txBody>
      </p:sp>
      <p:pic>
        <p:nvPicPr>
          <p:cNvPr id="9" name="Picture 8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998ED6D5-FF20-46EF-AD94-D2DB87C4AD6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45469" y1="29531" x2="45469" y2="29531"/>
                        <a14:foregroundMark x1="45781" y1="29531" x2="47031" y2="29219"/>
                        <a14:foregroundMark x1="52812" y1="25938" x2="52812" y2="25938"/>
                        <a14:foregroundMark x1="51875" y1="25938" x2="49219" y2="25938"/>
                        <a14:foregroundMark x1="37188" y1="35313" x2="37188" y2="35313"/>
                        <a14:foregroundMark x1="37188" y1="35313" x2="37188" y2="35313"/>
                        <a14:foregroundMark x1="58906" y1="53438" x2="58906" y2="53438"/>
                        <a14:foregroundMark x1="59844" y1="53438" x2="59844" y2="53438"/>
                        <a14:foregroundMark x1="36875" y1="33906" x2="36875" y2="33906"/>
                        <a14:foregroundMark x1="36875" y1="33594" x2="36875" y2="33594"/>
                        <a14:foregroundMark x1="37188" y1="33594" x2="37188" y2="33594"/>
                        <a14:foregroundMark x1="40000" y1="32969" x2="40000" y2="32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456" y="4401790"/>
            <a:ext cx="2060310" cy="2060310"/>
          </a:xfrm>
          <a:prstGeom prst="rect">
            <a:avLst/>
          </a:prstGeom>
        </p:spPr>
      </p:pic>
      <p:pic>
        <p:nvPicPr>
          <p:cNvPr id="10" name="Picture 9" descr="Shape, circle&#10;&#10;Description automatically generated">
            <a:extLst>
              <a:ext uri="{FF2B5EF4-FFF2-40B4-BE49-F238E27FC236}">
                <a16:creationId xmlns:a16="http://schemas.microsoft.com/office/drawing/2014/main" id="{332EE7A5-6F92-4A82-B33E-7AE676CD344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63500" y1="33796" x2="63500" y2="33796"/>
                        <a14:foregroundMark x1="50700" y1="53611" x2="50700" y2="5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431" b="47434"/>
          <a:stretch/>
        </p:blipFill>
        <p:spPr>
          <a:xfrm rot="1075092">
            <a:off x="7554473" y="4119819"/>
            <a:ext cx="1100659" cy="1434158"/>
          </a:xfrm>
          <a:prstGeom prst="rect">
            <a:avLst/>
          </a:prstGeom>
        </p:spPr>
      </p:pic>
      <p:pic>
        <p:nvPicPr>
          <p:cNvPr id="13" name="Picture 12" descr="Shape, circle&#10;&#10;Description automatically generated">
            <a:extLst>
              <a:ext uri="{FF2B5EF4-FFF2-40B4-BE49-F238E27FC236}">
                <a16:creationId xmlns:a16="http://schemas.microsoft.com/office/drawing/2014/main" id="{49662590-61B1-442E-87BC-FBFBA3B05AA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63500" y1="33796" x2="63500" y2="33796"/>
                        <a14:foregroundMark x1="50700" y1="53611" x2="50700" y2="5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279" b="48008"/>
          <a:stretch/>
        </p:blipFill>
        <p:spPr>
          <a:xfrm rot="1647050">
            <a:off x="8385553" y="4248268"/>
            <a:ext cx="891006" cy="860590"/>
          </a:xfrm>
          <a:prstGeom prst="rect">
            <a:avLst/>
          </a:prstGeom>
        </p:spPr>
      </p:pic>
      <p:pic>
        <p:nvPicPr>
          <p:cNvPr id="14" name="Picture 13" descr="Shape, circle&#10;&#10;Description automatically generated">
            <a:extLst>
              <a:ext uri="{FF2B5EF4-FFF2-40B4-BE49-F238E27FC236}">
                <a16:creationId xmlns:a16="http://schemas.microsoft.com/office/drawing/2014/main" id="{0D5D05C9-07CF-4C8C-A81F-7FC44B2A8399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foregroundMark x1="63500" y1="33796" x2="63500" y2="33796"/>
                        <a14:foregroundMark x1="50700" y1="53611" x2="50700" y2="53611"/>
                        <a14:foregroundMark x1="44800" y1="61759" x2="44800" y2="61759"/>
                        <a14:foregroundMark x1="44600" y1="61296" x2="44600" y2="61296"/>
                        <a14:foregroundMark x1="58000" y1="60185" x2="58700" y2="60185"/>
                        <a14:foregroundMark x1="58900" y1="60185" x2="58900" y2="60185"/>
                        <a14:foregroundMark x1="59600" y1="58426" x2="60400" y2="59074"/>
                        <a14:foregroundMark x1="60800" y1="59907" x2="60800" y2="60556"/>
                        <a14:foregroundMark x1="60800" y1="60556" x2="59000" y2="60556"/>
                        <a14:foregroundMark x1="58400" y1="60370" x2="58400" y2="60370"/>
                        <a14:foregroundMark x1="57700" y1="60000" x2="56800" y2="61481"/>
                        <a14:foregroundMark x1="56800" y1="61481" x2="56800" y2="61481"/>
                        <a14:foregroundMark x1="45200" y1="57315" x2="45200" y2="57315"/>
                        <a14:foregroundMark x1="50500" y1="58796" x2="41800" y2="57315"/>
                        <a14:foregroundMark x1="41800" y1="57315" x2="45300" y2="61481"/>
                        <a14:foregroundMark x1="58700" y1="57315" x2="50200" y2="62315"/>
                        <a14:foregroundMark x1="50200" y1="62315" x2="57700" y2="61019"/>
                        <a14:foregroundMark x1="57700" y1="61019" x2="58700" y2="59907"/>
                        <a14:foregroundMark x1="44300" y1="56389" x2="44300" y2="56389"/>
                        <a14:foregroundMark x1="60700" y1="58889" x2="60700" y2="58889"/>
                        <a14:foregroundMark x1="58700" y1="61574" x2="58700" y2="61574"/>
                        <a14:backgroundMark x1="63000" y1="41481" x2="63000" y2="41481"/>
                        <a14:backgroundMark x1="63000" y1="37685" x2="67300" y2="50648"/>
                        <a14:backgroundMark x1="67300" y1="50648" x2="60100" y2="35463"/>
                        <a14:backgroundMark x1="61600" y1="36574" x2="61600" y2="47870"/>
                        <a14:backgroundMark x1="61600" y1="47870" x2="65400" y2="39444"/>
                        <a14:backgroundMark x1="65400" y1="39444" x2="61100" y2="47593"/>
                        <a14:backgroundMark x1="61100" y1="47593" x2="65400" y2="52222"/>
                        <a14:backgroundMark x1="66400" y1="37500" x2="65800" y2="44815"/>
                        <a14:backgroundMark x1="65800" y1="44815" x2="65800" y2="37778"/>
                        <a14:backgroundMark x1="65800" y1="37778" x2="64000" y2="39722"/>
                        <a14:backgroundMark x1="41400" y1="35556" x2="40000" y2="46389"/>
                        <a14:backgroundMark x1="40000" y1="46389" x2="36100" y2="51481"/>
                        <a14:backgroundMark x1="44800" y1="55989" x2="44800" y2="55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513" t="40976" r="36045" b="23865"/>
          <a:stretch/>
        </p:blipFill>
        <p:spPr>
          <a:xfrm rot="1215557">
            <a:off x="6019992" y="4544031"/>
            <a:ext cx="900318" cy="1292911"/>
          </a:xfrm>
          <a:prstGeom prst="rect">
            <a:avLst/>
          </a:prstGeom>
        </p:spPr>
      </p:pic>
      <p:pic>
        <p:nvPicPr>
          <p:cNvPr id="17" name="Picture 16" descr="A picture containing icon&#10;&#10;Description automatically generated">
            <a:extLst>
              <a:ext uri="{FF2B5EF4-FFF2-40B4-BE49-F238E27FC236}">
                <a16:creationId xmlns:a16="http://schemas.microsoft.com/office/drawing/2014/main" id="{3AF3F927-79BA-48A5-8396-4824404DA4B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1563">
                        <a14:foregroundMark x1="44063" y1="27500" x2="44063" y2="27500"/>
                        <a14:foregroundMark x1="51406" y1="27187" x2="51406" y2="27187"/>
                        <a14:foregroundMark x1="51406" y1="27031" x2="50313" y2="27031"/>
                        <a14:foregroundMark x1="45313" y1="29063" x2="45313" y2="29063"/>
                        <a14:foregroundMark x1="43906" y1="30469" x2="54688" y2="24063"/>
                        <a14:foregroundMark x1="54688" y1="24063" x2="54688" y2="24063"/>
                        <a14:foregroundMark x1="37969" y1="32813" x2="38906" y2="34063"/>
                        <a14:foregroundMark x1="40938" y1="39844" x2="66875" y2="51094"/>
                        <a14:foregroundMark x1="66875" y1="51094" x2="56875" y2="38750"/>
                        <a14:foregroundMark x1="56875" y1="38750" x2="41250" y2="40625"/>
                        <a14:foregroundMark x1="41250" y1="40625" x2="39063" y2="41563"/>
                        <a14:foregroundMark x1="43906" y1="36719" x2="35625" y2="41406"/>
                        <a14:foregroundMark x1="35625" y1="41406" x2="32500" y2="54844"/>
                        <a14:foregroundMark x1="32500" y1="54844" x2="52500" y2="60000"/>
                        <a14:foregroundMark x1="52500" y1="60000" x2="62344" y2="41875"/>
                        <a14:foregroundMark x1="62344" y1="41875" x2="47500" y2="35469"/>
                        <a14:foregroundMark x1="47500" y1="35469" x2="44531" y2="35156"/>
                        <a14:foregroundMark x1="56094" y1="44844" x2="56094" y2="44844"/>
                        <a14:foregroundMark x1="55937" y1="44844" x2="55937" y2="44844"/>
                        <a14:foregroundMark x1="50938" y1="50156" x2="50938" y2="50156"/>
                        <a14:foregroundMark x1="36719" y1="41406" x2="55156" y2="50938"/>
                        <a14:foregroundMark x1="55156" y1="50938" x2="59219" y2="39844"/>
                        <a14:foregroundMark x1="59219" y1="39844" x2="43906" y2="36875"/>
                        <a14:foregroundMark x1="43906" y1="36875" x2="40781" y2="39063"/>
                        <a14:foregroundMark x1="43438" y1="41563" x2="43281" y2="54688"/>
                        <a14:foregroundMark x1="43281" y1="54688" x2="53125" y2="57969"/>
                        <a14:foregroundMark x1="53125" y1="57969" x2="50000" y2="45156"/>
                        <a14:foregroundMark x1="50000" y1="45156" x2="42813" y2="42031"/>
                        <a14:foregroundMark x1="42813" y1="42031" x2="40781" y2="42031"/>
                        <a14:foregroundMark x1="33750" y1="42188" x2="39844" y2="51563"/>
                        <a14:foregroundMark x1="39844" y1="51563" x2="41406" y2="43750"/>
                        <a14:foregroundMark x1="41406" y1="43750" x2="34063" y2="42344"/>
                        <a14:foregroundMark x1="91250" y1="49688" x2="91250" y2="49688"/>
                        <a14:foregroundMark x1="90781" y1="54063" x2="91250" y2="54063"/>
                        <a14:foregroundMark x1="91563" y1="54063" x2="91563" y2="54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01" y="4503675"/>
            <a:ext cx="2592425" cy="2592425"/>
          </a:xfrm>
          <a:prstGeom prst="rect">
            <a:avLst/>
          </a:prstGeom>
        </p:spPr>
      </p:pic>
      <p:pic>
        <p:nvPicPr>
          <p:cNvPr id="19" name="Picture 18" descr="Shape&#10;&#10;Description automatically generated">
            <a:extLst>
              <a:ext uri="{FF2B5EF4-FFF2-40B4-BE49-F238E27FC236}">
                <a16:creationId xmlns:a16="http://schemas.microsoft.com/office/drawing/2014/main" id="{6D00193B-C46D-46FF-ABA2-B75B40512D2B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7703" b="89872" l="10000" r="90000">
                        <a14:foregroundMark x1="36977" y1="13980" x2="36977" y2="13980"/>
                        <a14:foregroundMark x1="36977" y1="13980" x2="36977" y2="13980"/>
                        <a14:foregroundMark x1="28023" y1="11840" x2="26512" y2="12839"/>
                        <a14:foregroundMark x1="25116" y1="13980" x2="24070" y2="14836"/>
                        <a14:foregroundMark x1="21395" y1="17261" x2="19767" y2="20257"/>
                        <a14:foregroundMark x1="19535" y1="23538" x2="30698" y2="33951"/>
                        <a14:foregroundMark x1="30698" y1="33951" x2="31628" y2="34237"/>
                        <a14:foregroundMark x1="38953" y1="30670" x2="38953" y2="30670"/>
                        <a14:foregroundMark x1="23372" y1="31526" x2="23372" y2="31526"/>
                        <a14:foregroundMark x1="40814" y1="22539" x2="40814" y2="22539"/>
                        <a14:foregroundMark x1="42093" y1="16405" x2="42093" y2="16405"/>
                        <a14:foregroundMark x1="40814" y1="13695" x2="40814" y2="13695"/>
                        <a14:foregroundMark x1="46744" y1="24679" x2="46744" y2="24679"/>
                        <a14:foregroundMark x1="47907" y1="28816" x2="47674" y2="30385"/>
                        <a14:foregroundMark x1="41395" y1="34807" x2="39651" y2="36662"/>
                        <a14:foregroundMark x1="38372" y1="33381" x2="38721" y2="30385"/>
                        <a14:foregroundMark x1="36744" y1="26819" x2="36744" y2="26819"/>
                        <a14:foregroundMark x1="18256" y1="15407" x2="18256" y2="15407"/>
                        <a14:foregroundMark x1="13256" y1="26106" x2="13256" y2="26106"/>
                        <a14:foregroundMark x1="20233" y1="35949" x2="20233" y2="35949"/>
                        <a14:foregroundMark x1="26279" y1="37518" x2="26279" y2="37518"/>
                        <a14:foregroundMark x1="66860" y1="31812" x2="66860" y2="31812"/>
                        <a14:foregroundMark x1="64651" y1="48502" x2="64651" y2="48502"/>
                        <a14:foregroundMark x1="70465" y1="51213" x2="70465" y2="51213"/>
                        <a14:foregroundMark x1="74302" y1="46648" x2="74302" y2="46648"/>
                        <a14:foregroundMark x1="58372" y1="68474" x2="58372" y2="68474"/>
                        <a14:foregroundMark x1="59535" y1="62767" x2="59535" y2="62767"/>
                        <a14:foregroundMark x1="68256" y1="69044" x2="75698" y2="73466"/>
                        <a14:foregroundMark x1="75698" y1="73466" x2="79535" y2="78887"/>
                        <a14:foregroundMark x1="79535" y1="78887" x2="52907" y2="84308"/>
                        <a14:foregroundMark x1="52907" y1="84308" x2="52558" y2="83880"/>
                        <a14:foregroundMark x1="57558" y1="61626" x2="54302" y2="73181"/>
                        <a14:foregroundMark x1="54302" y1="73181" x2="68953" y2="79601"/>
                        <a14:foregroundMark x1="68953" y1="79601" x2="80465" y2="75892"/>
                        <a14:foregroundMark x1="80465" y1="75892" x2="80465" y2="75892"/>
                        <a14:foregroundMark x1="80930" y1="72040" x2="80930" y2="72040"/>
                        <a14:foregroundMark x1="84302" y1="77033" x2="84302" y2="77033"/>
                        <a14:foregroundMark x1="72907" y1="30956" x2="72907" y2="30956"/>
                        <a14:foregroundMark x1="64884" y1="47932" x2="64884" y2="47932"/>
                        <a14:foregroundMark x1="74535" y1="45792" x2="74535" y2="45792"/>
                        <a14:foregroundMark x1="30000" y1="7703" x2="30000" y2="7703"/>
                        <a14:foregroundMark x1="35000" y1="10699" x2="35000" y2="10699"/>
                        <a14:foregroundMark x1="68023" y1="17832" x2="68023" y2="17832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34" t="54656" r="9215"/>
          <a:stretch/>
        </p:blipFill>
        <p:spPr>
          <a:xfrm>
            <a:off x="2890010" y="-354559"/>
            <a:ext cx="3649409" cy="3027614"/>
          </a:xfrm>
          <a:prstGeom prst="rect">
            <a:avLst/>
          </a:prstGeom>
        </p:spPr>
      </p:pic>
      <p:pic>
        <p:nvPicPr>
          <p:cNvPr id="20" name="Picture 19" descr="Shape&#10;&#10;Description automatically generated">
            <a:extLst>
              <a:ext uri="{FF2B5EF4-FFF2-40B4-BE49-F238E27FC236}">
                <a16:creationId xmlns:a16="http://schemas.microsoft.com/office/drawing/2014/main" id="{E42BB3FC-0380-48FD-B17C-E2ECB2AB6CE3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7703" b="89872" l="10000" r="90000">
                        <a14:foregroundMark x1="36977" y1="13980" x2="36977" y2="13980"/>
                        <a14:foregroundMark x1="36977" y1="13980" x2="36977" y2="13980"/>
                        <a14:foregroundMark x1="28023" y1="11840" x2="26512" y2="12839"/>
                        <a14:foregroundMark x1="25116" y1="13980" x2="24070" y2="14836"/>
                        <a14:foregroundMark x1="21395" y1="17261" x2="19767" y2="20257"/>
                        <a14:foregroundMark x1="19535" y1="23538" x2="30698" y2="33951"/>
                        <a14:foregroundMark x1="30698" y1="33951" x2="31628" y2="34237"/>
                        <a14:foregroundMark x1="38953" y1="30670" x2="38953" y2="30670"/>
                        <a14:foregroundMark x1="23372" y1="31526" x2="23372" y2="31526"/>
                        <a14:foregroundMark x1="40814" y1="22539" x2="40814" y2="22539"/>
                        <a14:foregroundMark x1="42093" y1="16405" x2="42093" y2="16405"/>
                        <a14:foregroundMark x1="40814" y1="13695" x2="40814" y2="13695"/>
                        <a14:foregroundMark x1="46744" y1="24679" x2="46744" y2="24679"/>
                        <a14:foregroundMark x1="47907" y1="28816" x2="47674" y2="30385"/>
                        <a14:foregroundMark x1="41395" y1="34807" x2="39651" y2="36662"/>
                        <a14:foregroundMark x1="38372" y1="33381" x2="38721" y2="30385"/>
                        <a14:foregroundMark x1="36744" y1="26819" x2="36744" y2="26819"/>
                        <a14:foregroundMark x1="18256" y1="15407" x2="18256" y2="15407"/>
                        <a14:foregroundMark x1="13256" y1="26106" x2="13256" y2="26106"/>
                        <a14:foregroundMark x1="20233" y1="35949" x2="20233" y2="35949"/>
                        <a14:foregroundMark x1="26279" y1="37518" x2="26279" y2="37518"/>
                        <a14:foregroundMark x1="66860" y1="31812" x2="66860" y2="31812"/>
                        <a14:foregroundMark x1="64651" y1="48502" x2="64651" y2="48502"/>
                        <a14:foregroundMark x1="70465" y1="51213" x2="70465" y2="51213"/>
                        <a14:foregroundMark x1="74302" y1="46648" x2="74302" y2="46648"/>
                        <a14:foregroundMark x1="58372" y1="68474" x2="58372" y2="68474"/>
                        <a14:foregroundMark x1="59535" y1="62767" x2="59535" y2="62767"/>
                        <a14:foregroundMark x1="68256" y1="69044" x2="75698" y2="73466"/>
                        <a14:foregroundMark x1="75698" y1="73466" x2="79535" y2="78887"/>
                        <a14:foregroundMark x1="79535" y1="78887" x2="52907" y2="84308"/>
                        <a14:foregroundMark x1="52907" y1="84308" x2="52558" y2="83880"/>
                        <a14:foregroundMark x1="57558" y1="61626" x2="54302" y2="73181"/>
                        <a14:foregroundMark x1="54302" y1="73181" x2="68953" y2="79601"/>
                        <a14:foregroundMark x1="68953" y1="79601" x2="80465" y2="75892"/>
                        <a14:foregroundMark x1="80465" y1="75892" x2="80465" y2="75892"/>
                        <a14:foregroundMark x1="80930" y1="72040" x2="80930" y2="72040"/>
                        <a14:foregroundMark x1="84302" y1="77033" x2="84302" y2="77033"/>
                        <a14:foregroundMark x1="72907" y1="30956" x2="72907" y2="30956"/>
                        <a14:foregroundMark x1="64884" y1="47932" x2="64884" y2="47932"/>
                        <a14:foregroundMark x1="74535" y1="45792" x2="74535" y2="45792"/>
                        <a14:foregroundMark x1="30000" y1="7703" x2="30000" y2="7703"/>
                        <a14:foregroundMark x1="35000" y1="10699" x2="35000" y2="10699"/>
                        <a14:foregroundMark x1="68023" y1="17832" x2="68023" y2="178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972" t="11807" r="6128" b="57167"/>
          <a:stretch/>
        </p:blipFill>
        <p:spPr>
          <a:xfrm>
            <a:off x="5498153" y="-288219"/>
            <a:ext cx="3596059" cy="207158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389E6CA-6131-4403-A676-E4927E34FD3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611" y="539123"/>
            <a:ext cx="3491986" cy="2411271"/>
          </a:xfrm>
          <a:prstGeom prst="rect">
            <a:avLst/>
          </a:prstGeom>
        </p:spPr>
      </p:pic>
      <p:pic>
        <p:nvPicPr>
          <p:cNvPr id="18" name="Picture 17" descr="Shape&#10;&#10;Description automatically generated">
            <a:extLst>
              <a:ext uri="{FF2B5EF4-FFF2-40B4-BE49-F238E27FC236}">
                <a16:creationId xmlns:a16="http://schemas.microsoft.com/office/drawing/2014/main" id="{21A415AB-DF00-4943-A19C-ECA0CEAE812E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7703" b="89872" l="10000" r="90000">
                        <a14:foregroundMark x1="36977" y1="13980" x2="36977" y2="13980"/>
                        <a14:foregroundMark x1="36977" y1="13980" x2="36977" y2="13980"/>
                        <a14:foregroundMark x1="28023" y1="11840" x2="26512" y2="12839"/>
                        <a14:foregroundMark x1="25116" y1="13980" x2="24070" y2="14836"/>
                        <a14:foregroundMark x1="21395" y1="17261" x2="19767" y2="20257"/>
                        <a14:foregroundMark x1="19535" y1="23538" x2="30698" y2="33951"/>
                        <a14:foregroundMark x1="30698" y1="33951" x2="31628" y2="34237"/>
                        <a14:foregroundMark x1="38953" y1="30670" x2="38953" y2="30670"/>
                        <a14:foregroundMark x1="23372" y1="31526" x2="23372" y2="31526"/>
                        <a14:foregroundMark x1="40814" y1="22539" x2="40814" y2="22539"/>
                        <a14:foregroundMark x1="42093" y1="16405" x2="42093" y2="16405"/>
                        <a14:foregroundMark x1="40814" y1="13695" x2="40814" y2="13695"/>
                        <a14:foregroundMark x1="46744" y1="24679" x2="46744" y2="24679"/>
                        <a14:foregroundMark x1="47907" y1="28816" x2="47674" y2="30385"/>
                        <a14:foregroundMark x1="41395" y1="34807" x2="39651" y2="36662"/>
                        <a14:foregroundMark x1="38372" y1="33381" x2="38721" y2="30385"/>
                        <a14:foregroundMark x1="36744" y1="26819" x2="36744" y2="26819"/>
                        <a14:foregroundMark x1="18256" y1="15407" x2="18256" y2="15407"/>
                        <a14:foregroundMark x1="13256" y1="26106" x2="13256" y2="26106"/>
                        <a14:foregroundMark x1="20233" y1="35949" x2="20233" y2="35949"/>
                        <a14:foregroundMark x1="26279" y1="37518" x2="26279" y2="37518"/>
                        <a14:foregroundMark x1="66860" y1="31812" x2="66860" y2="31812"/>
                        <a14:foregroundMark x1="64651" y1="48502" x2="64651" y2="48502"/>
                        <a14:foregroundMark x1="70465" y1="51213" x2="70465" y2="51213"/>
                        <a14:foregroundMark x1="74302" y1="46648" x2="74302" y2="46648"/>
                        <a14:foregroundMark x1="58372" y1="68474" x2="58372" y2="68474"/>
                        <a14:foregroundMark x1="59535" y1="62767" x2="59535" y2="62767"/>
                        <a14:foregroundMark x1="68256" y1="69044" x2="75698" y2="73466"/>
                        <a14:foregroundMark x1="75698" y1="73466" x2="79535" y2="78887"/>
                        <a14:foregroundMark x1="79535" y1="78887" x2="52907" y2="84308"/>
                        <a14:foregroundMark x1="52907" y1="84308" x2="52558" y2="83880"/>
                        <a14:foregroundMark x1="57558" y1="61626" x2="54302" y2="73181"/>
                        <a14:foregroundMark x1="54302" y1="73181" x2="68953" y2="79601"/>
                        <a14:foregroundMark x1="68953" y1="79601" x2="80465" y2="75892"/>
                        <a14:foregroundMark x1="80465" y1="75892" x2="80465" y2="75892"/>
                        <a14:foregroundMark x1="80930" y1="72040" x2="80930" y2="72040"/>
                        <a14:foregroundMark x1="84302" y1="77033" x2="84302" y2="77033"/>
                        <a14:foregroundMark x1="72907" y1="30956" x2="72907" y2="30956"/>
                        <a14:foregroundMark x1="64884" y1="47932" x2="64884" y2="47932"/>
                        <a14:foregroundMark x1="74535" y1="45792" x2="74535" y2="45792"/>
                        <a14:foregroundMark x1="30000" y1="7703" x2="30000" y2="7703"/>
                        <a14:foregroundMark x1="35000" y1="10699" x2="35000" y2="10699"/>
                        <a14:foregroundMark x1="68023" y1="17832" x2="68023" y2="178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8791" b="56535"/>
          <a:stretch/>
        </p:blipFill>
        <p:spPr>
          <a:xfrm>
            <a:off x="6925527" y="-189460"/>
            <a:ext cx="4194742" cy="290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06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FDD4CA-A9E1-452B-BFCA-22D90E773D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813" y="0"/>
            <a:ext cx="12215813" cy="6858000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6EB0ED45-D362-47E6-9B9E-8C079FD46C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7559">
            <a:off x="4931412" y="-441728"/>
            <a:ext cx="8304936" cy="8304936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73CD59DB-4B97-4529-990F-B877A9AC8E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8723" y="1709661"/>
            <a:ext cx="6529382" cy="2432515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A950A63E-AF72-41C5-AED0-2D55950409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7444" y="1256220"/>
            <a:ext cx="2085013" cy="999831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6DD72B97-8F2B-4723-9F67-FD81B5B68E7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17217" y="1286700"/>
            <a:ext cx="2093932" cy="973649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777F623B-A4E0-4946-935C-4F7F0101F1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3439" y="1953521"/>
            <a:ext cx="6059949" cy="1944793"/>
          </a:xfrm>
          <a:prstGeom prst="rect">
            <a:avLst/>
          </a:prstGeom>
        </p:spPr>
      </p:pic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24A388B0-06EB-4CBA-A3CA-75F080F1F933}"/>
              </a:ext>
            </a:extLst>
          </p:cNvPr>
          <p:cNvSpPr/>
          <p:nvPr/>
        </p:nvSpPr>
        <p:spPr>
          <a:xfrm>
            <a:off x="2133600" y="4570217"/>
            <a:ext cx="2456961" cy="838200"/>
          </a:xfrm>
          <a:prstGeom prst="roundRect">
            <a:avLst/>
          </a:prstGeom>
          <a:solidFill>
            <a:schemeClr val="accent6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EF9E5127-919F-42DC-BDBE-231121A785A3}"/>
              </a:ext>
            </a:extLst>
          </p:cNvPr>
          <p:cNvSpPr txBox="1"/>
          <p:nvPr/>
        </p:nvSpPr>
        <p:spPr>
          <a:xfrm>
            <a:off x="2666376" y="4731534"/>
            <a:ext cx="1391407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Bắt đầu</a:t>
            </a:r>
          </a:p>
        </p:txBody>
      </p:sp>
      <p:pic>
        <p:nvPicPr>
          <p:cNvPr id="98" name="ChuongCam - 9Slide.vn">
            <a:extLst>
              <a:ext uri="{FF2B5EF4-FFF2-40B4-BE49-F238E27FC236}">
                <a16:creationId xmlns:a16="http://schemas.microsoft.com/office/drawing/2014/main" id="{60FDDF12-4068-4DC9-8EC1-C3DBBF0745B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47162" y="4539688"/>
            <a:ext cx="942571" cy="868729"/>
          </a:xfrm>
          <a:prstGeom prst="rect">
            <a:avLst/>
          </a:prstGeom>
        </p:spPr>
      </p:pic>
      <p:pic>
        <p:nvPicPr>
          <p:cNvPr id="99" name="Nhacnen - 9Slide.vn">
            <a:hlinkClick r:id="" action="ppaction://media"/>
            <a:extLst>
              <a:ext uri="{FF2B5EF4-FFF2-40B4-BE49-F238E27FC236}">
                <a16:creationId xmlns:a16="http://schemas.microsoft.com/office/drawing/2014/main" id="{97A40F43-0AD3-4435-B148-642348AB6ED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400"/>
                  <p14:fade in="2000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19200" y="0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845250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75094" fill="hold"/>
                                            <p:tgtEl>
                                              <p:spTgt spid="9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4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9" dur="1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0" dur="1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4" fill="hold" nodeType="withEffect" p14:presetBounceEnd="62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3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4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 p14:presetBounceEnd="62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7" dur="1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8" dur="1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1" dur="1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2" dur="1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175094"/>
                                </p:stCondLst>
                                <p:childTnLst>
                                  <p:par>
                                    <p:cTn id="29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1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6" dur="75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7" dur="75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0" dur="75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1" dur="75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43" presetID="42" presetClass="path" presetSubtype="0" accel="2000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-1.48148E-6 L 0.20156 -0.00301 " pathEditMode="relative" rAng="0" ptsTypes="AA" p14:bounceEnd="48000">
                                          <p:cBhvr>
                                            <p:cTn id="44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078" y="-162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7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32927" showWhenStopped="0">
                    <p:cTn id="48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9"/>
                    </p:tgtEl>
                  </p:cMediaNode>
                </p:audio>
              </p:childTnLst>
            </p:cTn>
          </p:par>
        </p:tnLst>
        <p:bldLst>
          <p:bldP spid="96" grpId="0" animBg="1"/>
          <p:bldP spid="9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75094" fill="hold"/>
                                            <p:tgtEl>
                                              <p:spTgt spid="9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1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1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8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175094"/>
                                </p:stCondLst>
                                <p:childTnLst>
                                  <p:par>
                                    <p:cTn id="29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1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75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75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750" fill="hold"/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43" presetID="42" presetClass="path" presetSubtype="0" accel="2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-1.48148E-6 L 0.20156 -0.00301 " pathEditMode="relative" rAng="0" ptsTypes="AA">
                                          <p:cBhvr>
                                            <p:cTn id="44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0078" y="-162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7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32927" showWhenStopped="0">
                    <p:cTn id="48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99"/>
                    </p:tgtEl>
                  </p:cMediaNode>
                </p:audio>
              </p:childTnLst>
            </p:cTn>
          </p:par>
        </p:tnLst>
        <p:bldLst>
          <p:bldP spid="96" grpId="0" animBg="1"/>
          <p:bldP spid="97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2F6135-AF68-4A64-8137-B70201CF8C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844"/>
            <a:ext cx="12192000" cy="6844311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4D2DA1AF-855F-46C2-8AE1-5718E4DFD783}"/>
              </a:ext>
            </a:extLst>
          </p:cNvPr>
          <p:cNvGrpSpPr/>
          <p:nvPr/>
        </p:nvGrpSpPr>
        <p:grpSpPr>
          <a:xfrm>
            <a:off x="6770639" y="3009107"/>
            <a:ext cx="5105398" cy="1790698"/>
            <a:chOff x="6770639" y="3009107"/>
            <a:chExt cx="5105398" cy="179069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7151055-1672-4C7E-BA92-63E851A005B3}"/>
                </a:ext>
              </a:extLst>
            </p:cNvPr>
            <p:cNvGrpSpPr/>
            <p:nvPr/>
          </p:nvGrpSpPr>
          <p:grpSpPr>
            <a:xfrm>
              <a:off x="6770639" y="3009107"/>
              <a:ext cx="5105398" cy="1790698"/>
              <a:chOff x="838202" y="2438400"/>
              <a:chExt cx="5105398" cy="2057398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A6421F9E-FF9D-4A7C-9697-7F0260F96688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112AD5E6-6201-4B49-AAE8-FFB92C6AFE43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3378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8FEB6CFE-AB0E-4B4E-B91D-88A1DA89A89A}"/>
                </a:ext>
              </a:extLst>
            </p:cNvPr>
            <p:cNvSpPr/>
            <p:nvPr/>
          </p:nvSpPr>
          <p:spPr>
            <a:xfrm>
              <a:off x="722884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Giọt</a:t>
              </a:r>
              <a:r>
                <a:rPr kumimoji="0" lang="vi-VN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nước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8C8C043-95EA-4C88-BCE4-63900E1F20A4}"/>
              </a:ext>
            </a:extLst>
          </p:cNvPr>
          <p:cNvGrpSpPr/>
          <p:nvPr/>
        </p:nvGrpSpPr>
        <p:grpSpPr>
          <a:xfrm>
            <a:off x="6770639" y="4933892"/>
            <a:ext cx="5105398" cy="1790698"/>
            <a:chOff x="6770639" y="4933892"/>
            <a:chExt cx="5105398" cy="1790698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7F5B4359-49BD-4F81-87DA-3502A642CC14}"/>
                </a:ext>
              </a:extLst>
            </p:cNvPr>
            <p:cNvGrpSpPr/>
            <p:nvPr/>
          </p:nvGrpSpPr>
          <p:grpSpPr>
            <a:xfrm>
              <a:off x="6770639" y="4933892"/>
              <a:ext cx="5105398" cy="1790698"/>
              <a:chOff x="838202" y="2438400"/>
              <a:chExt cx="5105398" cy="2057398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D1DC5350-0109-4799-B29F-14BD235F834D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532A6D39-BB84-4E99-82BE-0B6CBB01577A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F46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126" name="Rectangle: Rounded Corners 125">
              <a:extLst>
                <a:ext uri="{FF2B5EF4-FFF2-40B4-BE49-F238E27FC236}">
                  <a16:creationId xmlns:a16="http://schemas.microsoft.com/office/drawing/2014/main" id="{797BC3E3-56FA-4AAA-953C-4E2F5AEBD8E8}"/>
                </a:ext>
              </a:extLst>
            </p:cNvPr>
            <p:cNvSpPr/>
            <p:nvPr/>
          </p:nvSpPr>
          <p:spPr>
            <a:xfrm>
              <a:off x="7228842" y="49816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Mưa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CE7BFBB-E9FD-4291-9D1E-392C32762D78}"/>
              </a:ext>
            </a:extLst>
          </p:cNvPr>
          <p:cNvGrpSpPr/>
          <p:nvPr/>
        </p:nvGrpSpPr>
        <p:grpSpPr>
          <a:xfrm>
            <a:off x="838201" y="4933892"/>
            <a:ext cx="5105398" cy="1790698"/>
            <a:chOff x="838201" y="4933892"/>
            <a:chExt cx="5105398" cy="179069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147DBC-1562-4B7B-955E-9A5ECFE3642B}"/>
                </a:ext>
              </a:extLst>
            </p:cNvPr>
            <p:cNvGrpSpPr/>
            <p:nvPr/>
          </p:nvGrpSpPr>
          <p:grpSpPr>
            <a:xfrm>
              <a:off x="838201" y="4933892"/>
              <a:ext cx="5105398" cy="1790698"/>
              <a:chOff x="838202" y="2438400"/>
              <a:chExt cx="5105398" cy="2057398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6C5F18D1-233E-459F-A9A1-3C785C7DC119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C3D90569-2038-4699-AD4F-2466D4AF519B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00CF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124" name="Rectangle: Rounded Corners 123">
              <a:extLst>
                <a:ext uri="{FF2B5EF4-FFF2-40B4-BE49-F238E27FC236}">
                  <a16:creationId xmlns:a16="http://schemas.microsoft.com/office/drawing/2014/main" id="{6367453D-420B-4D30-B207-A57CC4372B2A}"/>
                </a:ext>
              </a:extLst>
            </p:cNvPr>
            <p:cNvSpPr/>
            <p:nvPr/>
          </p:nvSpPr>
          <p:spPr>
            <a:xfrm>
              <a:off x="1314172" y="49816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Mây</a:t>
              </a:r>
              <a:r>
                <a:rPr kumimoji="0" lang="vi-VN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3231591-2AE6-4064-9D84-402B76CD1593}"/>
              </a:ext>
            </a:extLst>
          </p:cNvPr>
          <p:cNvGrpSpPr/>
          <p:nvPr/>
        </p:nvGrpSpPr>
        <p:grpSpPr>
          <a:xfrm>
            <a:off x="838201" y="3009107"/>
            <a:ext cx="5105398" cy="1790698"/>
            <a:chOff x="838201" y="3009107"/>
            <a:chExt cx="5105398" cy="1790698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69C64D8-76BA-47C1-B3F5-339643BE0FEB}"/>
                </a:ext>
              </a:extLst>
            </p:cNvPr>
            <p:cNvGrpSpPr/>
            <p:nvPr/>
          </p:nvGrpSpPr>
          <p:grpSpPr>
            <a:xfrm>
              <a:off x="838201" y="3009107"/>
              <a:ext cx="5105398" cy="1790698"/>
              <a:chOff x="838202" y="2438400"/>
              <a:chExt cx="5105398" cy="2057398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DA723B64-8597-4560-BDD4-9C604D2EA64B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924F9C22-7338-4783-9D1F-4F6669251F7D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49C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17205D1-8ECF-4ECE-A9DE-175B9F209F00}"/>
                </a:ext>
              </a:extLst>
            </p:cNvPr>
            <p:cNvSpPr/>
            <p:nvPr/>
          </p:nvSpPr>
          <p:spPr>
            <a:xfrm>
              <a:off x="131417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Hơi</a:t>
              </a:r>
              <a:r>
                <a:rPr kumimoji="0" lang="vi-VN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nước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C307E2-8C84-4E25-BF45-1D7184DA588B}"/>
              </a:ext>
            </a:extLst>
          </p:cNvPr>
          <p:cNvGrpSpPr/>
          <p:nvPr/>
        </p:nvGrpSpPr>
        <p:grpSpPr>
          <a:xfrm>
            <a:off x="1982578" y="246435"/>
            <a:ext cx="9961727" cy="2554445"/>
            <a:chOff x="1982578" y="246435"/>
            <a:chExt cx="9961727" cy="255444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92879B0-0D95-41F4-AF6C-356C03398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82578" y="246435"/>
              <a:ext cx="9961727" cy="2554445"/>
            </a:xfrm>
            <a:prstGeom prst="rect">
              <a:avLst/>
            </a:prstGeom>
          </p:spPr>
        </p:pic>
        <p:sp>
          <p:nvSpPr>
            <p:cNvPr id="117" name="Rectangle: Rounded Corners 116">
              <a:extLst>
                <a:ext uri="{FF2B5EF4-FFF2-40B4-BE49-F238E27FC236}">
                  <a16:creationId xmlns:a16="http://schemas.microsoft.com/office/drawing/2014/main" id="{C514F8ED-55A3-41ED-A6BF-C88625750094}"/>
                </a:ext>
              </a:extLst>
            </p:cNvPr>
            <p:cNvSpPr/>
            <p:nvPr/>
          </p:nvSpPr>
          <p:spPr>
            <a:xfrm>
              <a:off x="2161760" y="419053"/>
              <a:ext cx="9471904" cy="204220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Nước</a:t>
              </a:r>
              <a:r>
                <a:rPr kumimoji="0" lang="vi-VN" sz="3200" b="0" i="0" u="none" strike="noStrike" kern="1200" cap="none" spc="0" normalizeH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sông, ao, hồ bốc hơi lên sẽ tạo thành gì?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pic>
        <p:nvPicPr>
          <p:cNvPr id="2" name="ChuongCam - 9Slide.vn">
            <a:extLst>
              <a:ext uri="{FF2B5EF4-FFF2-40B4-BE49-F238E27FC236}">
                <a16:creationId xmlns:a16="http://schemas.microsoft.com/office/drawing/2014/main" id="{655755B7-2B89-4C82-B7B3-A9A4AA6270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615" y="3269287"/>
            <a:ext cx="1322947" cy="1219306"/>
          </a:xfrm>
          <a:prstGeom prst="rect">
            <a:avLst/>
          </a:prstGeom>
        </p:spPr>
      </p:pic>
      <p:pic>
        <p:nvPicPr>
          <p:cNvPr id="116" name="ChuongLa - 9Slide.vn">
            <a:extLst>
              <a:ext uri="{FF2B5EF4-FFF2-40B4-BE49-F238E27FC236}">
                <a16:creationId xmlns:a16="http://schemas.microsoft.com/office/drawing/2014/main" id="{C86FD277-D7C1-4175-9CE8-89B100B9DF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615" y="5219641"/>
            <a:ext cx="1322947" cy="1219306"/>
          </a:xfrm>
          <a:prstGeom prst="rect">
            <a:avLst/>
          </a:prstGeom>
        </p:spPr>
      </p:pic>
      <p:pic>
        <p:nvPicPr>
          <p:cNvPr id="119" name="ChuongXanh - 9Slide.vn">
            <a:extLst>
              <a:ext uri="{FF2B5EF4-FFF2-40B4-BE49-F238E27FC236}">
                <a16:creationId xmlns:a16="http://schemas.microsoft.com/office/drawing/2014/main" id="{DCAFEAC0-B8B5-42C5-94DB-0577C814E6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3464" y="3269287"/>
            <a:ext cx="1322947" cy="1219306"/>
          </a:xfrm>
          <a:prstGeom prst="rect">
            <a:avLst/>
          </a:prstGeom>
        </p:spPr>
      </p:pic>
      <p:pic>
        <p:nvPicPr>
          <p:cNvPr id="120" name="ChuongDo - 9Slide.vn">
            <a:extLst>
              <a:ext uri="{FF2B5EF4-FFF2-40B4-BE49-F238E27FC236}">
                <a16:creationId xmlns:a16="http://schemas.microsoft.com/office/drawing/2014/main" id="{F866C24F-F6FF-4EB3-A1BD-2435DD4370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3464" y="5219641"/>
            <a:ext cx="1322947" cy="121930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D88582B8-A3C9-486C-963D-8CEED620D8EC}"/>
              </a:ext>
            </a:extLst>
          </p:cNvPr>
          <p:cNvGrpSpPr/>
          <p:nvPr/>
        </p:nvGrpSpPr>
        <p:grpSpPr>
          <a:xfrm>
            <a:off x="-4114800" y="152464"/>
            <a:ext cx="4047896" cy="2332308"/>
            <a:chOff x="-4114800" y="152464"/>
            <a:chExt cx="4047896" cy="233230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664CCA0-10CD-421D-8230-24CED5AA5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flipH="1">
              <a:off x="-4114800" y="152464"/>
              <a:ext cx="1961824" cy="2332308"/>
            </a:xfrm>
            <a:prstGeom prst="rect">
              <a:avLst/>
            </a:prstGeom>
          </p:spPr>
        </p:pic>
        <p:pic>
          <p:nvPicPr>
            <p:cNvPr id="167" name="Picture 166">
              <a:extLst>
                <a:ext uri="{FF2B5EF4-FFF2-40B4-BE49-F238E27FC236}">
                  <a16:creationId xmlns:a16="http://schemas.microsoft.com/office/drawing/2014/main" id="{37203794-B28C-4CE2-B01C-EED26C9C8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1112293" flipV="1">
              <a:off x="-2097738" y="181379"/>
              <a:ext cx="2030834" cy="14673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42F206FF-1C51-414C-8D57-DC6D2EEE0F95}"/>
                </a:ext>
              </a:extLst>
            </p:cNvPr>
            <p:cNvSpPr txBox="1"/>
            <p:nvPr/>
          </p:nvSpPr>
          <p:spPr>
            <a:xfrm>
              <a:off x="-1916107" y="437875"/>
              <a:ext cx="1699185" cy="8002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Yeahhh,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Đúng rồi!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Mình thích màu này!</a:t>
              </a: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979E8AD-ADDD-4B2E-9AB0-12017073755C}"/>
              </a:ext>
            </a:extLst>
          </p:cNvPr>
          <p:cNvGrpSpPr/>
          <p:nvPr/>
        </p:nvGrpSpPr>
        <p:grpSpPr>
          <a:xfrm>
            <a:off x="-6727673" y="-302318"/>
            <a:ext cx="3070074" cy="2846957"/>
            <a:chOff x="-6727674" y="-791952"/>
            <a:chExt cx="3598081" cy="3336591"/>
          </a:xfrm>
        </p:grpSpPr>
        <p:pic>
          <p:nvPicPr>
            <p:cNvPr id="169" name="Picture 168">
              <a:extLst>
                <a:ext uri="{FF2B5EF4-FFF2-40B4-BE49-F238E27FC236}">
                  <a16:creationId xmlns:a16="http://schemas.microsoft.com/office/drawing/2014/main" id="{C237501B-EC88-410C-A9A9-AFA955003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-6727674" y="-791952"/>
              <a:ext cx="2646923" cy="3336591"/>
            </a:xfrm>
            <a:prstGeom prst="rect">
              <a:avLst/>
            </a:prstGeom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843FEA3-3211-48AB-8C04-1405C0E2F2F5}"/>
                </a:ext>
              </a:extLst>
            </p:cNvPr>
            <p:cNvGrpSpPr/>
            <p:nvPr/>
          </p:nvGrpSpPr>
          <p:grpSpPr>
            <a:xfrm>
              <a:off x="-5243270" y="201217"/>
              <a:ext cx="2113677" cy="1527201"/>
              <a:chOff x="-6838077" y="4492546"/>
              <a:chExt cx="6547671" cy="4730906"/>
            </a:xfrm>
          </p:grpSpPr>
          <p:pic>
            <p:nvPicPr>
              <p:cNvPr id="170" name="Picture 169">
                <a:extLst>
                  <a:ext uri="{FF2B5EF4-FFF2-40B4-BE49-F238E27FC236}">
                    <a16:creationId xmlns:a16="http://schemas.microsoft.com/office/drawing/2014/main" id="{D9E75FE4-2C7F-446E-905E-B05955C159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21112293" flipV="1">
                <a:off x="-6838077" y="4492546"/>
                <a:ext cx="6547671" cy="473090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3E46CBDC-2473-4520-BE03-3E0637A23938}"/>
                  </a:ext>
                </a:extLst>
              </p:cNvPr>
              <p:cNvSpPr txBox="1"/>
              <p:nvPr/>
            </p:nvSpPr>
            <p:spPr>
              <a:xfrm>
                <a:off x="-6080058" y="5075962"/>
                <a:ext cx="5354174" cy="2905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+mn-ea"/>
                    <a:cs typeface="+mn-cs"/>
                  </a:rPr>
                  <a:t>Huhu,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+mn-ea"/>
                    <a:cs typeface="+mn-cs"/>
                  </a:rPr>
                  <a:t>chưa chính xác rồi!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+mn-ea"/>
                    <a:cs typeface="+mn-cs"/>
                  </a:rPr>
                  <a:t>Bạn chọn lại nha.</a:t>
                </a:r>
              </a:p>
            </p:txBody>
          </p:sp>
        </p:grp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1407C153-BFDD-497E-BDAA-AD051BD675D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3242" y="314152"/>
            <a:ext cx="1548518" cy="2383743"/>
          </a:xfrm>
          <a:prstGeom prst="rect">
            <a:avLst/>
          </a:prstGeom>
        </p:spPr>
      </p:pic>
      <p:pic>
        <p:nvPicPr>
          <p:cNvPr id="172" name="AmthanhThua">
            <a:hlinkClick r:id="" action="ppaction://media"/>
            <a:extLst>
              <a:ext uri="{FF2B5EF4-FFF2-40B4-BE49-F238E27FC236}">
                <a16:creationId xmlns:a16="http://schemas.microsoft.com/office/drawing/2014/main" id="{C6E2AE9C-62B9-42F0-91AA-6B1C228D41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pic>
        <p:nvPicPr>
          <p:cNvPr id="173" name="nhacthang">
            <a:hlinkClick r:id="" action="ppaction://media"/>
            <a:extLst>
              <a:ext uri="{FF2B5EF4-FFF2-40B4-BE49-F238E27FC236}">
                <a16:creationId xmlns:a16="http://schemas.microsoft.com/office/drawing/2014/main" id="{FC787D35-EA2C-4933-A0FB-01D7CBF464D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31859" y="2876396"/>
            <a:ext cx="487363" cy="487363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C075D5C4-5B7C-423A-B88B-D0A39B352CED}"/>
              </a:ext>
            </a:extLst>
          </p:cNvPr>
          <p:cNvSpPr/>
          <p:nvPr/>
        </p:nvSpPr>
        <p:spPr>
          <a:xfrm>
            <a:off x="0" y="7010400"/>
            <a:ext cx="388620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Thầy cô nhấp chuột</a:t>
            </a:r>
            <a:b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lần để hiện câu hỏi. Nhấp thêm 1 lần để hiện các đáp án 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E42896E-5B83-4EE3-AFE4-4EDCA2A816C1}"/>
              </a:ext>
            </a:extLst>
          </p:cNvPr>
          <p:cNvGrpSpPr/>
          <p:nvPr/>
        </p:nvGrpSpPr>
        <p:grpSpPr>
          <a:xfrm>
            <a:off x="4000498" y="7010400"/>
            <a:ext cx="4076701" cy="1981200"/>
            <a:chOff x="4000498" y="7010400"/>
            <a:chExt cx="4076701" cy="1981200"/>
          </a:xfrm>
        </p:grpSpPr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C0646E8B-7815-46F9-ADAE-EF53EF383CC3}"/>
                </a:ext>
              </a:extLst>
            </p:cNvPr>
            <p:cNvSpPr/>
            <p:nvPr/>
          </p:nvSpPr>
          <p:spPr>
            <a:xfrm>
              <a:off x="4000498" y="7010400"/>
              <a:ext cx="4076701" cy="1981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Thầy cô nhấp vào chiếc chuông     ở màu mà học sinh chọn để</a:t>
              </a:r>
              <a:b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kiểm tra đáp án</a:t>
              </a:r>
            </a:p>
          </p:txBody>
        </p:sp>
        <p:pic>
          <p:nvPicPr>
            <p:cNvPr id="175" name="ChuongCam - 9Slide.vn">
              <a:extLst>
                <a:ext uri="{FF2B5EF4-FFF2-40B4-BE49-F238E27FC236}">
                  <a16:creationId xmlns:a16="http://schemas.microsoft.com/office/drawing/2014/main" id="{6DE531CF-2269-43BD-B97E-A43EAAFB5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651965" y="7594600"/>
              <a:ext cx="330708" cy="304800"/>
            </a:xfrm>
            <a:prstGeom prst="rect">
              <a:avLst/>
            </a:prstGeom>
          </p:spPr>
        </p:pic>
      </p:grpSp>
      <p:sp>
        <p:nvSpPr>
          <p:cNvPr id="176" name="Rectangle 175">
            <a:extLst>
              <a:ext uri="{FF2B5EF4-FFF2-40B4-BE49-F238E27FC236}">
                <a16:creationId xmlns:a16="http://schemas.microsoft.com/office/drawing/2014/main" id="{FEBC9727-642B-4069-9B82-94764A0B5B6F}"/>
              </a:ext>
            </a:extLst>
          </p:cNvPr>
          <p:cNvSpPr/>
          <p:nvPr/>
        </p:nvSpPr>
        <p:spPr>
          <a:xfrm>
            <a:off x="8229597" y="7010400"/>
            <a:ext cx="388620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Sau khi HS trả lời xong, thầy cô nhấp chuột</a:t>
            </a:r>
            <a:b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hoặc phím -&gt; để đến</a:t>
            </a:r>
            <a:b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câu hỏi tiếp theo</a:t>
            </a:r>
          </a:p>
        </p:txBody>
      </p:sp>
    </p:spTree>
    <p:extLst>
      <p:ext uri="{BB962C8B-B14F-4D97-AF65-F5344CB8AC3E}">
        <p14:creationId xmlns:p14="http://schemas.microsoft.com/office/powerpoint/2010/main" val="2579640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65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65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9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0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 p14:presetBounceEnd="6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33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4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 p14:presetBounceEnd="6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37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8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nodeType="withEffect" p14:presetBounceEnd="65000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65000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5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6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1" dur="3432" fill="hold"/>
                                            <p:tgtEl>
                                              <p:spTgt spid="17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42" presetClass="path" presetSubtype="0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3.7037E-7 L 0.34882 0.0412 " pathEditMode="relative" rAng="0" ptsTypes="AA" p14:bounceEnd="65000">
                                          <p:cBhvr>
                                            <p:cTn id="59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35" y="206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0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6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seq concurrent="1" nextAc="seek">
                  <p:cTn id="78" restart="whenNotActive" fill="hold" evtFilter="cancelBubble" nodeType="interactiveSeq">
                    <p:stCondLst>
                      <p:cond evt="onClick" delay="0">
                        <p:tgtEl>
                          <p:spTgt spid="1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9" fill="hold">
                          <p:stCondLst>
                            <p:cond delay="0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2" dur="4995" fill="hold"/>
                                            <p:tgtEl>
                                              <p:spTgt spid="17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8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6" presetID="42" presetClass="path" presetSubtype="0" fill="hold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58854 0.0581 " pathEditMode="relative" rAng="0" ptsTypes="AA" p14:bounceEnd="55000">
                                          <p:cBhvr>
                                            <p:cTn id="8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427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9"/>
                      </p:tgtEl>
                    </p:cond>
                  </p:nextCondLst>
                </p:seq>
                <p:seq concurrent="1" nextAc="seek">
                  <p:cTn id="88" restart="whenNotActive" fill="hold" evtFilter="cancelBubble" nodeType="interactiveSeq">
                    <p:stCondLst>
                      <p:cond evt="onClick" delay="0">
                        <p:tgtEl>
                          <p:spTgt spid="1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9" fill="hold">
                          <p:stCondLst>
                            <p:cond delay="0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92" dur="4995" fill="hold"/>
                                            <p:tgtEl>
                                              <p:spTgt spid="17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9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42" presetClass="path" presetSubtype="0" fill="hold" nodeType="with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81 " pathEditMode="relative" rAng="0" ptsTypes="AA" p14:bounceEnd="57000">
                                          <p:cBhvr>
                                            <p:cTn id="9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6"/>
                      </p:tgtEl>
                    </p:cond>
                  </p:nextCondLst>
                </p:seq>
                <p:seq concurrent="1" nextAc="seek">
                  <p:cTn id="98" restart="whenNotActive" fill="hold" evtFilter="cancelBubble" nodeType="interactiveSeq">
                    <p:stCondLst>
                      <p:cond evt="onClick" delay="0">
                        <p:tgtEl>
                          <p:spTgt spid="1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9" fill="hold">
                          <p:stCondLst>
                            <p:cond delay="0"/>
                          </p:stCondLst>
                          <p:childTnLst>
                            <p:par>
                              <p:cTn id="10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2" dur="4995" fill="hold"/>
                                            <p:tgtEl>
                                              <p:spTgt spid="17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0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6" presetID="42" presetClass="path" presetSubtype="0" fill="hold" nodeType="with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208 " pathEditMode="relative" rAng="0" ptsTypes="AA" p14:bounceEnd="57000">
                                          <p:cBhvr>
                                            <p:cTn id="10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5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0"/>
                      </p:tgtEl>
                    </p:cond>
                  </p:nextCondLst>
                </p:seq>
                <p:audio>
                  <p:cMediaNode vol="36585">
                    <p:cTn id="10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72"/>
                    </p:tgtEl>
                  </p:cMediaNode>
                </p:audio>
                <p:audio>
                  <p:cMediaNode vol="40244">
                    <p:cTn id="10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73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1" dur="3432" fill="hold"/>
                                            <p:tgtEl>
                                              <p:spTgt spid="17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3.7037E-7 L 0.34882 0.0412 " pathEditMode="relative" rAng="0" ptsTypes="AA">
                                          <p:cBhvr>
                                            <p:cTn id="59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35" y="206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0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6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seq concurrent="1" nextAc="seek">
                  <p:cTn id="78" restart="whenNotActive" fill="hold" evtFilter="cancelBubble" nodeType="interactiveSeq">
                    <p:stCondLst>
                      <p:cond evt="onClick" delay="0">
                        <p:tgtEl>
                          <p:spTgt spid="1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9" fill="hold">
                          <p:stCondLst>
                            <p:cond delay="0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2" dur="4995" fill="hold"/>
                                            <p:tgtEl>
                                              <p:spTgt spid="17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8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6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58854 0.0581 " pathEditMode="relative" rAng="0" ptsTypes="AA">
                                          <p:cBhvr>
                                            <p:cTn id="8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427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9"/>
                      </p:tgtEl>
                    </p:cond>
                  </p:nextCondLst>
                </p:seq>
                <p:seq concurrent="1" nextAc="seek">
                  <p:cTn id="88" restart="whenNotActive" fill="hold" evtFilter="cancelBubble" nodeType="interactiveSeq">
                    <p:stCondLst>
                      <p:cond evt="onClick" delay="0">
                        <p:tgtEl>
                          <p:spTgt spid="1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9" fill="hold">
                          <p:stCondLst>
                            <p:cond delay="0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92" dur="4995" fill="hold"/>
                                            <p:tgtEl>
                                              <p:spTgt spid="17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9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81 " pathEditMode="relative" rAng="0" ptsTypes="AA">
                                          <p:cBhvr>
                                            <p:cTn id="9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6"/>
                      </p:tgtEl>
                    </p:cond>
                  </p:nextCondLst>
                </p:seq>
                <p:seq concurrent="1" nextAc="seek">
                  <p:cTn id="98" restart="whenNotActive" fill="hold" evtFilter="cancelBubble" nodeType="interactiveSeq">
                    <p:stCondLst>
                      <p:cond evt="onClick" delay="0">
                        <p:tgtEl>
                          <p:spTgt spid="1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9" fill="hold">
                          <p:stCondLst>
                            <p:cond delay="0"/>
                          </p:stCondLst>
                          <p:childTnLst>
                            <p:par>
                              <p:cTn id="10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2" dur="4995" fill="hold"/>
                                            <p:tgtEl>
                                              <p:spTgt spid="17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0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6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208 " pathEditMode="relative" rAng="0" ptsTypes="AA">
                                          <p:cBhvr>
                                            <p:cTn id="10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5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0"/>
                      </p:tgtEl>
                    </p:cond>
                  </p:nextCondLst>
                </p:seq>
                <p:audio>
                  <p:cMediaNode vol="36585">
                    <p:cTn id="10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72"/>
                    </p:tgtEl>
                  </p:cMediaNode>
                </p:audio>
                <p:audio>
                  <p:cMediaNode vol="40244">
                    <p:cTn id="10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73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2F6135-AF68-4A64-8137-B70201CF8C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844"/>
            <a:ext cx="12192000" cy="6844311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4D2DA1AF-855F-46C2-8AE1-5718E4DFD783}"/>
              </a:ext>
            </a:extLst>
          </p:cNvPr>
          <p:cNvGrpSpPr/>
          <p:nvPr/>
        </p:nvGrpSpPr>
        <p:grpSpPr>
          <a:xfrm>
            <a:off x="6770639" y="3009107"/>
            <a:ext cx="5105398" cy="1790698"/>
            <a:chOff x="6770639" y="3009107"/>
            <a:chExt cx="5105398" cy="179069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7151055-1672-4C7E-BA92-63E851A005B3}"/>
                </a:ext>
              </a:extLst>
            </p:cNvPr>
            <p:cNvGrpSpPr/>
            <p:nvPr/>
          </p:nvGrpSpPr>
          <p:grpSpPr>
            <a:xfrm>
              <a:off x="6770639" y="3009107"/>
              <a:ext cx="5105398" cy="1790698"/>
              <a:chOff x="838202" y="2438400"/>
              <a:chExt cx="5105398" cy="2057398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A6421F9E-FF9D-4A7C-9697-7F0260F96688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112AD5E6-6201-4B49-AAE8-FFB92C6AFE43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3378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8FEB6CFE-AB0E-4B4E-B91D-88A1DA89A89A}"/>
                </a:ext>
              </a:extLst>
            </p:cNvPr>
            <p:cNvSpPr/>
            <p:nvPr/>
          </p:nvSpPr>
          <p:spPr>
            <a:xfrm>
              <a:off x="722884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600" dirty="0">
                  <a:solidFill>
                    <a:prstClr val="white"/>
                  </a:solidFill>
                  <a:latin typeface="iCiel Cadena" panose="02000503000000020004" pitchFamily="50" charset="0"/>
                </a:rPr>
                <a:t>Đám mây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8C8C043-95EA-4C88-BCE4-63900E1F20A4}"/>
              </a:ext>
            </a:extLst>
          </p:cNvPr>
          <p:cNvGrpSpPr/>
          <p:nvPr/>
        </p:nvGrpSpPr>
        <p:grpSpPr>
          <a:xfrm>
            <a:off x="6770639" y="4933892"/>
            <a:ext cx="5105398" cy="1790698"/>
            <a:chOff x="6770639" y="4933892"/>
            <a:chExt cx="5105398" cy="1790698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7F5B4359-49BD-4F81-87DA-3502A642CC14}"/>
                </a:ext>
              </a:extLst>
            </p:cNvPr>
            <p:cNvGrpSpPr/>
            <p:nvPr/>
          </p:nvGrpSpPr>
          <p:grpSpPr>
            <a:xfrm>
              <a:off x="6770639" y="4933892"/>
              <a:ext cx="5105398" cy="1790698"/>
              <a:chOff x="838202" y="2438400"/>
              <a:chExt cx="5105398" cy="2057398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D1DC5350-0109-4799-B29F-14BD235F834D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532A6D39-BB84-4E99-82BE-0B6CBB01577A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F46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126" name="Rectangle: Rounded Corners 125">
              <a:extLst>
                <a:ext uri="{FF2B5EF4-FFF2-40B4-BE49-F238E27FC236}">
                  <a16:creationId xmlns:a16="http://schemas.microsoft.com/office/drawing/2014/main" id="{797BC3E3-56FA-4AAA-953C-4E2F5AEBD8E8}"/>
                </a:ext>
              </a:extLst>
            </p:cNvPr>
            <p:cNvSpPr/>
            <p:nvPr/>
          </p:nvSpPr>
          <p:spPr>
            <a:xfrm>
              <a:off x="7228842" y="49816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Nước sông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CE7BFBB-E9FD-4291-9D1E-392C32762D78}"/>
              </a:ext>
            </a:extLst>
          </p:cNvPr>
          <p:cNvGrpSpPr/>
          <p:nvPr/>
        </p:nvGrpSpPr>
        <p:grpSpPr>
          <a:xfrm>
            <a:off x="838201" y="4933892"/>
            <a:ext cx="5105398" cy="1790698"/>
            <a:chOff x="838201" y="4933892"/>
            <a:chExt cx="5105398" cy="179069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147DBC-1562-4B7B-955E-9A5ECFE3642B}"/>
                </a:ext>
              </a:extLst>
            </p:cNvPr>
            <p:cNvGrpSpPr/>
            <p:nvPr/>
          </p:nvGrpSpPr>
          <p:grpSpPr>
            <a:xfrm>
              <a:off x="838201" y="4933892"/>
              <a:ext cx="5105398" cy="1790698"/>
              <a:chOff x="838202" y="2438400"/>
              <a:chExt cx="5105398" cy="2057398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6C5F18D1-233E-459F-A9A1-3C785C7DC119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C3D90569-2038-4699-AD4F-2466D4AF519B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00CF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124" name="Rectangle: Rounded Corners 123">
              <a:extLst>
                <a:ext uri="{FF2B5EF4-FFF2-40B4-BE49-F238E27FC236}">
                  <a16:creationId xmlns:a16="http://schemas.microsoft.com/office/drawing/2014/main" id="{6367453D-420B-4D30-B207-A57CC4372B2A}"/>
                </a:ext>
              </a:extLst>
            </p:cNvPr>
            <p:cNvSpPr/>
            <p:nvPr/>
          </p:nvSpPr>
          <p:spPr>
            <a:xfrm>
              <a:off x="1314172" y="49816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Gió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3231591-2AE6-4064-9D84-402B76CD1593}"/>
              </a:ext>
            </a:extLst>
          </p:cNvPr>
          <p:cNvGrpSpPr/>
          <p:nvPr/>
        </p:nvGrpSpPr>
        <p:grpSpPr>
          <a:xfrm>
            <a:off x="838201" y="3009107"/>
            <a:ext cx="5105398" cy="1790698"/>
            <a:chOff x="838201" y="3009107"/>
            <a:chExt cx="5105398" cy="1790698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69C64D8-76BA-47C1-B3F5-339643BE0FEB}"/>
                </a:ext>
              </a:extLst>
            </p:cNvPr>
            <p:cNvGrpSpPr/>
            <p:nvPr/>
          </p:nvGrpSpPr>
          <p:grpSpPr>
            <a:xfrm>
              <a:off x="838201" y="3009107"/>
              <a:ext cx="5105398" cy="1790698"/>
              <a:chOff x="838202" y="2438400"/>
              <a:chExt cx="5105398" cy="2057398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DA723B64-8597-4560-BDD4-9C604D2EA64B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924F9C22-7338-4783-9D1F-4F6669251F7D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49C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17205D1-8ECF-4ECE-A9DE-175B9F209F00}"/>
                </a:ext>
              </a:extLst>
            </p:cNvPr>
            <p:cNvSpPr/>
            <p:nvPr/>
          </p:nvSpPr>
          <p:spPr>
            <a:xfrm>
              <a:off x="131417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Hạt</a:t>
              </a:r>
              <a:r>
                <a:rPr kumimoji="0" lang="vi-VN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mưa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C307E2-8C84-4E25-BF45-1D7184DA588B}"/>
              </a:ext>
            </a:extLst>
          </p:cNvPr>
          <p:cNvGrpSpPr/>
          <p:nvPr/>
        </p:nvGrpSpPr>
        <p:grpSpPr>
          <a:xfrm>
            <a:off x="1982578" y="246435"/>
            <a:ext cx="9961727" cy="2554445"/>
            <a:chOff x="1982578" y="246435"/>
            <a:chExt cx="9961727" cy="255444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92879B0-0D95-41F4-AF6C-356C03398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82578" y="246435"/>
              <a:ext cx="9961727" cy="2554445"/>
            </a:xfrm>
            <a:prstGeom prst="rect">
              <a:avLst/>
            </a:prstGeom>
          </p:spPr>
        </p:pic>
        <p:sp>
          <p:nvSpPr>
            <p:cNvPr id="117" name="Rectangle: Rounded Corners 116">
              <a:extLst>
                <a:ext uri="{FF2B5EF4-FFF2-40B4-BE49-F238E27FC236}">
                  <a16:creationId xmlns:a16="http://schemas.microsoft.com/office/drawing/2014/main" id="{C514F8ED-55A3-41ED-A6BF-C88625750094}"/>
                </a:ext>
              </a:extLst>
            </p:cNvPr>
            <p:cNvSpPr/>
            <p:nvPr/>
          </p:nvSpPr>
          <p:spPr>
            <a:xfrm>
              <a:off x="2161760" y="419053"/>
              <a:ext cx="9471904" cy="204220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Hơi</a:t>
              </a:r>
              <a:r>
                <a:rPr kumimoji="0" lang="vi-VN" sz="3200" b="0" i="0" u="none" strike="noStrike" kern="1200" cap="none" spc="0" normalizeH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nước gặp lạnh và ngưng tụ thành gì nhỉ?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pic>
        <p:nvPicPr>
          <p:cNvPr id="2" name="ChuongCam - 9Slide.vn">
            <a:extLst>
              <a:ext uri="{FF2B5EF4-FFF2-40B4-BE49-F238E27FC236}">
                <a16:creationId xmlns:a16="http://schemas.microsoft.com/office/drawing/2014/main" id="{655755B7-2B89-4C82-B7B3-A9A4AA6270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615" y="3269287"/>
            <a:ext cx="1322947" cy="1219306"/>
          </a:xfrm>
          <a:prstGeom prst="rect">
            <a:avLst/>
          </a:prstGeom>
        </p:spPr>
      </p:pic>
      <p:pic>
        <p:nvPicPr>
          <p:cNvPr id="116" name="ChuongLa - 9Slide.vn">
            <a:extLst>
              <a:ext uri="{FF2B5EF4-FFF2-40B4-BE49-F238E27FC236}">
                <a16:creationId xmlns:a16="http://schemas.microsoft.com/office/drawing/2014/main" id="{C86FD277-D7C1-4175-9CE8-89B100B9DF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615" y="5219641"/>
            <a:ext cx="1322947" cy="1219306"/>
          </a:xfrm>
          <a:prstGeom prst="rect">
            <a:avLst/>
          </a:prstGeom>
        </p:spPr>
      </p:pic>
      <p:pic>
        <p:nvPicPr>
          <p:cNvPr id="119" name="ChuongXanh - 9Slide.vn">
            <a:extLst>
              <a:ext uri="{FF2B5EF4-FFF2-40B4-BE49-F238E27FC236}">
                <a16:creationId xmlns:a16="http://schemas.microsoft.com/office/drawing/2014/main" id="{DCAFEAC0-B8B5-42C5-94DB-0577C814E6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3464" y="3269287"/>
            <a:ext cx="1322947" cy="1219306"/>
          </a:xfrm>
          <a:prstGeom prst="rect">
            <a:avLst/>
          </a:prstGeom>
        </p:spPr>
      </p:pic>
      <p:pic>
        <p:nvPicPr>
          <p:cNvPr id="120" name="ChuongDo - 9Slide.vn">
            <a:extLst>
              <a:ext uri="{FF2B5EF4-FFF2-40B4-BE49-F238E27FC236}">
                <a16:creationId xmlns:a16="http://schemas.microsoft.com/office/drawing/2014/main" id="{F866C24F-F6FF-4EB3-A1BD-2435DD4370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3464" y="5219641"/>
            <a:ext cx="1322947" cy="121930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D88582B8-A3C9-486C-963D-8CEED620D8EC}"/>
              </a:ext>
            </a:extLst>
          </p:cNvPr>
          <p:cNvGrpSpPr/>
          <p:nvPr/>
        </p:nvGrpSpPr>
        <p:grpSpPr>
          <a:xfrm>
            <a:off x="-4113608" y="152464"/>
            <a:ext cx="4046704" cy="2332308"/>
            <a:chOff x="-4113608" y="152464"/>
            <a:chExt cx="4046704" cy="233230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664CCA0-10CD-421D-8230-24CED5AA5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4113608" y="152464"/>
              <a:ext cx="1959439" cy="2332308"/>
            </a:xfrm>
            <a:prstGeom prst="rect">
              <a:avLst/>
            </a:prstGeom>
          </p:spPr>
        </p:pic>
        <p:pic>
          <p:nvPicPr>
            <p:cNvPr id="167" name="Picture 166">
              <a:extLst>
                <a:ext uri="{FF2B5EF4-FFF2-40B4-BE49-F238E27FC236}">
                  <a16:creationId xmlns:a16="http://schemas.microsoft.com/office/drawing/2014/main" id="{37203794-B28C-4CE2-B01C-EED26C9C8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1112293" flipV="1">
              <a:off x="-2097738" y="181379"/>
              <a:ext cx="2030834" cy="14673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42F206FF-1C51-414C-8D57-DC6D2EEE0F95}"/>
                </a:ext>
              </a:extLst>
            </p:cNvPr>
            <p:cNvSpPr txBox="1"/>
            <p:nvPr/>
          </p:nvSpPr>
          <p:spPr>
            <a:xfrm>
              <a:off x="-1916107" y="437875"/>
              <a:ext cx="1699185" cy="8002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Yeahhh,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Đúng rồi!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Mình thích màu này!</a:t>
              </a: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979E8AD-ADDD-4B2E-9AB0-12017073755C}"/>
              </a:ext>
            </a:extLst>
          </p:cNvPr>
          <p:cNvGrpSpPr/>
          <p:nvPr/>
        </p:nvGrpSpPr>
        <p:grpSpPr>
          <a:xfrm>
            <a:off x="-6727673" y="-302318"/>
            <a:ext cx="3070074" cy="2846957"/>
            <a:chOff x="-6727674" y="-791952"/>
            <a:chExt cx="3598081" cy="3336591"/>
          </a:xfrm>
        </p:grpSpPr>
        <p:pic>
          <p:nvPicPr>
            <p:cNvPr id="169" name="Picture 168">
              <a:extLst>
                <a:ext uri="{FF2B5EF4-FFF2-40B4-BE49-F238E27FC236}">
                  <a16:creationId xmlns:a16="http://schemas.microsoft.com/office/drawing/2014/main" id="{C237501B-EC88-410C-A9A9-AFA955003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-6727674" y="-791952"/>
              <a:ext cx="2646923" cy="3336591"/>
            </a:xfrm>
            <a:prstGeom prst="rect">
              <a:avLst/>
            </a:prstGeom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843FEA3-3211-48AB-8C04-1405C0E2F2F5}"/>
                </a:ext>
              </a:extLst>
            </p:cNvPr>
            <p:cNvGrpSpPr/>
            <p:nvPr/>
          </p:nvGrpSpPr>
          <p:grpSpPr>
            <a:xfrm>
              <a:off x="-5243270" y="201217"/>
              <a:ext cx="2113677" cy="1527201"/>
              <a:chOff x="-6838077" y="4492546"/>
              <a:chExt cx="6547671" cy="4730906"/>
            </a:xfrm>
          </p:grpSpPr>
          <p:pic>
            <p:nvPicPr>
              <p:cNvPr id="170" name="Picture 169">
                <a:extLst>
                  <a:ext uri="{FF2B5EF4-FFF2-40B4-BE49-F238E27FC236}">
                    <a16:creationId xmlns:a16="http://schemas.microsoft.com/office/drawing/2014/main" id="{D9E75FE4-2C7F-446E-905E-B05955C159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21112293" flipV="1">
                <a:off x="-6838077" y="4492546"/>
                <a:ext cx="6547671" cy="473090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3E46CBDC-2473-4520-BE03-3E0637A23938}"/>
                  </a:ext>
                </a:extLst>
              </p:cNvPr>
              <p:cNvSpPr txBox="1"/>
              <p:nvPr/>
            </p:nvSpPr>
            <p:spPr>
              <a:xfrm>
                <a:off x="-6080058" y="5075962"/>
                <a:ext cx="5354174" cy="2905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+mn-ea"/>
                    <a:cs typeface="+mn-cs"/>
                  </a:rPr>
                  <a:t>Huhu,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+mn-ea"/>
                    <a:cs typeface="+mn-cs"/>
                  </a:rPr>
                  <a:t>chưa chính xác rồi!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+mn-ea"/>
                    <a:cs typeface="+mn-cs"/>
                  </a:rPr>
                  <a:t>Bạn chọn lại nha.</a:t>
                </a:r>
              </a:p>
            </p:txBody>
          </p:sp>
        </p:grp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1407C153-BFDD-497E-BDAA-AD051BD675D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3242" y="314152"/>
            <a:ext cx="1548518" cy="2383743"/>
          </a:xfrm>
          <a:prstGeom prst="rect">
            <a:avLst/>
          </a:prstGeom>
        </p:spPr>
      </p:pic>
      <p:pic>
        <p:nvPicPr>
          <p:cNvPr id="40" name="AmthanhThua">
            <a:hlinkClick r:id="" action="ppaction://media"/>
            <a:extLst>
              <a:ext uri="{FF2B5EF4-FFF2-40B4-BE49-F238E27FC236}">
                <a16:creationId xmlns:a16="http://schemas.microsoft.com/office/drawing/2014/main" id="{E2C0CE17-61E7-4378-8029-5EC1339666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pic>
        <p:nvPicPr>
          <p:cNvPr id="41" name="nhacthang">
            <a:hlinkClick r:id="" action="ppaction://media"/>
            <a:extLst>
              <a:ext uri="{FF2B5EF4-FFF2-40B4-BE49-F238E27FC236}">
                <a16:creationId xmlns:a16="http://schemas.microsoft.com/office/drawing/2014/main" id="{48B576CD-4EFF-45FA-9542-BB86C7CDBCE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31859" y="2876396"/>
            <a:ext cx="487363" cy="487363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AA723489-6D49-4107-80ED-43DDD32393D2}"/>
              </a:ext>
            </a:extLst>
          </p:cNvPr>
          <p:cNvSpPr/>
          <p:nvPr/>
        </p:nvSpPr>
        <p:spPr>
          <a:xfrm>
            <a:off x="0" y="7010400"/>
            <a:ext cx="388620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Thầy cô nhấp chuột</a:t>
            </a:r>
            <a:b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lần để hiện câu hỏi. Nhấp thêm 1 lần để hiện các đáp án 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39A5C3D-AD3E-49A3-A59D-28CD740F870A}"/>
              </a:ext>
            </a:extLst>
          </p:cNvPr>
          <p:cNvGrpSpPr/>
          <p:nvPr/>
        </p:nvGrpSpPr>
        <p:grpSpPr>
          <a:xfrm>
            <a:off x="4000498" y="7010400"/>
            <a:ext cx="4076701" cy="1981200"/>
            <a:chOff x="4000498" y="7010400"/>
            <a:chExt cx="4076701" cy="1981200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85878BB-1CF9-4B96-A852-8F94BB25574D}"/>
                </a:ext>
              </a:extLst>
            </p:cNvPr>
            <p:cNvSpPr/>
            <p:nvPr/>
          </p:nvSpPr>
          <p:spPr>
            <a:xfrm>
              <a:off x="4000498" y="7010400"/>
              <a:ext cx="4076701" cy="1981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Thầy cô nhấp vào chiếc chuông     ở màu mà học sinh chọn để</a:t>
              </a:r>
              <a:b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kiểm tra đáp án</a:t>
              </a:r>
            </a:p>
          </p:txBody>
        </p:sp>
        <p:pic>
          <p:nvPicPr>
            <p:cNvPr id="50" name="ChuongCam - 9Slide.vn">
              <a:extLst>
                <a:ext uri="{FF2B5EF4-FFF2-40B4-BE49-F238E27FC236}">
                  <a16:creationId xmlns:a16="http://schemas.microsoft.com/office/drawing/2014/main" id="{EB22FE30-64B9-4DD6-B774-F0776B9F11C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651965" y="7594600"/>
              <a:ext cx="330708" cy="304800"/>
            </a:xfrm>
            <a:prstGeom prst="rect">
              <a:avLst/>
            </a:prstGeom>
          </p:spPr>
        </p:pic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6E54F014-411F-411D-A101-01DCA001A839}"/>
              </a:ext>
            </a:extLst>
          </p:cNvPr>
          <p:cNvSpPr/>
          <p:nvPr/>
        </p:nvSpPr>
        <p:spPr>
          <a:xfrm>
            <a:off x="8229597" y="7010400"/>
            <a:ext cx="388620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Sau khi HS trả lời xong, thầy cô nhấp chuột</a:t>
            </a:r>
            <a:b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hoặc phím -&gt; để đến</a:t>
            </a:r>
            <a:b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câu hỏi tiếp theo</a:t>
            </a:r>
          </a:p>
        </p:txBody>
      </p:sp>
    </p:spTree>
    <p:extLst>
      <p:ext uri="{BB962C8B-B14F-4D97-AF65-F5344CB8AC3E}">
        <p14:creationId xmlns:p14="http://schemas.microsoft.com/office/powerpoint/2010/main" val="5101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65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65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9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0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 p14:presetBounceEnd="6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33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4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 p14:presetBounceEnd="6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37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8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nodeType="withEffect" p14:presetBounceEnd="65000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65000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5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6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1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1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fill="hold" nodeType="with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81 " pathEditMode="relative" rAng="0" ptsTypes="AA" p14:bounceEnd="57000">
                                          <p:cBhvr>
                                            <p:cTn id="56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6"/>
                      </p:tgtEl>
                    </p:cond>
                  </p:nextCondLst>
                </p:seq>
                <p:seq concurrent="1" nextAc="seek">
                  <p:cTn id="57" restart="whenNotActive" fill="hold" evtFilter="cancelBubble" nodeType="interactiveSeq">
                    <p:stCondLst>
                      <p:cond evt="onClick" delay="0">
                        <p:tgtEl>
                          <p:spTgt spid="1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8" fill="hold">
                          <p:stCondLst>
                            <p:cond delay="0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1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6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fill="hold" nodeType="with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208 " pathEditMode="relative" rAng="0" ptsTypes="AA" p14:bounceEnd="57000">
                                          <p:cBhvr>
                                            <p:cTn id="66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5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0"/>
                      </p:tgtEl>
                    </p:cond>
                  </p:nextCondLst>
                </p:seq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1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1" dur="3432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8" presetID="42" presetClass="path" presetSubtype="0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3.7037E-7 L 0.34882 0.0412 " pathEditMode="relative" rAng="0" ptsTypes="AA" p14:bounceEnd="65000">
                                          <p:cBhvr>
                                            <p:cTn id="79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35" y="206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4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7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0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6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9"/>
                      </p:tgtEl>
                    </p:cond>
                  </p:nextCondLst>
                </p:seq>
                <p:seq concurrent="1" nextAc="seek">
                  <p:cTn id="98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9" fill="hold">
                          <p:stCondLst>
                            <p:cond delay="0"/>
                          </p:stCondLst>
                          <p:childTnLst>
                            <p:par>
                              <p:cTn id="10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2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0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6" presetID="42" presetClass="path" presetSubtype="0" fill="hold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58854 0.0581 " pathEditMode="relative" rAng="0" ptsTypes="AA" p14:bounceEnd="55000">
                                          <p:cBhvr>
                                            <p:cTn id="10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427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audio>
                  <p:cMediaNode vol="36585">
                    <p:cTn id="10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0"/>
                    </p:tgtEl>
                  </p:cMediaNode>
                </p:audio>
                <p:audio>
                  <p:cMediaNode vol="40244">
                    <p:cTn id="10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1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1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1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81 " pathEditMode="relative" rAng="0" ptsTypes="AA">
                                          <p:cBhvr>
                                            <p:cTn id="56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6"/>
                      </p:tgtEl>
                    </p:cond>
                  </p:nextCondLst>
                </p:seq>
                <p:seq concurrent="1" nextAc="seek">
                  <p:cTn id="57" restart="whenNotActive" fill="hold" evtFilter="cancelBubble" nodeType="interactiveSeq">
                    <p:stCondLst>
                      <p:cond evt="onClick" delay="0">
                        <p:tgtEl>
                          <p:spTgt spid="1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8" fill="hold">
                          <p:stCondLst>
                            <p:cond delay="0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1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6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208 " pathEditMode="relative" rAng="0" ptsTypes="AA">
                                          <p:cBhvr>
                                            <p:cTn id="66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5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0"/>
                      </p:tgtEl>
                    </p:cond>
                  </p:nextCondLst>
                </p:seq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1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1" dur="3432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8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3.7037E-7 L 0.34882 0.0412 " pathEditMode="relative" rAng="0" ptsTypes="AA">
                                          <p:cBhvr>
                                            <p:cTn id="79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35" y="206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4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7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0" dur="500"/>
                                            <p:tgtEl>
                                              <p:spTgt spid="11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6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9"/>
                      </p:tgtEl>
                    </p:cond>
                  </p:nextCondLst>
                </p:seq>
                <p:seq concurrent="1" nextAc="seek">
                  <p:cTn id="98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9" fill="hold">
                          <p:stCondLst>
                            <p:cond delay="0"/>
                          </p:stCondLst>
                          <p:childTnLst>
                            <p:par>
                              <p:cTn id="10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1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2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0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6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58854 0.0581 " pathEditMode="relative" rAng="0" ptsTypes="AA">
                                          <p:cBhvr>
                                            <p:cTn id="10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427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audio>
                  <p:cMediaNode vol="36585">
                    <p:cTn id="10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0"/>
                    </p:tgtEl>
                  </p:cMediaNode>
                </p:audio>
                <p:audio>
                  <p:cMediaNode vol="40244">
                    <p:cTn id="10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1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2F6135-AF68-4A64-8137-B70201CF8C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844"/>
            <a:ext cx="12192000" cy="6844311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4D2DA1AF-855F-46C2-8AE1-5718E4DFD783}"/>
              </a:ext>
            </a:extLst>
          </p:cNvPr>
          <p:cNvGrpSpPr/>
          <p:nvPr/>
        </p:nvGrpSpPr>
        <p:grpSpPr>
          <a:xfrm>
            <a:off x="6770639" y="3009107"/>
            <a:ext cx="5105398" cy="1790698"/>
            <a:chOff x="6770639" y="3009107"/>
            <a:chExt cx="5105398" cy="179069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7151055-1672-4C7E-BA92-63E851A005B3}"/>
                </a:ext>
              </a:extLst>
            </p:cNvPr>
            <p:cNvGrpSpPr/>
            <p:nvPr/>
          </p:nvGrpSpPr>
          <p:grpSpPr>
            <a:xfrm>
              <a:off x="6770639" y="3009107"/>
              <a:ext cx="5105398" cy="1790698"/>
              <a:chOff x="838202" y="2438400"/>
              <a:chExt cx="5105398" cy="2057398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A6421F9E-FF9D-4A7C-9697-7F0260F96688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112AD5E6-6201-4B49-AAE8-FFB92C6AFE43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3378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8FEB6CFE-AB0E-4B4E-B91D-88A1DA89A89A}"/>
                </a:ext>
              </a:extLst>
            </p:cNvPr>
            <p:cNvSpPr/>
            <p:nvPr/>
          </p:nvSpPr>
          <p:spPr>
            <a:xfrm>
              <a:off x="722884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Vì</a:t>
              </a:r>
              <a:r>
                <a:rPr kumimoji="0" lang="vi-VN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có bão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8C8C043-95EA-4C88-BCE4-63900E1F20A4}"/>
              </a:ext>
            </a:extLst>
          </p:cNvPr>
          <p:cNvGrpSpPr/>
          <p:nvPr/>
        </p:nvGrpSpPr>
        <p:grpSpPr>
          <a:xfrm>
            <a:off x="6770639" y="4933892"/>
            <a:ext cx="5105398" cy="1790698"/>
            <a:chOff x="6770639" y="4933892"/>
            <a:chExt cx="5105398" cy="1790698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7F5B4359-49BD-4F81-87DA-3502A642CC14}"/>
                </a:ext>
              </a:extLst>
            </p:cNvPr>
            <p:cNvGrpSpPr/>
            <p:nvPr/>
          </p:nvGrpSpPr>
          <p:grpSpPr>
            <a:xfrm>
              <a:off x="6770639" y="4933892"/>
              <a:ext cx="5105398" cy="1790698"/>
              <a:chOff x="838202" y="2438400"/>
              <a:chExt cx="5105398" cy="2057398"/>
            </a:xfrm>
          </p:grpSpPr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D1DC5350-0109-4799-B29F-14BD235F834D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532A6D39-BB84-4E99-82BE-0B6CBB01577A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F462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126" name="Rectangle: Rounded Corners 125">
              <a:extLst>
                <a:ext uri="{FF2B5EF4-FFF2-40B4-BE49-F238E27FC236}">
                  <a16:creationId xmlns:a16="http://schemas.microsoft.com/office/drawing/2014/main" id="{797BC3E3-56FA-4AAA-953C-4E2F5AEBD8E8}"/>
                </a:ext>
              </a:extLst>
            </p:cNvPr>
            <p:cNvSpPr/>
            <p:nvPr/>
          </p:nvSpPr>
          <p:spPr>
            <a:xfrm>
              <a:off x="7228842" y="49816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Vì</a:t>
              </a:r>
              <a:r>
                <a:rPr kumimoji="0" lang="vi-VN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mặt trời nóng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CE7BFBB-E9FD-4291-9D1E-392C32762D78}"/>
              </a:ext>
            </a:extLst>
          </p:cNvPr>
          <p:cNvGrpSpPr/>
          <p:nvPr/>
        </p:nvGrpSpPr>
        <p:grpSpPr>
          <a:xfrm>
            <a:off x="838201" y="4933892"/>
            <a:ext cx="5105398" cy="1790698"/>
            <a:chOff x="838201" y="4933892"/>
            <a:chExt cx="5105398" cy="179069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147DBC-1562-4B7B-955E-9A5ECFE3642B}"/>
                </a:ext>
              </a:extLst>
            </p:cNvPr>
            <p:cNvGrpSpPr/>
            <p:nvPr/>
          </p:nvGrpSpPr>
          <p:grpSpPr>
            <a:xfrm>
              <a:off x="838201" y="4933892"/>
              <a:ext cx="5105398" cy="1790698"/>
              <a:chOff x="838202" y="2438400"/>
              <a:chExt cx="5105398" cy="2057398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6C5F18D1-233E-459F-A9A1-3C785C7DC119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C3D90569-2038-4699-AD4F-2466D4AF519B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00CF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124" name="Rectangle: Rounded Corners 123">
              <a:extLst>
                <a:ext uri="{FF2B5EF4-FFF2-40B4-BE49-F238E27FC236}">
                  <a16:creationId xmlns:a16="http://schemas.microsoft.com/office/drawing/2014/main" id="{6367453D-420B-4D30-B207-A57CC4372B2A}"/>
                </a:ext>
              </a:extLst>
            </p:cNvPr>
            <p:cNvSpPr/>
            <p:nvPr/>
          </p:nvSpPr>
          <p:spPr>
            <a:xfrm>
              <a:off x="1314172" y="49816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Vì</a:t>
              </a:r>
              <a:r>
                <a:rPr kumimoji="0" lang="vi-VN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đám mây đầy nước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3231591-2AE6-4064-9D84-402B76CD1593}"/>
              </a:ext>
            </a:extLst>
          </p:cNvPr>
          <p:cNvGrpSpPr/>
          <p:nvPr/>
        </p:nvGrpSpPr>
        <p:grpSpPr>
          <a:xfrm>
            <a:off x="838201" y="3009107"/>
            <a:ext cx="5105398" cy="1790698"/>
            <a:chOff x="838201" y="3009107"/>
            <a:chExt cx="5105398" cy="1790698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E69C64D8-76BA-47C1-B3F5-339643BE0FEB}"/>
                </a:ext>
              </a:extLst>
            </p:cNvPr>
            <p:cNvGrpSpPr/>
            <p:nvPr/>
          </p:nvGrpSpPr>
          <p:grpSpPr>
            <a:xfrm>
              <a:off x="838201" y="3009107"/>
              <a:ext cx="5105398" cy="1790698"/>
              <a:chOff x="838202" y="2438400"/>
              <a:chExt cx="5105398" cy="2057398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DA723B64-8597-4560-BDD4-9C604D2EA64B}"/>
                  </a:ext>
                </a:extLst>
              </p:cNvPr>
              <p:cNvSpPr/>
              <p:nvPr/>
            </p:nvSpPr>
            <p:spPr>
              <a:xfrm>
                <a:off x="838202" y="2438400"/>
                <a:ext cx="5105398" cy="205739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id="{924F9C22-7338-4783-9D1F-4F6669251F7D}"/>
                  </a:ext>
                </a:extLst>
              </p:cNvPr>
              <p:cNvSpPr/>
              <p:nvPr/>
            </p:nvSpPr>
            <p:spPr>
              <a:xfrm>
                <a:off x="952501" y="2514599"/>
                <a:ext cx="4876800" cy="1905000"/>
              </a:xfrm>
              <a:prstGeom prst="roundRect">
                <a:avLst/>
              </a:prstGeom>
              <a:solidFill>
                <a:srgbClr val="F49C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17205D1-8ECF-4ECE-A9DE-175B9F209F00}"/>
                </a:ext>
              </a:extLst>
            </p:cNvPr>
            <p:cNvSpPr/>
            <p:nvPr/>
          </p:nvSpPr>
          <p:spPr>
            <a:xfrm>
              <a:off x="1314172" y="3075428"/>
              <a:ext cx="4515128" cy="16537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Vì</a:t>
              </a:r>
              <a:r>
                <a:rPr kumimoji="0" lang="vi-VN" sz="3600" b="0" i="0" u="none" strike="noStrike" kern="1200" cap="none" spc="0" normalizeH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gió thổi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C307E2-8C84-4E25-BF45-1D7184DA588B}"/>
              </a:ext>
            </a:extLst>
          </p:cNvPr>
          <p:cNvGrpSpPr/>
          <p:nvPr/>
        </p:nvGrpSpPr>
        <p:grpSpPr>
          <a:xfrm>
            <a:off x="1982578" y="246435"/>
            <a:ext cx="9961727" cy="2554445"/>
            <a:chOff x="1982578" y="246435"/>
            <a:chExt cx="9961727" cy="255444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92879B0-0D95-41F4-AF6C-356C03398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982578" y="246435"/>
              <a:ext cx="9961727" cy="2554445"/>
            </a:xfrm>
            <a:prstGeom prst="rect">
              <a:avLst/>
            </a:prstGeom>
          </p:spPr>
        </p:pic>
        <p:sp>
          <p:nvSpPr>
            <p:cNvPr id="117" name="Rectangle: Rounded Corners 116">
              <a:extLst>
                <a:ext uri="{FF2B5EF4-FFF2-40B4-BE49-F238E27FC236}">
                  <a16:creationId xmlns:a16="http://schemas.microsoft.com/office/drawing/2014/main" id="{C514F8ED-55A3-41ED-A6BF-C88625750094}"/>
                </a:ext>
              </a:extLst>
            </p:cNvPr>
            <p:cNvSpPr/>
            <p:nvPr/>
          </p:nvSpPr>
          <p:spPr>
            <a:xfrm>
              <a:off x="2161760" y="419053"/>
              <a:ext cx="9471904" cy="204220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Tại</a:t>
              </a:r>
              <a:r>
                <a:rPr kumimoji="0" lang="vi-VN" sz="3200" b="0" i="0" u="none" strike="noStrike" kern="1200" cap="none" spc="0" normalizeH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sao những đám mây có thể tạo thành mưa?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pic>
        <p:nvPicPr>
          <p:cNvPr id="2" name="ChuongCam - 9Slide.vn">
            <a:extLst>
              <a:ext uri="{FF2B5EF4-FFF2-40B4-BE49-F238E27FC236}">
                <a16:creationId xmlns:a16="http://schemas.microsoft.com/office/drawing/2014/main" id="{655755B7-2B89-4C82-B7B3-A9A4AA6270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615" y="3269287"/>
            <a:ext cx="1322947" cy="1219306"/>
          </a:xfrm>
          <a:prstGeom prst="rect">
            <a:avLst/>
          </a:prstGeom>
        </p:spPr>
      </p:pic>
      <p:pic>
        <p:nvPicPr>
          <p:cNvPr id="116" name="ChuongLa - 9Slide.vn">
            <a:extLst>
              <a:ext uri="{FF2B5EF4-FFF2-40B4-BE49-F238E27FC236}">
                <a16:creationId xmlns:a16="http://schemas.microsoft.com/office/drawing/2014/main" id="{C86FD277-D7C1-4175-9CE8-89B100B9DF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615" y="5219641"/>
            <a:ext cx="1322947" cy="1219306"/>
          </a:xfrm>
          <a:prstGeom prst="rect">
            <a:avLst/>
          </a:prstGeom>
        </p:spPr>
      </p:pic>
      <p:pic>
        <p:nvPicPr>
          <p:cNvPr id="119" name="ChuongXanh - 9Slide.vn">
            <a:extLst>
              <a:ext uri="{FF2B5EF4-FFF2-40B4-BE49-F238E27FC236}">
                <a16:creationId xmlns:a16="http://schemas.microsoft.com/office/drawing/2014/main" id="{DCAFEAC0-B8B5-42C5-94DB-0577C814E6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3464" y="3269287"/>
            <a:ext cx="1322947" cy="1219306"/>
          </a:xfrm>
          <a:prstGeom prst="rect">
            <a:avLst/>
          </a:prstGeom>
        </p:spPr>
      </p:pic>
      <p:pic>
        <p:nvPicPr>
          <p:cNvPr id="120" name="ChuongDo - 9Slide.vn">
            <a:extLst>
              <a:ext uri="{FF2B5EF4-FFF2-40B4-BE49-F238E27FC236}">
                <a16:creationId xmlns:a16="http://schemas.microsoft.com/office/drawing/2014/main" id="{F866C24F-F6FF-4EB3-A1BD-2435DD4370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3464" y="5219641"/>
            <a:ext cx="1322947" cy="121930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D88582B8-A3C9-486C-963D-8CEED620D8EC}"/>
              </a:ext>
            </a:extLst>
          </p:cNvPr>
          <p:cNvGrpSpPr/>
          <p:nvPr/>
        </p:nvGrpSpPr>
        <p:grpSpPr>
          <a:xfrm>
            <a:off x="-4113608" y="153715"/>
            <a:ext cx="4046704" cy="2329805"/>
            <a:chOff x="-4113608" y="153715"/>
            <a:chExt cx="4046704" cy="2329805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664CCA0-10CD-421D-8230-24CED5AA5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4113608" y="153715"/>
              <a:ext cx="1959439" cy="2329805"/>
            </a:xfrm>
            <a:prstGeom prst="rect">
              <a:avLst/>
            </a:prstGeom>
          </p:spPr>
        </p:pic>
        <p:pic>
          <p:nvPicPr>
            <p:cNvPr id="167" name="Picture 166">
              <a:extLst>
                <a:ext uri="{FF2B5EF4-FFF2-40B4-BE49-F238E27FC236}">
                  <a16:creationId xmlns:a16="http://schemas.microsoft.com/office/drawing/2014/main" id="{37203794-B28C-4CE2-B01C-EED26C9C8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1112293" flipV="1">
              <a:off x="-2097738" y="181379"/>
              <a:ext cx="2030834" cy="14673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42F206FF-1C51-414C-8D57-DC6D2EEE0F95}"/>
                </a:ext>
              </a:extLst>
            </p:cNvPr>
            <p:cNvSpPr txBox="1"/>
            <p:nvPr/>
          </p:nvSpPr>
          <p:spPr>
            <a:xfrm>
              <a:off x="-1916107" y="437875"/>
              <a:ext cx="1699185" cy="8002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Yeahhh,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Đúng rồi!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Mình thích màu này!</a:t>
              </a: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979E8AD-ADDD-4B2E-9AB0-12017073755C}"/>
              </a:ext>
            </a:extLst>
          </p:cNvPr>
          <p:cNvGrpSpPr/>
          <p:nvPr/>
        </p:nvGrpSpPr>
        <p:grpSpPr>
          <a:xfrm>
            <a:off x="-6727673" y="-302318"/>
            <a:ext cx="3070074" cy="2846957"/>
            <a:chOff x="-6727674" y="-791952"/>
            <a:chExt cx="3598081" cy="3336591"/>
          </a:xfrm>
        </p:grpSpPr>
        <p:pic>
          <p:nvPicPr>
            <p:cNvPr id="169" name="Picture 168">
              <a:extLst>
                <a:ext uri="{FF2B5EF4-FFF2-40B4-BE49-F238E27FC236}">
                  <a16:creationId xmlns:a16="http://schemas.microsoft.com/office/drawing/2014/main" id="{C237501B-EC88-410C-A9A9-AFA955003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-6727674" y="-791952"/>
              <a:ext cx="2646923" cy="3336591"/>
            </a:xfrm>
            <a:prstGeom prst="rect">
              <a:avLst/>
            </a:prstGeom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843FEA3-3211-48AB-8C04-1405C0E2F2F5}"/>
                </a:ext>
              </a:extLst>
            </p:cNvPr>
            <p:cNvGrpSpPr/>
            <p:nvPr/>
          </p:nvGrpSpPr>
          <p:grpSpPr>
            <a:xfrm>
              <a:off x="-5243270" y="201217"/>
              <a:ext cx="2113677" cy="1527201"/>
              <a:chOff x="-6838077" y="4492546"/>
              <a:chExt cx="6547671" cy="4730906"/>
            </a:xfrm>
          </p:grpSpPr>
          <p:pic>
            <p:nvPicPr>
              <p:cNvPr id="170" name="Picture 169">
                <a:extLst>
                  <a:ext uri="{FF2B5EF4-FFF2-40B4-BE49-F238E27FC236}">
                    <a16:creationId xmlns:a16="http://schemas.microsoft.com/office/drawing/2014/main" id="{D9E75FE4-2C7F-446E-905E-B05955C159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21112293" flipV="1">
                <a:off x="-6838077" y="4492546"/>
                <a:ext cx="6547671" cy="473090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3E46CBDC-2473-4520-BE03-3E0637A23938}"/>
                  </a:ext>
                </a:extLst>
              </p:cNvPr>
              <p:cNvSpPr txBox="1"/>
              <p:nvPr/>
            </p:nvSpPr>
            <p:spPr>
              <a:xfrm>
                <a:off x="-6080058" y="5075962"/>
                <a:ext cx="5354174" cy="2905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+mn-ea"/>
                    <a:cs typeface="+mn-cs"/>
                  </a:rPr>
                  <a:t>Huhu,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+mn-ea"/>
                    <a:cs typeface="+mn-cs"/>
                  </a:rPr>
                  <a:t>chưa chính xác rồi!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iCiel Cadena" panose="02000503000000020004" pitchFamily="50" charset="0"/>
                    <a:ea typeface="+mn-ea"/>
                    <a:cs typeface="+mn-cs"/>
                  </a:rPr>
                  <a:t>Bạn chọn lại nha.</a:t>
                </a:r>
              </a:p>
            </p:txBody>
          </p:sp>
        </p:grp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1407C153-BFDD-497E-BDAA-AD051BD675D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3242" y="314152"/>
            <a:ext cx="1548518" cy="2383743"/>
          </a:xfrm>
          <a:prstGeom prst="rect">
            <a:avLst/>
          </a:prstGeom>
        </p:spPr>
      </p:pic>
      <p:pic>
        <p:nvPicPr>
          <p:cNvPr id="40" name="AmthanhThua">
            <a:hlinkClick r:id="" action="ppaction://media"/>
            <a:extLst>
              <a:ext uri="{FF2B5EF4-FFF2-40B4-BE49-F238E27FC236}">
                <a16:creationId xmlns:a16="http://schemas.microsoft.com/office/drawing/2014/main" id="{79E4C43B-743A-4F0F-9457-9B15D0352D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45012" y="4407923"/>
            <a:ext cx="487363" cy="487363"/>
          </a:xfrm>
          <a:prstGeom prst="rect">
            <a:avLst/>
          </a:prstGeom>
        </p:spPr>
      </p:pic>
      <p:pic>
        <p:nvPicPr>
          <p:cNvPr id="41" name="nhacthang">
            <a:hlinkClick r:id="" action="ppaction://media"/>
            <a:extLst>
              <a:ext uri="{FF2B5EF4-FFF2-40B4-BE49-F238E27FC236}">
                <a16:creationId xmlns:a16="http://schemas.microsoft.com/office/drawing/2014/main" id="{86A70F6A-9D3B-4ACB-882F-2876B15E06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231859" y="2876396"/>
            <a:ext cx="487363" cy="487363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B652F8BC-97FB-47AB-82B1-333028644943}"/>
              </a:ext>
            </a:extLst>
          </p:cNvPr>
          <p:cNvSpPr/>
          <p:nvPr/>
        </p:nvSpPr>
        <p:spPr>
          <a:xfrm>
            <a:off x="0" y="7010400"/>
            <a:ext cx="388620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Thầy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cô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nhấp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chuột</a:t>
            </a:r>
            <a:b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hiện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hỏi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Nhấp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thêm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1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hiện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F9F28A6-3370-4926-8D39-EA3FF6C22E23}"/>
              </a:ext>
            </a:extLst>
          </p:cNvPr>
          <p:cNvGrpSpPr/>
          <p:nvPr/>
        </p:nvGrpSpPr>
        <p:grpSpPr>
          <a:xfrm>
            <a:off x="4000498" y="7010400"/>
            <a:ext cx="4076701" cy="1981200"/>
            <a:chOff x="4000498" y="7010400"/>
            <a:chExt cx="4076701" cy="1981200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59A7A73-0A00-4DF2-9B48-616F35BC91FB}"/>
                </a:ext>
              </a:extLst>
            </p:cNvPr>
            <p:cNvSpPr/>
            <p:nvPr/>
          </p:nvSpPr>
          <p:spPr>
            <a:xfrm>
              <a:off x="4000498" y="7010400"/>
              <a:ext cx="4076701" cy="1981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Thầy cô nhấp vào chiếc chuông     ở màu mà học sinh chọn để</a:t>
              </a:r>
              <a:b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</a:b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kiểm tra đáp án</a:t>
              </a:r>
            </a:p>
          </p:txBody>
        </p:sp>
        <p:pic>
          <p:nvPicPr>
            <p:cNvPr id="50" name="ChuongCam - 9Slide.vn">
              <a:extLst>
                <a:ext uri="{FF2B5EF4-FFF2-40B4-BE49-F238E27FC236}">
                  <a16:creationId xmlns:a16="http://schemas.microsoft.com/office/drawing/2014/main" id="{B4A6999F-B362-4C41-8988-BD1A0E09E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651965" y="7594600"/>
              <a:ext cx="330708" cy="304800"/>
            </a:xfrm>
            <a:prstGeom prst="rect">
              <a:avLst/>
            </a:prstGeom>
          </p:spPr>
        </p:pic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BB23BD5A-2150-42B4-B72D-392E3FB2285F}"/>
              </a:ext>
            </a:extLst>
          </p:cNvPr>
          <p:cNvSpPr/>
          <p:nvPr/>
        </p:nvSpPr>
        <p:spPr>
          <a:xfrm>
            <a:off x="8229597" y="7010400"/>
            <a:ext cx="3886200" cy="198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Sau khi HS trả lời xong, thầy cô nhấp chuột</a:t>
            </a:r>
            <a:b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hoặc phím -&gt; để đến</a:t>
            </a:r>
            <a:b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câu hỏi tiếp theo</a:t>
            </a:r>
          </a:p>
        </p:txBody>
      </p:sp>
    </p:spTree>
    <p:extLst>
      <p:ext uri="{BB962C8B-B14F-4D97-AF65-F5344CB8AC3E}">
        <p14:creationId xmlns:p14="http://schemas.microsoft.com/office/powerpoint/2010/main" val="324854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 p14:presetBounceEnd="65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65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9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0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 p14:presetBounceEnd="6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33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4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 p14:presetBounceEnd="65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37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38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nodeType="withEffect" p14:presetBounceEnd="65000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 p14:presetBounceEnd="65000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45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46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1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1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fill="hold" nodeType="with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208 " pathEditMode="relative" rAng="0" ptsTypes="AA" p14:bounceEnd="57000">
                                          <p:cBhvr>
                                            <p:cTn id="56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5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0"/>
                      </p:tgtEl>
                    </p:cond>
                  </p:nextCondLst>
                </p:seq>
                <p:seq concurrent="1" nextAc="seek">
                  <p:cTn id="57" restart="whenNotActive" fill="hold" evtFilter="cancelBubble" nodeType="interactiveSeq">
                    <p:stCondLst>
                      <p:cond evt="onClick" delay="0">
                        <p:tgtEl>
                          <p:spTgt spid="1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8" fill="hold">
                          <p:stCondLst>
                            <p:cond delay="0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1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6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fill="hold" nodeType="withEffect" p14:presetBounceEnd="57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81 " pathEditMode="relative" rAng="0" ptsTypes="AA" p14:bounceEnd="57000">
                                          <p:cBhvr>
                                            <p:cTn id="66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9"/>
                      </p:tgtEl>
                    </p:cond>
                  </p:nextCondLst>
                </p:seq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1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fill="hold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58854 0.0581 " pathEditMode="relative" rAng="0" ptsTypes="AA" p14:bounceEnd="55000">
                                          <p:cBhvr>
                                            <p:cTn id="76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427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seq concurrent="1" nextAc="seek">
                  <p:cTn id="77" restart="whenNotActive" fill="hold" evtFilter="cancelBubble" nodeType="interactiveSeq">
                    <p:stCondLst>
                      <p:cond evt="onClick" delay="0">
                        <p:tgtEl>
                          <p:spTgt spid="1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8" fill="hold">
                          <p:stCondLst>
                            <p:cond delay="0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1" dur="3432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8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3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8" presetID="42" presetClass="path" presetSubtype="0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3.7037E-7 L 0.34882 0.0412 " pathEditMode="relative" rAng="0" ptsTypes="AA" p14:bounceEnd="65000">
                                          <p:cBhvr>
                                            <p:cTn id="89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35" y="206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4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0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6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6"/>
                      </p:tgtEl>
                    </p:cond>
                  </p:nextCondLst>
                </p:seq>
                <p:audio>
                  <p:cMediaNode vol="36585">
                    <p:cTn id="10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0"/>
                    </p:tgtEl>
                  </p:cMediaNode>
                </p:audio>
                <p:audio>
                  <p:cMediaNode vol="40244">
                    <p:cTn id="10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1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4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4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0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1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51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208 " pathEditMode="relative" rAng="0" ptsTypes="AA">
                                          <p:cBhvr>
                                            <p:cTn id="56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59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0"/>
                      </p:tgtEl>
                    </p:cond>
                  </p:nextCondLst>
                </p:seq>
                <p:seq concurrent="1" nextAc="seek">
                  <p:cTn id="57" restart="whenNotActive" fill="hold" evtFilter="cancelBubble" nodeType="interactiveSeq">
                    <p:stCondLst>
                      <p:cond evt="onClick" delay="0">
                        <p:tgtEl>
                          <p:spTgt spid="11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8" fill="hold">
                          <p:stCondLst>
                            <p:cond delay="0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1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6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60325 0.0581 " pathEditMode="relative" rAng="0" ptsTypes="AA">
                                          <p:cBhvr>
                                            <p:cTn id="66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0169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9"/>
                      </p:tgtEl>
                    </p:cond>
                  </p:nextCondLst>
                </p:seq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1" dur="4995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4.07407E-6 L 0.58854 0.0581 " pathEditMode="relative" rAng="0" ptsTypes="AA">
                                          <p:cBhvr>
                                            <p:cTn id="76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9427" y="2894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seq concurrent="1" nextAc="seek">
                  <p:cTn id="77" restart="whenNotActive" fill="hold" evtFilter="cancelBubble" nodeType="interactiveSeq">
                    <p:stCondLst>
                      <p:cond evt="onClick" delay="0">
                        <p:tgtEl>
                          <p:spTgt spid="1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8" fill="hold">
                          <p:stCondLst>
                            <p:cond delay="0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1" dur="3432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8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3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8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16667E-6 3.7037E-7 L 0.34882 0.0412 " pathEditMode="relative" rAng="0" ptsTypes="AA">
                                          <p:cBhvr>
                                            <p:cTn id="89" dur="1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35" y="206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4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0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3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6" dur="500"/>
                                            <p:tgtEl>
                                              <p:spTgt spid="1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16"/>
                      </p:tgtEl>
                    </p:cond>
                  </p:nextCondLst>
                </p:seq>
                <p:audio>
                  <p:cMediaNode vol="36585">
                    <p:cTn id="10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0"/>
                    </p:tgtEl>
                  </p:cMediaNode>
                </p:audio>
                <p:audio>
                  <p:cMediaNode vol="40244">
                    <p:cTn id="10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1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9FDD4CA-A9E1-452B-BFCA-22D90E773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813" y="0"/>
            <a:ext cx="12215813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E6D8704-4E40-4128-8BDA-4D6D4EFB4243}"/>
              </a:ext>
            </a:extLst>
          </p:cNvPr>
          <p:cNvGrpSpPr/>
          <p:nvPr/>
        </p:nvGrpSpPr>
        <p:grpSpPr>
          <a:xfrm>
            <a:off x="5653710" y="209025"/>
            <a:ext cx="4345196" cy="1920556"/>
            <a:chOff x="1034003" y="260315"/>
            <a:chExt cx="4656152" cy="2057997"/>
          </a:xfrm>
        </p:grpSpPr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73CD59DB-4B97-4529-990F-B877A9AC8E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34003" y="583667"/>
              <a:ext cx="4656152" cy="1734645"/>
            </a:xfrm>
            <a:prstGeom prst="rect">
              <a:avLst/>
            </a:prstGeom>
          </p:spPr>
        </p:pic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A950A63E-AF72-41C5-AED0-2D5595040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61615" y="260315"/>
              <a:ext cx="1486839" cy="712987"/>
            </a:xfrm>
            <a:prstGeom prst="rect">
              <a:avLst/>
            </a:prstGeom>
          </p:spPr>
        </p:pic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6DD72B97-8F2B-4723-9F67-FD81B5B68E7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37586" y="282051"/>
              <a:ext cx="1493199" cy="694316"/>
            </a:xfrm>
            <a:prstGeom prst="rect">
              <a:avLst/>
            </a:prstGeom>
          </p:spPr>
        </p:pic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777F623B-A4E0-4946-935C-4F7F0101F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1381" y="757566"/>
              <a:ext cx="4321396" cy="138684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78237F3-1A79-4E86-B92E-4A05214A53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2765" y="229309"/>
            <a:ext cx="5383235" cy="623674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E884C81-856F-47B0-B589-654CA907BE79}"/>
              </a:ext>
            </a:extLst>
          </p:cNvPr>
          <p:cNvGrpSpPr/>
          <p:nvPr/>
        </p:nvGrpSpPr>
        <p:grpSpPr>
          <a:xfrm>
            <a:off x="5077790" y="2862904"/>
            <a:ext cx="6281207" cy="3731031"/>
            <a:chOff x="5077790" y="2862904"/>
            <a:chExt cx="6281207" cy="373103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4B083C1-8CDA-45C3-9563-147B5F2874E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562600" y="2862904"/>
              <a:ext cx="5170488" cy="373103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9D40F75-95EF-4849-B5FF-3CADEF718F98}"/>
                </a:ext>
              </a:extLst>
            </p:cNvPr>
            <p:cNvSpPr txBox="1"/>
            <p:nvPr/>
          </p:nvSpPr>
          <p:spPr>
            <a:xfrm>
              <a:off x="5077790" y="3805222"/>
              <a:ext cx="6281207" cy="2031325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Cảm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ơn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các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bạn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đã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chọn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vòng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cổ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cho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tớ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3272818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A4DC745-BC17-4427-A432-75452A8F4B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480"/>
          <a:stretch/>
        </p:blipFill>
        <p:spPr>
          <a:xfrm>
            <a:off x="0" y="0"/>
            <a:ext cx="12191998" cy="686007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B5E8D83F-BAA4-4EAA-9EB1-E492196AF2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06" r="71078" b="20000"/>
          <a:stretch/>
        </p:blipFill>
        <p:spPr>
          <a:xfrm>
            <a:off x="0" y="3185652"/>
            <a:ext cx="2784681" cy="2050025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23D98469-A133-4F91-92E0-9F353270F0C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8139763" y="-913032"/>
            <a:ext cx="4222741" cy="2678379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224EEBE9-E6EA-45F1-B394-C20C4351F34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5733149" y="-312166"/>
            <a:ext cx="5121664" cy="2214709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9E2A745C-2B26-4AE7-A543-D1A30CBB6AF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26" t="12304" r="12969" b="79199"/>
          <a:stretch/>
        </p:blipFill>
        <p:spPr>
          <a:xfrm flipH="1">
            <a:off x="9857243" y="1125414"/>
            <a:ext cx="1179871" cy="1651820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03ECFC58-F478-4E93-8577-2AC58A5A5F1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28" r="67734" b="36043"/>
          <a:stretch/>
        </p:blipFill>
        <p:spPr>
          <a:xfrm rot="20183396">
            <a:off x="-946698" y="-254823"/>
            <a:ext cx="3240196" cy="16012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48136" y="2625663"/>
            <a:ext cx="103396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dirty="0">
                <a:solidFill>
                  <a:srgbClr val="0070C0"/>
                </a:solidFill>
                <a:latin typeface="#9Slide05 Awesome Display" pitchFamily="2" charset="0"/>
              </a:rPr>
              <a:t>Chúng mình cùng xem phim nào!</a:t>
            </a:r>
            <a:endParaRPr lang="en-US" sz="5400" dirty="0">
              <a:solidFill>
                <a:srgbClr val="0070C0"/>
              </a:solidFill>
              <a:latin typeface="#9Slide05 Awesome Display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51359C6-ADB2-4DF2-A569-C52BD0CEA3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561" y="-5202"/>
            <a:ext cx="3491986" cy="2411271"/>
          </a:xfrm>
          <a:prstGeom prst="rect">
            <a:avLst/>
          </a:prstGeom>
        </p:spPr>
      </p:pic>
      <p:pic>
        <p:nvPicPr>
          <p:cNvPr id="11" name="Picture 10" descr="Shape&#10;&#10;Description automatically generated">
            <a:extLst>
              <a:ext uri="{FF2B5EF4-FFF2-40B4-BE49-F238E27FC236}">
                <a16:creationId xmlns:a16="http://schemas.microsoft.com/office/drawing/2014/main" id="{F89DA34A-8CE3-4F1B-8DE7-6FEAF6AE40A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703" b="89872" l="10000" r="90000">
                        <a14:foregroundMark x1="36977" y1="13980" x2="36977" y2="13980"/>
                        <a14:foregroundMark x1="36977" y1="13980" x2="36977" y2="13980"/>
                        <a14:foregroundMark x1="28023" y1="11840" x2="26512" y2="12839"/>
                        <a14:foregroundMark x1="25116" y1="13980" x2="24070" y2="14836"/>
                        <a14:foregroundMark x1="21395" y1="17261" x2="19767" y2="20257"/>
                        <a14:foregroundMark x1="19535" y1="23538" x2="30698" y2="33951"/>
                        <a14:foregroundMark x1="30698" y1="33951" x2="31628" y2="34237"/>
                        <a14:foregroundMark x1="38953" y1="30670" x2="38953" y2="30670"/>
                        <a14:foregroundMark x1="23372" y1="31526" x2="23372" y2="31526"/>
                        <a14:foregroundMark x1="40814" y1="22539" x2="40814" y2="22539"/>
                        <a14:foregroundMark x1="42093" y1="16405" x2="42093" y2="16405"/>
                        <a14:foregroundMark x1="40814" y1="13695" x2="40814" y2="13695"/>
                        <a14:foregroundMark x1="46744" y1="24679" x2="46744" y2="24679"/>
                        <a14:foregroundMark x1="47907" y1="28816" x2="47674" y2="30385"/>
                        <a14:foregroundMark x1="41395" y1="34807" x2="39651" y2="36662"/>
                        <a14:foregroundMark x1="38372" y1="33381" x2="38721" y2="30385"/>
                        <a14:foregroundMark x1="36744" y1="26819" x2="36744" y2="26819"/>
                        <a14:foregroundMark x1="18256" y1="15407" x2="18256" y2="15407"/>
                        <a14:foregroundMark x1="13256" y1="26106" x2="13256" y2="26106"/>
                        <a14:foregroundMark x1="20233" y1="35949" x2="20233" y2="35949"/>
                        <a14:foregroundMark x1="26279" y1="37518" x2="26279" y2="37518"/>
                        <a14:foregroundMark x1="66860" y1="31812" x2="66860" y2="31812"/>
                        <a14:foregroundMark x1="64651" y1="48502" x2="64651" y2="48502"/>
                        <a14:foregroundMark x1="70465" y1="51213" x2="70465" y2="51213"/>
                        <a14:foregroundMark x1="74302" y1="46648" x2="74302" y2="46648"/>
                        <a14:foregroundMark x1="58372" y1="68474" x2="58372" y2="68474"/>
                        <a14:foregroundMark x1="59535" y1="62767" x2="59535" y2="62767"/>
                        <a14:foregroundMark x1="68256" y1="69044" x2="75698" y2="73466"/>
                        <a14:foregroundMark x1="75698" y1="73466" x2="79535" y2="78887"/>
                        <a14:foregroundMark x1="79535" y1="78887" x2="52907" y2="84308"/>
                        <a14:foregroundMark x1="52907" y1="84308" x2="52558" y2="83880"/>
                        <a14:foregroundMark x1="57558" y1="61626" x2="54302" y2="73181"/>
                        <a14:foregroundMark x1="54302" y1="73181" x2="68953" y2="79601"/>
                        <a14:foregroundMark x1="68953" y1="79601" x2="80465" y2="75892"/>
                        <a14:foregroundMark x1="80465" y1="75892" x2="80465" y2="75892"/>
                        <a14:foregroundMark x1="80930" y1="72040" x2="80930" y2="72040"/>
                        <a14:foregroundMark x1="84302" y1="77033" x2="84302" y2="77033"/>
                        <a14:foregroundMark x1="72907" y1="30956" x2="72907" y2="30956"/>
                        <a14:foregroundMark x1="64884" y1="47932" x2="64884" y2="47932"/>
                        <a14:foregroundMark x1="74535" y1="45792" x2="74535" y2="45792"/>
                        <a14:foregroundMark x1="30000" y1="7703" x2="30000" y2="7703"/>
                        <a14:foregroundMark x1="35000" y1="10699" x2="35000" y2="10699"/>
                        <a14:foregroundMark x1="68023" y1="17832" x2="68023" y2="178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8791" b="56535"/>
          <a:stretch/>
        </p:blipFill>
        <p:spPr>
          <a:xfrm>
            <a:off x="-1017040" y="-761561"/>
            <a:ext cx="4194742" cy="2902183"/>
          </a:xfrm>
          <a:prstGeom prst="rect">
            <a:avLst/>
          </a:prstGeom>
        </p:spPr>
      </p:pic>
      <p:pic>
        <p:nvPicPr>
          <p:cNvPr id="12" name="Picture 11" descr="Shape&#10;&#10;Description automatically generated">
            <a:extLst>
              <a:ext uri="{FF2B5EF4-FFF2-40B4-BE49-F238E27FC236}">
                <a16:creationId xmlns:a16="http://schemas.microsoft.com/office/drawing/2014/main" id="{B1FB104D-B859-4325-AE27-E8EEF5578B3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703" b="89872" l="10000" r="90000">
                        <a14:foregroundMark x1="36977" y1="13980" x2="36977" y2="13980"/>
                        <a14:foregroundMark x1="36977" y1="13980" x2="36977" y2="13980"/>
                        <a14:foregroundMark x1="28023" y1="11840" x2="26512" y2="12839"/>
                        <a14:foregroundMark x1="25116" y1="13980" x2="24070" y2="14836"/>
                        <a14:foregroundMark x1="21395" y1="17261" x2="19767" y2="20257"/>
                        <a14:foregroundMark x1="19535" y1="23538" x2="30698" y2="33951"/>
                        <a14:foregroundMark x1="30698" y1="33951" x2="31628" y2="34237"/>
                        <a14:foregroundMark x1="38953" y1="30670" x2="38953" y2="30670"/>
                        <a14:foregroundMark x1="23372" y1="31526" x2="23372" y2="31526"/>
                        <a14:foregroundMark x1="40814" y1="22539" x2="40814" y2="22539"/>
                        <a14:foregroundMark x1="42093" y1="16405" x2="42093" y2="16405"/>
                        <a14:foregroundMark x1="40814" y1="13695" x2="40814" y2="13695"/>
                        <a14:foregroundMark x1="46744" y1="24679" x2="46744" y2="24679"/>
                        <a14:foregroundMark x1="47907" y1="28816" x2="47674" y2="30385"/>
                        <a14:foregroundMark x1="41395" y1="34807" x2="39651" y2="36662"/>
                        <a14:foregroundMark x1="38372" y1="33381" x2="38721" y2="30385"/>
                        <a14:foregroundMark x1="36744" y1="26819" x2="36744" y2="26819"/>
                        <a14:foregroundMark x1="18256" y1="15407" x2="18256" y2="15407"/>
                        <a14:foregroundMark x1="13256" y1="26106" x2="13256" y2="26106"/>
                        <a14:foregroundMark x1="20233" y1="35949" x2="20233" y2="35949"/>
                        <a14:foregroundMark x1="26279" y1="37518" x2="26279" y2="37518"/>
                        <a14:foregroundMark x1="66860" y1="31812" x2="66860" y2="31812"/>
                        <a14:foregroundMark x1="64651" y1="48502" x2="64651" y2="48502"/>
                        <a14:foregroundMark x1="70465" y1="51213" x2="70465" y2="51213"/>
                        <a14:foregroundMark x1="74302" y1="46648" x2="74302" y2="46648"/>
                        <a14:foregroundMark x1="58372" y1="68474" x2="58372" y2="68474"/>
                        <a14:foregroundMark x1="59535" y1="62767" x2="59535" y2="62767"/>
                        <a14:foregroundMark x1="68256" y1="69044" x2="75698" y2="73466"/>
                        <a14:foregroundMark x1="75698" y1="73466" x2="79535" y2="78887"/>
                        <a14:foregroundMark x1="79535" y1="78887" x2="52907" y2="84308"/>
                        <a14:foregroundMark x1="52907" y1="84308" x2="52558" y2="83880"/>
                        <a14:foregroundMark x1="57558" y1="61626" x2="54302" y2="73181"/>
                        <a14:foregroundMark x1="54302" y1="73181" x2="68953" y2="79601"/>
                        <a14:foregroundMark x1="68953" y1="79601" x2="80465" y2="75892"/>
                        <a14:foregroundMark x1="80465" y1="75892" x2="80465" y2="75892"/>
                        <a14:foregroundMark x1="80930" y1="72040" x2="80930" y2="72040"/>
                        <a14:foregroundMark x1="84302" y1="77033" x2="84302" y2="77033"/>
                        <a14:foregroundMark x1="72907" y1="30956" x2="72907" y2="30956"/>
                        <a14:foregroundMark x1="64884" y1="47932" x2="64884" y2="47932"/>
                        <a14:foregroundMark x1="74535" y1="45792" x2="74535" y2="45792"/>
                        <a14:foregroundMark x1="30000" y1="7703" x2="30000" y2="7703"/>
                        <a14:foregroundMark x1="35000" y1="10699" x2="35000" y2="10699"/>
                        <a14:foregroundMark x1="68023" y1="17832" x2="68023" y2="17832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34" t="54656" r="9215"/>
          <a:stretch/>
        </p:blipFill>
        <p:spPr>
          <a:xfrm>
            <a:off x="2370368" y="-314891"/>
            <a:ext cx="3649409" cy="3027614"/>
          </a:xfrm>
          <a:prstGeom prst="rect">
            <a:avLst/>
          </a:prstGeom>
        </p:spPr>
      </p:pic>
      <p:pic>
        <p:nvPicPr>
          <p:cNvPr id="13" name="Picture 12" descr="Shape&#10;&#10;Description automatically generated">
            <a:extLst>
              <a:ext uri="{FF2B5EF4-FFF2-40B4-BE49-F238E27FC236}">
                <a16:creationId xmlns:a16="http://schemas.microsoft.com/office/drawing/2014/main" id="{CE2FDF26-D287-45EF-BC6A-E66666155AD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703" b="89872" l="10000" r="90000">
                        <a14:foregroundMark x1="36977" y1="13980" x2="36977" y2="13980"/>
                        <a14:foregroundMark x1="36977" y1="13980" x2="36977" y2="13980"/>
                        <a14:foregroundMark x1="28023" y1="11840" x2="26512" y2="12839"/>
                        <a14:foregroundMark x1="25116" y1="13980" x2="24070" y2="14836"/>
                        <a14:foregroundMark x1="21395" y1="17261" x2="19767" y2="20257"/>
                        <a14:foregroundMark x1="19535" y1="23538" x2="30698" y2="33951"/>
                        <a14:foregroundMark x1="30698" y1="33951" x2="31628" y2="34237"/>
                        <a14:foregroundMark x1="38953" y1="30670" x2="38953" y2="30670"/>
                        <a14:foregroundMark x1="23372" y1="31526" x2="23372" y2="31526"/>
                        <a14:foregroundMark x1="40814" y1="22539" x2="40814" y2="22539"/>
                        <a14:foregroundMark x1="42093" y1="16405" x2="42093" y2="16405"/>
                        <a14:foregroundMark x1="40814" y1="13695" x2="40814" y2="13695"/>
                        <a14:foregroundMark x1="46744" y1="24679" x2="46744" y2="24679"/>
                        <a14:foregroundMark x1="47907" y1="28816" x2="47674" y2="30385"/>
                        <a14:foregroundMark x1="41395" y1="34807" x2="39651" y2="36662"/>
                        <a14:foregroundMark x1="38372" y1="33381" x2="38721" y2="30385"/>
                        <a14:foregroundMark x1="36744" y1="26819" x2="36744" y2="26819"/>
                        <a14:foregroundMark x1="18256" y1="15407" x2="18256" y2="15407"/>
                        <a14:foregroundMark x1="13256" y1="26106" x2="13256" y2="26106"/>
                        <a14:foregroundMark x1="20233" y1="35949" x2="20233" y2="35949"/>
                        <a14:foregroundMark x1="26279" y1="37518" x2="26279" y2="37518"/>
                        <a14:foregroundMark x1="66860" y1="31812" x2="66860" y2="31812"/>
                        <a14:foregroundMark x1="64651" y1="48502" x2="64651" y2="48502"/>
                        <a14:foregroundMark x1="70465" y1="51213" x2="70465" y2="51213"/>
                        <a14:foregroundMark x1="74302" y1="46648" x2="74302" y2="46648"/>
                        <a14:foregroundMark x1="58372" y1="68474" x2="58372" y2="68474"/>
                        <a14:foregroundMark x1="59535" y1="62767" x2="59535" y2="62767"/>
                        <a14:foregroundMark x1="68256" y1="69044" x2="75698" y2="73466"/>
                        <a14:foregroundMark x1="75698" y1="73466" x2="79535" y2="78887"/>
                        <a14:foregroundMark x1="79535" y1="78887" x2="52907" y2="84308"/>
                        <a14:foregroundMark x1="52907" y1="84308" x2="52558" y2="83880"/>
                        <a14:foregroundMark x1="57558" y1="61626" x2="54302" y2="73181"/>
                        <a14:foregroundMark x1="54302" y1="73181" x2="68953" y2="79601"/>
                        <a14:foregroundMark x1="68953" y1="79601" x2="80465" y2="75892"/>
                        <a14:foregroundMark x1="80465" y1="75892" x2="80465" y2="75892"/>
                        <a14:foregroundMark x1="80930" y1="72040" x2="80930" y2="72040"/>
                        <a14:foregroundMark x1="84302" y1="77033" x2="84302" y2="77033"/>
                        <a14:foregroundMark x1="72907" y1="30956" x2="72907" y2="30956"/>
                        <a14:foregroundMark x1="64884" y1="47932" x2="64884" y2="47932"/>
                        <a14:foregroundMark x1="74535" y1="45792" x2="74535" y2="45792"/>
                        <a14:foregroundMark x1="30000" y1="7703" x2="30000" y2="7703"/>
                        <a14:foregroundMark x1="35000" y1="10699" x2="35000" y2="10699"/>
                        <a14:foregroundMark x1="68023" y1="17832" x2="68023" y2="178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972" t="11807" r="6128" b="57167"/>
          <a:stretch/>
        </p:blipFill>
        <p:spPr>
          <a:xfrm>
            <a:off x="5498153" y="-288219"/>
            <a:ext cx="3596059" cy="207158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A402A72-8E03-4BF0-99E3-A6C8E9AD8BF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303" y="325284"/>
            <a:ext cx="3491986" cy="241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02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A4DC745-BC17-4427-A432-75452A8F4B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480"/>
          <a:stretch/>
        </p:blipFill>
        <p:spPr>
          <a:xfrm>
            <a:off x="-3870" y="-2072"/>
            <a:ext cx="12191998" cy="68600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2A4C68-D2DC-4C74-A853-D57EEFDACC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7561" y="-5202"/>
            <a:ext cx="3491986" cy="2411271"/>
          </a:xfrm>
          <a:prstGeom prst="rect">
            <a:avLst/>
          </a:prstGeom>
        </p:spPr>
      </p:pic>
      <p:pic>
        <p:nvPicPr>
          <p:cNvPr id="14" name="Picture 13" descr="Shape&#10;&#10;Description automatically generated">
            <a:extLst>
              <a:ext uri="{FF2B5EF4-FFF2-40B4-BE49-F238E27FC236}">
                <a16:creationId xmlns:a16="http://schemas.microsoft.com/office/drawing/2014/main" id="{2D533611-80A0-4494-B7D0-349FC749029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703" b="89872" l="10000" r="90000">
                        <a14:foregroundMark x1="36977" y1="13980" x2="36977" y2="13980"/>
                        <a14:foregroundMark x1="36977" y1="13980" x2="36977" y2="13980"/>
                        <a14:foregroundMark x1="28023" y1="11840" x2="26512" y2="12839"/>
                        <a14:foregroundMark x1="25116" y1="13980" x2="24070" y2="14836"/>
                        <a14:foregroundMark x1="21395" y1="17261" x2="19767" y2="20257"/>
                        <a14:foregroundMark x1="19535" y1="23538" x2="30698" y2="33951"/>
                        <a14:foregroundMark x1="30698" y1="33951" x2="31628" y2="34237"/>
                        <a14:foregroundMark x1="38953" y1="30670" x2="38953" y2="30670"/>
                        <a14:foregroundMark x1="23372" y1="31526" x2="23372" y2="31526"/>
                        <a14:foregroundMark x1="40814" y1="22539" x2="40814" y2="22539"/>
                        <a14:foregroundMark x1="42093" y1="16405" x2="42093" y2="16405"/>
                        <a14:foregroundMark x1="40814" y1="13695" x2="40814" y2="13695"/>
                        <a14:foregroundMark x1="46744" y1="24679" x2="46744" y2="24679"/>
                        <a14:foregroundMark x1="47907" y1="28816" x2="47674" y2="30385"/>
                        <a14:foregroundMark x1="41395" y1="34807" x2="39651" y2="36662"/>
                        <a14:foregroundMark x1="38372" y1="33381" x2="38721" y2="30385"/>
                        <a14:foregroundMark x1="36744" y1="26819" x2="36744" y2="26819"/>
                        <a14:foregroundMark x1="18256" y1="15407" x2="18256" y2="15407"/>
                        <a14:foregroundMark x1="13256" y1="26106" x2="13256" y2="26106"/>
                        <a14:foregroundMark x1="20233" y1="35949" x2="20233" y2="35949"/>
                        <a14:foregroundMark x1="26279" y1="37518" x2="26279" y2="37518"/>
                        <a14:foregroundMark x1="66860" y1="31812" x2="66860" y2="31812"/>
                        <a14:foregroundMark x1="64651" y1="48502" x2="64651" y2="48502"/>
                        <a14:foregroundMark x1="70465" y1="51213" x2="70465" y2="51213"/>
                        <a14:foregroundMark x1="74302" y1="46648" x2="74302" y2="46648"/>
                        <a14:foregroundMark x1="58372" y1="68474" x2="58372" y2="68474"/>
                        <a14:foregroundMark x1="59535" y1="62767" x2="59535" y2="62767"/>
                        <a14:foregroundMark x1="68256" y1="69044" x2="75698" y2="73466"/>
                        <a14:foregroundMark x1="75698" y1="73466" x2="79535" y2="78887"/>
                        <a14:foregroundMark x1="79535" y1="78887" x2="52907" y2="84308"/>
                        <a14:foregroundMark x1="52907" y1="84308" x2="52558" y2="83880"/>
                        <a14:foregroundMark x1="57558" y1="61626" x2="54302" y2="73181"/>
                        <a14:foregroundMark x1="54302" y1="73181" x2="68953" y2="79601"/>
                        <a14:foregroundMark x1="68953" y1="79601" x2="80465" y2="75892"/>
                        <a14:foregroundMark x1="80465" y1="75892" x2="80465" y2="75892"/>
                        <a14:foregroundMark x1="80930" y1="72040" x2="80930" y2="72040"/>
                        <a14:foregroundMark x1="84302" y1="77033" x2="84302" y2="77033"/>
                        <a14:foregroundMark x1="72907" y1="30956" x2="72907" y2="30956"/>
                        <a14:foregroundMark x1="64884" y1="47932" x2="64884" y2="47932"/>
                        <a14:foregroundMark x1="74535" y1="45792" x2="74535" y2="45792"/>
                        <a14:foregroundMark x1="30000" y1="7703" x2="30000" y2="7703"/>
                        <a14:foregroundMark x1="35000" y1="10699" x2="35000" y2="10699"/>
                        <a14:foregroundMark x1="68023" y1="17832" x2="68023" y2="178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8791" b="56535"/>
          <a:stretch/>
        </p:blipFill>
        <p:spPr>
          <a:xfrm>
            <a:off x="-1017040" y="-761561"/>
            <a:ext cx="4194742" cy="2902183"/>
          </a:xfrm>
          <a:prstGeom prst="rect">
            <a:avLst/>
          </a:prstGeom>
        </p:spPr>
      </p:pic>
      <p:pic>
        <p:nvPicPr>
          <p:cNvPr id="15" name="Picture 14" descr="Shape&#10;&#10;Description automatically generated">
            <a:extLst>
              <a:ext uri="{FF2B5EF4-FFF2-40B4-BE49-F238E27FC236}">
                <a16:creationId xmlns:a16="http://schemas.microsoft.com/office/drawing/2014/main" id="{6B364A22-C05C-4CFA-A192-4A218AC01F3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703" b="89872" l="10000" r="90000">
                        <a14:foregroundMark x1="36977" y1="13980" x2="36977" y2="13980"/>
                        <a14:foregroundMark x1="36977" y1="13980" x2="36977" y2="13980"/>
                        <a14:foregroundMark x1="28023" y1="11840" x2="26512" y2="12839"/>
                        <a14:foregroundMark x1="25116" y1="13980" x2="24070" y2="14836"/>
                        <a14:foregroundMark x1="21395" y1="17261" x2="19767" y2="20257"/>
                        <a14:foregroundMark x1="19535" y1="23538" x2="30698" y2="33951"/>
                        <a14:foregroundMark x1="30698" y1="33951" x2="31628" y2="34237"/>
                        <a14:foregroundMark x1="38953" y1="30670" x2="38953" y2="30670"/>
                        <a14:foregroundMark x1="23372" y1="31526" x2="23372" y2="31526"/>
                        <a14:foregroundMark x1="40814" y1="22539" x2="40814" y2="22539"/>
                        <a14:foregroundMark x1="42093" y1="16405" x2="42093" y2="16405"/>
                        <a14:foregroundMark x1="40814" y1="13695" x2="40814" y2="13695"/>
                        <a14:foregroundMark x1="46744" y1="24679" x2="46744" y2="24679"/>
                        <a14:foregroundMark x1="47907" y1="28816" x2="47674" y2="30385"/>
                        <a14:foregroundMark x1="41395" y1="34807" x2="39651" y2="36662"/>
                        <a14:foregroundMark x1="38372" y1="33381" x2="38721" y2="30385"/>
                        <a14:foregroundMark x1="36744" y1="26819" x2="36744" y2="26819"/>
                        <a14:foregroundMark x1="18256" y1="15407" x2="18256" y2="15407"/>
                        <a14:foregroundMark x1="13256" y1="26106" x2="13256" y2="26106"/>
                        <a14:foregroundMark x1="20233" y1="35949" x2="20233" y2="35949"/>
                        <a14:foregroundMark x1="26279" y1="37518" x2="26279" y2="37518"/>
                        <a14:foregroundMark x1="66860" y1="31812" x2="66860" y2="31812"/>
                        <a14:foregroundMark x1="64651" y1="48502" x2="64651" y2="48502"/>
                        <a14:foregroundMark x1="70465" y1="51213" x2="70465" y2="51213"/>
                        <a14:foregroundMark x1="74302" y1="46648" x2="74302" y2="46648"/>
                        <a14:foregroundMark x1="58372" y1="68474" x2="58372" y2="68474"/>
                        <a14:foregroundMark x1="59535" y1="62767" x2="59535" y2="62767"/>
                        <a14:foregroundMark x1="68256" y1="69044" x2="75698" y2="73466"/>
                        <a14:foregroundMark x1="75698" y1="73466" x2="79535" y2="78887"/>
                        <a14:foregroundMark x1="79535" y1="78887" x2="52907" y2="84308"/>
                        <a14:foregroundMark x1="52907" y1="84308" x2="52558" y2="83880"/>
                        <a14:foregroundMark x1="57558" y1="61626" x2="54302" y2="73181"/>
                        <a14:foregroundMark x1="54302" y1="73181" x2="68953" y2="79601"/>
                        <a14:foregroundMark x1="68953" y1="79601" x2="80465" y2="75892"/>
                        <a14:foregroundMark x1="80465" y1="75892" x2="80465" y2="75892"/>
                        <a14:foregroundMark x1="80930" y1="72040" x2="80930" y2="72040"/>
                        <a14:foregroundMark x1="84302" y1="77033" x2="84302" y2="77033"/>
                        <a14:foregroundMark x1="72907" y1="30956" x2="72907" y2="30956"/>
                        <a14:foregroundMark x1="64884" y1="47932" x2="64884" y2="47932"/>
                        <a14:foregroundMark x1="74535" y1="45792" x2="74535" y2="45792"/>
                        <a14:foregroundMark x1="30000" y1="7703" x2="30000" y2="7703"/>
                        <a14:foregroundMark x1="35000" y1="10699" x2="35000" y2="10699"/>
                        <a14:foregroundMark x1="68023" y1="17832" x2="68023" y2="17832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34" t="54656" r="9215"/>
          <a:stretch/>
        </p:blipFill>
        <p:spPr>
          <a:xfrm>
            <a:off x="2370368" y="-314891"/>
            <a:ext cx="3649409" cy="3027614"/>
          </a:xfrm>
          <a:prstGeom prst="rect">
            <a:avLst/>
          </a:prstGeom>
        </p:spPr>
      </p:pic>
      <p:pic>
        <p:nvPicPr>
          <p:cNvPr id="17" name="Picture 16" descr="Shape&#10;&#10;Description automatically generated">
            <a:extLst>
              <a:ext uri="{FF2B5EF4-FFF2-40B4-BE49-F238E27FC236}">
                <a16:creationId xmlns:a16="http://schemas.microsoft.com/office/drawing/2014/main" id="{414E7DAD-E25E-4A85-B366-FDFD30ABF0D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703" b="89872" l="10000" r="90000">
                        <a14:foregroundMark x1="36977" y1="13980" x2="36977" y2="13980"/>
                        <a14:foregroundMark x1="36977" y1="13980" x2="36977" y2="13980"/>
                        <a14:foregroundMark x1="28023" y1="11840" x2="26512" y2="12839"/>
                        <a14:foregroundMark x1="25116" y1="13980" x2="24070" y2="14836"/>
                        <a14:foregroundMark x1="21395" y1="17261" x2="19767" y2="20257"/>
                        <a14:foregroundMark x1="19535" y1="23538" x2="30698" y2="33951"/>
                        <a14:foregroundMark x1="30698" y1="33951" x2="31628" y2="34237"/>
                        <a14:foregroundMark x1="38953" y1="30670" x2="38953" y2="30670"/>
                        <a14:foregroundMark x1="23372" y1="31526" x2="23372" y2="31526"/>
                        <a14:foregroundMark x1="40814" y1="22539" x2="40814" y2="22539"/>
                        <a14:foregroundMark x1="42093" y1="16405" x2="42093" y2="16405"/>
                        <a14:foregroundMark x1="40814" y1="13695" x2="40814" y2="13695"/>
                        <a14:foregroundMark x1="46744" y1="24679" x2="46744" y2="24679"/>
                        <a14:foregroundMark x1="47907" y1="28816" x2="47674" y2="30385"/>
                        <a14:foregroundMark x1="41395" y1="34807" x2="39651" y2="36662"/>
                        <a14:foregroundMark x1="38372" y1="33381" x2="38721" y2="30385"/>
                        <a14:foregroundMark x1="36744" y1="26819" x2="36744" y2="26819"/>
                        <a14:foregroundMark x1="18256" y1="15407" x2="18256" y2="15407"/>
                        <a14:foregroundMark x1="13256" y1="26106" x2="13256" y2="26106"/>
                        <a14:foregroundMark x1="20233" y1="35949" x2="20233" y2="35949"/>
                        <a14:foregroundMark x1="26279" y1="37518" x2="26279" y2="37518"/>
                        <a14:foregroundMark x1="66860" y1="31812" x2="66860" y2="31812"/>
                        <a14:foregroundMark x1="64651" y1="48502" x2="64651" y2="48502"/>
                        <a14:foregroundMark x1="70465" y1="51213" x2="70465" y2="51213"/>
                        <a14:foregroundMark x1="74302" y1="46648" x2="74302" y2="46648"/>
                        <a14:foregroundMark x1="58372" y1="68474" x2="58372" y2="68474"/>
                        <a14:foregroundMark x1="59535" y1="62767" x2="59535" y2="62767"/>
                        <a14:foregroundMark x1="68256" y1="69044" x2="75698" y2="73466"/>
                        <a14:foregroundMark x1="75698" y1="73466" x2="79535" y2="78887"/>
                        <a14:foregroundMark x1="79535" y1="78887" x2="52907" y2="84308"/>
                        <a14:foregroundMark x1="52907" y1="84308" x2="52558" y2="83880"/>
                        <a14:foregroundMark x1="57558" y1="61626" x2="54302" y2="73181"/>
                        <a14:foregroundMark x1="54302" y1="73181" x2="68953" y2="79601"/>
                        <a14:foregroundMark x1="68953" y1="79601" x2="80465" y2="75892"/>
                        <a14:foregroundMark x1="80465" y1="75892" x2="80465" y2="75892"/>
                        <a14:foregroundMark x1="80930" y1="72040" x2="80930" y2="72040"/>
                        <a14:foregroundMark x1="84302" y1="77033" x2="84302" y2="77033"/>
                        <a14:foregroundMark x1="72907" y1="30956" x2="72907" y2="30956"/>
                        <a14:foregroundMark x1="64884" y1="47932" x2="64884" y2="47932"/>
                        <a14:foregroundMark x1="74535" y1="45792" x2="74535" y2="45792"/>
                        <a14:foregroundMark x1="30000" y1="7703" x2="30000" y2="7703"/>
                        <a14:foregroundMark x1="35000" y1="10699" x2="35000" y2="10699"/>
                        <a14:foregroundMark x1="68023" y1="17832" x2="68023" y2="178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972" t="11807" r="6128" b="57167"/>
          <a:stretch/>
        </p:blipFill>
        <p:spPr>
          <a:xfrm>
            <a:off x="5498153" y="-288219"/>
            <a:ext cx="3596059" cy="20715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608DADA-E258-4859-BA0E-B783ACAA82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303" y="325284"/>
            <a:ext cx="3491986" cy="241127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B5E8D83F-BAA4-4EAA-9EB1-E492196AF28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06" r="71078" b="20000"/>
          <a:stretch/>
        </p:blipFill>
        <p:spPr>
          <a:xfrm>
            <a:off x="0" y="3185652"/>
            <a:ext cx="2784681" cy="2050025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23D98469-A133-4F91-92E0-9F353270F0C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8139763" y="-913032"/>
            <a:ext cx="4222741" cy="2678379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224EEBE9-E6EA-45F1-B394-C20C4351F34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5733149" y="-312166"/>
            <a:ext cx="5121664" cy="2214709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9E2A745C-2B26-4AE7-A543-D1A30CBB6AF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26" t="12304" r="12969" b="79199"/>
          <a:stretch/>
        </p:blipFill>
        <p:spPr>
          <a:xfrm flipH="1">
            <a:off x="9857243" y="1125414"/>
            <a:ext cx="1179871" cy="1651820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7DC50E77-07FF-42DC-905C-A277CB4ABC6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0" t="60907" r="62104" b="26891"/>
          <a:stretch/>
        </p:blipFill>
        <p:spPr>
          <a:xfrm>
            <a:off x="1548136" y="3799130"/>
            <a:ext cx="1861653" cy="1760650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03ECFC58-F478-4E93-8577-2AC58A5A5F1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28" r="67734" b="36043"/>
          <a:stretch/>
        </p:blipFill>
        <p:spPr>
          <a:xfrm rot="20183396">
            <a:off x="-946698" y="-254823"/>
            <a:ext cx="3240196" cy="1601212"/>
          </a:xfrm>
          <a:prstGeom prst="rect">
            <a:avLst/>
          </a:prstGeom>
        </p:spPr>
      </p:pic>
      <p:sp>
        <p:nvSpPr>
          <p:cNvPr id="67" name="文本框 66">
            <a:extLst>
              <a:ext uri="{FF2B5EF4-FFF2-40B4-BE49-F238E27FC236}">
                <a16:creationId xmlns:a16="http://schemas.microsoft.com/office/drawing/2014/main" id="{969E2F5C-2299-47D6-97FF-B5BBF0E235CC}"/>
              </a:ext>
            </a:extLst>
          </p:cNvPr>
          <p:cNvSpPr txBox="1"/>
          <p:nvPr/>
        </p:nvSpPr>
        <p:spPr>
          <a:xfrm rot="20438424">
            <a:off x="440631" y="1511452"/>
            <a:ext cx="3154556" cy="18620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11500" b="0" i="0" u="none" strike="noStrike" kern="1200" cap="none" spc="0" normalizeH="0" baseline="0" noProof="0" dirty="0">
                <a:ln w="31750">
                  <a:solidFill>
                    <a:prstClr val="white"/>
                  </a:solidFill>
                </a:ln>
                <a:solidFill>
                  <a:srgbClr val="006FB5"/>
                </a:solidFill>
                <a:effectLst>
                  <a:outerShdw blurRad="50800" dist="38100" dir="2700000" algn="tl" rotWithShape="0">
                    <a:prstClr val="black">
                      <a:alpha val="25000"/>
                    </a:prstClr>
                  </a:outerShdw>
                </a:effectLst>
                <a:uLnTx/>
                <a:uFillTx/>
                <a:latin typeface="汉仪铸字木头人W" panose="00020600040101010101" pitchFamily="18" charset="-122"/>
                <a:ea typeface="汉仪铸字木头人W" panose="00020600040101010101" pitchFamily="18" charset="-122"/>
                <a:cs typeface="+mn-cs"/>
              </a:rPr>
              <a:t>Tạm</a:t>
            </a:r>
            <a:endParaRPr kumimoji="0" lang="zh-CN" altLang="en-US" sz="11500" b="0" i="0" u="none" strike="noStrike" kern="1200" cap="none" spc="0" normalizeH="0" baseline="0" noProof="0" dirty="0">
              <a:ln w="31750">
                <a:solidFill>
                  <a:prstClr val="white"/>
                </a:solidFill>
              </a:ln>
              <a:solidFill>
                <a:srgbClr val="006FB5"/>
              </a:solidFill>
              <a:effectLst>
                <a:outerShdw blurRad="50800" dist="38100" dir="2700000" algn="tl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汉仪铸字木头人W" panose="00020600040101010101" pitchFamily="18" charset="-122"/>
              <a:ea typeface="汉仪铸字木头人W" panose="00020600040101010101" pitchFamily="18" charset="-122"/>
              <a:cs typeface="+mn-cs"/>
            </a:endParaRP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26A14D75-1193-49C7-88D0-1E034ECFF95F}"/>
              </a:ext>
            </a:extLst>
          </p:cNvPr>
          <p:cNvSpPr txBox="1"/>
          <p:nvPr/>
        </p:nvSpPr>
        <p:spPr>
          <a:xfrm rot="21100348">
            <a:off x="3602951" y="2463531"/>
            <a:ext cx="3340527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9600" dirty="0">
                <a:ln w="31750">
                  <a:solidFill>
                    <a:prstClr val="white"/>
                  </a:solidFill>
                </a:ln>
                <a:solidFill>
                  <a:srgbClr val="BA6429"/>
                </a:solidFill>
                <a:effectLst>
                  <a:outerShdw blurRad="50800" dist="38100" dir="2700000" algn="tl" rotWithShape="0">
                    <a:prstClr val="black">
                      <a:alpha val="25000"/>
                    </a:prstClr>
                  </a:outerShdw>
                </a:effectLst>
                <a:latin typeface="汉仪铸字木头人W" panose="00020600040101010101" pitchFamily="18" charset="-122"/>
                <a:ea typeface="汉仪铸字木头人W" panose="00020600040101010101" pitchFamily="18" charset="-122"/>
              </a:rPr>
              <a:t>b</a:t>
            </a:r>
            <a:r>
              <a:rPr kumimoji="0" lang="vi-VN" altLang="zh-CN" sz="9600" b="0" i="0" u="none" strike="noStrike" kern="1200" cap="none" spc="0" normalizeH="0" baseline="0" noProof="0" dirty="0">
                <a:ln w="31750">
                  <a:solidFill>
                    <a:prstClr val="white"/>
                  </a:solidFill>
                </a:ln>
                <a:solidFill>
                  <a:srgbClr val="BA6429"/>
                </a:solidFill>
                <a:effectLst>
                  <a:outerShdw blurRad="50800" dist="38100" dir="2700000" algn="tl" rotWithShape="0">
                    <a:prstClr val="black">
                      <a:alpha val="25000"/>
                    </a:prstClr>
                  </a:outerShdw>
                </a:effectLst>
                <a:uLnTx/>
                <a:uFillTx/>
                <a:latin typeface="汉仪铸字木头人W" panose="00020600040101010101" pitchFamily="18" charset="-122"/>
                <a:ea typeface="汉仪铸字木头人W" panose="00020600040101010101" pitchFamily="18" charset="-122"/>
                <a:cs typeface="+mn-cs"/>
              </a:rPr>
              <a:t>iệt</a:t>
            </a:r>
            <a:endParaRPr kumimoji="0" lang="zh-CN" altLang="en-US" sz="9600" b="0" i="0" u="none" strike="noStrike" kern="1200" cap="none" spc="0" normalizeH="0" baseline="0" noProof="0" dirty="0">
              <a:ln w="31750">
                <a:solidFill>
                  <a:prstClr val="white"/>
                </a:solidFill>
              </a:ln>
              <a:solidFill>
                <a:srgbClr val="BA6429"/>
              </a:solidFill>
              <a:effectLst>
                <a:outerShdw blurRad="50800" dist="38100" dir="2700000" algn="tl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汉仪铸字木头人W" panose="00020600040101010101" pitchFamily="18" charset="-122"/>
              <a:ea typeface="汉仪铸字木头人W" panose="00020600040101010101" pitchFamily="18" charset="-122"/>
              <a:cs typeface="+mn-cs"/>
            </a:endParaRP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23E44753-3784-4625-8E86-9A1B2D17448C}"/>
              </a:ext>
            </a:extLst>
          </p:cNvPr>
          <p:cNvSpPr txBox="1"/>
          <p:nvPr/>
        </p:nvSpPr>
        <p:spPr>
          <a:xfrm rot="484101">
            <a:off x="6271290" y="1486461"/>
            <a:ext cx="3016961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9600" b="0" i="0" u="none" strike="noStrike" kern="1200" cap="none" spc="0" normalizeH="0" baseline="0" noProof="0" dirty="0">
                <a:ln w="31750">
                  <a:solidFill>
                    <a:prstClr val="white"/>
                  </a:solidFill>
                </a:ln>
                <a:solidFill>
                  <a:srgbClr val="1B8F9D"/>
                </a:solidFill>
                <a:effectLst>
                  <a:outerShdw blurRad="50800" dist="38100" dir="2700000" algn="tl" rotWithShape="0">
                    <a:prstClr val="black">
                      <a:alpha val="25000"/>
                    </a:prstClr>
                  </a:outerShdw>
                </a:effectLst>
                <a:uLnTx/>
                <a:uFillTx/>
                <a:latin typeface="汉仪铸字木头人W" panose="00020600040101010101" pitchFamily="18" charset="-122"/>
                <a:ea typeface="汉仪铸字木头人W" panose="00020600040101010101" pitchFamily="18" charset="-122"/>
                <a:cs typeface="+mn-cs"/>
              </a:rPr>
              <a:t>các</a:t>
            </a:r>
            <a:endParaRPr kumimoji="0" lang="zh-CN" altLang="en-US" sz="9600" b="0" i="0" u="none" strike="noStrike" kern="1200" cap="none" spc="0" normalizeH="0" baseline="0" noProof="0" dirty="0">
              <a:ln w="31750">
                <a:solidFill>
                  <a:prstClr val="white"/>
                </a:solidFill>
              </a:ln>
              <a:solidFill>
                <a:srgbClr val="1B8F9D"/>
              </a:solidFill>
              <a:effectLst>
                <a:outerShdw blurRad="50800" dist="38100" dir="2700000" algn="tl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汉仪铸字木头人W" panose="00020600040101010101" pitchFamily="18" charset="-122"/>
              <a:ea typeface="汉仪铸字木头人W" panose="00020600040101010101" pitchFamily="18" charset="-122"/>
              <a:cs typeface="+mn-cs"/>
            </a:endParaRP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6931BF0D-DF2C-482C-8BF5-93C5C1624DAB}"/>
              </a:ext>
            </a:extLst>
          </p:cNvPr>
          <p:cNvSpPr txBox="1"/>
          <p:nvPr/>
        </p:nvSpPr>
        <p:spPr>
          <a:xfrm rot="897008">
            <a:off x="8748947" y="2820439"/>
            <a:ext cx="3418402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9600" dirty="0">
                <a:ln w="31750">
                  <a:solidFill>
                    <a:prstClr val="white"/>
                  </a:solidFill>
                </a:ln>
                <a:solidFill>
                  <a:srgbClr val="973B57"/>
                </a:solidFill>
                <a:effectLst>
                  <a:outerShdw blurRad="50800" dist="38100" dir="2700000" algn="tl" rotWithShape="0">
                    <a:prstClr val="black">
                      <a:alpha val="25000"/>
                    </a:prstClr>
                  </a:outerShdw>
                </a:effectLst>
                <a:latin typeface="汉仪铸字木头人W" panose="00020600040101010101" pitchFamily="18" charset="-122"/>
                <a:ea typeface="汉仪铸字木头人W" panose="00020600040101010101" pitchFamily="18" charset="-122"/>
              </a:rPr>
              <a:t>bạn</a:t>
            </a:r>
            <a:endParaRPr kumimoji="0" lang="zh-CN" altLang="en-US" sz="9600" b="0" i="0" u="none" strike="noStrike" kern="1200" cap="none" spc="0" normalizeH="0" baseline="0" noProof="0" dirty="0">
              <a:ln w="31750">
                <a:solidFill>
                  <a:prstClr val="white"/>
                </a:solidFill>
              </a:ln>
              <a:solidFill>
                <a:srgbClr val="973B57"/>
              </a:solidFill>
              <a:effectLst>
                <a:outerShdw blurRad="50800" dist="38100" dir="2700000" algn="tl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汉仪铸字木头人W" panose="00020600040101010101" pitchFamily="18" charset="-122"/>
              <a:ea typeface="汉仪铸字木头人W" panose="00020600040101010101" pitchFamily="18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627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69" grpId="0"/>
      <p:bldP spid="7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072E03B0-92C1-477E-B4C6-E3EC527C2E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83"/>
          <a:stretch/>
        </p:blipFill>
        <p:spPr>
          <a:xfrm>
            <a:off x="-904817" y="5478183"/>
            <a:ext cx="13151361" cy="133833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558C7DA-B488-42C4-A553-15DE452688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9422" y="2993315"/>
            <a:ext cx="6418679" cy="453692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F29162D-1D9A-4DE0-BFFD-DE85AF152C9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796156" y="-692084"/>
            <a:ext cx="4222741" cy="26783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1E597E2-A333-414C-94A9-B769D6922EE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-1151137" y="-397329"/>
            <a:ext cx="5121664" cy="221470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26EB683-430C-41D6-AE1D-28CE263515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28" r="67734" b="36043"/>
          <a:stretch/>
        </p:blipFill>
        <p:spPr>
          <a:xfrm rot="20183396">
            <a:off x="3063877" y="1937505"/>
            <a:ext cx="3240196" cy="160121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322" y="41478"/>
            <a:ext cx="7985921" cy="42360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773" y="3412235"/>
            <a:ext cx="4244456" cy="34214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7783419"/>
              </p:ext>
            </p:extLst>
          </p:nvPr>
        </p:nvGraphicFramePr>
        <p:xfrm>
          <a:off x="2076221" y="473987"/>
          <a:ext cx="5827730" cy="48694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6" name="Rectangle 5"/>
          <p:cNvSpPr/>
          <p:nvPr/>
        </p:nvSpPr>
        <p:spPr>
          <a:xfrm rot="19180371">
            <a:off x="-26664" y="500704"/>
            <a:ext cx="3853939" cy="16158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vi-VN" sz="4500" b="1" dirty="0">
                <a:solidFill>
                  <a:schemeClr val="accent5">
                    <a:lumMod val="50000"/>
                  </a:schemeClr>
                </a:solidFill>
                <a:latin typeface="Amazone" panose="03020702060507090A04" pitchFamily="66" charset="0"/>
              </a:rPr>
              <a:t>M</a:t>
            </a:r>
            <a:r>
              <a:rPr lang="en-US" sz="4500" b="1" dirty="0" err="1">
                <a:solidFill>
                  <a:schemeClr val="accent5">
                    <a:lumMod val="50000"/>
                  </a:schemeClr>
                </a:solidFill>
                <a:latin typeface="Amazone" panose="03020702060507090A04" pitchFamily="66" charset="0"/>
              </a:rPr>
              <a:t>ăng</a:t>
            </a:r>
            <a:r>
              <a:rPr lang="en-US" sz="4500" b="1" dirty="0">
                <a:solidFill>
                  <a:schemeClr val="accent5">
                    <a:lumMod val="50000"/>
                  </a:schemeClr>
                </a:solidFill>
                <a:latin typeface="Amazone" panose="03020702060507090A04" pitchFamily="66" charset="0"/>
              </a:rPr>
              <a:t> non m</a:t>
            </a:r>
            <a:r>
              <a:rPr lang="vi-VN" sz="4500" b="1" dirty="0">
                <a:solidFill>
                  <a:schemeClr val="accent5">
                    <a:lumMod val="50000"/>
                  </a:schemeClr>
                </a:solidFill>
                <a:latin typeface="Amazone" panose="03020702060507090A04" pitchFamily="66" charset="0"/>
              </a:rPr>
              <a:t>ời </a:t>
            </a:r>
            <a:endParaRPr lang="en-US" sz="4500" b="1" dirty="0">
              <a:solidFill>
                <a:schemeClr val="accent5">
                  <a:lumMod val="50000"/>
                </a:schemeClr>
              </a:solidFill>
              <a:latin typeface="Amazone" panose="03020702060507090A04" pitchFamily="66" charset="0"/>
            </a:endParaRP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vi-VN" sz="4500" b="1" dirty="0">
                <a:solidFill>
                  <a:schemeClr val="accent5">
                    <a:lumMod val="50000"/>
                  </a:schemeClr>
                </a:solidFill>
                <a:latin typeface="Amazone" panose="03020702060507090A04" pitchFamily="66" charset="0"/>
              </a:rPr>
              <a:t>bạn tham khảo</a:t>
            </a:r>
            <a:endParaRPr lang="en-US" sz="4500" b="1" dirty="0">
              <a:solidFill>
                <a:schemeClr val="accent5">
                  <a:lumMod val="50000"/>
                </a:schemeClr>
              </a:solidFill>
              <a:latin typeface="Amazone" panose="03020702060507090A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059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75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375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0">
            <a:extLst>
              <a:ext uri="{FF2B5EF4-FFF2-40B4-BE49-F238E27FC236}">
                <a16:creationId xmlns:a16="http://schemas.microsoft.com/office/drawing/2014/main" id="{6CAF5ABA-4EB5-4D2B-B4DC-5FBC6E990E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414" y="-640798"/>
            <a:ext cx="6081879" cy="455897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678" y="2048796"/>
            <a:ext cx="4966519" cy="49665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05589" y="1577044"/>
            <a:ext cx="4530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000" b="1" dirty="0">
                <a:solidFill>
                  <a:srgbClr val="FC5850"/>
                </a:solidFill>
                <a:latin typeface="#9Slide05 Amplify" panose="02000000000000000000" pitchFamily="2" charset="0"/>
              </a:rPr>
              <a:t>Thử tài họa sĩ</a:t>
            </a:r>
            <a:endParaRPr lang="en-US" sz="8000" b="1" dirty="0">
              <a:solidFill>
                <a:srgbClr val="FC5850"/>
              </a:solidFill>
              <a:latin typeface="#9Slide05 Amplify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55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7">
            <a:extLst>
              <a:ext uri="{FF2B5EF4-FFF2-40B4-BE49-F238E27FC236}">
                <a16:creationId xmlns:a16="http://schemas.microsoft.com/office/drawing/2014/main" id="{8CE16391-0944-40AC-A3D9-372FCFFC3B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8092" y="-1708298"/>
            <a:ext cx="13572293" cy="8566298"/>
          </a:xfrm>
          <a:prstGeom prst="rect">
            <a:avLst/>
          </a:prstGeom>
        </p:spPr>
      </p:pic>
      <p:pic>
        <p:nvPicPr>
          <p:cNvPr id="2" name="Vòng tuần hoàn của nước _ Hoạt Hình Khoa Học Vui 2021 _ Phim tài liệu khoa học kiến thức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308" end="26962.999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0475" y="973394"/>
            <a:ext cx="9028496" cy="47485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353F75B-07E4-4101-8C8D-1FA2A02ECD5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369" y="1648679"/>
            <a:ext cx="8887106" cy="627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29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309" y="875842"/>
            <a:ext cx="12321309" cy="72972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3" b="8964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988"/>
          <a:stretch/>
        </p:blipFill>
        <p:spPr>
          <a:xfrm>
            <a:off x="277091" y="2143202"/>
            <a:ext cx="9088582" cy="328944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221309" y="98044"/>
            <a:ext cx="296427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vi-VN" sz="6000" b="1" cap="none" spc="0" dirty="0">
                <a:ln/>
                <a:solidFill>
                  <a:srgbClr val="7030A0"/>
                </a:solidFill>
                <a:effectLst/>
                <a:latin typeface="UTM A&amp;S Graceland" panose="02040603050506020204" pitchFamily="18" charset="0"/>
              </a:rPr>
              <a:t>Khoa </a:t>
            </a:r>
            <a:r>
              <a:rPr lang="en-US" sz="6000" b="1" cap="none" spc="0" dirty="0" err="1">
                <a:ln/>
                <a:solidFill>
                  <a:srgbClr val="7030A0"/>
                </a:solidFill>
                <a:effectLst/>
                <a:latin typeface="UTM A&amp;S Graceland" panose="02040603050506020204" pitchFamily="18" charset="0"/>
              </a:rPr>
              <a:t>học</a:t>
            </a:r>
            <a:endParaRPr lang="en-US" sz="6000" b="1" cap="none" spc="0" dirty="0">
              <a:ln/>
              <a:solidFill>
                <a:srgbClr val="7030A0"/>
              </a:solidFill>
              <a:effectLst/>
              <a:latin typeface="UTM A&amp;S Graceland" panose="020406030505060202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662593" y="975512"/>
            <a:ext cx="257474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vi-VN" sz="8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UTM A&amp;S Graceland" panose="02040603050506020204" pitchFamily="18" charset="0"/>
              </a:rPr>
              <a:t>Sơ đồ</a:t>
            </a:r>
            <a:endParaRPr lang="en-US" sz="8800" b="1" cap="none" spc="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UTM A&amp;S Graceland" panose="020406030505060202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1793" y="2143202"/>
            <a:ext cx="4762500" cy="4762500"/>
          </a:xfrm>
          <a:prstGeom prst="rect">
            <a:avLst/>
          </a:prstGeom>
        </p:spPr>
      </p:pic>
      <p:pic>
        <p:nvPicPr>
          <p:cNvPr id="14" name="图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183" y="1885257"/>
            <a:ext cx="1166622" cy="771320"/>
          </a:xfrm>
          <a:prstGeom prst="rect">
            <a:avLst/>
          </a:prstGeom>
        </p:spPr>
      </p:pic>
      <p:pic>
        <p:nvPicPr>
          <p:cNvPr id="15" name="图片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481" y="1942447"/>
            <a:ext cx="356446" cy="565098"/>
          </a:xfrm>
          <a:prstGeom prst="rect">
            <a:avLst/>
          </a:prstGeom>
        </p:spPr>
      </p:pic>
      <p:pic>
        <p:nvPicPr>
          <p:cNvPr id="16" name="图片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13481" y="-258537"/>
            <a:ext cx="3079632" cy="1749112"/>
          </a:xfrm>
          <a:prstGeom prst="rect">
            <a:avLst/>
          </a:prstGeom>
        </p:spPr>
      </p:pic>
      <p:pic>
        <p:nvPicPr>
          <p:cNvPr id="17" name="图片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096" y="1449132"/>
            <a:ext cx="356446" cy="565098"/>
          </a:xfrm>
          <a:prstGeom prst="rect">
            <a:avLst/>
          </a:prstGeom>
        </p:spPr>
      </p:pic>
      <p:pic>
        <p:nvPicPr>
          <p:cNvPr id="18" name="图片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8034" y="68815"/>
            <a:ext cx="2668298" cy="1507198"/>
          </a:xfrm>
          <a:prstGeom prst="rect">
            <a:avLst/>
          </a:prstGeom>
        </p:spPr>
      </p:pic>
      <p:pic>
        <p:nvPicPr>
          <p:cNvPr id="19" name="图片 3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2741" y="2037577"/>
            <a:ext cx="286557" cy="466679"/>
          </a:xfrm>
          <a:prstGeom prst="rect">
            <a:avLst/>
          </a:prstGeom>
        </p:spPr>
      </p:pic>
      <p:pic>
        <p:nvPicPr>
          <p:cNvPr id="20" name="图片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2726" y="3345076"/>
            <a:ext cx="228177" cy="361744"/>
          </a:xfrm>
          <a:prstGeom prst="rect">
            <a:avLst/>
          </a:prstGeom>
        </p:spPr>
      </p:pic>
      <p:pic>
        <p:nvPicPr>
          <p:cNvPr id="21" name="图片 3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486" y="1511728"/>
            <a:ext cx="187379" cy="30516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0448" y="-83312"/>
            <a:ext cx="3491986" cy="24112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5436" y="662133"/>
            <a:ext cx="3021359" cy="208629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477" y="-393778"/>
            <a:ext cx="3021359" cy="208629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3F9F191-7297-43CA-BEB4-6F968D4D212C}"/>
              </a:ext>
            </a:extLst>
          </p:cNvPr>
          <p:cNvSpPr/>
          <p:nvPr/>
        </p:nvSpPr>
        <p:spPr>
          <a:xfrm>
            <a:off x="1768074" y="2578467"/>
            <a:ext cx="6571030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TopLef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600" b="1" i="0" u="none" strike="noStrike" kern="1200" cap="none" spc="0" normalizeH="0" baseline="0" noProof="0" dirty="0">
                <a:ln>
                  <a:solidFill>
                    <a:srgbClr val="FFFFFF"/>
                  </a:solidFill>
                </a:ln>
                <a:solidFill>
                  <a:srgbClr val="00B0F0"/>
                </a:solidFill>
                <a:effectLst>
                  <a:glow rad="101600">
                    <a:srgbClr val="00AF92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#9Slide07 SVNBillo" panose="00000400000000000000" pitchFamily="2" charset="0"/>
                <a:ea typeface="+mn-ea"/>
                <a:cs typeface="+mn-cs"/>
              </a:rPr>
              <a:t>VÒNG TUẦN HOÀN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600" b="1" i="0" u="none" strike="noStrike" kern="1200" cap="none" spc="0" normalizeH="0" baseline="0" noProof="0" dirty="0">
                <a:ln>
                  <a:solidFill>
                    <a:srgbClr val="FFFFFF"/>
                  </a:solidFill>
                </a:ln>
                <a:solidFill>
                  <a:srgbClr val="00B0F0"/>
                </a:solidFill>
                <a:effectLst>
                  <a:glow rad="101600">
                    <a:srgbClr val="00AF92">
                      <a:satMod val="175000"/>
                      <a:alpha val="40000"/>
                    </a:srgb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#9Slide07 SVNBillo" panose="00000400000000000000" pitchFamily="2" charset="0"/>
                <a:ea typeface="+mn-ea"/>
                <a:cs typeface="+mn-cs"/>
              </a:rPr>
              <a:t>CỦA NƯỚC</a:t>
            </a:r>
            <a:endParaRPr kumimoji="0" lang="en-US" sz="6600" b="1" i="0" u="none" strike="noStrike" kern="1200" cap="none" spc="0" normalizeH="0" baseline="0" noProof="0" dirty="0">
              <a:ln>
                <a:solidFill>
                  <a:srgbClr val="FFFFFF"/>
                </a:solidFill>
              </a:ln>
              <a:solidFill>
                <a:srgbClr val="00B0F0"/>
              </a:solidFill>
              <a:effectLst>
                <a:glow rad="101600">
                  <a:srgbClr val="00AF92">
                    <a:satMod val="175000"/>
                    <a:alpha val="40000"/>
                  </a:srgbClr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#9Slide07 SVNBillo" panose="000004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5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2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6" fill="hold" nodeType="withEffect" p14:presetBounceEnd="5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6000">
                                          <p:cBhvr additive="base">
                                            <p:cTn id="2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6000">
                                          <p:cBhvr additive="base">
                                            <p:cTn id="2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3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3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1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36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3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9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6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6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6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6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56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3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6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7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72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73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74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75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76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77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78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79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  <p:bldP spid="13" grpId="0"/>
          <p:bldP spid="2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9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1" dur="6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6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6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6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5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56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3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6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7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8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9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72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73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74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75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76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77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78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79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/>
          <p:bldP spid="13" grpId="0"/>
          <p:bldP spid="22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3" b="8964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988"/>
          <a:stretch/>
        </p:blipFill>
        <p:spPr>
          <a:xfrm>
            <a:off x="188035" y="1203202"/>
            <a:ext cx="11728981" cy="6067304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1EAC067B-65C3-42A8-8751-6C74FF36C02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06" r="71078" b="20000"/>
          <a:stretch/>
        </p:blipFill>
        <p:spPr>
          <a:xfrm>
            <a:off x="0" y="3185652"/>
            <a:ext cx="2784681" cy="2050025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B121D58A-31B5-44AA-8456-8BAD1F1ACDA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83"/>
          <a:stretch/>
        </p:blipFill>
        <p:spPr>
          <a:xfrm>
            <a:off x="-904817" y="5478183"/>
            <a:ext cx="13151361" cy="1338339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5A59FB6D-1442-4BCE-AE52-02654F59097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8139763" y="-913032"/>
            <a:ext cx="4222741" cy="2678379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99FED787-E900-43C0-A85A-A0547C61B66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5733149" y="-312166"/>
            <a:ext cx="5121664" cy="2214709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96EA29BA-48E1-49A8-ADA7-600176CFA13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26" t="12304" r="12969" b="79199"/>
          <a:stretch/>
        </p:blipFill>
        <p:spPr>
          <a:xfrm flipH="1">
            <a:off x="10649977" y="953559"/>
            <a:ext cx="1179871" cy="1651820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BCEDDDEF-6116-447F-BEFE-93E712BD7E9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01" t="70983" b="6132"/>
          <a:stretch/>
        </p:blipFill>
        <p:spPr>
          <a:xfrm>
            <a:off x="10447179" y="4291277"/>
            <a:ext cx="1861652" cy="2803202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0FD115D5-C2F1-4944-9C0C-8C3649D9D38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05" t="57328" r="8549" b="25379"/>
          <a:stretch/>
        </p:blipFill>
        <p:spPr>
          <a:xfrm>
            <a:off x="9600547" y="-169522"/>
            <a:ext cx="2098859" cy="2393759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9B98D852-8F3D-4821-ADF2-7300B3F8BC97}"/>
              </a:ext>
            </a:extLst>
          </p:cNvPr>
          <p:cNvSpPr txBox="1"/>
          <p:nvPr/>
        </p:nvSpPr>
        <p:spPr>
          <a:xfrm>
            <a:off x="2097895" y="1887845"/>
            <a:ext cx="867012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solidFill>
                  <a:srgbClr val="FC5850"/>
                </a:solidFill>
                <a:latin typeface="UTM Isadora" panose="02040603050506020204" pitchFamily="18" charset="0"/>
                <a:cs typeface="#9Slide03 Arima Madurai Black" panose="00000A00000000000000" pitchFamily="2" charset="0"/>
              </a:rPr>
              <a:t>1. Kiến thức </a:t>
            </a:r>
            <a:endParaRPr lang="en-US" sz="2000" b="1" dirty="0">
              <a:solidFill>
                <a:srgbClr val="FC5850"/>
              </a:solidFill>
              <a:latin typeface="UTM Isadora" panose="02040603050506020204" pitchFamily="18" charset="0"/>
              <a:cs typeface="#9Slide03 Arima Madurai Black" panose="00000A00000000000000" pitchFamily="2" charset="0"/>
            </a:endParaRPr>
          </a:p>
          <a:p>
            <a:r>
              <a:rPr lang="nl-NL" sz="2000" b="1" dirty="0">
                <a:solidFill>
                  <a:srgbClr val="002060"/>
                </a:solidFill>
                <a:latin typeface="UTM Isadora" panose="02040603050506020204" pitchFamily="18" charset="0"/>
                <a:cs typeface="#9Slide03 Arima Madurai Black" panose="00000A00000000000000" pitchFamily="2" charset="0"/>
              </a:rPr>
              <a:t>- Hiểu sơ đồ vòng tuần hoàn của nước trong tự nhiên.</a:t>
            </a:r>
            <a:endParaRPr lang="en-US" sz="2000" b="1" dirty="0">
              <a:solidFill>
                <a:srgbClr val="002060"/>
              </a:solidFill>
              <a:latin typeface="UTM Isadora" panose="02040603050506020204" pitchFamily="18" charset="0"/>
              <a:cs typeface="#9Slide03 Arima Madurai Black" panose="00000A00000000000000" pitchFamily="2" charset="0"/>
            </a:endParaRPr>
          </a:p>
          <a:p>
            <a:r>
              <a:rPr lang="nl-NL" sz="2000" b="1" dirty="0">
                <a:solidFill>
                  <a:srgbClr val="FC5850"/>
                </a:solidFill>
                <a:latin typeface="UTM Isadora" panose="02040603050506020204" pitchFamily="18" charset="0"/>
                <a:cs typeface="#9Slide03 Arima Madurai Black" panose="00000A00000000000000" pitchFamily="2" charset="0"/>
              </a:rPr>
              <a:t>2. Kĩ năng</a:t>
            </a:r>
            <a:endParaRPr lang="en-US" sz="2000" b="1" dirty="0">
              <a:solidFill>
                <a:srgbClr val="FC5850"/>
              </a:solidFill>
              <a:latin typeface="UTM Isadora" panose="02040603050506020204" pitchFamily="18" charset="0"/>
              <a:cs typeface="#9Slide03 Arima Madurai Black" panose="00000A00000000000000" pitchFamily="2" charset="0"/>
            </a:endParaRPr>
          </a:p>
          <a:p>
            <a:r>
              <a:rPr lang="nl-NL" sz="2000" b="1" dirty="0">
                <a:solidFill>
                  <a:srgbClr val="002060"/>
                </a:solidFill>
                <a:latin typeface="UTM Isadora" panose="02040603050506020204" pitchFamily="18" charset="0"/>
                <a:cs typeface="#9Slide03 Arima Madurai Black" panose="00000A00000000000000" pitchFamily="2" charset="0"/>
              </a:rPr>
              <a:t>- Hoàn thành và mô tả vòng tuần hoàn của nước trong tự nhiên: chỉ vào sơ đồ và nói về sự bay hơi, ngưng tụ của nước trong tự nhiên.</a:t>
            </a:r>
            <a:r>
              <a:rPr lang="nl-NL" sz="2000" b="1" u="sng" dirty="0">
                <a:solidFill>
                  <a:srgbClr val="002060"/>
                </a:solidFill>
                <a:latin typeface="UTM Isadora" panose="02040603050506020204" pitchFamily="18" charset="0"/>
                <a:cs typeface="#9Slide03 Arima Madurai Black" panose="00000A00000000000000" pitchFamily="2" charset="0"/>
              </a:rPr>
              <a:t> </a:t>
            </a:r>
            <a:endParaRPr lang="en-US" sz="2000" b="1" dirty="0">
              <a:solidFill>
                <a:srgbClr val="002060"/>
              </a:solidFill>
              <a:latin typeface="UTM Isadora" panose="02040603050506020204" pitchFamily="18" charset="0"/>
              <a:cs typeface="#9Slide03 Arima Madurai Black" panose="00000A00000000000000" pitchFamily="2" charset="0"/>
            </a:endParaRPr>
          </a:p>
          <a:p>
            <a:pPr algn="just"/>
            <a:r>
              <a:rPr lang="nl-NL" sz="2000" b="1" dirty="0">
                <a:solidFill>
                  <a:srgbClr val="FC5850"/>
                </a:solidFill>
                <a:latin typeface="UTM Isadora" panose="02040603050506020204" pitchFamily="18" charset="0"/>
                <a:cs typeface="#9Slide03 Arima Madurai Black" panose="00000A00000000000000" pitchFamily="2" charset="0"/>
              </a:rPr>
              <a:t>3. Phẩm chất</a:t>
            </a:r>
            <a:endParaRPr lang="en-US" sz="2000" b="1" dirty="0">
              <a:solidFill>
                <a:srgbClr val="FC5850"/>
              </a:solidFill>
              <a:latin typeface="UTM Isadora" panose="02040603050506020204" pitchFamily="18" charset="0"/>
              <a:cs typeface="#9Slide03 Arima Madurai Black" panose="00000A00000000000000" pitchFamily="2" charset="0"/>
            </a:endParaRPr>
          </a:p>
          <a:p>
            <a:r>
              <a:rPr lang="nl-NL" sz="2000" b="1" dirty="0">
                <a:solidFill>
                  <a:srgbClr val="002060"/>
                </a:solidFill>
                <a:latin typeface="UTM Isadora" panose="02040603050506020204" pitchFamily="18" charset="0"/>
                <a:cs typeface="#9Slide03 Arima Madurai Black" panose="00000A00000000000000" pitchFamily="2" charset="0"/>
              </a:rPr>
              <a:t>- Biết cách sử dụng nước hợp lí, tiết kiệm TNTN..</a:t>
            </a:r>
            <a:endParaRPr lang="en-US" sz="2000" b="1" dirty="0">
              <a:solidFill>
                <a:srgbClr val="002060"/>
              </a:solidFill>
              <a:latin typeface="UTM Isadora" panose="02040603050506020204" pitchFamily="18" charset="0"/>
              <a:cs typeface="#9Slide03 Arima Madurai Black" panose="00000A00000000000000" pitchFamily="2" charset="0"/>
            </a:endParaRPr>
          </a:p>
          <a:p>
            <a:r>
              <a:rPr lang="nl-NL" sz="2000" b="1" dirty="0">
                <a:solidFill>
                  <a:srgbClr val="FC5850"/>
                </a:solidFill>
                <a:latin typeface="UTM Isadora" panose="02040603050506020204" pitchFamily="18" charset="0"/>
                <a:cs typeface="#9Slide03 Arima Madurai Black" panose="00000A00000000000000" pitchFamily="2" charset="0"/>
              </a:rPr>
              <a:t>4. Góp phần phát triển các năng lực:</a:t>
            </a:r>
            <a:endParaRPr lang="en-US" sz="2000" b="1" dirty="0">
              <a:solidFill>
                <a:srgbClr val="FC5850"/>
              </a:solidFill>
              <a:latin typeface="UTM Isadora" panose="02040603050506020204" pitchFamily="18" charset="0"/>
              <a:cs typeface="#9Slide03 Arima Madurai Black" panose="00000A00000000000000" pitchFamily="2" charset="0"/>
            </a:endParaRPr>
          </a:p>
          <a:p>
            <a:r>
              <a:rPr lang="nl-NL" sz="2000" b="1" dirty="0">
                <a:solidFill>
                  <a:srgbClr val="002060"/>
                </a:solidFill>
                <a:latin typeface="UTM Isadora" panose="02040603050506020204" pitchFamily="18" charset="0"/>
                <a:cs typeface="#9Slide03 Arima Madurai Black" panose="00000A00000000000000" pitchFamily="2" charset="0"/>
              </a:rPr>
              <a:t>- NL giải quyết vấn đề và sáng tạo,  NL hợp tác.</a:t>
            </a:r>
            <a:endParaRPr lang="en-US" sz="2000" b="1" dirty="0">
              <a:solidFill>
                <a:srgbClr val="002060"/>
              </a:solidFill>
              <a:latin typeface="UTM Isadora" panose="02040603050506020204" pitchFamily="18" charset="0"/>
              <a:cs typeface="#9Slide03 Arima Madurai Black" panose="00000A00000000000000" pitchFamily="2" charset="0"/>
            </a:endParaRPr>
          </a:p>
          <a:p>
            <a:r>
              <a:rPr lang="nl-NL" sz="2000" b="1" dirty="0">
                <a:solidFill>
                  <a:srgbClr val="002060"/>
                </a:solidFill>
                <a:latin typeface="UTM Isadora" panose="02040603050506020204" pitchFamily="18" charset="0"/>
                <a:cs typeface="#9Slide03 Arima Madurai Black" panose="00000A00000000000000" pitchFamily="2" charset="0"/>
              </a:rPr>
              <a:t>   *BVMT:</a:t>
            </a:r>
            <a:r>
              <a:rPr lang="nl-NL" sz="2000" b="1" u="sng" dirty="0">
                <a:solidFill>
                  <a:srgbClr val="002060"/>
                </a:solidFill>
                <a:latin typeface="UTM Isadora" panose="02040603050506020204" pitchFamily="18" charset="0"/>
                <a:cs typeface="#9Slide03 Arima Madurai Black" panose="00000A00000000000000" pitchFamily="2" charset="0"/>
              </a:rPr>
              <a:t> </a:t>
            </a:r>
            <a:r>
              <a:rPr lang="nl-NL" sz="2000" b="1" dirty="0">
                <a:solidFill>
                  <a:srgbClr val="002060"/>
                </a:solidFill>
                <a:latin typeface="UTM Isadora" panose="02040603050506020204" pitchFamily="18" charset="0"/>
                <a:cs typeface="#9Slide03 Arima Madurai Black" panose="00000A00000000000000" pitchFamily="2" charset="0"/>
              </a:rPr>
              <a:t>Một số đặc điểm chính của môi trường và tài nguyên thiên nhiên</a:t>
            </a:r>
            <a:endParaRPr lang="en-US" sz="2000" b="1" dirty="0">
              <a:solidFill>
                <a:srgbClr val="002060"/>
              </a:solidFill>
              <a:latin typeface="UTM Isadora" panose="02040603050506020204" pitchFamily="18" charset="0"/>
              <a:cs typeface="#9Slide03 Arima Madurai Black" panose="00000A00000000000000" pitchFamily="2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F666D41-0805-43DC-872F-A1DDCF20C1B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4938" y="4921215"/>
            <a:ext cx="2936581" cy="20972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D583350-8583-4326-9531-891CA6969A5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704" y="4990983"/>
            <a:ext cx="2936580" cy="2097557"/>
          </a:xfrm>
          <a:prstGeom prst="rect">
            <a:avLst/>
          </a:prstGeom>
        </p:spPr>
      </p:pic>
      <p:pic>
        <p:nvPicPr>
          <p:cNvPr id="19" name="Picture 18" descr="A picture containing icon&#10;&#10;Description automatically generated">
            <a:extLst>
              <a:ext uri="{FF2B5EF4-FFF2-40B4-BE49-F238E27FC236}">
                <a16:creationId xmlns:a16="http://schemas.microsoft.com/office/drawing/2014/main" id="{37B4D4D2-3207-4011-8493-1FA6F49DD71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1563">
                        <a14:foregroundMark x1="44063" y1="27500" x2="44063" y2="27500"/>
                        <a14:foregroundMark x1="51406" y1="27187" x2="51406" y2="27187"/>
                        <a14:foregroundMark x1="51406" y1="27031" x2="50313" y2="27031"/>
                        <a14:foregroundMark x1="45313" y1="29063" x2="45313" y2="29063"/>
                        <a14:foregroundMark x1="43906" y1="30469" x2="54688" y2="24063"/>
                        <a14:foregroundMark x1="54688" y1="24063" x2="54688" y2="24063"/>
                        <a14:foregroundMark x1="37969" y1="32813" x2="38906" y2="34063"/>
                        <a14:foregroundMark x1="40938" y1="39844" x2="66875" y2="51094"/>
                        <a14:foregroundMark x1="66875" y1="51094" x2="56875" y2="38750"/>
                        <a14:foregroundMark x1="56875" y1="38750" x2="41250" y2="40625"/>
                        <a14:foregroundMark x1="41250" y1="40625" x2="39063" y2="41563"/>
                        <a14:foregroundMark x1="43906" y1="36719" x2="35625" y2="41406"/>
                        <a14:foregroundMark x1="35625" y1="41406" x2="32500" y2="54844"/>
                        <a14:foregroundMark x1="32500" y1="54844" x2="52500" y2="60000"/>
                        <a14:foregroundMark x1="52500" y1="60000" x2="62344" y2="41875"/>
                        <a14:foregroundMark x1="62344" y1="41875" x2="47500" y2="35469"/>
                        <a14:foregroundMark x1="47500" y1="35469" x2="44531" y2="35156"/>
                        <a14:foregroundMark x1="56094" y1="44844" x2="56094" y2="44844"/>
                        <a14:foregroundMark x1="55937" y1="44844" x2="55937" y2="44844"/>
                        <a14:foregroundMark x1="50938" y1="50156" x2="50938" y2="50156"/>
                        <a14:foregroundMark x1="36719" y1="41406" x2="55156" y2="50938"/>
                        <a14:foregroundMark x1="55156" y1="50938" x2="59219" y2="39844"/>
                        <a14:foregroundMark x1="59219" y1="39844" x2="43906" y2="36875"/>
                        <a14:foregroundMark x1="43906" y1="36875" x2="40781" y2="39063"/>
                        <a14:foregroundMark x1="43438" y1="41563" x2="43281" y2="54688"/>
                        <a14:foregroundMark x1="43281" y1="54688" x2="53125" y2="57969"/>
                        <a14:foregroundMark x1="53125" y1="57969" x2="50000" y2="45156"/>
                        <a14:foregroundMark x1="50000" y1="45156" x2="42813" y2="42031"/>
                        <a14:foregroundMark x1="42813" y1="42031" x2="40781" y2="42031"/>
                        <a14:foregroundMark x1="33750" y1="42188" x2="39844" y2="51563"/>
                        <a14:foregroundMark x1="39844" y1="51563" x2="41406" y2="43750"/>
                        <a14:foregroundMark x1="41406" y1="43750" x2="34063" y2="42344"/>
                        <a14:foregroundMark x1="91250" y1="49688" x2="91250" y2="49688"/>
                        <a14:foregroundMark x1="90781" y1="54063" x2="91250" y2="54063"/>
                        <a14:foregroundMark x1="91563" y1="54063" x2="91563" y2="54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7" y="-204668"/>
            <a:ext cx="3083156" cy="308315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6858539-DBD2-4C79-B1C9-6153A40CF346}"/>
              </a:ext>
            </a:extLst>
          </p:cNvPr>
          <p:cNvSpPr/>
          <p:nvPr/>
        </p:nvSpPr>
        <p:spPr>
          <a:xfrm>
            <a:off x="2294337" y="318797"/>
            <a:ext cx="685957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88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UTM A&amp;S Graceland" panose="02040603050506020204" pitchFamily="18" charset="0"/>
              </a:rPr>
              <a:t>Mục</a:t>
            </a:r>
            <a:r>
              <a:rPr lang="en-US" sz="8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UTM A&amp;S Graceland" panose="02040603050506020204" pitchFamily="18" charset="0"/>
              </a:rPr>
              <a:t> </a:t>
            </a:r>
            <a:r>
              <a:rPr lang="en-US" sz="88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UTM A&amp;S Graceland" panose="02040603050506020204" pitchFamily="18" charset="0"/>
              </a:rPr>
              <a:t>tiêu</a:t>
            </a:r>
            <a:r>
              <a:rPr lang="en-US" sz="8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UTM A&amp;S Graceland" panose="02040603050506020204" pitchFamily="18" charset="0"/>
              </a:rPr>
              <a:t> </a:t>
            </a:r>
            <a:r>
              <a:rPr lang="en-US" sz="88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UTM A&amp;S Graceland" panose="02040603050506020204" pitchFamily="18" charset="0"/>
              </a:rPr>
              <a:t>bài</a:t>
            </a:r>
            <a:r>
              <a:rPr lang="en-US" sz="88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UTM A&amp;S Graceland" panose="02040603050506020204" pitchFamily="18" charset="0"/>
              </a:rPr>
              <a:t> </a:t>
            </a:r>
            <a:r>
              <a:rPr lang="en-US" sz="8800" b="1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UTM A&amp;S Graceland" panose="02040603050506020204" pitchFamily="18" charset="0"/>
              </a:rPr>
              <a:t>học</a:t>
            </a:r>
            <a:endParaRPr lang="en-US" sz="8800" b="1" cap="none" spc="0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/>
              <a:latin typeface="UTM A&amp;S Gracelan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342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25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25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750"/>
                            </p:stCondLst>
                            <p:childTnLst>
                              <p:par>
                                <p:cTn id="6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D51A1575-D83A-4D28-B675-18E005A685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83"/>
          <a:stretch/>
        </p:blipFill>
        <p:spPr>
          <a:xfrm>
            <a:off x="-904817" y="5478183"/>
            <a:ext cx="13151361" cy="133833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CBD686E5-AADB-4530-A8A7-1D809A8C42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9" t="27549" r="17572" b="25737"/>
          <a:stretch/>
        </p:blipFill>
        <p:spPr>
          <a:xfrm>
            <a:off x="4224919" y="1171441"/>
            <a:ext cx="8185691" cy="555343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2D1FCC2-AF90-4BA2-9456-E7F2FFABF1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23603" y="4820575"/>
            <a:ext cx="3145358" cy="2222502"/>
          </a:xfrm>
          <a:prstGeom prst="rect">
            <a:avLst/>
          </a:prstGeom>
        </p:spPr>
      </p:pic>
      <p:sp>
        <p:nvSpPr>
          <p:cNvPr id="15" name="内容占位符 4">
            <a:extLst>
              <a:ext uri="{FF2B5EF4-FFF2-40B4-BE49-F238E27FC236}">
                <a16:creationId xmlns:a16="http://schemas.microsoft.com/office/drawing/2014/main" id="{B639E4AB-FEDB-4AC8-8BEF-B0FEE690ED8C}"/>
              </a:ext>
            </a:extLst>
          </p:cNvPr>
          <p:cNvSpPr txBox="1">
            <a:spLocks/>
          </p:cNvSpPr>
          <p:nvPr/>
        </p:nvSpPr>
        <p:spPr>
          <a:xfrm>
            <a:off x="5510086" y="2306589"/>
            <a:ext cx="5942094" cy="28017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vi-VN" altLang="zh-CN" sz="2400" dirty="0">
                <a:solidFill>
                  <a:prstClr val="black"/>
                </a:solidFill>
                <a:latin typeface="#9Slide03 Arima Madurai Black" panose="00000A00000000000000" pitchFamily="2" charset="0"/>
                <a:ea typeface="迷你简菱心" panose="02010609000101010101" pitchFamily="49" charset="-122"/>
                <a:cs typeface="#9Slide03 Arima Madurai Black" panose="00000A00000000000000" pitchFamily="2" charset="0"/>
              </a:rPr>
              <a:t>Dòng sông nhỏ chảy ra sông lớn, biển</a:t>
            </a:r>
            <a:br>
              <a:rPr lang="vi-VN" altLang="zh-CN" sz="2400" dirty="0">
                <a:solidFill>
                  <a:prstClr val="black"/>
                </a:solidFill>
                <a:latin typeface="#9Slide03 Arima Madurai Black" panose="00000A00000000000000" pitchFamily="2" charset="0"/>
                <a:ea typeface="迷你简菱心" panose="02010609000101010101" pitchFamily="49" charset="-122"/>
                <a:cs typeface="#9Slide03 Arima Madurai Black" panose="00000A00000000000000" pitchFamily="2" charset="0"/>
              </a:rPr>
            </a:br>
            <a:r>
              <a:rPr lang="vi-VN" altLang="zh-CN" sz="2400" dirty="0">
                <a:solidFill>
                  <a:prstClr val="black"/>
                </a:solidFill>
                <a:latin typeface="#9Slide03 Arima Madurai Black" panose="00000A00000000000000" pitchFamily="2" charset="0"/>
                <a:ea typeface="迷你简菱心" panose="02010609000101010101" pitchFamily="49" charset="-122"/>
                <a:cs typeface="#9Slide03 Arima Madurai Black" panose="00000A00000000000000" pitchFamily="2" charset="0"/>
              </a:rPr>
              <a:t>Hai bên bờ sông có làng mạc, cánh đồng</a:t>
            </a:r>
          </a:p>
          <a:p>
            <a:pPr algn="just"/>
            <a:r>
              <a:rPr lang="vi-VN" altLang="zh-CN" sz="2400" dirty="0">
                <a:solidFill>
                  <a:prstClr val="black"/>
                </a:solidFill>
                <a:latin typeface="#9Slide03 Arima Madurai Black" panose="00000A00000000000000" pitchFamily="2" charset="0"/>
                <a:ea typeface="迷你简菱心" panose="02010609000101010101" pitchFamily="49" charset="-122"/>
                <a:cs typeface="#9Slide03 Arima Madurai Black" panose="00000A00000000000000" pitchFamily="2" charset="0"/>
              </a:rPr>
              <a:t>Các đám mây đen và trắng</a:t>
            </a:r>
          </a:p>
          <a:p>
            <a:pPr algn="just"/>
            <a:r>
              <a:rPr lang="vi-VN" altLang="zh-CN" sz="2400" dirty="0">
                <a:solidFill>
                  <a:prstClr val="black"/>
                </a:solidFill>
                <a:latin typeface="#9Slide03 Arima Madurai Black" panose="00000A00000000000000" pitchFamily="2" charset="0"/>
                <a:ea typeface="迷你简菱心" panose="02010609000101010101" pitchFamily="49" charset="-122"/>
                <a:cs typeface="#9Slide03 Arima Madurai Black" panose="00000A00000000000000" pitchFamily="2" charset="0"/>
              </a:rPr>
              <a:t>Những giọt nước mưa từ đám mây đen rơi xuống đỉnh núi và chân núi. Nước từ đó chảy xuống biển</a:t>
            </a:r>
          </a:p>
          <a:p>
            <a:pPr algn="just"/>
            <a:r>
              <a:rPr lang="vi-VN" altLang="zh-CN" sz="2400" dirty="0">
                <a:solidFill>
                  <a:prstClr val="black"/>
                </a:solidFill>
                <a:latin typeface="#9Slide03 Arima Madurai Black" panose="00000A00000000000000" pitchFamily="2" charset="0"/>
                <a:ea typeface="迷你简菱心" panose="02010609000101010101" pitchFamily="49" charset="-122"/>
                <a:cs typeface="#9Slide03 Arima Madurai Black" panose="00000A00000000000000" pitchFamily="2" charset="0"/>
              </a:rPr>
              <a:t>Các mũi tên</a:t>
            </a:r>
            <a:endParaRPr lang="zh-CN" altLang="en-US" sz="2400" dirty="0">
              <a:solidFill>
                <a:prstClr val="black"/>
              </a:solidFill>
              <a:latin typeface="#9Slide03 Arima Madurai Black" panose="00000A00000000000000" pitchFamily="2" charset="0"/>
              <a:ea typeface="迷你简菱心" panose="02010609000101010101" pitchFamily="49" charset="-122"/>
              <a:cs typeface="#9Slide03 Arima Madurai Black" panose="00000A00000000000000" pitchFamily="2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40000"/>
              </a:lnSpc>
              <a:spcBef>
                <a:spcPts val="30"/>
              </a:spcBef>
              <a:spcAft>
                <a:spcPts val="3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3 Arima Madurai Black" panose="00000A00000000000000" pitchFamily="2" charset="0"/>
              <a:ea typeface="迷你简菱心" panose="02010609000101010101" pitchFamily="49" charset="-122"/>
              <a:cs typeface="#9Slide03 Arima Madurai Black" panose="00000A00000000000000" pitchFamily="2" charset="0"/>
              <a:sym typeface="+mn-lt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7AFD73E8-130C-41B1-A4C9-D6D8AB57D9E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8023803" y="-537058"/>
            <a:ext cx="4222741" cy="267837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EEBFD5C8-823B-4D9A-A2A3-A97323791EF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4984133" y="-73388"/>
            <a:ext cx="5121664" cy="221470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C50252EA-C766-48F3-A618-E05E7E7A783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28" r="67734" b="36043"/>
          <a:stretch/>
        </p:blipFill>
        <p:spPr>
          <a:xfrm rot="20183396">
            <a:off x="-210403" y="235069"/>
            <a:ext cx="3240196" cy="1601212"/>
          </a:xfrm>
          <a:prstGeom prst="rect">
            <a:avLst/>
          </a:prstGeom>
        </p:spPr>
      </p:pic>
      <p:pic>
        <p:nvPicPr>
          <p:cNvPr id="1026" name="Picture 2" descr="Viết sơ đồ vòng tuần hoàn của nước trong thiên nhiên - Khoa học Lớp 4 - Bài  tập Khoa học Lớp 4 - Giải bài tập Khoa học Lớp 4 |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92" y="329581"/>
            <a:ext cx="4645762" cy="56022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标题 3">
            <a:extLst>
              <a:ext uri="{FF2B5EF4-FFF2-40B4-BE49-F238E27FC236}">
                <a16:creationId xmlns:a16="http://schemas.microsoft.com/office/drawing/2014/main" id="{95813402-234E-4554-AD07-93F5149B38FF}"/>
              </a:ext>
            </a:extLst>
          </p:cNvPr>
          <p:cNvSpPr txBox="1">
            <a:spLocks/>
          </p:cNvSpPr>
          <p:nvPr/>
        </p:nvSpPr>
        <p:spPr>
          <a:xfrm>
            <a:off x="5868407" y="535829"/>
            <a:ext cx="5844508" cy="11303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ct val="30000"/>
              </a:spcBef>
              <a:spcAft>
                <a:spcPts val="3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C585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#9Slide03 Arima Madurai Black" panose="00000A00000000000000" pitchFamily="2" charset="0"/>
                <a:ea typeface="迷你简菱心" panose="02010609000101010101" pitchFamily="49" charset="-122"/>
                <a:cs typeface="#9Slide03 Arima Madurai Black" panose="00000A00000000000000" pitchFamily="2" charset="0"/>
                <a:sym typeface="+mn-lt"/>
              </a:rPr>
              <a:t>Bức tranh</a:t>
            </a:r>
            <a:r>
              <a:rPr kumimoji="0" lang="vi-VN" altLang="zh-CN" sz="4400" b="1" i="0" u="none" strike="noStrike" kern="1200" cap="none" spc="0" normalizeH="0" noProof="0" dirty="0">
                <a:ln>
                  <a:noFill/>
                </a:ln>
                <a:solidFill>
                  <a:srgbClr val="FC585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#9Slide03 Arima Madurai Black" panose="00000A00000000000000" pitchFamily="2" charset="0"/>
                <a:ea typeface="迷你简菱心" panose="02010609000101010101" pitchFamily="49" charset="-122"/>
                <a:cs typeface="#9Slide03 Arima Madurai Black" panose="00000A00000000000000" pitchFamily="2" charset="0"/>
                <a:sym typeface="+mn-lt"/>
              </a:rPr>
              <a:t> vẽ gì?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C585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uLnTx/>
              <a:uFillTx/>
              <a:latin typeface="#9Slide03 Arima Madurai Black" panose="00000A00000000000000" pitchFamily="2" charset="0"/>
              <a:ea typeface="迷你简菱心" panose="02010609000101010101" pitchFamily="49" charset="-122"/>
              <a:cs typeface="#9Slide03 Arima Madurai Black" panose="00000A00000000000000" pitchFamily="2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6812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13" grpId="0"/>
      <p:bldP spid="1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43">
            <a:extLst>
              <a:ext uri="{FF2B5EF4-FFF2-40B4-BE49-F238E27FC236}">
                <a16:creationId xmlns:a16="http://schemas.microsoft.com/office/drawing/2014/main" id="{9D645240-D005-4810-AC9C-C05A048A4394}"/>
              </a:ext>
            </a:extLst>
          </p:cNvPr>
          <p:cNvSpPr/>
          <p:nvPr/>
        </p:nvSpPr>
        <p:spPr>
          <a:xfrm>
            <a:off x="5181954" y="2171440"/>
            <a:ext cx="6677554" cy="1055839"/>
          </a:xfrm>
          <a:custGeom>
            <a:avLst/>
            <a:gdLst>
              <a:gd name="connsiteX0" fmla="*/ 0 w 3545058"/>
              <a:gd name="connsiteY0" fmla="*/ 96131 h 576774"/>
              <a:gd name="connsiteX1" fmla="*/ 96131 w 3545058"/>
              <a:gd name="connsiteY1" fmla="*/ 0 h 576774"/>
              <a:gd name="connsiteX2" fmla="*/ 721986 w 3545058"/>
              <a:gd name="connsiteY2" fmla="*/ 0 h 576774"/>
              <a:gd name="connsiteX3" fmla="*/ 1280786 w 3545058"/>
              <a:gd name="connsiteY3" fmla="*/ 0 h 576774"/>
              <a:gd name="connsiteX4" fmla="*/ 1839585 w 3545058"/>
              <a:gd name="connsiteY4" fmla="*/ 0 h 576774"/>
              <a:gd name="connsiteX5" fmla="*/ 2297800 w 3545058"/>
              <a:gd name="connsiteY5" fmla="*/ 0 h 576774"/>
              <a:gd name="connsiteX6" fmla="*/ 2789544 w 3545058"/>
              <a:gd name="connsiteY6" fmla="*/ 0 h 576774"/>
              <a:gd name="connsiteX7" fmla="*/ 3448927 w 3545058"/>
              <a:gd name="connsiteY7" fmla="*/ 0 h 576774"/>
              <a:gd name="connsiteX8" fmla="*/ 3545058 w 3545058"/>
              <a:gd name="connsiteY8" fmla="*/ 96131 h 576774"/>
              <a:gd name="connsiteX9" fmla="*/ 3545058 w 3545058"/>
              <a:gd name="connsiteY9" fmla="*/ 480643 h 576774"/>
              <a:gd name="connsiteX10" fmla="*/ 3448927 w 3545058"/>
              <a:gd name="connsiteY10" fmla="*/ 576774 h 576774"/>
              <a:gd name="connsiteX11" fmla="*/ 2890128 w 3545058"/>
              <a:gd name="connsiteY11" fmla="*/ 576774 h 576774"/>
              <a:gd name="connsiteX12" fmla="*/ 2264272 w 3545058"/>
              <a:gd name="connsiteY12" fmla="*/ 576774 h 576774"/>
              <a:gd name="connsiteX13" fmla="*/ 1772529 w 3545058"/>
              <a:gd name="connsiteY13" fmla="*/ 576774 h 576774"/>
              <a:gd name="connsiteX14" fmla="*/ 1180202 w 3545058"/>
              <a:gd name="connsiteY14" fmla="*/ 576774 h 576774"/>
              <a:gd name="connsiteX15" fmla="*/ 688458 w 3545058"/>
              <a:gd name="connsiteY15" fmla="*/ 576774 h 576774"/>
              <a:gd name="connsiteX16" fmla="*/ 96131 w 3545058"/>
              <a:gd name="connsiteY16" fmla="*/ 576774 h 576774"/>
              <a:gd name="connsiteX17" fmla="*/ 0 w 3545058"/>
              <a:gd name="connsiteY17" fmla="*/ 480643 h 576774"/>
              <a:gd name="connsiteX18" fmla="*/ 0 w 3545058"/>
              <a:gd name="connsiteY18" fmla="*/ 96131 h 576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545058" h="576774" fill="none" extrusionOk="0">
                <a:moveTo>
                  <a:pt x="0" y="96131"/>
                </a:moveTo>
                <a:cubicBezTo>
                  <a:pt x="8469" y="51660"/>
                  <a:pt x="47925" y="5020"/>
                  <a:pt x="96131" y="0"/>
                </a:cubicBezTo>
                <a:cubicBezTo>
                  <a:pt x="328807" y="-58924"/>
                  <a:pt x="426981" y="48115"/>
                  <a:pt x="721986" y="0"/>
                </a:cubicBezTo>
                <a:cubicBezTo>
                  <a:pt x="1016992" y="-48115"/>
                  <a:pt x="1017421" y="32492"/>
                  <a:pt x="1280786" y="0"/>
                </a:cubicBezTo>
                <a:cubicBezTo>
                  <a:pt x="1544151" y="-32492"/>
                  <a:pt x="1605561" y="33355"/>
                  <a:pt x="1839585" y="0"/>
                </a:cubicBezTo>
                <a:cubicBezTo>
                  <a:pt x="2073609" y="-33355"/>
                  <a:pt x="2202420" y="36480"/>
                  <a:pt x="2297800" y="0"/>
                </a:cubicBezTo>
                <a:cubicBezTo>
                  <a:pt x="2393180" y="-36480"/>
                  <a:pt x="2628824" y="15384"/>
                  <a:pt x="2789544" y="0"/>
                </a:cubicBezTo>
                <a:cubicBezTo>
                  <a:pt x="2950264" y="-15384"/>
                  <a:pt x="3266356" y="30402"/>
                  <a:pt x="3448927" y="0"/>
                </a:cubicBezTo>
                <a:cubicBezTo>
                  <a:pt x="3497003" y="8190"/>
                  <a:pt x="3554289" y="53047"/>
                  <a:pt x="3545058" y="96131"/>
                </a:cubicBezTo>
                <a:cubicBezTo>
                  <a:pt x="3582194" y="223006"/>
                  <a:pt x="3500532" y="304039"/>
                  <a:pt x="3545058" y="480643"/>
                </a:cubicBezTo>
                <a:cubicBezTo>
                  <a:pt x="3557281" y="525022"/>
                  <a:pt x="3510681" y="570867"/>
                  <a:pt x="3448927" y="576774"/>
                </a:cubicBezTo>
                <a:cubicBezTo>
                  <a:pt x="3265199" y="626351"/>
                  <a:pt x="3153732" y="516119"/>
                  <a:pt x="2890128" y="576774"/>
                </a:cubicBezTo>
                <a:cubicBezTo>
                  <a:pt x="2626524" y="637429"/>
                  <a:pt x="2543795" y="514245"/>
                  <a:pt x="2264272" y="576774"/>
                </a:cubicBezTo>
                <a:cubicBezTo>
                  <a:pt x="1984749" y="639303"/>
                  <a:pt x="1936652" y="544973"/>
                  <a:pt x="1772529" y="576774"/>
                </a:cubicBezTo>
                <a:cubicBezTo>
                  <a:pt x="1608406" y="608575"/>
                  <a:pt x="1319332" y="525552"/>
                  <a:pt x="1180202" y="576774"/>
                </a:cubicBezTo>
                <a:cubicBezTo>
                  <a:pt x="1041072" y="627996"/>
                  <a:pt x="850449" y="572313"/>
                  <a:pt x="688458" y="576774"/>
                </a:cubicBezTo>
                <a:cubicBezTo>
                  <a:pt x="526467" y="581235"/>
                  <a:pt x="364897" y="548993"/>
                  <a:pt x="96131" y="576774"/>
                </a:cubicBezTo>
                <a:cubicBezTo>
                  <a:pt x="31053" y="579273"/>
                  <a:pt x="-212" y="543239"/>
                  <a:pt x="0" y="480643"/>
                </a:cubicBezTo>
                <a:cubicBezTo>
                  <a:pt x="-2852" y="366264"/>
                  <a:pt x="31056" y="237213"/>
                  <a:pt x="0" y="96131"/>
                </a:cubicBezTo>
                <a:close/>
              </a:path>
              <a:path w="3545058" h="576774" stroke="0" extrusionOk="0">
                <a:moveTo>
                  <a:pt x="0" y="96131"/>
                </a:moveTo>
                <a:cubicBezTo>
                  <a:pt x="-10612" y="39904"/>
                  <a:pt x="48631" y="4257"/>
                  <a:pt x="96131" y="0"/>
                </a:cubicBezTo>
                <a:cubicBezTo>
                  <a:pt x="310742" y="-3093"/>
                  <a:pt x="485945" y="803"/>
                  <a:pt x="688458" y="0"/>
                </a:cubicBezTo>
                <a:cubicBezTo>
                  <a:pt x="890971" y="-803"/>
                  <a:pt x="1114072" y="19783"/>
                  <a:pt x="1280786" y="0"/>
                </a:cubicBezTo>
                <a:cubicBezTo>
                  <a:pt x="1447500" y="-19783"/>
                  <a:pt x="1716277" y="34185"/>
                  <a:pt x="1873113" y="0"/>
                </a:cubicBezTo>
                <a:cubicBezTo>
                  <a:pt x="2029949" y="-34185"/>
                  <a:pt x="2244527" y="23485"/>
                  <a:pt x="2498968" y="0"/>
                </a:cubicBezTo>
                <a:cubicBezTo>
                  <a:pt x="2753410" y="-23485"/>
                  <a:pt x="3153957" y="24836"/>
                  <a:pt x="3448927" y="0"/>
                </a:cubicBezTo>
                <a:cubicBezTo>
                  <a:pt x="3514463" y="6400"/>
                  <a:pt x="3535715" y="44706"/>
                  <a:pt x="3545058" y="96131"/>
                </a:cubicBezTo>
                <a:cubicBezTo>
                  <a:pt x="3557692" y="178573"/>
                  <a:pt x="3502318" y="384324"/>
                  <a:pt x="3545058" y="480643"/>
                </a:cubicBezTo>
                <a:cubicBezTo>
                  <a:pt x="3549325" y="521047"/>
                  <a:pt x="3492872" y="581268"/>
                  <a:pt x="3448927" y="576774"/>
                </a:cubicBezTo>
                <a:cubicBezTo>
                  <a:pt x="3288584" y="614035"/>
                  <a:pt x="3152018" y="563756"/>
                  <a:pt x="2990712" y="576774"/>
                </a:cubicBezTo>
                <a:cubicBezTo>
                  <a:pt x="2829407" y="589792"/>
                  <a:pt x="2679171" y="539943"/>
                  <a:pt x="2398384" y="576774"/>
                </a:cubicBezTo>
                <a:cubicBezTo>
                  <a:pt x="2117597" y="613605"/>
                  <a:pt x="2066972" y="559516"/>
                  <a:pt x="1906641" y="576774"/>
                </a:cubicBezTo>
                <a:cubicBezTo>
                  <a:pt x="1746310" y="594032"/>
                  <a:pt x="1524709" y="549960"/>
                  <a:pt x="1414897" y="576774"/>
                </a:cubicBezTo>
                <a:cubicBezTo>
                  <a:pt x="1305085" y="603588"/>
                  <a:pt x="937421" y="501787"/>
                  <a:pt x="789042" y="576774"/>
                </a:cubicBezTo>
                <a:cubicBezTo>
                  <a:pt x="640663" y="651761"/>
                  <a:pt x="353707" y="521177"/>
                  <a:pt x="96131" y="576774"/>
                </a:cubicBezTo>
                <a:cubicBezTo>
                  <a:pt x="48192" y="587358"/>
                  <a:pt x="-8858" y="527621"/>
                  <a:pt x="0" y="480643"/>
                </a:cubicBezTo>
                <a:cubicBezTo>
                  <a:pt x="-14439" y="349945"/>
                  <a:pt x="21005" y="199522"/>
                  <a:pt x="0" y="96131"/>
                </a:cubicBezTo>
                <a:close/>
              </a:path>
            </a:pathLst>
          </a:cu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200" dirty="0">
                <a:solidFill>
                  <a:srgbClr val="002060"/>
                </a:solidFill>
                <a:latin typeface="SVN-Sofia" panose="02040603050506020204" pitchFamily="18" charset="0"/>
              </a:rPr>
              <a:t>Sơ đồ này mô tả hiện tượng gì?</a:t>
            </a:r>
            <a:endParaRPr lang="en-US" sz="3200" dirty="0">
              <a:solidFill>
                <a:srgbClr val="002060"/>
              </a:solidFill>
              <a:latin typeface="SVN-Sofia" panose="02040603050506020204" pitchFamily="18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5127C37-EC1D-4883-8D07-8A42077CDB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796" y="1585655"/>
            <a:ext cx="6800961" cy="346214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D891B29-B024-4AD9-AFB2-6CA914EB32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392" y="4645376"/>
            <a:ext cx="2484932" cy="175584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26601E6-8565-4E9D-94C5-1DB0502E8E3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8139763" y="-913032"/>
            <a:ext cx="4222741" cy="267837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139C1AB-A57B-48E4-8473-814FD23A40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-457023" y="-344526"/>
            <a:ext cx="5121664" cy="2214709"/>
          </a:xfrm>
          <a:prstGeom prst="rect">
            <a:avLst/>
          </a:prstGeom>
        </p:spPr>
      </p:pic>
      <p:pic>
        <p:nvPicPr>
          <p:cNvPr id="15" name="Picture 2" descr="Viết sơ đồ vòng tuần hoàn của nước trong thiên nhiên - Khoa học Lớp 4 - Bài  tập Khoa học Lớp 4 - Giải bài tập Khoa học Lớp 4 |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92" y="515603"/>
            <a:ext cx="4645762" cy="56022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865196" y="2061158"/>
            <a:ext cx="5311069" cy="19205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vi-VN" sz="5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zone" panose="03020702060507090A04" pitchFamily="66" charset="0"/>
              </a:rPr>
              <a:t>Bay hơi, ngưng tụ </a:t>
            </a:r>
            <a:endParaRPr lang="en-US" sz="5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mazone" panose="03020702060507090A04" pitchFamily="66" charset="0"/>
            </a:endParaRP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vi-VN" sz="5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zone" panose="03020702060507090A04" pitchFamily="66" charset="0"/>
              </a:rPr>
              <a:t>và mưa</a:t>
            </a:r>
            <a:endParaRPr lang="en-US" sz="5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mazone" panose="03020702060507090A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443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6" grpId="2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43">
            <a:extLst>
              <a:ext uri="{FF2B5EF4-FFF2-40B4-BE49-F238E27FC236}">
                <a16:creationId xmlns:a16="http://schemas.microsoft.com/office/drawing/2014/main" id="{9D645240-D005-4810-AC9C-C05A048A4394}"/>
              </a:ext>
            </a:extLst>
          </p:cNvPr>
          <p:cNvSpPr/>
          <p:nvPr/>
        </p:nvSpPr>
        <p:spPr>
          <a:xfrm>
            <a:off x="2894631" y="5726325"/>
            <a:ext cx="7817146" cy="1055839"/>
          </a:xfrm>
          <a:custGeom>
            <a:avLst/>
            <a:gdLst>
              <a:gd name="connsiteX0" fmla="*/ 0 w 3545058"/>
              <a:gd name="connsiteY0" fmla="*/ 96131 h 576774"/>
              <a:gd name="connsiteX1" fmla="*/ 96131 w 3545058"/>
              <a:gd name="connsiteY1" fmla="*/ 0 h 576774"/>
              <a:gd name="connsiteX2" fmla="*/ 721986 w 3545058"/>
              <a:gd name="connsiteY2" fmla="*/ 0 h 576774"/>
              <a:gd name="connsiteX3" fmla="*/ 1280786 w 3545058"/>
              <a:gd name="connsiteY3" fmla="*/ 0 h 576774"/>
              <a:gd name="connsiteX4" fmla="*/ 1839585 w 3545058"/>
              <a:gd name="connsiteY4" fmla="*/ 0 h 576774"/>
              <a:gd name="connsiteX5" fmla="*/ 2297800 w 3545058"/>
              <a:gd name="connsiteY5" fmla="*/ 0 h 576774"/>
              <a:gd name="connsiteX6" fmla="*/ 2789544 w 3545058"/>
              <a:gd name="connsiteY6" fmla="*/ 0 h 576774"/>
              <a:gd name="connsiteX7" fmla="*/ 3448927 w 3545058"/>
              <a:gd name="connsiteY7" fmla="*/ 0 h 576774"/>
              <a:gd name="connsiteX8" fmla="*/ 3545058 w 3545058"/>
              <a:gd name="connsiteY8" fmla="*/ 96131 h 576774"/>
              <a:gd name="connsiteX9" fmla="*/ 3545058 w 3545058"/>
              <a:gd name="connsiteY9" fmla="*/ 480643 h 576774"/>
              <a:gd name="connsiteX10" fmla="*/ 3448927 w 3545058"/>
              <a:gd name="connsiteY10" fmla="*/ 576774 h 576774"/>
              <a:gd name="connsiteX11" fmla="*/ 2890128 w 3545058"/>
              <a:gd name="connsiteY11" fmla="*/ 576774 h 576774"/>
              <a:gd name="connsiteX12" fmla="*/ 2264272 w 3545058"/>
              <a:gd name="connsiteY12" fmla="*/ 576774 h 576774"/>
              <a:gd name="connsiteX13" fmla="*/ 1772529 w 3545058"/>
              <a:gd name="connsiteY13" fmla="*/ 576774 h 576774"/>
              <a:gd name="connsiteX14" fmla="*/ 1180202 w 3545058"/>
              <a:gd name="connsiteY14" fmla="*/ 576774 h 576774"/>
              <a:gd name="connsiteX15" fmla="*/ 688458 w 3545058"/>
              <a:gd name="connsiteY15" fmla="*/ 576774 h 576774"/>
              <a:gd name="connsiteX16" fmla="*/ 96131 w 3545058"/>
              <a:gd name="connsiteY16" fmla="*/ 576774 h 576774"/>
              <a:gd name="connsiteX17" fmla="*/ 0 w 3545058"/>
              <a:gd name="connsiteY17" fmla="*/ 480643 h 576774"/>
              <a:gd name="connsiteX18" fmla="*/ 0 w 3545058"/>
              <a:gd name="connsiteY18" fmla="*/ 96131 h 576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545058" h="576774" fill="none" extrusionOk="0">
                <a:moveTo>
                  <a:pt x="0" y="96131"/>
                </a:moveTo>
                <a:cubicBezTo>
                  <a:pt x="8469" y="51660"/>
                  <a:pt x="47925" y="5020"/>
                  <a:pt x="96131" y="0"/>
                </a:cubicBezTo>
                <a:cubicBezTo>
                  <a:pt x="328807" y="-58924"/>
                  <a:pt x="426981" y="48115"/>
                  <a:pt x="721986" y="0"/>
                </a:cubicBezTo>
                <a:cubicBezTo>
                  <a:pt x="1016992" y="-48115"/>
                  <a:pt x="1017421" y="32492"/>
                  <a:pt x="1280786" y="0"/>
                </a:cubicBezTo>
                <a:cubicBezTo>
                  <a:pt x="1544151" y="-32492"/>
                  <a:pt x="1605561" y="33355"/>
                  <a:pt x="1839585" y="0"/>
                </a:cubicBezTo>
                <a:cubicBezTo>
                  <a:pt x="2073609" y="-33355"/>
                  <a:pt x="2202420" y="36480"/>
                  <a:pt x="2297800" y="0"/>
                </a:cubicBezTo>
                <a:cubicBezTo>
                  <a:pt x="2393180" y="-36480"/>
                  <a:pt x="2628824" y="15384"/>
                  <a:pt x="2789544" y="0"/>
                </a:cubicBezTo>
                <a:cubicBezTo>
                  <a:pt x="2950264" y="-15384"/>
                  <a:pt x="3266356" y="30402"/>
                  <a:pt x="3448927" y="0"/>
                </a:cubicBezTo>
                <a:cubicBezTo>
                  <a:pt x="3497003" y="8190"/>
                  <a:pt x="3554289" y="53047"/>
                  <a:pt x="3545058" y="96131"/>
                </a:cubicBezTo>
                <a:cubicBezTo>
                  <a:pt x="3582194" y="223006"/>
                  <a:pt x="3500532" y="304039"/>
                  <a:pt x="3545058" y="480643"/>
                </a:cubicBezTo>
                <a:cubicBezTo>
                  <a:pt x="3557281" y="525022"/>
                  <a:pt x="3510681" y="570867"/>
                  <a:pt x="3448927" y="576774"/>
                </a:cubicBezTo>
                <a:cubicBezTo>
                  <a:pt x="3265199" y="626351"/>
                  <a:pt x="3153732" y="516119"/>
                  <a:pt x="2890128" y="576774"/>
                </a:cubicBezTo>
                <a:cubicBezTo>
                  <a:pt x="2626524" y="637429"/>
                  <a:pt x="2543795" y="514245"/>
                  <a:pt x="2264272" y="576774"/>
                </a:cubicBezTo>
                <a:cubicBezTo>
                  <a:pt x="1984749" y="639303"/>
                  <a:pt x="1936652" y="544973"/>
                  <a:pt x="1772529" y="576774"/>
                </a:cubicBezTo>
                <a:cubicBezTo>
                  <a:pt x="1608406" y="608575"/>
                  <a:pt x="1319332" y="525552"/>
                  <a:pt x="1180202" y="576774"/>
                </a:cubicBezTo>
                <a:cubicBezTo>
                  <a:pt x="1041072" y="627996"/>
                  <a:pt x="850449" y="572313"/>
                  <a:pt x="688458" y="576774"/>
                </a:cubicBezTo>
                <a:cubicBezTo>
                  <a:pt x="526467" y="581235"/>
                  <a:pt x="364897" y="548993"/>
                  <a:pt x="96131" y="576774"/>
                </a:cubicBezTo>
                <a:cubicBezTo>
                  <a:pt x="31053" y="579273"/>
                  <a:pt x="-212" y="543239"/>
                  <a:pt x="0" y="480643"/>
                </a:cubicBezTo>
                <a:cubicBezTo>
                  <a:pt x="-2852" y="366264"/>
                  <a:pt x="31056" y="237213"/>
                  <a:pt x="0" y="96131"/>
                </a:cubicBezTo>
                <a:close/>
              </a:path>
              <a:path w="3545058" h="576774" stroke="0" extrusionOk="0">
                <a:moveTo>
                  <a:pt x="0" y="96131"/>
                </a:moveTo>
                <a:cubicBezTo>
                  <a:pt x="-10612" y="39904"/>
                  <a:pt x="48631" y="4257"/>
                  <a:pt x="96131" y="0"/>
                </a:cubicBezTo>
                <a:cubicBezTo>
                  <a:pt x="310742" y="-3093"/>
                  <a:pt x="485945" y="803"/>
                  <a:pt x="688458" y="0"/>
                </a:cubicBezTo>
                <a:cubicBezTo>
                  <a:pt x="890971" y="-803"/>
                  <a:pt x="1114072" y="19783"/>
                  <a:pt x="1280786" y="0"/>
                </a:cubicBezTo>
                <a:cubicBezTo>
                  <a:pt x="1447500" y="-19783"/>
                  <a:pt x="1716277" y="34185"/>
                  <a:pt x="1873113" y="0"/>
                </a:cubicBezTo>
                <a:cubicBezTo>
                  <a:pt x="2029949" y="-34185"/>
                  <a:pt x="2244527" y="23485"/>
                  <a:pt x="2498968" y="0"/>
                </a:cubicBezTo>
                <a:cubicBezTo>
                  <a:pt x="2753410" y="-23485"/>
                  <a:pt x="3153957" y="24836"/>
                  <a:pt x="3448927" y="0"/>
                </a:cubicBezTo>
                <a:cubicBezTo>
                  <a:pt x="3514463" y="6400"/>
                  <a:pt x="3535715" y="44706"/>
                  <a:pt x="3545058" y="96131"/>
                </a:cubicBezTo>
                <a:cubicBezTo>
                  <a:pt x="3557692" y="178573"/>
                  <a:pt x="3502318" y="384324"/>
                  <a:pt x="3545058" y="480643"/>
                </a:cubicBezTo>
                <a:cubicBezTo>
                  <a:pt x="3549325" y="521047"/>
                  <a:pt x="3492872" y="581268"/>
                  <a:pt x="3448927" y="576774"/>
                </a:cubicBezTo>
                <a:cubicBezTo>
                  <a:pt x="3288584" y="614035"/>
                  <a:pt x="3152018" y="563756"/>
                  <a:pt x="2990712" y="576774"/>
                </a:cubicBezTo>
                <a:cubicBezTo>
                  <a:pt x="2829407" y="589792"/>
                  <a:pt x="2679171" y="539943"/>
                  <a:pt x="2398384" y="576774"/>
                </a:cubicBezTo>
                <a:cubicBezTo>
                  <a:pt x="2117597" y="613605"/>
                  <a:pt x="2066972" y="559516"/>
                  <a:pt x="1906641" y="576774"/>
                </a:cubicBezTo>
                <a:cubicBezTo>
                  <a:pt x="1746310" y="594032"/>
                  <a:pt x="1524709" y="549960"/>
                  <a:pt x="1414897" y="576774"/>
                </a:cubicBezTo>
                <a:cubicBezTo>
                  <a:pt x="1305085" y="603588"/>
                  <a:pt x="937421" y="501787"/>
                  <a:pt x="789042" y="576774"/>
                </a:cubicBezTo>
                <a:cubicBezTo>
                  <a:pt x="640663" y="651761"/>
                  <a:pt x="353707" y="521177"/>
                  <a:pt x="96131" y="576774"/>
                </a:cubicBezTo>
                <a:cubicBezTo>
                  <a:pt x="48192" y="587358"/>
                  <a:pt x="-8858" y="527621"/>
                  <a:pt x="0" y="480643"/>
                </a:cubicBezTo>
                <a:cubicBezTo>
                  <a:pt x="-14439" y="349945"/>
                  <a:pt x="21005" y="199522"/>
                  <a:pt x="0" y="96131"/>
                </a:cubicBezTo>
                <a:close/>
              </a:path>
            </a:pathLst>
          </a:cu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vi-VN" sz="3600" dirty="0">
                <a:solidFill>
                  <a:srgbClr val="FF0000"/>
                </a:solidFill>
                <a:latin typeface="SVN-Sofia" panose="02040603050506020204" pitchFamily="18" charset="0"/>
              </a:rPr>
              <a:t>Hãy mô tả lại hiện tượng đó.</a:t>
            </a:r>
            <a:endParaRPr lang="en-US" sz="3600" dirty="0">
              <a:solidFill>
                <a:srgbClr val="FF0000"/>
              </a:solidFill>
              <a:latin typeface="UTM Akashi" panose="02040603050506020204" pitchFamily="18" charset="0"/>
            </a:endParaRPr>
          </a:p>
        </p:txBody>
      </p:sp>
      <p:pic>
        <p:nvPicPr>
          <p:cNvPr id="12" name="Picture 2" descr="Viết sơ đồ vòng tuần hoàn của nước trong thiên nhiên - Khoa học Lớp 4 - Bài  tập Khoa học Lớp 4 - Giải bài tập Khoa học Lớp 4 |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567" y="777672"/>
            <a:ext cx="7356297" cy="44048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5127C37-EC1D-4883-8D07-8A42077CDB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473" y="-582007"/>
            <a:ext cx="10994721" cy="712419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D891B29-B024-4AD9-AFB2-6CA914EB32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208" y="5681124"/>
            <a:ext cx="2484932" cy="175584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26601E6-8565-4E9D-94C5-1DB0502E8E3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9" t="-3811" b="83596"/>
          <a:stretch/>
        </p:blipFill>
        <p:spPr>
          <a:xfrm>
            <a:off x="8139763" y="-913032"/>
            <a:ext cx="4222741" cy="267837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139C1AB-A57B-48E4-8473-814FD23A408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/>
        </p:blipFill>
        <p:spPr>
          <a:xfrm>
            <a:off x="-763323" y="-160559"/>
            <a:ext cx="5121664" cy="221470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8205" y="2054150"/>
            <a:ext cx="4571428" cy="457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863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78829" y="-14220"/>
            <a:ext cx="12270829" cy="6872220"/>
            <a:chOff x="20766" y="-1047963"/>
            <a:chExt cx="12192001" cy="7961782"/>
          </a:xfrm>
        </p:grpSpPr>
        <p:grpSp>
          <p:nvGrpSpPr>
            <p:cNvPr id="78" name="Group 77"/>
            <p:cNvGrpSpPr/>
            <p:nvPr/>
          </p:nvGrpSpPr>
          <p:grpSpPr>
            <a:xfrm>
              <a:off x="20766" y="-1047963"/>
              <a:ext cx="12192001" cy="7961782"/>
              <a:chOff x="20766" y="-1047963"/>
              <a:chExt cx="12192001" cy="7961782"/>
            </a:xfrm>
          </p:grpSpPr>
          <p:grpSp>
            <p:nvGrpSpPr>
              <p:cNvPr id="75" name="Group 74"/>
              <p:cNvGrpSpPr/>
              <p:nvPr/>
            </p:nvGrpSpPr>
            <p:grpSpPr>
              <a:xfrm>
                <a:off x="20766" y="-1047963"/>
                <a:ext cx="12192001" cy="7961782"/>
                <a:chOff x="82410" y="-36648"/>
                <a:chExt cx="12192001" cy="6858000"/>
              </a:xfrm>
            </p:grpSpPr>
            <p:grpSp>
              <p:nvGrpSpPr>
                <p:cNvPr id="74" name="Group 73"/>
                <p:cNvGrpSpPr/>
                <p:nvPr/>
              </p:nvGrpSpPr>
              <p:grpSpPr>
                <a:xfrm>
                  <a:off x="82410" y="-36648"/>
                  <a:ext cx="12192001" cy="6858000"/>
                  <a:chOff x="82410" y="-36648"/>
                  <a:chExt cx="12192001" cy="6858000"/>
                </a:xfrm>
              </p:grpSpPr>
              <p:grpSp>
                <p:nvGrpSpPr>
                  <p:cNvPr id="72" name="Group 71"/>
                  <p:cNvGrpSpPr/>
                  <p:nvPr/>
                </p:nvGrpSpPr>
                <p:grpSpPr>
                  <a:xfrm>
                    <a:off x="82410" y="-36648"/>
                    <a:ext cx="12192001" cy="6858000"/>
                    <a:chOff x="82410" y="-36648"/>
                    <a:chExt cx="12192001" cy="6858000"/>
                  </a:xfrm>
                </p:grpSpPr>
                <p:grpSp>
                  <p:nvGrpSpPr>
                    <p:cNvPr id="70" name="Group 69"/>
                    <p:cNvGrpSpPr/>
                    <p:nvPr/>
                  </p:nvGrpSpPr>
                  <p:grpSpPr>
                    <a:xfrm>
                      <a:off x="82410" y="-36648"/>
                      <a:ext cx="12192001" cy="6858000"/>
                      <a:chOff x="82410" y="-36648"/>
                      <a:chExt cx="12192001" cy="6858000"/>
                    </a:xfrm>
                  </p:grpSpPr>
                  <p:grpSp>
                    <p:nvGrpSpPr>
                      <p:cNvPr id="68" name="Group 67"/>
                      <p:cNvGrpSpPr/>
                      <p:nvPr/>
                    </p:nvGrpSpPr>
                    <p:grpSpPr>
                      <a:xfrm>
                        <a:off x="82410" y="-36648"/>
                        <a:ext cx="12192001" cy="6858000"/>
                        <a:chOff x="82410" y="-36648"/>
                        <a:chExt cx="12192001" cy="6858000"/>
                      </a:xfrm>
                    </p:grpSpPr>
                    <p:pic>
                      <p:nvPicPr>
                        <p:cNvPr id="2" name="Picture 1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82410" y="-36648"/>
                          <a:ext cx="12192001" cy="6858000"/>
                        </a:xfrm>
                        <a:prstGeom prst="rect">
                          <a:avLst/>
                        </a:prstGeom>
                      </p:spPr>
                    </p:pic>
                    <p:sp>
                      <p:nvSpPr>
                        <p:cNvPr id="66" name="Rectangle 65"/>
                        <p:cNvSpPr/>
                        <p:nvPr/>
                      </p:nvSpPr>
                      <p:spPr>
                        <a:xfrm>
                          <a:off x="5437311" y="386898"/>
                          <a:ext cx="2001179" cy="513088"/>
                        </a:xfrm>
                        <a:prstGeom prst="rect">
                          <a:avLst/>
                        </a:prstGeom>
                        <a:solidFill>
                          <a:srgbClr val="D7EEFC"/>
                        </a:solidFill>
                        <a:ln>
                          <a:solidFill>
                            <a:srgbClr val="D7EFFB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/>
                        </a:p>
                      </p:txBody>
                    </p:sp>
                  </p:grpSp>
                  <p:sp>
                    <p:nvSpPr>
                      <p:cNvPr id="69" name="Rectangle 68"/>
                      <p:cNvSpPr/>
                      <p:nvPr/>
                    </p:nvSpPr>
                    <p:spPr>
                      <a:xfrm>
                        <a:off x="2221950" y="2979506"/>
                        <a:ext cx="1810111" cy="318498"/>
                      </a:xfrm>
                      <a:prstGeom prst="rect">
                        <a:avLst/>
                      </a:prstGeom>
                      <a:solidFill>
                        <a:srgbClr val="D7EFFB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/>
                      </a:p>
                    </p:txBody>
                  </p:sp>
                </p:grpSp>
                <p:sp>
                  <p:nvSpPr>
                    <p:cNvPr id="71" name="Rectangle 70"/>
                    <p:cNvSpPr/>
                    <p:nvPr/>
                  </p:nvSpPr>
                  <p:spPr>
                    <a:xfrm>
                      <a:off x="9060910" y="137208"/>
                      <a:ext cx="2972822" cy="1752947"/>
                    </a:xfrm>
                    <a:prstGeom prst="rect">
                      <a:avLst/>
                    </a:prstGeom>
                    <a:solidFill>
                      <a:srgbClr val="D7EFF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73" name="Rectangle 72"/>
                  <p:cNvSpPr/>
                  <p:nvPr/>
                </p:nvSpPr>
                <p:spPr>
                  <a:xfrm>
                    <a:off x="5936006" y="5984162"/>
                    <a:ext cx="957954" cy="344719"/>
                  </a:xfrm>
                  <a:prstGeom prst="rect">
                    <a:avLst/>
                  </a:prstGeom>
                  <a:solidFill>
                    <a:srgbClr val="9BDAF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pic>
              <p:nvPicPr>
                <p:cNvPr id="60" name="图片 7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94288" y="1504495"/>
                  <a:ext cx="1166622" cy="771320"/>
                </a:xfrm>
                <a:prstGeom prst="rect">
                  <a:avLst/>
                </a:prstGeom>
              </p:spPr>
            </p:pic>
            <p:pic>
              <p:nvPicPr>
                <p:cNvPr id="61" name="图片 7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427013" y="1222758"/>
                  <a:ext cx="1166622" cy="771320"/>
                </a:xfrm>
                <a:prstGeom prst="rect">
                  <a:avLst/>
                </a:prstGeom>
              </p:spPr>
            </p:pic>
            <p:pic>
              <p:nvPicPr>
                <p:cNvPr id="62" name="图片 7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932219" y="1375261"/>
                  <a:ext cx="1166622" cy="771320"/>
                </a:xfrm>
                <a:prstGeom prst="rect">
                  <a:avLst/>
                </a:prstGeom>
              </p:spPr>
            </p:pic>
          </p:grpSp>
          <p:sp>
            <p:nvSpPr>
              <p:cNvPr id="76" name="Rectangle 75"/>
              <p:cNvSpPr/>
              <p:nvPr/>
            </p:nvSpPr>
            <p:spPr>
              <a:xfrm>
                <a:off x="3781168" y="-380144"/>
                <a:ext cx="1540845" cy="739740"/>
              </a:xfrm>
              <a:prstGeom prst="rect">
                <a:avLst/>
              </a:prstGeom>
              <a:solidFill>
                <a:srgbClr val="D9F0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 rot="1819482">
                <a:off x="7264153" y="-393589"/>
                <a:ext cx="1540845" cy="739740"/>
              </a:xfrm>
              <a:prstGeom prst="rect">
                <a:avLst/>
              </a:prstGeom>
              <a:solidFill>
                <a:srgbClr val="D9F0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9" name="Rectangle 78"/>
            <p:cNvSpPr/>
            <p:nvPr/>
          </p:nvSpPr>
          <p:spPr>
            <a:xfrm>
              <a:off x="1407177" y="2291137"/>
              <a:ext cx="920022" cy="1341758"/>
            </a:xfrm>
            <a:prstGeom prst="rect">
              <a:avLst/>
            </a:prstGeom>
            <a:solidFill>
              <a:srgbClr val="D7EF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2" name="Picture 81" descr="Icon&#10;&#10;Description automatically generated">
            <a:extLst>
              <a:ext uri="{FF2B5EF4-FFF2-40B4-BE49-F238E27FC236}">
                <a16:creationId xmlns:a16="http://schemas.microsoft.com/office/drawing/2014/main" id="{F6E619CF-46CD-46C7-B530-A6A59CFE749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368" b="91084" l="5698" r="94070">
                        <a14:foregroundMark x1="5698" y1="46228" x2="5698" y2="46228"/>
                        <a14:foregroundMark x1="85930" y1="67353" x2="85930" y2="67353"/>
                        <a14:foregroundMark x1="93488" y1="68313" x2="93488" y2="68313"/>
                        <a14:foregroundMark x1="83837" y1="85185" x2="83837" y2="85185"/>
                        <a14:foregroundMark x1="35930" y1="86694" x2="35930" y2="86694"/>
                        <a14:foregroundMark x1="27326" y1="84362" x2="50581" y2="86008"/>
                        <a14:foregroundMark x1="83837" y1="84774" x2="75930" y2="78601"/>
                        <a14:foregroundMark x1="75930" y1="78601" x2="76744" y2="79835"/>
                        <a14:foregroundMark x1="89419" y1="82442" x2="91860" y2="83539"/>
                        <a14:foregroundMark x1="75000" y1="81207" x2="82442" y2="91084"/>
                        <a14:foregroundMark x1="82442" y1="91084" x2="85581" y2="83813"/>
                        <a14:foregroundMark x1="94186" y1="91084" x2="94186" y2="91084"/>
                        <a14:foregroundMark x1="31395" y1="8368" x2="31395" y2="83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9671">
            <a:off x="8792066" y="3220411"/>
            <a:ext cx="2903668" cy="1719738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497768" y="1341949"/>
            <a:ext cx="3825361" cy="970340"/>
            <a:chOff x="3907656" y="594895"/>
            <a:chExt cx="4376689" cy="1872002"/>
          </a:xfrm>
        </p:grpSpPr>
        <p:grpSp>
          <p:nvGrpSpPr>
            <p:cNvPr id="12" name="组合 41">
              <a:extLst>
                <a:ext uri="{FF2B5EF4-FFF2-40B4-BE49-F238E27FC236}">
                  <a16:creationId xmlns:a16="http://schemas.microsoft.com/office/drawing/2014/main" id="{D76CAAE5-1688-48B8-BB19-14FC765D3768}"/>
                </a:ext>
              </a:extLst>
            </p:cNvPr>
            <p:cNvGrpSpPr/>
            <p:nvPr/>
          </p:nvGrpSpPr>
          <p:grpSpPr>
            <a:xfrm>
              <a:off x="4229973" y="594895"/>
              <a:ext cx="3732055" cy="1872002"/>
              <a:chOff x="1513192" y="1554345"/>
              <a:chExt cx="9542584" cy="2489152"/>
            </a:xfrm>
          </p:grpSpPr>
          <p:sp>
            <p:nvSpPr>
              <p:cNvPr id="16" name="Rectangle 4">
                <a:extLst>
                  <a:ext uri="{FF2B5EF4-FFF2-40B4-BE49-F238E27FC236}">
                    <a16:creationId xmlns:a16="http://schemas.microsoft.com/office/drawing/2014/main" id="{00A67596-2EB2-4837-B74A-316515AF7756}"/>
                  </a:ext>
                </a:extLst>
              </p:cNvPr>
              <p:cNvSpPr/>
              <p:nvPr/>
            </p:nvSpPr>
            <p:spPr>
              <a:xfrm>
                <a:off x="1513192" y="1554345"/>
                <a:ext cx="9542584" cy="2489152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17" name="Rectangle 4">
                <a:extLst>
                  <a:ext uri="{FF2B5EF4-FFF2-40B4-BE49-F238E27FC236}">
                    <a16:creationId xmlns:a16="http://schemas.microsoft.com/office/drawing/2014/main" id="{F9C7C0CC-8E3E-4C2C-9914-3AD4F499DE67}"/>
                  </a:ext>
                </a:extLst>
              </p:cNvPr>
              <p:cNvSpPr/>
              <p:nvPr/>
            </p:nvSpPr>
            <p:spPr>
              <a:xfrm>
                <a:off x="1706880" y="1727314"/>
                <a:ext cx="9178079" cy="2112677"/>
              </a:xfrm>
              <a:prstGeom prst="roundRect">
                <a:avLst>
                  <a:gd name="adj" fmla="val 50000"/>
                </a:avLst>
              </a:prstGeom>
              <a:noFill/>
              <a:ln w="38100" cap="rnd" cmpd="sng" algn="ctr">
                <a:solidFill>
                  <a:srgbClr val="1FC2A4"/>
                </a:solidFill>
                <a:prstDash val="dash"/>
                <a:round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</p:grpSp>
        <p:sp>
          <p:nvSpPr>
            <p:cNvPr id="14" name="Rectangle 13"/>
            <p:cNvSpPr/>
            <p:nvPr/>
          </p:nvSpPr>
          <p:spPr>
            <a:xfrm>
              <a:off x="3907656" y="641983"/>
              <a:ext cx="4376689" cy="148442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vi-VN" sz="44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Mây trắng</a:t>
              </a:r>
              <a:endPara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9076952" y="2554889"/>
            <a:ext cx="3274031" cy="893357"/>
            <a:chOff x="7815311" y="2271140"/>
            <a:chExt cx="4376689" cy="1872002"/>
          </a:xfrm>
        </p:grpSpPr>
        <p:grpSp>
          <p:nvGrpSpPr>
            <p:cNvPr id="19" name="组合 41">
              <a:extLst>
                <a:ext uri="{FF2B5EF4-FFF2-40B4-BE49-F238E27FC236}">
                  <a16:creationId xmlns:a16="http://schemas.microsoft.com/office/drawing/2014/main" id="{D76CAAE5-1688-48B8-BB19-14FC765D3768}"/>
                </a:ext>
              </a:extLst>
            </p:cNvPr>
            <p:cNvGrpSpPr/>
            <p:nvPr/>
          </p:nvGrpSpPr>
          <p:grpSpPr>
            <a:xfrm>
              <a:off x="8175446" y="2271140"/>
              <a:ext cx="3732055" cy="1872002"/>
              <a:chOff x="1513192" y="1554345"/>
              <a:chExt cx="9542584" cy="2489152"/>
            </a:xfrm>
          </p:grpSpPr>
          <p:sp>
            <p:nvSpPr>
              <p:cNvPr id="21" name="Rectangle 4">
                <a:extLst>
                  <a:ext uri="{FF2B5EF4-FFF2-40B4-BE49-F238E27FC236}">
                    <a16:creationId xmlns:a16="http://schemas.microsoft.com/office/drawing/2014/main" id="{00A67596-2EB2-4837-B74A-316515AF7756}"/>
                  </a:ext>
                </a:extLst>
              </p:cNvPr>
              <p:cNvSpPr/>
              <p:nvPr/>
            </p:nvSpPr>
            <p:spPr>
              <a:xfrm>
                <a:off x="1513192" y="1554345"/>
                <a:ext cx="9542584" cy="2489152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22" name="Rectangle 4">
                <a:extLst>
                  <a:ext uri="{FF2B5EF4-FFF2-40B4-BE49-F238E27FC236}">
                    <a16:creationId xmlns:a16="http://schemas.microsoft.com/office/drawing/2014/main" id="{F9C7C0CC-8E3E-4C2C-9914-3AD4F499DE67}"/>
                  </a:ext>
                </a:extLst>
              </p:cNvPr>
              <p:cNvSpPr/>
              <p:nvPr/>
            </p:nvSpPr>
            <p:spPr>
              <a:xfrm>
                <a:off x="1706880" y="1727314"/>
                <a:ext cx="9178079" cy="2112677"/>
              </a:xfrm>
              <a:prstGeom prst="roundRect">
                <a:avLst>
                  <a:gd name="adj" fmla="val 50000"/>
                </a:avLst>
              </a:prstGeom>
              <a:noFill/>
              <a:ln w="38100" cap="rnd" cmpd="sng" algn="ctr">
                <a:solidFill>
                  <a:srgbClr val="1FC2A4"/>
                </a:solidFill>
                <a:prstDash val="dash"/>
                <a:round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7815311" y="2401224"/>
              <a:ext cx="4376689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vi-VN" sz="54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Mưa</a:t>
              </a:r>
              <a:endPara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49656" y="3737973"/>
            <a:ext cx="3435063" cy="1073752"/>
            <a:chOff x="-175417" y="2271140"/>
            <a:chExt cx="4376689" cy="1872002"/>
          </a:xfrm>
        </p:grpSpPr>
        <p:grpSp>
          <p:nvGrpSpPr>
            <p:cNvPr id="24" name="组合 41">
              <a:extLst>
                <a:ext uri="{FF2B5EF4-FFF2-40B4-BE49-F238E27FC236}">
                  <a16:creationId xmlns:a16="http://schemas.microsoft.com/office/drawing/2014/main" id="{D76CAAE5-1688-48B8-BB19-14FC765D3768}"/>
                </a:ext>
              </a:extLst>
            </p:cNvPr>
            <p:cNvGrpSpPr/>
            <p:nvPr/>
          </p:nvGrpSpPr>
          <p:grpSpPr>
            <a:xfrm>
              <a:off x="209258" y="2271140"/>
              <a:ext cx="3732055" cy="1872002"/>
              <a:chOff x="1513192" y="1554345"/>
              <a:chExt cx="9542584" cy="2489152"/>
            </a:xfrm>
          </p:grpSpPr>
          <p:sp>
            <p:nvSpPr>
              <p:cNvPr id="26" name="Rectangle 4">
                <a:extLst>
                  <a:ext uri="{FF2B5EF4-FFF2-40B4-BE49-F238E27FC236}">
                    <a16:creationId xmlns:a16="http://schemas.microsoft.com/office/drawing/2014/main" id="{00A67596-2EB2-4837-B74A-316515AF7756}"/>
                  </a:ext>
                </a:extLst>
              </p:cNvPr>
              <p:cNvSpPr/>
              <p:nvPr/>
            </p:nvSpPr>
            <p:spPr>
              <a:xfrm>
                <a:off x="1513192" y="1554345"/>
                <a:ext cx="9542584" cy="2489152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27" name="Rectangle 4">
                <a:extLst>
                  <a:ext uri="{FF2B5EF4-FFF2-40B4-BE49-F238E27FC236}">
                    <a16:creationId xmlns:a16="http://schemas.microsoft.com/office/drawing/2014/main" id="{F9C7C0CC-8E3E-4C2C-9914-3AD4F499DE67}"/>
                  </a:ext>
                </a:extLst>
              </p:cNvPr>
              <p:cNvSpPr/>
              <p:nvPr/>
            </p:nvSpPr>
            <p:spPr>
              <a:xfrm>
                <a:off x="1706880" y="1727314"/>
                <a:ext cx="9178079" cy="2112677"/>
              </a:xfrm>
              <a:prstGeom prst="roundRect">
                <a:avLst>
                  <a:gd name="adj" fmla="val 50000"/>
                </a:avLst>
              </a:prstGeom>
              <a:noFill/>
              <a:ln w="38100" cap="rnd" cmpd="sng" algn="ctr">
                <a:solidFill>
                  <a:srgbClr val="1FC2A4"/>
                </a:solidFill>
                <a:prstDash val="dash"/>
                <a:round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</p:grpSp>
        <p:sp>
          <p:nvSpPr>
            <p:cNvPr id="25" name="Rectangle 24"/>
            <p:cNvSpPr/>
            <p:nvPr/>
          </p:nvSpPr>
          <p:spPr>
            <a:xfrm>
              <a:off x="-175417" y="2651227"/>
              <a:ext cx="4376689" cy="105929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vi-VN" sz="4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Hơi nước</a:t>
              </a:r>
              <a:endParaRPr 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564004" y="5689420"/>
            <a:ext cx="3746479" cy="824493"/>
            <a:chOff x="3798757" y="3889785"/>
            <a:chExt cx="4376689" cy="2478303"/>
          </a:xfrm>
        </p:grpSpPr>
        <p:grpSp>
          <p:nvGrpSpPr>
            <p:cNvPr id="29" name="组合 41">
              <a:extLst>
                <a:ext uri="{FF2B5EF4-FFF2-40B4-BE49-F238E27FC236}">
                  <a16:creationId xmlns:a16="http://schemas.microsoft.com/office/drawing/2014/main" id="{D76CAAE5-1688-48B8-BB19-14FC765D3768}"/>
                </a:ext>
              </a:extLst>
            </p:cNvPr>
            <p:cNvGrpSpPr/>
            <p:nvPr/>
          </p:nvGrpSpPr>
          <p:grpSpPr>
            <a:xfrm>
              <a:off x="4121073" y="4496086"/>
              <a:ext cx="3732055" cy="1872002"/>
              <a:chOff x="1513192" y="1554345"/>
              <a:chExt cx="9542584" cy="2489152"/>
            </a:xfrm>
          </p:grpSpPr>
          <p:sp>
            <p:nvSpPr>
              <p:cNvPr id="31" name="Rectangle 4">
                <a:extLst>
                  <a:ext uri="{FF2B5EF4-FFF2-40B4-BE49-F238E27FC236}">
                    <a16:creationId xmlns:a16="http://schemas.microsoft.com/office/drawing/2014/main" id="{00A67596-2EB2-4837-B74A-316515AF7756}"/>
                  </a:ext>
                </a:extLst>
              </p:cNvPr>
              <p:cNvSpPr/>
              <p:nvPr/>
            </p:nvSpPr>
            <p:spPr>
              <a:xfrm>
                <a:off x="1513192" y="1554345"/>
                <a:ext cx="9542584" cy="2489152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32" name="Rectangle 4">
                <a:extLst>
                  <a:ext uri="{FF2B5EF4-FFF2-40B4-BE49-F238E27FC236}">
                    <a16:creationId xmlns:a16="http://schemas.microsoft.com/office/drawing/2014/main" id="{F9C7C0CC-8E3E-4C2C-9914-3AD4F499DE67}"/>
                  </a:ext>
                </a:extLst>
              </p:cNvPr>
              <p:cNvSpPr/>
              <p:nvPr/>
            </p:nvSpPr>
            <p:spPr>
              <a:xfrm>
                <a:off x="1706880" y="1727314"/>
                <a:ext cx="9178079" cy="2112677"/>
              </a:xfrm>
              <a:prstGeom prst="roundRect">
                <a:avLst>
                  <a:gd name="adj" fmla="val 50000"/>
                </a:avLst>
              </a:prstGeom>
              <a:noFill/>
              <a:ln w="38100" cap="rnd" cmpd="sng" algn="ctr">
                <a:solidFill>
                  <a:srgbClr val="1FC2A4"/>
                </a:solidFill>
                <a:prstDash val="dash"/>
                <a:round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</p:grpSp>
        <p:sp>
          <p:nvSpPr>
            <p:cNvPr id="30" name="Rectangle 29"/>
            <p:cNvSpPr/>
            <p:nvPr/>
          </p:nvSpPr>
          <p:spPr>
            <a:xfrm>
              <a:off x="3798757" y="3889785"/>
              <a:ext cx="4376689" cy="923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54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Nước</a:t>
              </a:r>
              <a:endPara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endParaRPr>
            </a:p>
          </p:txBody>
        </p:sp>
      </p:grpSp>
      <p:cxnSp>
        <p:nvCxnSpPr>
          <p:cNvPr id="33" name="Straight Arrow Connector 32"/>
          <p:cNvCxnSpPr/>
          <p:nvPr/>
        </p:nvCxnSpPr>
        <p:spPr>
          <a:xfrm flipV="1">
            <a:off x="1948100" y="2325922"/>
            <a:ext cx="868437" cy="1412051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7876621" y="3418485"/>
            <a:ext cx="2160576" cy="2565677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3036432" y="4853651"/>
            <a:ext cx="1900415" cy="1082650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106007" y="1120314"/>
            <a:ext cx="259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Amazone" panose="03020702060507090A04" pitchFamily="66" charset="0"/>
              </a:rPr>
              <a:t> Ngưng tụ</a:t>
            </a:r>
          </a:p>
        </p:txBody>
      </p:sp>
      <p:sp>
        <p:nvSpPr>
          <p:cNvPr id="39" name="Text Box 4"/>
          <p:cNvSpPr txBox="1">
            <a:spLocks noChangeArrowheads="1"/>
          </p:cNvSpPr>
          <p:nvPr/>
        </p:nvSpPr>
        <p:spPr bwMode="auto">
          <a:xfrm>
            <a:off x="-7639342" y="2194573"/>
            <a:ext cx="7848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0" name="Text Box 10"/>
          <p:cNvSpPr txBox="1">
            <a:spLocks noChangeArrowheads="1"/>
          </p:cNvSpPr>
          <p:nvPr/>
        </p:nvSpPr>
        <p:spPr bwMode="auto">
          <a:xfrm>
            <a:off x="-6801142" y="3489973"/>
            <a:ext cx="3200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41" name="ding1900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39142" y="10805172"/>
            <a:ext cx="152400" cy="152400"/>
          </a:xfrm>
          <a:prstGeom prst="rect">
            <a:avLst/>
          </a:pr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ding1901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86742" y="10957572"/>
            <a:ext cx="152400" cy="152400"/>
          </a:xfrm>
          <a:prstGeom prst="rect">
            <a:avLst/>
          </a:pr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ding1915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34342" y="11109972"/>
            <a:ext cx="152400" cy="152400"/>
          </a:xfrm>
          <a:prstGeom prst="rect">
            <a:avLst/>
          </a:pr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ding1916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81942" y="11262372"/>
            <a:ext cx="152400" cy="152400"/>
          </a:xfrm>
          <a:prstGeom prst="rect">
            <a:avLst/>
          </a:pr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ding1931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29542" y="11414772"/>
            <a:ext cx="152400" cy="152400"/>
          </a:xfrm>
          <a:prstGeom prst="rect">
            <a:avLst/>
          </a:pr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ding1932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77142" y="11567172"/>
            <a:ext cx="152400" cy="152400"/>
          </a:xfrm>
          <a:prstGeom prst="rect">
            <a:avLst/>
          </a:pr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ding1933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4742" y="11719572"/>
            <a:ext cx="152400" cy="152400"/>
          </a:xfrm>
          <a:prstGeom prst="rect">
            <a:avLst/>
          </a:pr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ding1947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72342" y="11871972"/>
            <a:ext cx="152400" cy="152400"/>
          </a:xfrm>
          <a:prstGeom prst="rect">
            <a:avLst/>
          </a:pr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ding1948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19942" y="12024372"/>
            <a:ext cx="152400" cy="152400"/>
          </a:xfrm>
          <a:prstGeom prst="rect">
            <a:avLst/>
          </a:pr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ding1949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67542" y="12176772"/>
            <a:ext cx="152400" cy="152400"/>
          </a:xfrm>
          <a:prstGeom prst="rect">
            <a:avLst/>
          </a:pr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ding1950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15142" y="12329172"/>
            <a:ext cx="152400" cy="152400"/>
          </a:xfrm>
          <a:prstGeom prst="rect">
            <a:avLst/>
          </a:pr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TextBox 51"/>
          <p:cNvSpPr txBox="1"/>
          <p:nvPr/>
        </p:nvSpPr>
        <p:spPr>
          <a:xfrm rot="1785154">
            <a:off x="2523241" y="5789187"/>
            <a:ext cx="33904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dirty="0">
                <a:solidFill>
                  <a:schemeClr val="tx1">
                    <a:lumMod val="95000"/>
                    <a:lumOff val="5000"/>
                  </a:schemeClr>
                </a:solidFill>
                <a:latin typeface="Amazone" panose="03020702060507090A04" pitchFamily="66" charset="0"/>
              </a:rPr>
              <a:t>Bay hơi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latin typeface="Amazone" panose="03020702060507090A04" pitchFamily="66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 rot="17982295">
            <a:off x="992538" y="2430451"/>
            <a:ext cx="2337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rgbClr val="002060"/>
                </a:solidFill>
                <a:latin typeface="Amazone" panose="03020702060507090A04" pitchFamily="66" charset="0"/>
              </a:rPr>
              <a:t>Liên kết</a:t>
            </a:r>
            <a:endParaRPr lang="en-US" sz="3600" dirty="0">
              <a:solidFill>
                <a:srgbClr val="002060"/>
              </a:solidFill>
              <a:latin typeface="Amazone" panose="03020702060507090A04" pitchFamily="66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574501" y="206848"/>
            <a:ext cx="8675507" cy="76944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vi-VN" alt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zone" panose="03020702060507090A04" pitchFamily="66" charset="0"/>
                <a:cs typeface="Times New Roman" panose="02020603050405020304" pitchFamily="18" charset="0"/>
              </a:rPr>
              <a:t>Vòng tuần hoàn của nước</a:t>
            </a:r>
            <a:endParaRPr lang="en-US" alt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mazone" panose="03020702060507090A04" pitchFamily="66" charset="0"/>
              <a:cs typeface="Times New Roman" panose="02020603050405020304" pitchFamily="18" charset="0"/>
            </a:endParaRPr>
          </a:p>
        </p:txBody>
      </p:sp>
      <p:cxnSp>
        <p:nvCxnSpPr>
          <p:cNvPr id="63" name="Straight Arrow Connector 62"/>
          <p:cNvCxnSpPr/>
          <p:nvPr/>
        </p:nvCxnSpPr>
        <p:spPr>
          <a:xfrm>
            <a:off x="9247383" y="1486652"/>
            <a:ext cx="891694" cy="1074634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3" name="Curved Connector 82"/>
          <p:cNvCxnSpPr>
            <a:endCxn id="60" idx="1"/>
          </p:cNvCxnSpPr>
          <p:nvPr/>
        </p:nvCxnSpPr>
        <p:spPr>
          <a:xfrm flipV="1">
            <a:off x="4870574" y="1916579"/>
            <a:ext cx="2912983" cy="1055485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65" name="Picture 64" descr="Icon&#10;&#10;Description automatically generated">
            <a:extLst>
              <a:ext uri="{FF2B5EF4-FFF2-40B4-BE49-F238E27FC236}">
                <a16:creationId xmlns:a16="http://schemas.microsoft.com/office/drawing/2014/main" id="{2396EC06-812E-41E1-9200-666A926C4DA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368" b="91084" l="5698" r="94070">
                        <a14:foregroundMark x1="5698" y1="46228" x2="5698" y2="46228"/>
                        <a14:foregroundMark x1="85930" y1="67353" x2="85930" y2="67353"/>
                        <a14:foregroundMark x1="93488" y1="68313" x2="93488" y2="68313"/>
                        <a14:foregroundMark x1="83837" y1="85185" x2="83837" y2="85185"/>
                        <a14:foregroundMark x1="35930" y1="86694" x2="35930" y2="86694"/>
                        <a14:foregroundMark x1="27326" y1="84362" x2="50581" y2="86008"/>
                        <a14:foregroundMark x1="83837" y1="84774" x2="75930" y2="78601"/>
                        <a14:foregroundMark x1="75930" y1="78601" x2="76744" y2="79835"/>
                        <a14:foregroundMark x1="89419" y1="82442" x2="91860" y2="83539"/>
                        <a14:foregroundMark x1="75000" y1="81207" x2="82442" y2="91084"/>
                        <a14:foregroundMark x1="82442" y1="91084" x2="85581" y2="83813"/>
                        <a14:foregroundMark x1="94186" y1="91084" x2="94186" y2="91084"/>
                        <a14:foregroundMark x1="31395" y1="8368" x2="31395" y2="83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9671">
            <a:off x="93877" y="4558287"/>
            <a:ext cx="2151842" cy="1824061"/>
          </a:xfrm>
          <a:prstGeom prst="rect">
            <a:avLst/>
          </a:prstGeom>
        </p:spPr>
      </p:pic>
      <p:pic>
        <p:nvPicPr>
          <p:cNvPr id="67" name="Picture 66" descr="Icon&#10;&#10;Description automatically generated">
            <a:extLst>
              <a:ext uri="{FF2B5EF4-FFF2-40B4-BE49-F238E27FC236}">
                <a16:creationId xmlns:a16="http://schemas.microsoft.com/office/drawing/2014/main" id="{BEEA8458-AA49-47CD-BF79-38C34F2F77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368" b="91084" l="5698" r="94070">
                        <a14:foregroundMark x1="5698" y1="46228" x2="5698" y2="46228"/>
                        <a14:foregroundMark x1="85930" y1="67353" x2="85930" y2="67353"/>
                        <a14:foregroundMark x1="93488" y1="68313" x2="93488" y2="68313"/>
                        <a14:foregroundMark x1="83837" y1="85185" x2="83837" y2="85185"/>
                        <a14:foregroundMark x1="35930" y1="86694" x2="35930" y2="86694"/>
                        <a14:foregroundMark x1="27326" y1="84362" x2="50581" y2="86008"/>
                        <a14:foregroundMark x1="83837" y1="84774" x2="75930" y2="78601"/>
                        <a14:foregroundMark x1="75930" y1="78601" x2="76744" y2="79835"/>
                        <a14:foregroundMark x1="89419" y1="82442" x2="91860" y2="83539"/>
                        <a14:foregroundMark x1="75000" y1="81207" x2="82442" y2="91084"/>
                        <a14:foregroundMark x1="82442" y1="91084" x2="85581" y2="83813"/>
                        <a14:foregroundMark x1="94186" y1="91084" x2="94186" y2="91084"/>
                        <a14:foregroundMark x1="31395" y1="8368" x2="31395" y2="83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9671">
            <a:off x="-199174" y="5312447"/>
            <a:ext cx="2403230" cy="1719738"/>
          </a:xfrm>
          <a:prstGeom prst="rect">
            <a:avLst/>
          </a:prstGeom>
        </p:spPr>
      </p:pic>
      <p:pic>
        <p:nvPicPr>
          <p:cNvPr id="81" name="Picture 80" descr="Icon&#10;&#10;Description automatically generated">
            <a:extLst>
              <a:ext uri="{FF2B5EF4-FFF2-40B4-BE49-F238E27FC236}">
                <a16:creationId xmlns:a16="http://schemas.microsoft.com/office/drawing/2014/main" id="{CF6650C2-6BD3-4527-9DC1-1DB9DFBC697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368" b="91084" l="5698" r="94070">
                        <a14:foregroundMark x1="5698" y1="46228" x2="5698" y2="46228"/>
                        <a14:foregroundMark x1="85930" y1="67353" x2="85930" y2="67353"/>
                        <a14:foregroundMark x1="93488" y1="68313" x2="93488" y2="68313"/>
                        <a14:foregroundMark x1="83837" y1="85185" x2="83837" y2="85185"/>
                        <a14:foregroundMark x1="35930" y1="86694" x2="35930" y2="86694"/>
                        <a14:foregroundMark x1="27326" y1="84362" x2="50581" y2="86008"/>
                        <a14:foregroundMark x1="83837" y1="84774" x2="75930" y2="78601"/>
                        <a14:foregroundMark x1="75930" y1="78601" x2="76744" y2="79835"/>
                        <a14:foregroundMark x1="89419" y1="82442" x2="91860" y2="83539"/>
                        <a14:foregroundMark x1="75000" y1="81207" x2="82442" y2="91084"/>
                        <a14:foregroundMark x1="82442" y1="91084" x2="85581" y2="83813"/>
                        <a14:foregroundMark x1="94186" y1="91084" x2="94186" y2="91084"/>
                        <a14:foregroundMark x1="31395" y1="8368" x2="31395" y2="83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9671">
            <a:off x="1034395" y="5162679"/>
            <a:ext cx="1576463" cy="1336327"/>
          </a:xfrm>
          <a:prstGeom prst="rect">
            <a:avLst/>
          </a:prstGeom>
        </p:spPr>
      </p:pic>
      <p:pic>
        <p:nvPicPr>
          <p:cNvPr id="7" name="图片 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8309310" y="5164215"/>
            <a:ext cx="3365640" cy="1349698"/>
          </a:xfrm>
          <a:prstGeom prst="rect">
            <a:avLst/>
          </a:prstGeom>
        </p:spPr>
      </p:pic>
      <p:pic>
        <p:nvPicPr>
          <p:cNvPr id="84" name="Picture 83" descr="Icon&#10;&#10;Description automatically generated">
            <a:extLst>
              <a:ext uri="{FF2B5EF4-FFF2-40B4-BE49-F238E27FC236}">
                <a16:creationId xmlns:a16="http://schemas.microsoft.com/office/drawing/2014/main" id="{8B0CD3B1-0D60-496E-85DD-7B92C76CB00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368" b="91084" l="5698" r="94070">
                        <a14:foregroundMark x1="5698" y1="46228" x2="5698" y2="46228"/>
                        <a14:foregroundMark x1="85930" y1="67353" x2="85930" y2="67353"/>
                        <a14:foregroundMark x1="93488" y1="68313" x2="93488" y2="68313"/>
                        <a14:foregroundMark x1="83837" y1="85185" x2="83837" y2="85185"/>
                        <a14:foregroundMark x1="35930" y1="86694" x2="35930" y2="86694"/>
                        <a14:foregroundMark x1="27326" y1="84362" x2="50581" y2="86008"/>
                        <a14:foregroundMark x1="83837" y1="84774" x2="75930" y2="78601"/>
                        <a14:foregroundMark x1="75930" y1="78601" x2="76744" y2="79835"/>
                        <a14:foregroundMark x1="89419" y1="82442" x2="91860" y2="83539"/>
                        <a14:foregroundMark x1="75000" y1="81207" x2="82442" y2="91084"/>
                        <a14:foregroundMark x1="82442" y1="91084" x2="85581" y2="83813"/>
                        <a14:foregroundMark x1="94186" y1="91084" x2="94186" y2="91084"/>
                        <a14:foregroundMark x1="31395" y1="8368" x2="31395" y2="83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9671">
            <a:off x="9832555" y="3240098"/>
            <a:ext cx="2903668" cy="171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00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mute="1">
                <p:cTn id="7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mute="1">
                <p:cTn id="7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mute="1">
                <p:cTn id="7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mute="1">
                <p:cTn id="7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 mute="1">
                <p:cTn id="7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 mute="1">
                <p:cTn id="7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audio>
              <p:cMediaNode mute="1">
                <p:cTn id="7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audio>
              <p:cMediaNode mute="1">
                <p:cTn id="7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mute="1">
                <p:cTn id="7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audio>
              <p:cMediaNode>
                <p:cTn id="7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>
                <p:cTn id="8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</p:childTnLst>
        </p:cTn>
      </p:par>
    </p:tnLst>
    <p:bldLst>
      <p:bldP spid="37" grpId="0"/>
      <p:bldP spid="52" grpId="0"/>
      <p:bldP spid="5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5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</TotalTime>
  <Words>747</Words>
  <Application>Microsoft Office PowerPoint</Application>
  <PresentationFormat>Widescreen</PresentationFormat>
  <Paragraphs>131</Paragraphs>
  <Slides>22</Slides>
  <Notes>14</Notes>
  <HiddenSlides>0</HiddenSlides>
  <MMClips>19</MMClips>
  <ScaleCrop>false</ScaleCrop>
  <HeadingPairs>
    <vt:vector size="6" baseType="variant">
      <vt:variant>
        <vt:lpstr>Fonts Used</vt:lpstr>
      </vt:variant>
      <vt:variant>
        <vt:i4>29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22</vt:i4>
      </vt:variant>
    </vt:vector>
  </HeadingPairs>
  <TitlesOfParts>
    <vt:vector size="56" baseType="lpstr">
      <vt:lpstr>等线</vt:lpstr>
      <vt:lpstr>#9Slide05 Awesome Display</vt:lpstr>
      <vt:lpstr>Calibri Light</vt:lpstr>
      <vt:lpstr>iCiel Cadena</vt:lpstr>
      <vt:lpstr>UTM Akashi</vt:lpstr>
      <vt:lpstr>UTM A&amp;S Graceland</vt:lpstr>
      <vt:lpstr>#9Slide02 Noi dung dai</vt:lpstr>
      <vt:lpstr>#9Slide03 SVNEvery Movie Every </vt:lpstr>
      <vt:lpstr>UVF Pistilli</vt:lpstr>
      <vt:lpstr>微软雅黑</vt:lpstr>
      <vt:lpstr>Arial</vt:lpstr>
      <vt:lpstr>迷你简菱心</vt:lpstr>
      <vt:lpstr>#9Slide05 Amplify</vt:lpstr>
      <vt:lpstr>#9Slide05 IcielButterScotch</vt:lpstr>
      <vt:lpstr>UTM Showcard</vt:lpstr>
      <vt:lpstr>#9Slide03 Arima Madurai Black</vt:lpstr>
      <vt:lpstr>#9Slide05 Aphrodite Pro</vt:lpstr>
      <vt:lpstr>#9Slide02 Tieu de dai</vt:lpstr>
      <vt:lpstr>SVN-Sofia</vt:lpstr>
      <vt:lpstr>UTM Isadora</vt:lpstr>
      <vt:lpstr>Calibri</vt:lpstr>
      <vt:lpstr>VNI-Thufap2</vt:lpstr>
      <vt:lpstr>#9Slide03 SFU Toledo Bold</vt:lpstr>
      <vt:lpstr>ITC Avant Garde Std Bk</vt:lpstr>
      <vt:lpstr>#9Slide07 SVNBillo</vt:lpstr>
      <vt:lpstr>等线 Light</vt:lpstr>
      <vt:lpstr>汉仪铸字木头人W</vt:lpstr>
      <vt:lpstr>Amazone</vt:lpstr>
      <vt:lpstr>#9Slide04 SFU Bodoni</vt:lpstr>
      <vt:lpstr>Office Theme</vt:lpstr>
      <vt:lpstr>Office 主题​​</vt:lpstr>
      <vt:lpstr>Custom Design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Lan Anh Dương</cp:lastModifiedBy>
  <cp:revision>43</cp:revision>
  <dcterms:created xsi:type="dcterms:W3CDTF">2021-11-25T03:22:41Z</dcterms:created>
  <dcterms:modified xsi:type="dcterms:W3CDTF">2023-07-21T07:12:32Z</dcterms:modified>
</cp:coreProperties>
</file>