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85" r:id="rId2"/>
    <p:sldId id="287" r:id="rId3"/>
    <p:sldId id="419" r:id="rId4"/>
    <p:sldId id="420" r:id="rId5"/>
    <p:sldId id="421" r:id="rId6"/>
    <p:sldId id="422" r:id="rId7"/>
    <p:sldId id="423" r:id="rId8"/>
    <p:sldId id="424" r:id="rId9"/>
    <p:sldId id="425" r:id="rId10"/>
    <p:sldId id="320" r:id="rId11"/>
    <p:sldId id="361" r:id="rId12"/>
    <p:sldId id="426" r:id="rId13"/>
    <p:sldId id="428" r:id="rId14"/>
    <p:sldId id="286" r:id="rId15"/>
    <p:sldId id="430" r:id="rId16"/>
    <p:sldId id="431" r:id="rId17"/>
    <p:sldId id="429" r:id="rId18"/>
    <p:sldId id="432" r:id="rId19"/>
    <p:sldId id="433" r:id="rId20"/>
    <p:sldId id="437" r:id="rId21"/>
    <p:sldId id="439" r:id="rId22"/>
    <p:sldId id="438" r:id="rId23"/>
    <p:sldId id="441" r:id="rId24"/>
    <p:sldId id="442" r:id="rId25"/>
    <p:sldId id="365" r:id="rId26"/>
    <p:sldId id="443" r:id="rId27"/>
    <p:sldId id="444" r:id="rId28"/>
    <p:sldId id="367" r:id="rId29"/>
    <p:sldId id="446" r:id="rId30"/>
    <p:sldId id="445" r:id="rId31"/>
    <p:sldId id="448" r:id="rId32"/>
    <p:sldId id="415" r:id="rId33"/>
    <p:sldId id="449" r:id="rId34"/>
    <p:sldId id="450" r:id="rId35"/>
    <p:sldId id="418" r:id="rId36"/>
  </p:sldIdLst>
  <p:sldSz cx="12192000" cy="6858000"/>
  <p:notesSz cx="6858000" cy="9144000"/>
  <p:embeddedFontLst>
    <p:embeddedFont>
      <p:font typeface="等线" panose="02010600030101010101" pitchFamily="2" charset="-122"/>
      <p:regular r:id="rId39"/>
    </p:embeddedFont>
    <p:embeddedFont>
      <p:font typeface="#9Slide03 AmpleSoft" panose="020B0604020202020204" charset="0"/>
      <p:regular r:id="rId40"/>
    </p:embeddedFont>
    <p:embeddedFont>
      <p:font typeface="#9Slide03 AmpleSoft Bold" panose="020B0604020202020204" charset="0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HP001 4 hàng" panose="020B0603050302020204" pitchFamily="34" charset="0"/>
      <p:regular r:id="rId48"/>
      <p:bold r:id="rId49"/>
    </p:embeddedFont>
    <p:embeddedFont>
      <p:font typeface="Snell" panose="020B0500000000000000" charset="0"/>
      <p:regular r:id="rId50"/>
    </p:embeddedFont>
    <p:embeddedFont>
      <p:font typeface="UTM Futura Extra" panose="02040603050506020204" pitchFamily="18" charset="0"/>
      <p:bold r:id="rId51"/>
    </p:embeddedFont>
    <p:embeddedFont>
      <p:font typeface="UTM Showcard" panose="02040603050506020204" pitchFamily="18" charset="0"/>
      <p:regular r:id="rId52"/>
    </p:embeddedFont>
    <p:embeddedFont>
      <p:font typeface="UTM Wedding K&amp;T" panose="02040603050506020204" pitchFamily="18" charset="0"/>
      <p:regular r:id="rId53"/>
    </p:embeddedFont>
    <p:embeddedFont>
      <p:font typeface="UVF You Make Me Smile" panose="02000603000000000000" charset="0"/>
      <p:regular r:id="rId54"/>
    </p:embeddedFont>
    <p:embeddedFont>
      <p:font typeface="VNI-Helve-Condense" pitchFamily="2" charset="0"/>
      <p:regular r:id="rId55"/>
      <p:bold r:id="rId56"/>
      <p:italic r:id="rId57"/>
      <p:boldItalic r:id="rId58"/>
    </p:embeddedFont>
  </p:embeddedFontLst>
  <p:custDataLst>
    <p:tags r:id="rId5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100"/>
    <a:srgbClr val="E53F67"/>
    <a:srgbClr val="FFFFC5"/>
    <a:srgbClr val="348AA2"/>
    <a:srgbClr val="F34B73"/>
    <a:srgbClr val="F094AA"/>
    <a:srgbClr val="F4AEBF"/>
    <a:srgbClr val="ED7793"/>
    <a:srgbClr val="BC4744"/>
    <a:srgbClr val="D66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37" autoAdjust="0"/>
    <p:restoredTop sz="94660"/>
  </p:normalViewPr>
  <p:slideViewPr>
    <p:cSldViewPr snapToGrid="0">
      <p:cViewPr varScale="1">
        <p:scale>
          <a:sx n="70" d="100"/>
          <a:sy n="70" d="100"/>
        </p:scale>
        <p:origin x="3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59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0A786B-2986-45AE-8ECA-EFCFEF52E0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D78856-E252-46FE-92D9-3F6509ECF6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89493-6DEB-4A4B-A37B-71686554BA6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0B6A4D-05F4-4A5B-BA3B-CE08338822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5BB3B0-BE62-42E1-ACAE-A877152D6E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B602D-C367-4295-A014-2B1F7C519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92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3A385EB-EEBD-4657-9862-29570E493B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BDAB9DE-981B-48F0-975B-9DD4392539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FB1308A-4A88-4C9F-82F4-6F3BFD297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F4F8B-CFF3-4557-87C3-BC63CB3C522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96241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5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19ED9BB-C5C2-4D0B-BADC-05C391420F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17BEA6A-7083-41CE-B6AF-18CD8309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8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31215-D2A7-4F91-95D2-17D4DBCD5B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684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6.png"/><Relationship Id="rId14" Type="http://schemas.openxmlformats.org/officeDocument/2006/relationships/image" Target="../media/image1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ebm"/><Relationship Id="rId1" Type="http://schemas.microsoft.com/office/2007/relationships/media" Target="../media/media3.webm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2.jpg"/><Relationship Id="rId7" Type="http://schemas.microsoft.com/office/2007/relationships/hdphoto" Target="../media/hdphoto1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gif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4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2.jpg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10" Type="http://schemas.openxmlformats.org/officeDocument/2006/relationships/image" Target="../media/image49.pn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9.png"/><Relationship Id="rId12" Type="http://schemas.openxmlformats.org/officeDocument/2006/relationships/image" Target="../media/image69.jpe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2.png"/><Relationship Id="rId11" Type="http://schemas.openxmlformats.org/officeDocument/2006/relationships/image" Target="../media/image68.jpeg"/><Relationship Id="rId5" Type="http://schemas.openxmlformats.org/officeDocument/2006/relationships/image" Target="../media/image64.jpeg"/><Relationship Id="rId10" Type="http://schemas.openxmlformats.org/officeDocument/2006/relationships/image" Target="../media/image67.jpeg"/><Relationship Id="rId4" Type="http://schemas.openxmlformats.org/officeDocument/2006/relationships/image" Target="../media/image12.jpg"/><Relationship Id="rId9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microsoft.com/office/2007/relationships/hdphoto" Target="../media/hdphoto12.wdp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gif"/><Relationship Id="rId5" Type="http://schemas.openxmlformats.org/officeDocument/2006/relationships/image" Target="../media/image73.gif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11" Type="http://schemas.openxmlformats.org/officeDocument/2006/relationships/image" Target="../media/image21.png"/><Relationship Id="rId5" Type="http://schemas.openxmlformats.org/officeDocument/2006/relationships/slide" Target="slide2.xml"/><Relationship Id="rId10" Type="http://schemas.microsoft.com/office/2007/relationships/hdphoto" Target="../media/hdphoto2.wdp"/><Relationship Id="rId4" Type="http://schemas.openxmlformats.org/officeDocument/2006/relationships/image" Target="../media/image18.jp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81.png"/><Relationship Id="rId4" Type="http://schemas.openxmlformats.org/officeDocument/2006/relationships/image" Target="../media/image8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49.png"/><Relationship Id="rId5" Type="http://schemas.openxmlformats.org/officeDocument/2006/relationships/image" Target="../media/image82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83.png"/><Relationship Id="rId7" Type="http://schemas.openxmlformats.org/officeDocument/2006/relationships/image" Target="../media/image52.gif"/><Relationship Id="rId12" Type="http://schemas.openxmlformats.org/officeDocument/2006/relationships/image" Target="../media/image5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84.png"/><Relationship Id="rId9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8.xml"/><Relationship Id="rId18" Type="http://schemas.openxmlformats.org/officeDocument/2006/relationships/image" Target="../media/image30.png"/><Relationship Id="rId26" Type="http://schemas.openxmlformats.org/officeDocument/2006/relationships/image" Target="../media/image35.png"/><Relationship Id="rId3" Type="http://schemas.openxmlformats.org/officeDocument/2006/relationships/image" Target="../media/image22.png"/><Relationship Id="rId21" Type="http://schemas.openxmlformats.org/officeDocument/2006/relationships/slide" Target="slide11.xml"/><Relationship Id="rId7" Type="http://schemas.openxmlformats.org/officeDocument/2006/relationships/image" Target="../media/image24.png"/><Relationship Id="rId12" Type="http://schemas.openxmlformats.org/officeDocument/2006/relationships/image" Target="../media/image26.png"/><Relationship Id="rId17" Type="http://schemas.openxmlformats.org/officeDocument/2006/relationships/slide" Target="slide9.xml"/><Relationship Id="rId25" Type="http://schemas.openxmlformats.org/officeDocument/2006/relationships/image" Target="../media/image34.png"/><Relationship Id="rId2" Type="http://schemas.openxmlformats.org/officeDocument/2006/relationships/image" Target="../media/image18.jpg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29" Type="http://schemas.microsoft.com/office/2007/relationships/hdphoto" Target="../media/hdphoto8.wdp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11" Type="http://schemas.openxmlformats.org/officeDocument/2006/relationships/slide" Target="slide7.xml"/><Relationship Id="rId24" Type="http://schemas.microsoft.com/office/2007/relationships/hdphoto" Target="../media/hdphoto6.wdp"/><Relationship Id="rId5" Type="http://schemas.openxmlformats.org/officeDocument/2006/relationships/image" Target="../media/image23.png"/><Relationship Id="rId15" Type="http://schemas.openxmlformats.org/officeDocument/2006/relationships/image" Target="../media/image28.png"/><Relationship Id="rId23" Type="http://schemas.openxmlformats.org/officeDocument/2006/relationships/image" Target="../media/image33.png"/><Relationship Id="rId28" Type="http://schemas.openxmlformats.org/officeDocument/2006/relationships/image" Target="../media/image36.png"/><Relationship Id="rId10" Type="http://schemas.microsoft.com/office/2007/relationships/hdphoto" Target="../media/hdphoto5.wdp"/><Relationship Id="rId19" Type="http://schemas.openxmlformats.org/officeDocument/2006/relationships/slide" Target="slide10.xml"/><Relationship Id="rId4" Type="http://schemas.microsoft.com/office/2007/relationships/hdphoto" Target="../media/hdphoto3.wdp"/><Relationship Id="rId9" Type="http://schemas.openxmlformats.org/officeDocument/2006/relationships/image" Target="../media/image25.png"/><Relationship Id="rId14" Type="http://schemas.openxmlformats.org/officeDocument/2006/relationships/image" Target="../media/image27.png"/><Relationship Id="rId22" Type="http://schemas.openxmlformats.org/officeDocument/2006/relationships/image" Target="../media/image32.png"/><Relationship Id="rId27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10.wdp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slide" Target="slide5.xml"/><Relationship Id="rId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10.wdp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slide" Target="slide5.xml"/><Relationship Id="rId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5" Type="http://schemas.microsoft.com/office/2007/relationships/hdphoto" Target="../media/hdphoto10.wdp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4B255B-C0D3-4B00-B990-D6E65D4AEF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5" descr="6">
            <a:extLst>
              <a:ext uri="{FF2B5EF4-FFF2-40B4-BE49-F238E27FC236}">
                <a16:creationId xmlns:a16="http://schemas.microsoft.com/office/drawing/2014/main" id="{F5BDC61C-27CB-416A-939B-7EA581D7F6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449" t="21697"/>
          <a:stretch>
            <a:fillRect/>
          </a:stretch>
        </p:blipFill>
        <p:spPr>
          <a:xfrm>
            <a:off x="1229346" y="553409"/>
            <a:ext cx="11006255" cy="6380770"/>
          </a:xfrm>
          <a:prstGeom prst="rect">
            <a:avLst/>
          </a:prstGeom>
        </p:spPr>
      </p:pic>
      <p:pic>
        <p:nvPicPr>
          <p:cNvPr id="14" name="图片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rot="20898464" flipH="1">
            <a:off x="1314378" y="1883810"/>
            <a:ext cx="3695715" cy="121757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75F75A8-E5B8-4C50-A209-6BDA97A66DD3}"/>
              </a:ext>
            </a:extLst>
          </p:cNvPr>
          <p:cNvSpPr txBox="1"/>
          <p:nvPr/>
        </p:nvSpPr>
        <p:spPr>
          <a:xfrm>
            <a:off x="2547450" y="191122"/>
            <a:ext cx="7864326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altLang="zh-CN" sz="11500" b="1" dirty="0" err="1">
                <a:ln>
                  <a:solidFill>
                    <a:srgbClr val="EB6100"/>
                  </a:solidFill>
                </a:ln>
                <a:solidFill>
                  <a:srgbClr val="EB61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Khoa</a:t>
            </a:r>
            <a:r>
              <a:rPr lang="en-US" altLang="zh-CN" sz="11500" b="1" dirty="0">
                <a:ln>
                  <a:solidFill>
                    <a:srgbClr val="EB6100"/>
                  </a:solidFill>
                </a:ln>
                <a:solidFill>
                  <a:srgbClr val="EB61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11500" b="1" dirty="0" err="1">
                <a:ln>
                  <a:solidFill>
                    <a:srgbClr val="EB6100"/>
                  </a:solidFill>
                </a:ln>
                <a:solidFill>
                  <a:srgbClr val="EB61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học</a:t>
            </a:r>
            <a:r>
              <a:rPr lang="en-US" altLang="zh-CN" sz="11500" b="1" dirty="0">
                <a:ln>
                  <a:solidFill>
                    <a:srgbClr val="EB6100"/>
                  </a:solidFill>
                </a:ln>
                <a:solidFill>
                  <a:srgbClr val="EB61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 4</a:t>
            </a:r>
            <a:endParaRPr lang="zh-CN" altLang="en-US" sz="11500" b="1" dirty="0">
              <a:ln>
                <a:solidFill>
                  <a:srgbClr val="EB6100"/>
                </a:solidFill>
              </a:ln>
              <a:solidFill>
                <a:srgbClr val="EB61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edding K&amp;T" panose="02040603050506020204" pitchFamily="18" charset="0"/>
              <a:ea typeface="包图小白体" panose="02010601030101010101" pitchFamily="2" charset="-122"/>
            </a:endParaRPr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06F3FD81-D8AB-4F77-9565-7B75FB118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748" y="520211"/>
            <a:ext cx="3133060" cy="3133060"/>
          </a:xfrm>
          <a:prstGeom prst="rect">
            <a:avLst/>
          </a:prstGeom>
        </p:spPr>
      </p:pic>
      <p:pic>
        <p:nvPicPr>
          <p:cNvPr id="8" name="图片 3" descr="5c95d9be9ffa50fc92ed5552156a00c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559513" y="645971"/>
            <a:ext cx="13176272" cy="6991767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295713" y="3606033"/>
            <a:ext cx="10367799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Mây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được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hình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thành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như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thế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nào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?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Mưa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từ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</a:t>
            </a:r>
            <a:r>
              <a:rPr lang="en-US" sz="48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đâu</a:t>
            </a:r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Mang Cau Nang" panose="03060902050402020B05" pitchFamily="66" charset="0"/>
                <a:cs typeface="Times New Roman" pitchFamily="18" charset="0"/>
              </a:rPr>
              <a:t> ra ?</a:t>
            </a:r>
          </a:p>
        </p:txBody>
      </p:sp>
      <p:pic>
        <p:nvPicPr>
          <p:cNvPr id="12" name="Picture 5" descr="E:\PPT素材\卡通b02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3644">
            <a:off x="1231557" y="5914023"/>
            <a:ext cx="1381639" cy="133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3012" y="3574481"/>
            <a:ext cx="4283609" cy="3422302"/>
          </a:xfrm>
          <a:prstGeom prst="rect">
            <a:avLst/>
          </a:prstGeom>
        </p:spPr>
      </p:pic>
      <p:pic>
        <p:nvPicPr>
          <p:cNvPr id="16" name="图片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131" y="4385605"/>
            <a:ext cx="2681534" cy="2681534"/>
          </a:xfrm>
          <a:prstGeom prst="rect">
            <a:avLst/>
          </a:prstGeom>
        </p:spPr>
      </p:pic>
      <p:pic>
        <p:nvPicPr>
          <p:cNvPr id="18" name="Picture 11" descr="E:\PPT素材\卡通b08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4907">
            <a:off x="8501821" y="1985873"/>
            <a:ext cx="6267001" cy="365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iếng Mưa rơi Tí tách trên Mái hiên">
            <a:hlinkClick r:id="" action="ppaction://media"/>
            <a:extLst>
              <a:ext uri="{FF2B5EF4-FFF2-40B4-BE49-F238E27FC236}">
                <a16:creationId xmlns:a16="http://schemas.microsoft.com/office/drawing/2014/main" id="{7147EA0F-E72E-4DD7-9B9C-B95758313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43728" y="-820299"/>
            <a:ext cx="2351932" cy="2351932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C80DBFEC-563A-4379-A8D7-D5EDFE895AD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668" y="-150353"/>
            <a:ext cx="3010786" cy="301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1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6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9239F97-1E3E-4F93-BDA3-E9692D41F9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0" r="15949"/>
          <a:stretch/>
        </p:blipFill>
        <p:spPr>
          <a:xfrm>
            <a:off x="-426722" y="0"/>
            <a:ext cx="12734945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AE41D63-B7D2-4BAF-ABDA-B975BBD537FF}"/>
              </a:ext>
            </a:extLst>
          </p:cNvPr>
          <p:cNvSpPr txBox="1"/>
          <p:nvPr/>
        </p:nvSpPr>
        <p:spPr>
          <a:xfrm>
            <a:off x="755804" y="566678"/>
            <a:ext cx="11753384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Mây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được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hình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thành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như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thế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nào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?</a:t>
            </a:r>
          </a:p>
          <a:p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             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Mưa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từ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đâu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ra</a:t>
            </a:r>
            <a:r>
              <a:rPr lang="en-US" sz="6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Thanh Pho Nang" panose="02060406040706070204" pitchFamily="18" charset="0"/>
                <a:cs typeface="Times New Roman" pitchFamily="18" charset="0"/>
              </a:rPr>
              <a:t> ?</a:t>
            </a:r>
          </a:p>
          <a:p>
            <a:endParaRPr lang="zh-CN" altLang="en-US" sz="6000" b="1" dirty="0">
              <a:ln/>
              <a:solidFill>
                <a:srgbClr val="00B0F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F7A7B9B1-801B-42FE-AB11-094D0760D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577" y="1337436"/>
            <a:ext cx="4872611" cy="552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07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50"/>
                            </p:stCondLst>
                            <p:childTnLst>
                              <p:par>
                                <p:cTn id="1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753125" y="654069"/>
            <a:ext cx="10177749" cy="6501142"/>
          </a:xfrm>
          <a:prstGeom prst="rect">
            <a:avLst/>
          </a:prstGeom>
        </p:spPr>
      </p:pic>
      <p:sp>
        <p:nvSpPr>
          <p:cNvPr id="921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FF0066"/>
                </a:solidFill>
                <a:latin typeface="UTM Futura Extra" panose="02040603050506020204" pitchFamily="18" charset="0"/>
              </a:rPr>
              <a:t>    </a:t>
            </a:r>
          </a:p>
        </p:txBody>
      </p:sp>
      <p:sp>
        <p:nvSpPr>
          <p:cNvPr id="9223" name="Text Box 4">
            <a:extLst>
              <a:ext uri="{FF2B5EF4-FFF2-40B4-BE49-F238E27FC236}">
                <a16:creationId xmlns:a16="http://schemas.microsoft.com/office/drawing/2014/main" id="{4D56D302-1CC2-4089-9846-C6C2724F6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5" y="2678539"/>
            <a:ext cx="9565469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tx1"/>
                </a:solidFill>
                <a:latin typeface="HP001 4 hàng" panose="020B0604020202020204" charset="0"/>
              </a:rPr>
              <a:t>  </a:t>
            </a:r>
            <a:r>
              <a:rPr lang="vi-VN" altLang="en-US" b="1" dirty="0">
                <a:solidFill>
                  <a:schemeClr val="tx1"/>
                </a:solidFill>
                <a:latin typeface="HP001 4 hàng" panose="020B0604020202020204" charset="0"/>
              </a:rPr>
              <a:t>               </a:t>
            </a:r>
            <a:r>
              <a:rPr lang="en-US" altLang="en-US" sz="3500" b="1" dirty="0" err="1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Tìm</a:t>
            </a:r>
            <a:r>
              <a:rPr lang="en-US" altLang="en-US" sz="3500" b="1" dirty="0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 </a:t>
            </a:r>
            <a:r>
              <a:rPr lang="en-US" altLang="en-US" sz="3500" b="1" dirty="0" err="1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hiểu</a:t>
            </a:r>
            <a:r>
              <a:rPr lang="en-US" altLang="en-US" sz="3500" b="1" dirty="0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 </a:t>
            </a:r>
            <a:r>
              <a:rPr lang="en-US" altLang="en-US" sz="3500" b="1" dirty="0" err="1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sự</a:t>
            </a:r>
            <a:r>
              <a:rPr lang="en-US" altLang="en-US" sz="3500" b="1" dirty="0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 </a:t>
            </a:r>
            <a:r>
              <a:rPr lang="en-US" altLang="en-US" sz="3500" b="1" dirty="0" err="1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hình</a:t>
            </a:r>
            <a:r>
              <a:rPr lang="en-US" altLang="en-US" sz="3500" b="1" dirty="0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 </a:t>
            </a:r>
            <a:r>
              <a:rPr lang="en-US" altLang="en-US" sz="3500" b="1" dirty="0" err="1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thành</a:t>
            </a:r>
            <a:r>
              <a:rPr lang="en-US" altLang="en-US" sz="3500" b="1" dirty="0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 </a:t>
            </a:r>
            <a:r>
              <a:rPr lang="en-US" altLang="en-US" sz="3500" b="1" dirty="0" err="1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của</a:t>
            </a:r>
            <a:r>
              <a:rPr lang="en-US" altLang="en-US" sz="3500" b="1" dirty="0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 </a:t>
            </a:r>
            <a:r>
              <a:rPr lang="en-US" altLang="en-US" sz="3500" b="1" dirty="0" err="1">
                <a:solidFill>
                  <a:schemeClr val="accent1">
                    <a:lumMod val="50000"/>
                  </a:schemeClr>
                </a:solidFill>
                <a:latin typeface="HP001 4 hàng" panose="020B0604020202020204" charset="0"/>
                <a:cs typeface="Times New Roman" pitchFamily="18" charset="0"/>
              </a:rPr>
              <a:t>mây</a:t>
            </a:r>
            <a:endParaRPr lang="en-US" altLang="en-US" sz="3500" b="1" dirty="0">
              <a:solidFill>
                <a:schemeClr val="accent1">
                  <a:lumMod val="50000"/>
                </a:schemeClr>
              </a:solidFill>
              <a:latin typeface="HP001 4 hàng" panose="020B0604020202020204" charset="0"/>
              <a:cs typeface="Times New Roman" pitchFamily="18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ED519E89-2424-414E-925F-7B8E3DC68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4063">
                        <a14:foregroundMark x1="49688" y1="45625" x2="49688" y2="45625"/>
                        <a14:foregroundMark x1="49688" y1="45625" x2="49688" y2="45625"/>
                        <a14:foregroundMark x1="52031" y1="34531" x2="52031" y2="34531"/>
                        <a14:foregroundMark x1="52031" y1="34531" x2="52031" y2="34531"/>
                        <a14:foregroundMark x1="53750" y1="38438" x2="53750" y2="38438"/>
                        <a14:foregroundMark x1="53750" y1="38438" x2="53750" y2="38438"/>
                        <a14:foregroundMark x1="53750" y1="38438" x2="51250" y2="44063"/>
                        <a14:foregroundMark x1="42500" y1="51094" x2="42500" y2="51094"/>
                        <a14:foregroundMark x1="42500" y1="52031" x2="42500" y2="52031"/>
                        <a14:foregroundMark x1="40938" y1="50313" x2="40938" y2="50313"/>
                        <a14:foregroundMark x1="40938" y1="50313" x2="40938" y2="50313"/>
                        <a14:foregroundMark x1="52969" y1="41563" x2="52969" y2="41563"/>
                        <a14:foregroundMark x1="53750" y1="40781" x2="53750" y2="40781"/>
                        <a14:foregroundMark x1="53750" y1="39219" x2="60000" y2="53594"/>
                        <a14:foregroundMark x1="43438" y1="35313" x2="27500" y2="36094"/>
                        <a14:foregroundMark x1="27500" y1="32813" x2="27500" y2="32813"/>
                        <a14:foregroundMark x1="27500" y1="32813" x2="27500" y2="32813"/>
                        <a14:foregroundMark x1="27500" y1="32813" x2="27500" y2="32813"/>
                        <a14:foregroundMark x1="45000" y1="28125" x2="45000" y2="28125"/>
                        <a14:foregroundMark x1="45000" y1="28125" x2="45000" y2="28125"/>
                        <a14:foregroundMark x1="46563" y1="27344" x2="46563" y2="27344"/>
                        <a14:foregroundMark x1="54531" y1="34531" x2="56094" y2="36875"/>
                        <a14:foregroundMark x1="60781" y1="36875" x2="65625" y2="36875"/>
                        <a14:foregroundMark x1="67188" y1="33594" x2="67188" y2="33594"/>
                        <a14:foregroundMark x1="68750" y1="35313" x2="69531" y2="40000"/>
                        <a14:foregroundMark x1="69531" y1="42344" x2="65625" y2="51094"/>
                        <a14:foregroundMark x1="46563" y1="59062" x2="39375" y2="61563"/>
                        <a14:foregroundMark x1="32188" y1="61563" x2="29844" y2="62344"/>
                        <a14:foregroundMark x1="27500" y1="62344" x2="27500" y2="62344"/>
                        <a14:foregroundMark x1="25938" y1="55156" x2="25000" y2="57500"/>
                        <a14:foregroundMark x1="24219" y1="57500" x2="24219" y2="57500"/>
                        <a14:foregroundMark x1="21875" y1="53594" x2="21875" y2="53594"/>
                        <a14:foregroundMark x1="17969" y1="47969" x2="17969" y2="47969"/>
                        <a14:foregroundMark x1="14688" y1="47969" x2="13906" y2="54375"/>
                        <a14:foregroundMark x1="13906" y1="54375" x2="13906" y2="54375"/>
                        <a14:foregroundMark x1="13906" y1="55156" x2="16406" y2="55937"/>
                        <a14:foregroundMark x1="17188" y1="55937" x2="20313" y2="57500"/>
                        <a14:foregroundMark x1="33750" y1="61563" x2="39375" y2="63906"/>
                        <a14:foregroundMark x1="43438" y1="63906" x2="43438" y2="63906"/>
                        <a14:foregroundMark x1="52031" y1="61563" x2="52031" y2="61563"/>
                        <a14:foregroundMark x1="56094" y1="59844" x2="58438" y2="59844"/>
                        <a14:foregroundMark x1="51250" y1="55156" x2="51250" y2="55156"/>
                        <a14:foregroundMark x1="43438" y1="47969" x2="40938" y2="47969"/>
                        <a14:foregroundMark x1="35469" y1="47188" x2="35469" y2="47188"/>
                        <a14:foregroundMark x1="32188" y1="47969" x2="33750" y2="54375"/>
                        <a14:foregroundMark x1="33750" y1="54375" x2="33750" y2="54375"/>
                        <a14:foregroundMark x1="37031" y1="56719" x2="43438" y2="60625"/>
                        <a14:foregroundMark x1="50469" y1="58281" x2="52031" y2="61563"/>
                        <a14:foregroundMark x1="49688" y1="62344" x2="49688" y2="62344"/>
                        <a14:foregroundMark x1="65625" y1="65469" x2="65625" y2="65469"/>
                        <a14:foregroundMark x1="54531" y1="63906" x2="54531" y2="67031"/>
                        <a14:foregroundMark x1="54531" y1="67031" x2="56875" y2="67031"/>
                        <a14:foregroundMark x1="59219" y1="65469" x2="62500" y2="65469"/>
                        <a14:foregroundMark x1="67969" y1="64688" x2="67969" y2="64688"/>
                        <a14:foregroundMark x1="72031" y1="63125" x2="72031" y2="63125"/>
                        <a14:foregroundMark x1="75156" y1="63125" x2="75156" y2="63125"/>
                        <a14:foregroundMark x1="69531" y1="58281" x2="69531" y2="58281"/>
                        <a14:foregroundMark x1="72031" y1="58281" x2="72813" y2="66250"/>
                        <a14:foregroundMark x1="72813" y1="67031" x2="72813" y2="67031"/>
                        <a14:foregroundMark x1="70313" y1="52812" x2="70313" y2="52812"/>
                        <a14:foregroundMark x1="71250" y1="52812" x2="73594" y2="52812"/>
                        <a14:foregroundMark x1="78281" y1="50313" x2="81563" y2="50313"/>
                        <a14:foregroundMark x1="83906" y1="45625" x2="83906" y2="45625"/>
                        <a14:foregroundMark x1="85469" y1="44063" x2="85469" y2="44063"/>
                        <a14:foregroundMark x1="85469" y1="40000" x2="85469" y2="40000"/>
                        <a14:foregroundMark x1="85469" y1="40000" x2="85469" y2="40000"/>
                        <a14:foregroundMark x1="82344" y1="44844" x2="82344" y2="44844"/>
                        <a14:foregroundMark x1="80781" y1="46406" x2="80781" y2="46406"/>
                        <a14:foregroundMark x1="76719" y1="47969" x2="76719" y2="47969"/>
                        <a14:foregroundMark x1="65625" y1="33594" x2="65625" y2="33594"/>
                        <a14:foregroundMark x1="64844" y1="32031" x2="64844" y2="32031"/>
                        <a14:foregroundMark x1="64844" y1="32031" x2="64844" y2="32031"/>
                        <a14:foregroundMark x1="67188" y1="28906" x2="67188" y2="28906"/>
                        <a14:foregroundMark x1="48125" y1="29688" x2="48125" y2="29688"/>
                        <a14:foregroundMark x1="46563" y1="29688" x2="46563" y2="29688"/>
                        <a14:foregroundMark x1="46563" y1="29688" x2="46563" y2="29688"/>
                        <a14:foregroundMark x1="29063" y1="54375" x2="29063" y2="56719"/>
                        <a14:foregroundMark x1="29063" y1="56719" x2="31406" y2="56719"/>
                        <a14:foregroundMark x1="32969" y1="39219" x2="32969" y2="39219"/>
                        <a14:foregroundMark x1="32969" y1="39219" x2="32969" y2="39219"/>
                        <a14:foregroundMark x1="26719" y1="36094" x2="26719" y2="36094"/>
                        <a14:foregroundMark x1="25000" y1="34531" x2="25000" y2="34531"/>
                        <a14:foregroundMark x1="45781" y1="25000" x2="45781" y2="25000"/>
                        <a14:foregroundMark x1="45000" y1="25000" x2="45000" y2="25000"/>
                        <a14:foregroundMark x1="40938" y1="27344" x2="40938" y2="27344"/>
                        <a14:foregroundMark x1="40938" y1="27344" x2="40938" y2="27344"/>
                        <a14:foregroundMark x1="65625" y1="26563" x2="65625" y2="26563"/>
                        <a14:foregroundMark x1="65625" y1="26563" x2="65625" y2="26563"/>
                        <a14:foregroundMark x1="74375" y1="32813" x2="74375" y2="32813"/>
                        <a14:foregroundMark x1="73594" y1="32813" x2="73594" y2="32813"/>
                        <a14:foregroundMark x1="89531" y1="44063" x2="89531" y2="44063"/>
                        <a14:foregroundMark x1="89531" y1="44063" x2="89531" y2="44063"/>
                        <a14:foregroundMark x1="83906" y1="37656" x2="83906" y2="37656"/>
                        <a14:foregroundMark x1="83906" y1="37656" x2="83906" y2="37656"/>
                        <a14:foregroundMark x1="61875" y1="47656" x2="61875" y2="47656"/>
                        <a14:foregroundMark x1="61563" y1="47656" x2="61563" y2="47656"/>
                        <a14:foregroundMark x1="85625" y1="42969" x2="85625" y2="42969"/>
                        <a14:foregroundMark x1="85625" y1="42969" x2="85625" y2="42969"/>
                        <a14:foregroundMark x1="87656" y1="40313" x2="87656" y2="40313"/>
                        <a14:foregroundMark x1="87656" y1="40313" x2="87656" y2="40313"/>
                        <a14:foregroundMark x1="92813" y1="48438" x2="92813" y2="48438"/>
                        <a14:foregroundMark x1="94063" y1="48125" x2="94063" y2="48125"/>
                        <a14:foregroundMark x1="63906" y1="42344" x2="63906" y2="42344"/>
                        <a14:foregroundMark x1="63594" y1="42031" x2="63594" y2="42031"/>
                        <a14:foregroundMark x1="49688" y1="36250" x2="49688" y2="36250"/>
                        <a14:foregroundMark x1="45156" y1="35469" x2="58125" y2="57031"/>
                        <a14:foregroundMark x1="58125" y1="57031" x2="43125" y2="43281"/>
                        <a14:foregroundMark x1="72031" y1="38281" x2="71094" y2="66719"/>
                        <a14:foregroundMark x1="71094" y1="66719" x2="32500" y2="67188"/>
                        <a14:foregroundMark x1="32500" y1="67188" x2="13906" y2="58125"/>
                        <a14:foregroundMark x1="13906" y1="58125" x2="27500" y2="38750"/>
                        <a14:foregroundMark x1="27500" y1="38750" x2="47500" y2="29531"/>
                        <a14:foregroundMark x1="47500" y1="29531" x2="75156" y2="37969"/>
                        <a14:foregroundMark x1="75156" y1="37969" x2="84219" y2="55469"/>
                        <a14:foregroundMark x1="84219" y1="55469" x2="72656" y2="71719"/>
                        <a14:foregroundMark x1="72656" y1="71719" x2="43281" y2="72813"/>
                        <a14:foregroundMark x1="43281" y1="72813" x2="33594" y2="52188"/>
                        <a14:foregroundMark x1="33594" y1="52188" x2="36406" y2="50781"/>
                        <a14:foregroundMark x1="67969" y1="54219" x2="70625" y2="51406"/>
                        <a14:foregroundMark x1="67344" y1="50156" x2="60469" y2="48438"/>
                        <a14:foregroundMark x1="67344" y1="49375" x2="70625" y2="49844"/>
                        <a14:foregroundMark x1="69375" y1="50469" x2="67656" y2="5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695" y="3309481"/>
            <a:ext cx="3566608" cy="32479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222005" y="454731"/>
            <a:ext cx="11747988" cy="1408282"/>
            <a:chOff x="1006064" y="1522807"/>
            <a:chExt cx="9977377" cy="4656929"/>
          </a:xfrm>
        </p:grpSpPr>
        <p:sp>
          <p:nvSpPr>
            <p:cNvPr id="8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en-US" sz="6000" b="1" dirty="0">
                <a:solidFill>
                  <a:schemeClr val="tx2"/>
                </a:solidFill>
                <a:latin typeface="UTM Futura Extra" panose="02040603050506020204" pitchFamily="18" charset="0"/>
              </a:endParaRPr>
            </a:p>
            <a:p>
              <a:pPr algn="ctr"/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1.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Sự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hình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thành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mây</a:t>
              </a:r>
              <a:endParaRPr lang="en-US" altLang="en-US" sz="6000" b="1" dirty="0">
                <a:solidFill>
                  <a:schemeClr val="tx2"/>
                </a:solidFill>
                <a:latin typeface="UTM Futura Extra" panose="02040603050506020204" pitchFamily="18" charset="0"/>
                <a:cs typeface="Times New Roman" pitchFamily="18" charset="0"/>
              </a:endParaRPr>
            </a:p>
            <a:p>
              <a:pPr algn="ctr"/>
              <a:endParaRPr lang="zh-CN" altLang="en-US" sz="6000" dirty="0"/>
            </a:p>
          </p:txBody>
        </p:sp>
        <p:sp>
          <p:nvSpPr>
            <p:cNvPr id="9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1208559" y="1889899"/>
              <a:ext cx="9523081" cy="3888233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òng tuần hoàn của nước - Chuyến đi của cậu bé giọt nước.web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80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3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Đám mâ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740150"/>
            <a:ext cx="11523133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5" descr="May mua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252" y="2781301"/>
            <a:ext cx="561226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   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là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nước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ở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sông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,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hồ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,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biển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……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bay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hơi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vào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không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khí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.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764665" y="2811462"/>
            <a:ext cx="6572674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  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Lên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cao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gặp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lạnh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,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từ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hơi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nước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lại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biến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thành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những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hạt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nước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nhỏ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li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.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08256" y="6251545"/>
            <a:ext cx="121383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      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Trên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cao,nhiều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hạt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nước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nhỏ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li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hợp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lại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với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nhau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thành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những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đám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mây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.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30727" name="Oval 7"/>
          <p:cNvSpPr>
            <a:spLocks noChangeArrowheads="1"/>
          </p:cNvSpPr>
          <p:nvPr/>
        </p:nvSpPr>
        <p:spPr bwMode="auto">
          <a:xfrm>
            <a:off x="46920" y="2781270"/>
            <a:ext cx="561336" cy="57784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500" b="1" dirty="0"/>
              <a:t>1</a:t>
            </a:r>
          </a:p>
        </p:txBody>
      </p:sp>
      <p:sp>
        <p:nvSpPr>
          <p:cNvPr id="30728" name="Oval 8"/>
          <p:cNvSpPr>
            <a:spLocks noChangeArrowheads="1"/>
          </p:cNvSpPr>
          <p:nvPr/>
        </p:nvSpPr>
        <p:spPr bwMode="auto">
          <a:xfrm>
            <a:off x="608256" y="6075123"/>
            <a:ext cx="694451" cy="5765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500" b="1" dirty="0"/>
              <a:t>3</a:t>
            </a:r>
          </a:p>
        </p:txBody>
      </p:sp>
      <p:sp>
        <p:nvSpPr>
          <p:cNvPr id="30729" name="Oval 9"/>
          <p:cNvSpPr>
            <a:spLocks noChangeArrowheads="1"/>
          </p:cNvSpPr>
          <p:nvPr/>
        </p:nvSpPr>
        <p:spPr bwMode="auto">
          <a:xfrm>
            <a:off x="5695012" y="2739938"/>
            <a:ext cx="561336" cy="5778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500" b="1" dirty="0"/>
              <a:t>2</a:t>
            </a:r>
          </a:p>
        </p:txBody>
      </p:sp>
      <p:pic>
        <p:nvPicPr>
          <p:cNvPr id="21514" name="Picture 5" descr="May mua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Đám mâ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740150"/>
            <a:ext cx="11523133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May mua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" y="8730"/>
            <a:ext cx="12184939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3" grpId="0"/>
      <p:bldP spid="24584" grpId="0"/>
      <p:bldP spid="30727" grpId="0" animBg="1"/>
      <p:bldP spid="30728" grpId="0" animBg="1"/>
      <p:bldP spid="307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DAE4B89D-D1BC-497E-89C6-47209307E851}"/>
              </a:ext>
            </a:extLst>
          </p:cNvPr>
          <p:cNvGrpSpPr/>
          <p:nvPr/>
        </p:nvGrpSpPr>
        <p:grpSpPr>
          <a:xfrm>
            <a:off x="-311976" y="1467730"/>
            <a:ext cx="3526973" cy="2831759"/>
            <a:chOff x="5063311" y="2567808"/>
            <a:chExt cx="2728721" cy="2534425"/>
          </a:xfrm>
        </p:grpSpPr>
        <p:pic>
          <p:nvPicPr>
            <p:cNvPr id="20" name="图片 5">
              <a:extLst>
                <a:ext uri="{FF2B5EF4-FFF2-40B4-BE49-F238E27FC236}">
                  <a16:creationId xmlns:a16="http://schemas.microsoft.com/office/drawing/2014/main" id="{536CD14F-56B4-4BC1-8A2A-E5C110FDB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3664">
              <a:off x="5063311" y="3180638"/>
              <a:ext cx="2186684" cy="19215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23" name="图片 10">
              <a:extLst>
                <a:ext uri="{FF2B5EF4-FFF2-40B4-BE49-F238E27FC236}">
                  <a16:creationId xmlns:a16="http://schemas.microsoft.com/office/drawing/2014/main" id="{D73F7C86-60FD-4522-BB56-95121B415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4783" y="2567808"/>
              <a:ext cx="927249" cy="927249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0FC5A2-F14D-4C81-BEDF-EEA9DD5BB448}"/>
              </a:ext>
            </a:extLst>
          </p:cNvPr>
          <p:cNvGrpSpPr/>
          <p:nvPr/>
        </p:nvGrpSpPr>
        <p:grpSpPr>
          <a:xfrm rot="168127">
            <a:off x="8959599" y="-142406"/>
            <a:ext cx="2879515" cy="2587925"/>
            <a:chOff x="8977368" y="2339125"/>
            <a:chExt cx="3008267" cy="2587925"/>
          </a:xfrm>
        </p:grpSpPr>
        <p:pic>
          <p:nvPicPr>
            <p:cNvPr id="22" name="图片 8">
              <a:extLst>
                <a:ext uri="{FF2B5EF4-FFF2-40B4-BE49-F238E27FC236}">
                  <a16:creationId xmlns:a16="http://schemas.microsoft.com/office/drawing/2014/main" id="{A19F288A-CDE0-4B07-955A-1DE44F08B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5700">
              <a:off x="9089909" y="2945971"/>
              <a:ext cx="2895726" cy="19810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24" name="图片 11">
              <a:extLst>
                <a:ext uri="{FF2B5EF4-FFF2-40B4-BE49-F238E27FC236}">
                  <a16:creationId xmlns:a16="http://schemas.microsoft.com/office/drawing/2014/main" id="{88E2DB81-DB90-40C4-A390-D8AA15BCA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7368" y="2339125"/>
              <a:ext cx="927249" cy="927249"/>
            </a:xfrm>
            <a:prstGeom prst="rect">
              <a:avLst/>
            </a:prstGeom>
          </p:spPr>
        </p:pic>
      </p:grpSp>
      <p:sp>
        <p:nvSpPr>
          <p:cNvPr id="32" name="矩形: 圆角 1">
            <a:extLst>
              <a:ext uri="{FF2B5EF4-FFF2-40B4-BE49-F238E27FC236}">
                <a16:creationId xmlns:a16="http://schemas.microsoft.com/office/drawing/2014/main" id="{D25C45D3-4D5C-4F05-8167-769903634B3A}"/>
              </a:ext>
            </a:extLst>
          </p:cNvPr>
          <p:cNvSpPr/>
          <p:nvPr/>
        </p:nvSpPr>
        <p:spPr>
          <a:xfrm>
            <a:off x="3214997" y="2112460"/>
            <a:ext cx="6247570" cy="2471143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Trong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vòng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3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phút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hãy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trình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bày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sơ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đồ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đường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đi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của</a:t>
            </a:r>
            <a:r>
              <a:rPr lang="en-US" altLang="en-US" sz="6000" dirty="0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6000" dirty="0" err="1">
                <a:solidFill>
                  <a:srgbClr val="0070C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nước</a:t>
            </a:r>
            <a:r>
              <a:rPr lang="en-US" altLang="en-US" sz="5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48AA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4FCDF1D-F299-4153-B0EC-04BDB2CB1F37}"/>
              </a:ext>
            </a:extLst>
          </p:cNvPr>
          <p:cNvGrpSpPr/>
          <p:nvPr/>
        </p:nvGrpSpPr>
        <p:grpSpPr>
          <a:xfrm>
            <a:off x="1101209" y="360033"/>
            <a:ext cx="2888740" cy="1440335"/>
            <a:chOff x="4978469" y="157617"/>
            <a:chExt cx="2888740" cy="2452384"/>
          </a:xfrm>
        </p:grpSpPr>
        <p:pic>
          <p:nvPicPr>
            <p:cNvPr id="9" name="PA_库_图片 961">
              <a:extLst>
                <a:ext uri="{FF2B5EF4-FFF2-40B4-BE49-F238E27FC236}">
                  <a16:creationId xmlns:a16="http://schemas.microsoft.com/office/drawing/2014/main" id="{642F50CA-BD4E-4DC9-A063-85DFB543A1E7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469" y="191762"/>
              <a:ext cx="2613168" cy="2418239"/>
            </a:xfrm>
            <a:prstGeom prst="rect">
              <a:avLst/>
            </a:prstGeom>
          </p:spPr>
        </p:pic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17B15DD7-3351-4E62-8320-45D43F9BFB4B}"/>
                </a:ext>
              </a:extLst>
            </p:cNvPr>
            <p:cNvSpPr txBox="1"/>
            <p:nvPr/>
          </p:nvSpPr>
          <p:spPr>
            <a:xfrm>
              <a:off x="5491999" y="157617"/>
              <a:ext cx="2375210" cy="1598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 b="1">
                  <a:solidFill>
                    <a:srgbClr val="8D7545"/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sz="5500" dirty="0" err="1">
                  <a:solidFill>
                    <a:schemeClr val="accent2">
                      <a:lumMod val="75000"/>
                    </a:schemeClr>
                  </a:solidFill>
                  <a:latin typeface="UVF You Make Me Smile" panose="02000603000000000000" pitchFamily="2" charset="0"/>
                  <a:ea typeface="UVF You Make Me Smile" panose="02000603000000000000" pitchFamily="2" charset="0"/>
                </a:rPr>
                <a:t>Suy</a:t>
              </a:r>
              <a:r>
                <a:rPr lang="en-US" altLang="zh-CN" sz="5500" dirty="0">
                  <a:solidFill>
                    <a:schemeClr val="accent2">
                      <a:lumMod val="75000"/>
                    </a:schemeClr>
                  </a:solidFill>
                  <a:latin typeface="UVF You Make Me Smile" panose="02000603000000000000" pitchFamily="2" charset="0"/>
                  <a:ea typeface="UVF You Make Me Smile" panose="02000603000000000000" pitchFamily="2" charset="0"/>
                </a:rPr>
                <a:t> </a:t>
              </a:r>
              <a:r>
                <a:rPr lang="en-US" altLang="zh-CN" sz="5500" dirty="0" err="1">
                  <a:solidFill>
                    <a:schemeClr val="accent2">
                      <a:lumMod val="75000"/>
                    </a:schemeClr>
                  </a:solidFill>
                  <a:latin typeface="UVF You Make Me Smile" panose="02000603000000000000" pitchFamily="2" charset="0"/>
                  <a:ea typeface="UVF You Make Me Smile" panose="02000603000000000000" pitchFamily="2" charset="0"/>
                </a:rPr>
                <a:t>nghĩ</a:t>
              </a:r>
              <a:endParaRPr lang="zh-CN" altLang="en-US" sz="5500" dirty="0">
                <a:solidFill>
                  <a:schemeClr val="accent2">
                    <a:lumMod val="75000"/>
                  </a:schemeClr>
                </a:solidFill>
                <a:latin typeface="UVF You Make Me Smile" panose="020006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57"/>
          <p:cNvSpPr>
            <a:spLocks noChangeArrowheads="1"/>
          </p:cNvSpPr>
          <p:nvPr/>
        </p:nvSpPr>
        <p:spPr bwMode="auto">
          <a:xfrm>
            <a:off x="9690101" y="2740026"/>
            <a:ext cx="2112433" cy="7921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sz="3000">
              <a:latin typeface="#9Slide03 AmpleSoft Bold" panose="02000000000000000000" pitchFamily="2" charset="0"/>
            </a:endParaRPr>
          </a:p>
        </p:txBody>
      </p:sp>
      <p:sp>
        <p:nvSpPr>
          <p:cNvPr id="13315" name="Oval 49"/>
          <p:cNvSpPr>
            <a:spLocks noChangeArrowheads="1"/>
          </p:cNvSpPr>
          <p:nvPr/>
        </p:nvSpPr>
        <p:spPr bwMode="auto">
          <a:xfrm>
            <a:off x="4559300" y="836613"/>
            <a:ext cx="2305051" cy="6477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sz="3000">
              <a:latin typeface="#9Slide03 AmpleSoft Bold" panose="02000000000000000000" pitchFamily="2" charset="0"/>
            </a:endParaRPr>
          </a:p>
        </p:txBody>
      </p:sp>
      <p:sp>
        <p:nvSpPr>
          <p:cNvPr id="13316" name="Oval 48"/>
          <p:cNvSpPr>
            <a:spLocks noChangeArrowheads="1"/>
          </p:cNvSpPr>
          <p:nvPr/>
        </p:nvSpPr>
        <p:spPr bwMode="auto">
          <a:xfrm>
            <a:off x="0" y="2454275"/>
            <a:ext cx="1678517" cy="8636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sz="3000">
              <a:latin typeface="#9Slide03 AmpleSoft Bold" panose="02000000000000000000" pitchFamily="2" charset="0"/>
            </a:endParaRPr>
          </a:p>
        </p:txBody>
      </p:sp>
      <p:sp>
        <p:nvSpPr>
          <p:cNvPr id="13317" name="Oval 47"/>
          <p:cNvSpPr>
            <a:spLocks noChangeArrowheads="1"/>
          </p:cNvSpPr>
          <p:nvPr/>
        </p:nvSpPr>
        <p:spPr bwMode="auto">
          <a:xfrm>
            <a:off x="7056967" y="5103813"/>
            <a:ext cx="2302933" cy="7921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sz="3000">
              <a:latin typeface="#9Slide03 AmpleSoft Bold" panose="02000000000000000000" pitchFamily="2" charset="0"/>
            </a:endParaRPr>
          </a:p>
        </p:txBody>
      </p:sp>
      <p:sp>
        <p:nvSpPr>
          <p:cNvPr id="13318" name="Oval 46"/>
          <p:cNvSpPr>
            <a:spLocks noChangeArrowheads="1"/>
          </p:cNvSpPr>
          <p:nvPr/>
        </p:nvSpPr>
        <p:spPr bwMode="auto">
          <a:xfrm>
            <a:off x="1" y="4759326"/>
            <a:ext cx="2544233" cy="7921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sz="3000">
              <a:latin typeface="#9Slide03 AmpleSoft Bold" panose="02000000000000000000" pitchFamily="2" charset="0"/>
            </a:endParaRPr>
          </a:p>
        </p:txBody>
      </p:sp>
      <p:sp>
        <p:nvSpPr>
          <p:cNvPr id="13319" name="Oval 45"/>
          <p:cNvSpPr>
            <a:spLocks noChangeArrowheads="1"/>
          </p:cNvSpPr>
          <p:nvPr/>
        </p:nvSpPr>
        <p:spPr bwMode="auto">
          <a:xfrm>
            <a:off x="789517" y="1019175"/>
            <a:ext cx="2209800" cy="863600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3000">
              <a:latin typeface="#9Slide03 AmpleSoft Bold" panose="02000000000000000000" pitchFamily="2" charset="0"/>
            </a:endParaRPr>
          </a:p>
        </p:txBody>
      </p:sp>
      <p:sp>
        <p:nvSpPr>
          <p:cNvPr id="70682" name="Oval 26"/>
          <p:cNvSpPr>
            <a:spLocks noChangeArrowheads="1"/>
          </p:cNvSpPr>
          <p:nvPr/>
        </p:nvSpPr>
        <p:spPr bwMode="auto">
          <a:xfrm>
            <a:off x="719667" y="981075"/>
            <a:ext cx="2305051" cy="935038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Hạt nước </a:t>
            </a:r>
          </a:p>
          <a:p>
            <a:pPr algn="ctr"/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nhỏ li ti</a:t>
            </a:r>
            <a:r>
              <a:rPr lang="en-US" altLang="en-US" sz="3000">
                <a:solidFill>
                  <a:srgbClr val="9900CC"/>
                </a:solidFill>
                <a:latin typeface="#9Slide03 AmpleSoft Bold" panose="02000000000000000000" pitchFamily="2" charset="0"/>
              </a:rPr>
              <a:t> </a:t>
            </a:r>
          </a:p>
        </p:txBody>
      </p:sp>
      <p:sp>
        <p:nvSpPr>
          <p:cNvPr id="70683" name="Oval 27"/>
          <p:cNvSpPr>
            <a:spLocks noChangeArrowheads="1"/>
          </p:cNvSpPr>
          <p:nvPr/>
        </p:nvSpPr>
        <p:spPr bwMode="auto">
          <a:xfrm>
            <a:off x="4559300" y="836614"/>
            <a:ext cx="2302933" cy="649287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Mây</a:t>
            </a:r>
          </a:p>
        </p:txBody>
      </p:sp>
      <p:sp>
        <p:nvSpPr>
          <p:cNvPr id="70685" name="Oval 29"/>
          <p:cNvSpPr>
            <a:spLocks noChangeArrowheads="1"/>
          </p:cNvSpPr>
          <p:nvPr/>
        </p:nvSpPr>
        <p:spPr bwMode="auto">
          <a:xfrm>
            <a:off x="7056967" y="5084763"/>
            <a:ext cx="2207684" cy="863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3000">
                <a:solidFill>
                  <a:srgbClr val="9900CC"/>
                </a:solidFill>
                <a:latin typeface="#9Slide03 AmpleSoft Bold" panose="02000000000000000000" pitchFamily="2" charset="0"/>
              </a:rPr>
              <a:t>  </a:t>
            </a:r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Nước sông,</a:t>
            </a:r>
          </a:p>
          <a:p>
            <a:pPr algn="ctr"/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hồ, biển</a:t>
            </a:r>
            <a:r>
              <a:rPr lang="en-US" altLang="en-US" sz="3000">
                <a:solidFill>
                  <a:srgbClr val="FF0066"/>
                </a:solidFill>
                <a:latin typeface="#9Slide03 AmpleSoft Bold" panose="02000000000000000000" pitchFamily="2" charset="0"/>
              </a:rPr>
              <a:t>..</a:t>
            </a:r>
          </a:p>
        </p:txBody>
      </p:sp>
      <p:pic>
        <p:nvPicPr>
          <p:cNvPr id="13323" name="Picture 33" descr="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967" y="692150"/>
            <a:ext cx="39751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35" descr="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9288"/>
            <a:ext cx="4656667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36" descr="giot nuoc 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1" y="4437064"/>
            <a:ext cx="1113367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37" descr="mui 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17371" flipH="1">
            <a:off x="2261394" y="3974307"/>
            <a:ext cx="7731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81" name="Oval 25"/>
          <p:cNvSpPr>
            <a:spLocks noChangeArrowheads="1"/>
          </p:cNvSpPr>
          <p:nvPr/>
        </p:nvSpPr>
        <p:spPr bwMode="auto">
          <a:xfrm>
            <a:off x="0" y="2420939"/>
            <a:ext cx="1729317" cy="935037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Hơi nước</a:t>
            </a:r>
          </a:p>
        </p:txBody>
      </p:sp>
      <p:sp>
        <p:nvSpPr>
          <p:cNvPr id="70680" name="Oval 24"/>
          <p:cNvSpPr>
            <a:spLocks noChangeArrowheads="1"/>
          </p:cNvSpPr>
          <p:nvPr/>
        </p:nvSpPr>
        <p:spPr bwMode="auto">
          <a:xfrm>
            <a:off x="0" y="4724400"/>
            <a:ext cx="2592917" cy="865188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3000">
                <a:solidFill>
                  <a:srgbClr val="9900CC"/>
                </a:solidFill>
                <a:latin typeface="#9Slide03 AmpleSoft Bold" panose="02000000000000000000" pitchFamily="2" charset="0"/>
              </a:rPr>
              <a:t>  </a:t>
            </a:r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Nước sông,</a:t>
            </a:r>
          </a:p>
          <a:p>
            <a:pPr algn="ctr"/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hồ, biển</a:t>
            </a:r>
            <a:r>
              <a:rPr lang="en-US" altLang="en-US" sz="3000">
                <a:solidFill>
                  <a:srgbClr val="FF0066"/>
                </a:solidFill>
                <a:latin typeface="#9Slide03 AmpleSoft Bold" panose="02000000000000000000" pitchFamily="2" charset="0"/>
              </a:rPr>
              <a:t>..</a:t>
            </a:r>
          </a:p>
        </p:txBody>
      </p:sp>
      <p:pic>
        <p:nvPicPr>
          <p:cNvPr id="13329" name="Picture 39" descr="0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584" y="1341438"/>
            <a:ext cx="1056216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40" descr="0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85" y="2420938"/>
            <a:ext cx="3456516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Picture 41" descr="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333" y="5805488"/>
            <a:ext cx="4656667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2" name="Picture 42" descr="0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234" y="4724400"/>
            <a:ext cx="1208617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3" name="Picture 44" descr="0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3284539"/>
            <a:ext cx="28321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4" name="Picture 52" descr="mui 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5687" flipV="1">
            <a:off x="2446867" y="1628775"/>
            <a:ext cx="975784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Picture 53" descr="mui 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2500" flipV="1">
            <a:off x="5327651" y="1268413"/>
            <a:ext cx="97578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6" name="Picture 54" descr="mui 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7927" flipV="1">
            <a:off x="8713524" y="2144449"/>
            <a:ext cx="731837" cy="105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7" name="Picture 55" descr="mui 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58961" flipV="1">
            <a:off x="6000751" y="5661026"/>
            <a:ext cx="97578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712" name="Oval 56"/>
          <p:cNvSpPr>
            <a:spLocks noChangeArrowheads="1"/>
          </p:cNvSpPr>
          <p:nvPr/>
        </p:nvSpPr>
        <p:spPr bwMode="auto">
          <a:xfrm>
            <a:off x="9647767" y="2708275"/>
            <a:ext cx="2207684" cy="863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3000">
                <a:solidFill>
                  <a:srgbClr val="9900CC"/>
                </a:solidFill>
                <a:latin typeface="#9Slide03 AmpleSoft Bold" panose="02000000000000000000" pitchFamily="2" charset="0"/>
              </a:rPr>
              <a:t>  </a:t>
            </a:r>
            <a:r>
              <a:rPr lang="en-US" altLang="en-US" sz="3000" b="1">
                <a:solidFill>
                  <a:srgbClr val="FF0066"/>
                </a:solidFill>
                <a:latin typeface="#9Slide03 AmpleSoft Bold" panose="02000000000000000000" pitchFamily="2" charset="0"/>
              </a:rPr>
              <a:t>Mưa</a:t>
            </a:r>
            <a:endParaRPr lang="en-US" altLang="en-US" sz="3000">
              <a:solidFill>
                <a:srgbClr val="FF0066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0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82" grpId="0" animBg="1"/>
      <p:bldP spid="70683" grpId="0" animBg="1"/>
      <p:bldP spid="70685" grpId="0" animBg="1"/>
      <p:bldP spid="70681" grpId="0" animBg="1"/>
      <p:bldP spid="70680" grpId="0" animBg="1"/>
      <p:bldP spid="707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126161" y="1671870"/>
            <a:ext cx="11727568" cy="3514259"/>
          </a:xfrm>
          <a:prstGeom prst="rect">
            <a:avLst/>
          </a:prstGeom>
        </p:spPr>
      </p:pic>
      <p:sp>
        <p:nvSpPr>
          <p:cNvPr id="921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FF0066"/>
                </a:solidFill>
              </a:rPr>
              <a:t>    </a:t>
            </a:r>
          </a:p>
        </p:txBody>
      </p:sp>
      <p:sp>
        <p:nvSpPr>
          <p:cNvPr id="9223" name="Text Box 4">
            <a:extLst>
              <a:ext uri="{FF2B5EF4-FFF2-40B4-BE49-F238E27FC236}">
                <a16:creationId xmlns:a16="http://schemas.microsoft.com/office/drawing/2014/main" id="{4D56D302-1CC2-4089-9846-C6C2724F6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980" y="2741844"/>
            <a:ext cx="8229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Hơi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nước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bay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lên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cao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,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gặp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lạnh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ngưng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tu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̣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thành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những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hạt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nước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rất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nhỏ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,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tạo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nên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các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đám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mây</a:t>
            </a:r>
            <a:r>
              <a:rPr lang="en-US" sz="3600" b="1" dirty="0">
                <a:solidFill>
                  <a:schemeClr val="tx2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.</a:t>
            </a:r>
          </a:p>
          <a:p>
            <a:endParaRPr lang="en-US" altLang="en-US" sz="3600" b="1" dirty="0">
              <a:solidFill>
                <a:schemeClr val="tx2"/>
              </a:solidFill>
              <a:latin typeface="Snell" pitchFamily="34" charset="0"/>
              <a:ea typeface="Snell" pitchFamily="34" charset="0"/>
              <a:cs typeface="Snel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2259898" y="399673"/>
            <a:ext cx="8029184" cy="1408282"/>
            <a:chOff x="981411" y="1557924"/>
            <a:chExt cx="9977377" cy="4656929"/>
          </a:xfrm>
        </p:grpSpPr>
        <p:sp>
          <p:nvSpPr>
            <p:cNvPr id="7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981411" y="1557924"/>
              <a:ext cx="9977377" cy="46569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en-US" sz="6000" b="1" dirty="0">
                <a:solidFill>
                  <a:schemeClr val="tx2"/>
                </a:solidFill>
                <a:latin typeface="UTM Futura Extra" panose="02040603050506020204" pitchFamily="18" charset="0"/>
              </a:endParaRPr>
            </a:p>
            <a:p>
              <a:pPr algn="ctr"/>
              <a:r>
                <a:rPr lang="en-US" altLang="en-US" sz="45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1. </a:t>
              </a:r>
              <a:r>
                <a:rPr lang="en-US" altLang="en-US" sz="45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Sự</a:t>
              </a:r>
              <a:r>
                <a:rPr lang="en-US" altLang="en-US" sz="4500" b="1" dirty="0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 </a:t>
              </a:r>
              <a:r>
                <a:rPr lang="en-US" altLang="en-US" sz="45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hình</a:t>
              </a:r>
              <a:r>
                <a:rPr lang="en-US" altLang="en-US" sz="4500" b="1" dirty="0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 </a:t>
              </a:r>
              <a:r>
                <a:rPr lang="en-US" altLang="en-US" sz="45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thành</a:t>
              </a:r>
              <a:r>
                <a:rPr lang="en-US" altLang="en-US" sz="4500" b="1" dirty="0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 </a:t>
              </a:r>
              <a:r>
                <a:rPr lang="en-US" altLang="en-US" sz="4500" b="1" dirty="0" err="1">
                  <a:solidFill>
                    <a:schemeClr val="tx2"/>
                  </a:solidFill>
                  <a:latin typeface="UTM Futura Extra" panose="02040603050506020204" pitchFamily="18" charset="0"/>
                  <a:cs typeface="Times New Roman" pitchFamily="18" charset="0"/>
                </a:rPr>
                <a:t>mây</a:t>
              </a:r>
              <a:endParaRPr lang="en-US" altLang="en-US" sz="4500" b="1" dirty="0">
                <a:solidFill>
                  <a:schemeClr val="tx2"/>
                </a:solidFill>
                <a:latin typeface="UTM Futura Extra" panose="02040603050506020204" pitchFamily="18" charset="0"/>
                <a:cs typeface="Times New Roman" pitchFamily="18" charset="0"/>
              </a:endParaRPr>
            </a:p>
            <a:p>
              <a:pPr algn="ctr"/>
              <a:endParaRPr lang="zh-CN" altLang="en-US" sz="6000" dirty="0"/>
            </a:p>
          </p:txBody>
        </p:sp>
        <p:sp>
          <p:nvSpPr>
            <p:cNvPr id="8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1208559" y="1889899"/>
              <a:ext cx="9523081" cy="3888233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9154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7">
            <a:extLst>
              <a:ext uri="{FF2B5EF4-FFF2-40B4-BE49-F238E27FC236}">
                <a16:creationId xmlns:a16="http://schemas.microsoft.com/office/drawing/2014/main" id="{A4513E28-B5CC-48D3-A98A-FE922B5E4ED7}"/>
              </a:ext>
            </a:extLst>
          </p:cNvPr>
          <p:cNvSpPr/>
          <p:nvPr/>
        </p:nvSpPr>
        <p:spPr>
          <a:xfrm>
            <a:off x="1873406" y="1692802"/>
            <a:ext cx="8218448" cy="3827052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Mây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có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rất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nhiều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màu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sắc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và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hình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dạng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thú</a:t>
            </a:r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altLang="zh-CN" sz="5400" b="1" dirty="0" err="1">
                <a:solidFill>
                  <a:schemeClr val="accent1">
                    <a:lumMod val="50000"/>
                  </a:schemeClr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vị</a:t>
            </a:r>
            <a:endParaRPr lang="zh-CN" altLang="en-US" sz="5400" b="1" dirty="0">
              <a:solidFill>
                <a:schemeClr val="accent1">
                  <a:lumMod val="50000"/>
                </a:schemeClr>
              </a:solidFill>
              <a:latin typeface="Snell" pitchFamily="34" charset="0"/>
              <a:ea typeface="Snell" pitchFamily="34" charset="0"/>
              <a:cs typeface="Snel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0FC5A2-F14D-4C81-BEDF-EEA9DD5BB448}"/>
              </a:ext>
            </a:extLst>
          </p:cNvPr>
          <p:cNvGrpSpPr/>
          <p:nvPr/>
        </p:nvGrpSpPr>
        <p:grpSpPr>
          <a:xfrm rot="168127">
            <a:off x="9250949" y="-310848"/>
            <a:ext cx="2879515" cy="2587925"/>
            <a:chOff x="8977368" y="2339125"/>
            <a:chExt cx="3008267" cy="2587925"/>
          </a:xfrm>
        </p:grpSpPr>
        <p:pic>
          <p:nvPicPr>
            <p:cNvPr id="4" name="图片 8">
              <a:extLst>
                <a:ext uri="{FF2B5EF4-FFF2-40B4-BE49-F238E27FC236}">
                  <a16:creationId xmlns:a16="http://schemas.microsoft.com/office/drawing/2014/main" id="{A19F288A-CDE0-4B07-955A-1DE44F08B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5700">
              <a:off x="9089909" y="2945971"/>
              <a:ext cx="2895726" cy="19810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6" name="图片 11">
              <a:extLst>
                <a:ext uri="{FF2B5EF4-FFF2-40B4-BE49-F238E27FC236}">
                  <a16:creationId xmlns:a16="http://schemas.microsoft.com/office/drawing/2014/main" id="{88E2DB81-DB90-40C4-A390-D8AA15BCA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7368" y="2339125"/>
              <a:ext cx="927249" cy="92724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AE4B89D-D1BC-497E-89C6-47209307E851}"/>
              </a:ext>
            </a:extLst>
          </p:cNvPr>
          <p:cNvGrpSpPr/>
          <p:nvPr/>
        </p:nvGrpSpPr>
        <p:grpSpPr>
          <a:xfrm rot="706996">
            <a:off x="428324" y="-635389"/>
            <a:ext cx="3526973" cy="2831759"/>
            <a:chOff x="5063311" y="2567808"/>
            <a:chExt cx="2728721" cy="2534425"/>
          </a:xfrm>
        </p:grpSpPr>
        <p:pic>
          <p:nvPicPr>
            <p:cNvPr id="8" name="图片 5">
              <a:extLst>
                <a:ext uri="{FF2B5EF4-FFF2-40B4-BE49-F238E27FC236}">
                  <a16:creationId xmlns:a16="http://schemas.microsoft.com/office/drawing/2014/main" id="{536CD14F-56B4-4BC1-8A2A-E5C110FDB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3664">
              <a:off x="5063311" y="3180638"/>
              <a:ext cx="2186684" cy="19215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9" name="图片 10">
              <a:extLst>
                <a:ext uri="{FF2B5EF4-FFF2-40B4-BE49-F238E27FC236}">
                  <a16:creationId xmlns:a16="http://schemas.microsoft.com/office/drawing/2014/main" id="{D73F7C86-60FD-4522-BB56-95121B415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4783" y="2567808"/>
              <a:ext cx="927249" cy="927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93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990" y="223839"/>
            <a:ext cx="7839262" cy="5124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547" y="354893"/>
            <a:ext cx="8219107" cy="4650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617597"/>
            <a:ext cx="7803371" cy="47304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48" y="803861"/>
            <a:ext cx="8098034" cy="49931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65337" y="961598"/>
            <a:ext cx="5216767" cy="6183163"/>
          </a:xfrm>
          <a:prstGeom prst="rect">
            <a:avLst/>
          </a:prstGeom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88E2DB81-DB90-40C4-A390-D8AA15BCAF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5384">
            <a:off x="562059" y="-157378"/>
            <a:ext cx="301759" cy="64377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58CE2D6-0686-4960-98EA-6638EC15AA17}"/>
              </a:ext>
            </a:extLst>
          </p:cNvPr>
          <p:cNvGrpSpPr/>
          <p:nvPr/>
        </p:nvGrpSpPr>
        <p:grpSpPr>
          <a:xfrm>
            <a:off x="412748" y="223839"/>
            <a:ext cx="3091168" cy="1861946"/>
            <a:chOff x="1828992" y="878810"/>
            <a:chExt cx="2567574" cy="2376046"/>
          </a:xfrm>
        </p:grpSpPr>
        <p:pic>
          <p:nvPicPr>
            <p:cNvPr id="11" name="PA_库_图片 961">
              <a:extLst>
                <a:ext uri="{FF2B5EF4-FFF2-40B4-BE49-F238E27FC236}">
                  <a16:creationId xmlns:a16="http://schemas.microsoft.com/office/drawing/2014/main" id="{082E7030-29F9-468F-9C00-BA188210D5C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992" y="878810"/>
              <a:ext cx="2567574" cy="2376046"/>
            </a:xfrm>
            <a:prstGeom prst="rect">
              <a:avLst/>
            </a:prstGeom>
          </p:spPr>
        </p:pic>
        <p:sp>
          <p:nvSpPr>
            <p:cNvPr id="12" name="文本框 6">
              <a:extLst>
                <a:ext uri="{FF2B5EF4-FFF2-40B4-BE49-F238E27FC236}">
                  <a16:creationId xmlns:a16="http://schemas.microsoft.com/office/drawing/2014/main" id="{42D99FB0-A04B-4DF1-9C6F-DD87F38BAAC2}"/>
                </a:ext>
              </a:extLst>
            </p:cNvPr>
            <p:cNvSpPr txBox="1"/>
            <p:nvPr/>
          </p:nvSpPr>
          <p:spPr>
            <a:xfrm>
              <a:off x="1982794" y="1300957"/>
              <a:ext cx="2259970" cy="1531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accent2">
                      <a:lumMod val="75000"/>
                    </a:schemeClr>
                  </a:solidFill>
                  <a:latin typeface="UVN Ai Cap Nang" panose="020408030505060202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Nhiều</a:t>
              </a:r>
              <a:r>
                <a:rPr lang="en-US" altLang="zh-CN" sz="3600" b="1" dirty="0">
                  <a:solidFill>
                    <a:schemeClr val="accent2">
                      <a:lumMod val="75000"/>
                    </a:schemeClr>
                  </a:solidFill>
                  <a:latin typeface="UVN Ai Cap Nang" panose="020408030505060202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accent2">
                      <a:lumMod val="75000"/>
                    </a:schemeClr>
                  </a:solidFill>
                  <a:latin typeface="UVN Ai Cap Nang" panose="020408030505060202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màu</a:t>
              </a:r>
              <a:r>
                <a:rPr lang="en-US" altLang="zh-CN" sz="3600" b="1" dirty="0">
                  <a:solidFill>
                    <a:schemeClr val="accent2">
                      <a:lumMod val="75000"/>
                    </a:schemeClr>
                  </a:solidFill>
                  <a:latin typeface="UVN Ai Cap Nang" panose="020408030505060202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accent2">
                      <a:lumMod val="75000"/>
                    </a:schemeClr>
                  </a:solidFill>
                  <a:latin typeface="UVN Ai Cap Nang" panose="020408030505060202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sắc</a:t>
              </a:r>
              <a:endParaRPr lang="zh-CN" altLang="en-US" sz="3600" b="1" dirty="0">
                <a:solidFill>
                  <a:schemeClr val="accent2">
                    <a:lumMod val="75000"/>
                  </a:schemeClr>
                </a:solidFill>
                <a:latin typeface="UVN Ai Cap Nang" panose="02040803050506020204" pitchFamily="18" charset="0"/>
                <a:ea typeface="包图小白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73042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3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6" descr="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070" y="396781"/>
            <a:ext cx="7922057" cy="4504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4483" y="1563655"/>
            <a:ext cx="4932041" cy="5836695"/>
          </a:xfrm>
          <a:prstGeom prst="rect">
            <a:avLst/>
          </a:prstGeom>
        </p:spPr>
      </p:pic>
      <p:pic>
        <p:nvPicPr>
          <p:cNvPr id="14" name="PA_库_图片 961">
            <a:extLst>
              <a:ext uri="{FF2B5EF4-FFF2-40B4-BE49-F238E27FC236}">
                <a16:creationId xmlns:a16="http://schemas.microsoft.com/office/drawing/2014/main" id="{082E7030-29F9-468F-9C00-BA188210D5C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631"/>
            <a:ext cx="3091168" cy="1861946"/>
          </a:xfrm>
          <a:prstGeom prst="rect">
            <a:avLst/>
          </a:prstGeom>
        </p:spPr>
      </p:pic>
      <p:sp>
        <p:nvSpPr>
          <p:cNvPr id="15" name="文本框 6">
            <a:extLst>
              <a:ext uri="{FF2B5EF4-FFF2-40B4-BE49-F238E27FC236}">
                <a16:creationId xmlns:a16="http://schemas.microsoft.com/office/drawing/2014/main" id="{42D99FB0-A04B-4DF1-9C6F-DD87F38BAAC2}"/>
              </a:ext>
            </a:extLst>
          </p:cNvPr>
          <p:cNvSpPr txBox="1"/>
          <p:nvPr/>
        </p:nvSpPr>
        <p:spPr>
          <a:xfrm>
            <a:off x="213916" y="783784"/>
            <a:ext cx="2720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chemeClr val="accent2">
                    <a:lumMod val="75000"/>
                  </a:schemeClr>
                </a:solidFill>
                <a:latin typeface="UVN Ai Cap Nang" panose="020408030505060202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Nhiều</a:t>
            </a:r>
            <a:r>
              <a:rPr lang="en-US" altLang="zh-CN" sz="3600" b="1" dirty="0">
                <a:solidFill>
                  <a:schemeClr val="accent2">
                    <a:lumMod val="75000"/>
                  </a:schemeClr>
                </a:solidFill>
                <a:latin typeface="UVN Ai Cap Nang" panose="020408030505060202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75000"/>
                  </a:schemeClr>
                </a:solidFill>
                <a:latin typeface="UVN Ai Cap Nang" panose="020408030505060202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hình</a:t>
            </a:r>
            <a:r>
              <a:rPr lang="en-US" altLang="zh-CN" sz="3600" b="1" dirty="0">
                <a:solidFill>
                  <a:schemeClr val="accent2">
                    <a:lumMod val="75000"/>
                  </a:schemeClr>
                </a:solidFill>
                <a:latin typeface="UVN Ai Cap Nang" panose="020408030505060202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75000"/>
                  </a:schemeClr>
                </a:solidFill>
                <a:latin typeface="UVN Ai Cap Nang" panose="020408030505060202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dạng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UVN Ai Cap Nang" panose="02040803050506020204" pitchFamily="18" charset="0"/>
              <a:ea typeface="包图小白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6" name="Picture 5" descr="rr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426" y="396781"/>
            <a:ext cx="8214701" cy="4851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8" descr="ss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422" y="342985"/>
            <a:ext cx="8028673" cy="4951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6" descr="cloud-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10" y="602926"/>
            <a:ext cx="8282001" cy="4895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8" descr="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084" y="696658"/>
            <a:ext cx="8151927" cy="4597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f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691" y="531351"/>
            <a:ext cx="7788990" cy="4648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8937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6F673B85-7059-4229-9972-982C29CF5436}"/>
              </a:ext>
            </a:extLst>
          </p:cNvPr>
          <p:cNvGrpSpPr/>
          <p:nvPr/>
        </p:nvGrpSpPr>
        <p:grpSpPr>
          <a:xfrm>
            <a:off x="1152095" y="1819301"/>
            <a:ext cx="9977377" cy="4656929"/>
            <a:chOff x="1006064" y="1522807"/>
            <a:chExt cx="9977377" cy="4656929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2C048EE0-B8F7-43E4-89E7-8EAB95C4E8E9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: 圆角 2">
              <a:extLst>
                <a:ext uri="{FF2B5EF4-FFF2-40B4-BE49-F238E27FC236}">
                  <a16:creationId xmlns:a16="http://schemas.microsoft.com/office/drawing/2014/main" id="{07E51AAA-A554-45F0-B148-DD0D05E988B0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06" y="-113468"/>
            <a:ext cx="2565003" cy="256500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C57FD5-482E-43CB-A6EF-159952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2150346" y="-487902"/>
            <a:ext cx="7827667" cy="273244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00B2194-40F8-4DD7-8ADC-29385121388C}"/>
              </a:ext>
            </a:extLst>
          </p:cNvPr>
          <p:cNvSpPr txBox="1"/>
          <p:nvPr/>
        </p:nvSpPr>
        <p:spPr>
          <a:xfrm>
            <a:off x="4498734" y="502149"/>
            <a:ext cx="5362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>
                <a:solidFill>
                  <a:srgbClr val="D66242"/>
                </a:solidFill>
                <a:highlight>
                  <a:srgbClr val="FFFFC5"/>
                </a:highlight>
                <a:latin typeface="#9Slide03 AmpleSoft" panose="02000000000000000000" pitchFamily="2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KHỞI ĐỘNG</a:t>
            </a:r>
            <a:endParaRPr lang="zh-CN" altLang="en-US" sz="6000" b="1" dirty="0">
              <a:solidFill>
                <a:srgbClr val="D66242"/>
              </a:solidFill>
              <a:highlight>
                <a:srgbClr val="FFFFC5"/>
              </a:highlight>
              <a:latin typeface="#9Slide03 AmpleSoft" panose="02000000000000000000" pitchFamily="2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:a16="http://schemas.microsoft.com/office/drawing/2014/main" id="{87362B4B-4DBB-4911-A927-A859C5130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838" y="2483401"/>
            <a:ext cx="1517814" cy="1253271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21">
            <a:extLst>
              <a:ext uri="{FF2B5EF4-FFF2-40B4-BE49-F238E27FC236}">
                <a16:creationId xmlns:a16="http://schemas.microsoft.com/office/drawing/2014/main" id="{DFD7AE74-37B4-4DA2-9C03-01130B06E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43" y="4343707"/>
            <a:ext cx="1792276" cy="1299566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文本框 10">
            <a:extLst>
              <a:ext uri="{FF2B5EF4-FFF2-40B4-BE49-F238E27FC236}">
                <a16:creationId xmlns:a16="http://schemas.microsoft.com/office/drawing/2014/main" id="{42CFD86E-D0E1-4606-91F4-2993565C8507}"/>
              </a:ext>
            </a:extLst>
          </p:cNvPr>
          <p:cNvSpPr txBox="1"/>
          <p:nvPr/>
        </p:nvSpPr>
        <p:spPr>
          <a:xfrm>
            <a:off x="1736650" y="4156523"/>
            <a:ext cx="9915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9600" b="1" dirty="0" err="1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nell" pitchFamily="34" charset="0"/>
                <a:ea typeface="Snell" pitchFamily="34" charset="0"/>
                <a:cs typeface="Snell" pitchFamily="34" charset="0"/>
              </a:rPr>
              <a:t>Khu</a:t>
            </a:r>
            <a:r>
              <a:rPr lang="en-US" sz="9600" b="1" dirty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9600" b="1" dirty="0" err="1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nell" pitchFamily="34" charset="0"/>
                <a:ea typeface="Snell" pitchFamily="34" charset="0"/>
                <a:cs typeface="Snell" pitchFamily="34" charset="0"/>
              </a:rPr>
              <a:t>vườn</a:t>
            </a:r>
            <a:r>
              <a:rPr lang="en-US" sz="9600" b="1" dirty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9600" b="1" dirty="0" err="1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nell" pitchFamily="34" charset="0"/>
                <a:ea typeface="Snell" pitchFamily="34" charset="0"/>
                <a:cs typeface="Snell" pitchFamily="34" charset="0"/>
              </a:rPr>
              <a:t>trên</a:t>
            </a:r>
            <a:r>
              <a:rPr lang="en-US" sz="9600" b="1" dirty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9600" b="1" dirty="0" err="1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nell" pitchFamily="34" charset="0"/>
                <a:ea typeface="Snell" pitchFamily="34" charset="0"/>
                <a:cs typeface="Snell" pitchFamily="34" charset="0"/>
              </a:rPr>
              <a:t>mây</a:t>
            </a:r>
            <a:endParaRPr lang="vi-VN" sz="9600" b="1" dirty="0">
              <a:solidFill>
                <a:schemeClr val="accent5">
                  <a:lumMod val="75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Snell" pitchFamily="34" charset="0"/>
              <a:ea typeface="Snell" pitchFamily="34" charset="0"/>
              <a:cs typeface="Snell" pitchFamily="34" charset="0"/>
            </a:endParaRPr>
          </a:p>
        </p:txBody>
      </p:sp>
      <p:pic>
        <p:nvPicPr>
          <p:cNvPr id="21" name="图片 5" descr="6">
            <a:extLst>
              <a:ext uri="{FF2B5EF4-FFF2-40B4-BE49-F238E27FC236}">
                <a16:creationId xmlns:a16="http://schemas.microsoft.com/office/drawing/2014/main" id="{F5BDC61C-27CB-416A-939B-7EA581D7F68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7449" t="21697"/>
          <a:stretch>
            <a:fillRect/>
          </a:stretch>
        </p:blipFill>
        <p:spPr>
          <a:xfrm>
            <a:off x="7546311" y="4343707"/>
            <a:ext cx="4629079" cy="2514293"/>
          </a:xfrm>
          <a:prstGeom prst="rect">
            <a:avLst/>
          </a:prstGeom>
        </p:spPr>
      </p:pic>
      <p:pic>
        <p:nvPicPr>
          <p:cNvPr id="22" name="图片 6" descr="6">
            <a:extLst>
              <a:ext uri="{FF2B5EF4-FFF2-40B4-BE49-F238E27FC236}">
                <a16:creationId xmlns:a16="http://schemas.microsoft.com/office/drawing/2014/main" id="{39727DEE-79C9-44EB-8335-F54D6829DC9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3422" r="20682" b="81749"/>
          <a:stretch>
            <a:fillRect/>
          </a:stretch>
        </p:blipFill>
        <p:spPr>
          <a:xfrm>
            <a:off x="10375296" y="0"/>
            <a:ext cx="2041525" cy="854710"/>
          </a:xfrm>
          <a:prstGeom prst="rect">
            <a:avLst/>
          </a:prstGeom>
        </p:spPr>
      </p:pic>
      <p:pic>
        <p:nvPicPr>
          <p:cNvPr id="23" name="图片 9" descr="4">
            <a:extLst>
              <a:ext uri="{FF2B5EF4-FFF2-40B4-BE49-F238E27FC236}">
                <a16:creationId xmlns:a16="http://schemas.microsoft.com/office/drawing/2014/main" id="{094B4936-51D1-4BC2-9244-7406246724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9725" y="1300662"/>
            <a:ext cx="1916430" cy="1424940"/>
          </a:xfrm>
          <a:prstGeom prst="rect">
            <a:avLst/>
          </a:prstGeom>
        </p:spPr>
      </p:pic>
      <p:pic>
        <p:nvPicPr>
          <p:cNvPr id="24" name="图片 6" descr="6">
            <a:extLst>
              <a:ext uri="{FF2B5EF4-FFF2-40B4-BE49-F238E27FC236}">
                <a16:creationId xmlns:a16="http://schemas.microsoft.com/office/drawing/2014/main" id="{4357BDA0-8FC2-43DB-9EDB-B600AEE10D1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3422" r="20682" b="81749"/>
          <a:stretch>
            <a:fillRect/>
          </a:stretch>
        </p:blipFill>
        <p:spPr>
          <a:xfrm flipV="1">
            <a:off x="-130406" y="6035156"/>
            <a:ext cx="2041525" cy="854710"/>
          </a:xfrm>
          <a:prstGeom prst="rect">
            <a:avLst/>
          </a:prstGeom>
        </p:spPr>
      </p:pic>
      <p:sp>
        <p:nvSpPr>
          <p:cNvPr id="17" name="文本框 4">
            <a:extLst>
              <a:ext uri="{FF2B5EF4-FFF2-40B4-BE49-F238E27FC236}">
                <a16:creationId xmlns:a16="http://schemas.microsoft.com/office/drawing/2014/main" id="{1AE956B1-5AD3-4012-8244-43911ECCB7A0}"/>
              </a:ext>
            </a:extLst>
          </p:cNvPr>
          <p:cNvSpPr txBox="1"/>
          <p:nvPr/>
        </p:nvSpPr>
        <p:spPr>
          <a:xfrm>
            <a:off x="3831131" y="2412094"/>
            <a:ext cx="6146882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altLang="zh-CN" sz="11500" b="1" dirty="0" err="1">
                <a:ln>
                  <a:solidFill>
                    <a:srgbClr val="EB6100"/>
                  </a:solidFill>
                </a:ln>
                <a:solidFill>
                  <a:srgbClr val="EB61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Trò</a:t>
            </a:r>
            <a:r>
              <a:rPr lang="en-US" altLang="zh-CN" sz="11500" b="1" dirty="0">
                <a:ln>
                  <a:solidFill>
                    <a:srgbClr val="EB6100"/>
                  </a:solidFill>
                </a:ln>
                <a:solidFill>
                  <a:srgbClr val="EB61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11500" b="1" dirty="0" err="1">
                <a:ln>
                  <a:solidFill>
                    <a:srgbClr val="EB6100"/>
                  </a:solidFill>
                </a:ln>
                <a:solidFill>
                  <a:srgbClr val="EB61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chơi</a:t>
            </a:r>
            <a:endParaRPr lang="zh-CN" altLang="en-US" sz="11500" b="1" dirty="0">
              <a:ln>
                <a:solidFill>
                  <a:srgbClr val="EB6100"/>
                </a:solidFill>
              </a:ln>
              <a:solidFill>
                <a:srgbClr val="EB61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edding K&amp;T" panose="02040603050506020204" pitchFamily="18" charset="0"/>
              <a:ea typeface="包图小白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75377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142845" y="1174182"/>
            <a:ext cx="11367276" cy="5678600"/>
          </a:xfrm>
          <a:prstGeom prst="rect">
            <a:avLst/>
          </a:prstGeom>
        </p:spPr>
      </p:pic>
      <p:sp>
        <p:nvSpPr>
          <p:cNvPr id="921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FF0066"/>
                </a:solidFill>
              </a:rPr>
              <a:t>   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2093934" y="161756"/>
            <a:ext cx="8004132" cy="1408282"/>
            <a:chOff x="1006064" y="1522807"/>
            <a:chExt cx="9977377" cy="4656929"/>
          </a:xfrm>
        </p:grpSpPr>
        <p:sp>
          <p:nvSpPr>
            <p:cNvPr id="15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en-US" sz="6000" b="1" dirty="0">
                <a:solidFill>
                  <a:schemeClr val="tx2"/>
                </a:solidFill>
                <a:latin typeface="UTM Futura Extra" panose="02040603050506020204" pitchFamily="18" charset="0"/>
              </a:endParaRPr>
            </a:p>
            <a:p>
              <a:pPr algn="ctr"/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2.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Mưa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từ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đâu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ra</a:t>
              </a:r>
              <a:endParaRPr lang="en-US" altLang="en-US" sz="6000" b="1" dirty="0">
                <a:solidFill>
                  <a:schemeClr val="tx2"/>
                </a:solidFill>
                <a:latin typeface="UTM Futura Extra" panose="02040603050506020204" pitchFamily="18" charset="0"/>
                <a:cs typeface="Times New Roman" pitchFamily="18" charset="0"/>
              </a:endParaRPr>
            </a:p>
            <a:p>
              <a:pPr algn="ctr"/>
              <a:endParaRPr lang="zh-CN" altLang="en-US" sz="6000" dirty="0"/>
            </a:p>
          </p:txBody>
        </p:sp>
        <p:sp>
          <p:nvSpPr>
            <p:cNvPr id="16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1208559" y="1889899"/>
              <a:ext cx="9523081" cy="3888233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26" name="Picture 2" descr="C:\Users\HP\Desktop\weather-background-stylized-cloud-rain-rainbow-icons-2455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211" y="2707105"/>
            <a:ext cx="7029190" cy="3561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33137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ẹ Ơi Tại Sao - Tập 3 - Những Cơn Mưa Đến Từ Đâu 00_00_25-00_02_2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80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7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-1027968" y="397470"/>
            <a:ext cx="13646527" cy="6817215"/>
          </a:xfrm>
          <a:prstGeom prst="rect">
            <a:avLst/>
          </a:prstGeom>
        </p:spPr>
      </p:pic>
      <p:sp>
        <p:nvSpPr>
          <p:cNvPr id="921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FF0066"/>
                </a:solidFill>
              </a:rPr>
              <a:t>    </a:t>
            </a:r>
          </a:p>
        </p:txBody>
      </p:sp>
      <p:sp>
        <p:nvSpPr>
          <p:cNvPr id="2" name="Rectangle 1"/>
          <p:cNvSpPr/>
          <p:nvPr/>
        </p:nvSpPr>
        <p:spPr>
          <a:xfrm>
            <a:off x="1582666" y="1681049"/>
            <a:ext cx="7592132" cy="50783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đám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mây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tiếp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tục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bay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lên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cao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Càng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lên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cao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càng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lạnh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càng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nhiều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hạt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nhỏ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đọng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lại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hợp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thành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giọt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lớn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trĩu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rơi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xuống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tạo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thành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HP001 4 hàng" pitchFamily="34" charset="0"/>
                <a:cs typeface="Times New Roman" pitchFamily="18" charset="0"/>
              </a:rPr>
              <a:t>mưa</a:t>
            </a:r>
            <a:r>
              <a:rPr lang="en-US" altLang="en-US" sz="3600" b="1" dirty="0"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2268108" y="217262"/>
            <a:ext cx="7453093" cy="1408282"/>
            <a:chOff x="3872276" y="1135286"/>
            <a:chExt cx="6329791" cy="4656930"/>
          </a:xfrm>
        </p:grpSpPr>
        <p:sp>
          <p:nvSpPr>
            <p:cNvPr id="25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3872276" y="1135286"/>
              <a:ext cx="6329791" cy="465693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en-US" sz="6000" b="1" dirty="0">
                <a:solidFill>
                  <a:schemeClr val="tx2"/>
                </a:solidFill>
                <a:latin typeface="UTM Futura Extra" panose="02040603050506020204" pitchFamily="18" charset="0"/>
              </a:endParaRPr>
            </a:p>
            <a:p>
              <a:pPr algn="ctr"/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2.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Mưa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từ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đâu</a:t>
              </a:r>
              <a:r>
                <a:rPr lang="en-US" altLang="en-US" sz="6000" b="1" dirty="0">
                  <a:solidFill>
                    <a:schemeClr val="tx2"/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altLang="en-US" sz="6000" b="1" dirty="0" err="1">
                  <a:solidFill>
                    <a:schemeClr val="tx2"/>
                  </a:solidFill>
                  <a:latin typeface="UTM Futura Extra" panose="02040603050506020204" pitchFamily="18" charset="0"/>
                </a:rPr>
                <a:t>ra</a:t>
              </a:r>
              <a:endParaRPr lang="en-US" altLang="en-US" sz="6000" b="1" dirty="0">
                <a:solidFill>
                  <a:schemeClr val="tx2"/>
                </a:solidFill>
                <a:latin typeface="UTM Futura Extra" panose="02040603050506020204" pitchFamily="18" charset="0"/>
                <a:cs typeface="Times New Roman" pitchFamily="18" charset="0"/>
              </a:endParaRPr>
            </a:p>
            <a:p>
              <a:pPr algn="ctr"/>
              <a:endParaRPr lang="zh-CN" altLang="en-US" sz="6000" dirty="0"/>
            </a:p>
          </p:txBody>
        </p:sp>
        <p:sp>
          <p:nvSpPr>
            <p:cNvPr id="26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4044418" y="1448623"/>
              <a:ext cx="6039777" cy="3888234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20FC5A2-F14D-4C81-BEDF-EEA9DD5BB448}"/>
              </a:ext>
            </a:extLst>
          </p:cNvPr>
          <p:cNvGrpSpPr/>
          <p:nvPr/>
        </p:nvGrpSpPr>
        <p:grpSpPr>
          <a:xfrm rot="1107882">
            <a:off x="9169575" y="1477401"/>
            <a:ext cx="2879515" cy="2587925"/>
            <a:chOff x="8977368" y="2339125"/>
            <a:chExt cx="3008267" cy="2587925"/>
          </a:xfrm>
        </p:grpSpPr>
        <p:pic>
          <p:nvPicPr>
            <p:cNvPr id="28" name="图片 8">
              <a:extLst>
                <a:ext uri="{FF2B5EF4-FFF2-40B4-BE49-F238E27FC236}">
                  <a16:creationId xmlns:a16="http://schemas.microsoft.com/office/drawing/2014/main" id="{A19F288A-CDE0-4B07-955A-1DE44F08B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5700">
              <a:off x="9089909" y="2945971"/>
              <a:ext cx="2895726" cy="19810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29" name="图片 11">
              <a:extLst>
                <a:ext uri="{FF2B5EF4-FFF2-40B4-BE49-F238E27FC236}">
                  <a16:creationId xmlns:a16="http://schemas.microsoft.com/office/drawing/2014/main" id="{88E2DB81-DB90-40C4-A390-D8AA15BCA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7368" y="2339125"/>
              <a:ext cx="927249" cy="927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0807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-1594623" y="555490"/>
            <a:ext cx="15267424" cy="6401395"/>
          </a:xfrm>
          <a:prstGeom prst="rect">
            <a:avLst/>
          </a:prstGeom>
        </p:spPr>
      </p:pic>
      <p:sp>
        <p:nvSpPr>
          <p:cNvPr id="921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FF0066"/>
                </a:solidFill>
              </a:rPr>
              <a:t>  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B6D4C08-CCDE-4FAB-8CFF-CB6D7ED06808}"/>
              </a:ext>
            </a:extLst>
          </p:cNvPr>
          <p:cNvGrpSpPr/>
          <p:nvPr/>
        </p:nvGrpSpPr>
        <p:grpSpPr>
          <a:xfrm>
            <a:off x="88430" y="-2439113"/>
            <a:ext cx="11727568" cy="4878225"/>
            <a:chOff x="2960914" y="2167570"/>
            <a:chExt cx="6346372" cy="48782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87274F7-1B32-4244-801E-D1B4DCC5E8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87" r="19865" b="23731"/>
            <a:stretch/>
          </p:blipFill>
          <p:spPr>
            <a:xfrm>
              <a:off x="2960914" y="2167570"/>
              <a:ext cx="6346372" cy="48782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CE98603-D8D5-4C69-910E-ADC5E5A92D76}"/>
                </a:ext>
              </a:extLst>
            </p:cNvPr>
            <p:cNvSpPr txBox="1"/>
            <p:nvPr/>
          </p:nvSpPr>
          <p:spPr>
            <a:xfrm>
              <a:off x="4533312" y="5312532"/>
              <a:ext cx="305798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Mưa</a:t>
              </a:r>
              <a:r>
                <a:rPr 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mang</a:t>
              </a:r>
              <a:r>
                <a:rPr 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lại</a:t>
              </a:r>
              <a:r>
                <a:rPr 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lợi</a:t>
              </a:r>
              <a:r>
                <a:rPr 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ích</a:t>
              </a:r>
              <a:r>
                <a:rPr 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gì</a:t>
              </a:r>
              <a:r>
                <a:rPr 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?</a:t>
              </a:r>
            </a:p>
          </p:txBody>
        </p:sp>
      </p:grpSp>
      <p:pic>
        <p:nvPicPr>
          <p:cNvPr id="9" name="Picture 6" descr="1645-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75" y="2439112"/>
            <a:ext cx="4950114" cy="3713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roi mua1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900" y="2543867"/>
            <a:ext cx="4644517" cy="3608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9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7274F7-1B32-4244-801E-D1B4DCC5E8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7" r="19865" b="23731"/>
          <a:stretch/>
        </p:blipFill>
        <p:spPr>
          <a:xfrm>
            <a:off x="-601249" y="-3751439"/>
            <a:ext cx="13052120" cy="10930114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32611" y="3066741"/>
            <a:ext cx="8229600" cy="230505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Cung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cấp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nước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cho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con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người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trong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sinh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hoạt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sản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xuất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Cung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cấp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nước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tưới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cho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cây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trồng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động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vật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thực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vật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None/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-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Cung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cấp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nước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cho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các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nhà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máy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thuỷ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điện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để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phát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điện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UVN Bach Dang Nang" panose="02070803090706020303" pitchFamily="18" charset="0"/>
                <a:cs typeface="Times New Roman" pitchFamily="18" charset="0"/>
              </a:rPr>
              <a:t>; …</a:t>
            </a:r>
          </a:p>
          <a:p>
            <a:pPr algn="just">
              <a:buFontTx/>
              <a:buNone/>
            </a:pP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UVN Bach Dang Nang" panose="02070803090706020303" pitchFamily="18" charset="0"/>
              <a:cs typeface="Times New Roman" pitchFamily="18" charset="0"/>
            </a:endParaRPr>
          </a:p>
        </p:txBody>
      </p:sp>
      <p:grpSp>
        <p:nvGrpSpPr>
          <p:cNvPr id="5" name="组合 260"/>
          <p:cNvGrpSpPr/>
          <p:nvPr/>
        </p:nvGrpSpPr>
        <p:grpSpPr>
          <a:xfrm>
            <a:off x="-117933" y="94126"/>
            <a:ext cx="2353866" cy="2361010"/>
            <a:chOff x="3908425" y="1851025"/>
            <a:chExt cx="3138488" cy="3148013"/>
          </a:xfrm>
        </p:grpSpPr>
        <p:grpSp>
          <p:nvGrpSpPr>
            <p:cNvPr id="6" name="组合 261"/>
            <p:cNvGrpSpPr/>
            <p:nvPr/>
          </p:nvGrpSpPr>
          <p:grpSpPr>
            <a:xfrm>
              <a:off x="6062663" y="3662363"/>
              <a:ext cx="984250" cy="1336675"/>
              <a:chOff x="6062663" y="3662363"/>
              <a:chExt cx="984250" cy="1336675"/>
            </a:xfrm>
          </p:grpSpPr>
          <p:sp>
            <p:nvSpPr>
              <p:cNvPr id="27" name="Freeform 3112"/>
              <p:cNvSpPr/>
              <p:nvPr/>
            </p:nvSpPr>
            <p:spPr bwMode="auto">
              <a:xfrm>
                <a:off x="6513513" y="4727575"/>
                <a:ext cx="157163" cy="90488"/>
              </a:xfrm>
              <a:custGeom>
                <a:avLst/>
                <a:gdLst>
                  <a:gd name="T0" fmla="*/ 0 w 99"/>
                  <a:gd name="T1" fmla="*/ 57 h 57"/>
                  <a:gd name="T2" fmla="*/ 99 w 99"/>
                  <a:gd name="T3" fmla="*/ 0 h 57"/>
                  <a:gd name="T4" fmla="*/ 40 w 99"/>
                  <a:gd name="T5" fmla="*/ 52 h 57"/>
                  <a:gd name="T6" fmla="*/ 76 w 99"/>
                  <a:gd name="T7" fmla="*/ 31 h 57"/>
                  <a:gd name="T8" fmla="*/ 54 w 99"/>
                  <a:gd name="T9" fmla="*/ 45 h 57"/>
                  <a:gd name="T10" fmla="*/ 66 w 99"/>
                  <a:gd name="T11" fmla="*/ 3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9" h="57">
                    <a:moveTo>
                      <a:pt x="0" y="57"/>
                    </a:moveTo>
                    <a:lnTo>
                      <a:pt x="99" y="0"/>
                    </a:lnTo>
                    <a:lnTo>
                      <a:pt x="40" y="52"/>
                    </a:lnTo>
                    <a:lnTo>
                      <a:pt x="76" y="31"/>
                    </a:lnTo>
                    <a:lnTo>
                      <a:pt x="54" y="45"/>
                    </a:lnTo>
                    <a:lnTo>
                      <a:pt x="66" y="38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Freeform 3116"/>
              <p:cNvSpPr/>
              <p:nvPr/>
            </p:nvSpPr>
            <p:spPr bwMode="auto">
              <a:xfrm>
                <a:off x="6757988" y="4479925"/>
                <a:ext cx="115888" cy="66675"/>
              </a:xfrm>
              <a:custGeom>
                <a:avLst/>
                <a:gdLst>
                  <a:gd name="T0" fmla="*/ 4 w 73"/>
                  <a:gd name="T1" fmla="*/ 35 h 42"/>
                  <a:gd name="T2" fmla="*/ 7 w 73"/>
                  <a:gd name="T3" fmla="*/ 35 h 42"/>
                  <a:gd name="T4" fmla="*/ 0 w 73"/>
                  <a:gd name="T5" fmla="*/ 42 h 42"/>
                  <a:gd name="T6" fmla="*/ 73 w 73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42">
                    <a:moveTo>
                      <a:pt x="4" y="35"/>
                    </a:moveTo>
                    <a:lnTo>
                      <a:pt x="7" y="35"/>
                    </a:lnTo>
                    <a:lnTo>
                      <a:pt x="0" y="42"/>
                    </a:lnTo>
                    <a:lnTo>
                      <a:pt x="73" y="0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9" name="Freeform 3117"/>
              <p:cNvSpPr/>
              <p:nvPr/>
            </p:nvSpPr>
            <p:spPr bwMode="auto">
              <a:xfrm>
                <a:off x="6873875" y="4370388"/>
                <a:ext cx="146050" cy="82550"/>
              </a:xfrm>
              <a:custGeom>
                <a:avLst/>
                <a:gdLst>
                  <a:gd name="T0" fmla="*/ 0 w 92"/>
                  <a:gd name="T1" fmla="*/ 52 h 52"/>
                  <a:gd name="T2" fmla="*/ 92 w 92"/>
                  <a:gd name="T3" fmla="*/ 0 h 52"/>
                  <a:gd name="T4" fmla="*/ 40 w 92"/>
                  <a:gd name="T5" fmla="*/ 43 h 52"/>
                  <a:gd name="T6" fmla="*/ 62 w 92"/>
                  <a:gd name="T7" fmla="*/ 3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52">
                    <a:moveTo>
                      <a:pt x="0" y="52"/>
                    </a:moveTo>
                    <a:lnTo>
                      <a:pt x="92" y="0"/>
                    </a:lnTo>
                    <a:lnTo>
                      <a:pt x="40" y="43"/>
                    </a:lnTo>
                    <a:lnTo>
                      <a:pt x="62" y="31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30" name="组合 285"/>
              <p:cNvGrpSpPr/>
              <p:nvPr/>
            </p:nvGrpSpPr>
            <p:grpSpPr>
              <a:xfrm>
                <a:off x="6062663" y="3662363"/>
                <a:ext cx="984250" cy="1336675"/>
                <a:chOff x="6062663" y="3662363"/>
                <a:chExt cx="984250" cy="1336675"/>
              </a:xfrm>
            </p:grpSpPr>
            <p:sp>
              <p:nvSpPr>
                <p:cNvPr id="32" name="Freeform 3111"/>
                <p:cNvSpPr/>
                <p:nvPr/>
              </p:nvSpPr>
              <p:spPr bwMode="auto">
                <a:xfrm>
                  <a:off x="6062663" y="4727575"/>
                  <a:ext cx="450850" cy="271463"/>
                </a:xfrm>
                <a:custGeom>
                  <a:avLst/>
                  <a:gdLst>
                    <a:gd name="T0" fmla="*/ 9 w 284"/>
                    <a:gd name="T1" fmla="*/ 3 h 171"/>
                    <a:gd name="T2" fmla="*/ 14 w 284"/>
                    <a:gd name="T3" fmla="*/ 0 h 171"/>
                    <a:gd name="T4" fmla="*/ 0 w 284"/>
                    <a:gd name="T5" fmla="*/ 29 h 171"/>
                    <a:gd name="T6" fmla="*/ 40 w 284"/>
                    <a:gd name="T7" fmla="*/ 7 h 171"/>
                    <a:gd name="T8" fmla="*/ 7 w 284"/>
                    <a:gd name="T9" fmla="*/ 41 h 171"/>
                    <a:gd name="T10" fmla="*/ 49 w 284"/>
                    <a:gd name="T11" fmla="*/ 17 h 171"/>
                    <a:gd name="T12" fmla="*/ 14 w 284"/>
                    <a:gd name="T13" fmla="*/ 50 h 171"/>
                    <a:gd name="T14" fmla="*/ 57 w 284"/>
                    <a:gd name="T15" fmla="*/ 24 h 171"/>
                    <a:gd name="T16" fmla="*/ 16 w 284"/>
                    <a:gd name="T17" fmla="*/ 52 h 171"/>
                    <a:gd name="T18" fmla="*/ 59 w 284"/>
                    <a:gd name="T19" fmla="*/ 26 h 171"/>
                    <a:gd name="T20" fmla="*/ 23 w 284"/>
                    <a:gd name="T21" fmla="*/ 60 h 171"/>
                    <a:gd name="T22" fmla="*/ 66 w 284"/>
                    <a:gd name="T23" fmla="*/ 33 h 171"/>
                    <a:gd name="T24" fmla="*/ 28 w 284"/>
                    <a:gd name="T25" fmla="*/ 62 h 171"/>
                    <a:gd name="T26" fmla="*/ 71 w 284"/>
                    <a:gd name="T27" fmla="*/ 36 h 171"/>
                    <a:gd name="T28" fmla="*/ 28 w 284"/>
                    <a:gd name="T29" fmla="*/ 62 h 171"/>
                    <a:gd name="T30" fmla="*/ 71 w 284"/>
                    <a:gd name="T31" fmla="*/ 38 h 171"/>
                    <a:gd name="T32" fmla="*/ 33 w 284"/>
                    <a:gd name="T33" fmla="*/ 67 h 171"/>
                    <a:gd name="T34" fmla="*/ 75 w 284"/>
                    <a:gd name="T35" fmla="*/ 43 h 171"/>
                    <a:gd name="T36" fmla="*/ 47 w 284"/>
                    <a:gd name="T37" fmla="*/ 81 h 171"/>
                    <a:gd name="T38" fmla="*/ 90 w 284"/>
                    <a:gd name="T39" fmla="*/ 55 h 171"/>
                    <a:gd name="T40" fmla="*/ 59 w 284"/>
                    <a:gd name="T41" fmla="*/ 95 h 171"/>
                    <a:gd name="T42" fmla="*/ 101 w 284"/>
                    <a:gd name="T43" fmla="*/ 69 h 171"/>
                    <a:gd name="T44" fmla="*/ 73 w 284"/>
                    <a:gd name="T45" fmla="*/ 107 h 171"/>
                    <a:gd name="T46" fmla="*/ 116 w 284"/>
                    <a:gd name="T47" fmla="*/ 83 h 171"/>
                    <a:gd name="T48" fmla="*/ 85 w 284"/>
                    <a:gd name="T49" fmla="*/ 119 h 171"/>
                    <a:gd name="T50" fmla="*/ 128 w 284"/>
                    <a:gd name="T51" fmla="*/ 93 h 171"/>
                    <a:gd name="T52" fmla="*/ 94 w 284"/>
                    <a:gd name="T53" fmla="*/ 128 h 171"/>
                    <a:gd name="T54" fmla="*/ 137 w 284"/>
                    <a:gd name="T55" fmla="*/ 105 h 171"/>
                    <a:gd name="T56" fmla="*/ 109 w 284"/>
                    <a:gd name="T57" fmla="*/ 143 h 171"/>
                    <a:gd name="T58" fmla="*/ 151 w 284"/>
                    <a:gd name="T59" fmla="*/ 116 h 171"/>
                    <a:gd name="T60" fmla="*/ 109 w 284"/>
                    <a:gd name="T61" fmla="*/ 143 h 171"/>
                    <a:gd name="T62" fmla="*/ 154 w 284"/>
                    <a:gd name="T63" fmla="*/ 116 h 171"/>
                    <a:gd name="T64" fmla="*/ 116 w 284"/>
                    <a:gd name="T65" fmla="*/ 147 h 171"/>
                    <a:gd name="T66" fmla="*/ 163 w 284"/>
                    <a:gd name="T67" fmla="*/ 121 h 171"/>
                    <a:gd name="T68" fmla="*/ 120 w 284"/>
                    <a:gd name="T69" fmla="*/ 152 h 171"/>
                    <a:gd name="T70" fmla="*/ 170 w 284"/>
                    <a:gd name="T71" fmla="*/ 124 h 171"/>
                    <a:gd name="T72" fmla="*/ 135 w 284"/>
                    <a:gd name="T73" fmla="*/ 159 h 171"/>
                    <a:gd name="T74" fmla="*/ 284 w 284"/>
                    <a:gd name="T75" fmla="*/ 74 h 171"/>
                    <a:gd name="T76" fmla="*/ 154 w 284"/>
                    <a:gd name="T77" fmla="*/ 169 h 171"/>
                    <a:gd name="T78" fmla="*/ 279 w 284"/>
                    <a:gd name="T79" fmla="*/ 97 h 171"/>
                    <a:gd name="T80" fmla="*/ 187 w 284"/>
                    <a:gd name="T81" fmla="*/ 171 h 171"/>
                    <a:gd name="T82" fmla="*/ 262 w 284"/>
                    <a:gd name="T83" fmla="*/ 126 h 171"/>
                    <a:gd name="T84" fmla="*/ 225 w 284"/>
                    <a:gd name="T85" fmla="*/ 159 h 171"/>
                    <a:gd name="T86" fmla="*/ 236 w 284"/>
                    <a:gd name="T87" fmla="*/ 152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84" h="171">
                      <a:moveTo>
                        <a:pt x="9" y="3"/>
                      </a:moveTo>
                      <a:lnTo>
                        <a:pt x="14" y="0"/>
                      </a:lnTo>
                      <a:lnTo>
                        <a:pt x="0" y="29"/>
                      </a:lnTo>
                      <a:lnTo>
                        <a:pt x="40" y="7"/>
                      </a:lnTo>
                      <a:lnTo>
                        <a:pt x="7" y="41"/>
                      </a:lnTo>
                      <a:lnTo>
                        <a:pt x="49" y="17"/>
                      </a:lnTo>
                      <a:lnTo>
                        <a:pt x="14" y="50"/>
                      </a:lnTo>
                      <a:lnTo>
                        <a:pt x="57" y="24"/>
                      </a:lnTo>
                      <a:lnTo>
                        <a:pt x="16" y="52"/>
                      </a:lnTo>
                      <a:lnTo>
                        <a:pt x="59" y="26"/>
                      </a:lnTo>
                      <a:lnTo>
                        <a:pt x="23" y="60"/>
                      </a:lnTo>
                      <a:lnTo>
                        <a:pt x="66" y="33"/>
                      </a:lnTo>
                      <a:lnTo>
                        <a:pt x="28" y="62"/>
                      </a:lnTo>
                      <a:lnTo>
                        <a:pt x="71" y="36"/>
                      </a:lnTo>
                      <a:lnTo>
                        <a:pt x="28" y="62"/>
                      </a:lnTo>
                      <a:lnTo>
                        <a:pt x="71" y="38"/>
                      </a:lnTo>
                      <a:lnTo>
                        <a:pt x="33" y="67"/>
                      </a:lnTo>
                      <a:lnTo>
                        <a:pt x="75" y="43"/>
                      </a:lnTo>
                      <a:lnTo>
                        <a:pt x="47" y="81"/>
                      </a:lnTo>
                      <a:lnTo>
                        <a:pt x="90" y="55"/>
                      </a:lnTo>
                      <a:lnTo>
                        <a:pt x="59" y="95"/>
                      </a:lnTo>
                      <a:lnTo>
                        <a:pt x="101" y="69"/>
                      </a:lnTo>
                      <a:lnTo>
                        <a:pt x="73" y="107"/>
                      </a:lnTo>
                      <a:lnTo>
                        <a:pt x="116" y="83"/>
                      </a:lnTo>
                      <a:lnTo>
                        <a:pt x="85" y="119"/>
                      </a:lnTo>
                      <a:lnTo>
                        <a:pt x="128" y="93"/>
                      </a:lnTo>
                      <a:lnTo>
                        <a:pt x="94" y="128"/>
                      </a:lnTo>
                      <a:lnTo>
                        <a:pt x="137" y="105"/>
                      </a:lnTo>
                      <a:lnTo>
                        <a:pt x="109" y="143"/>
                      </a:lnTo>
                      <a:lnTo>
                        <a:pt x="151" y="116"/>
                      </a:lnTo>
                      <a:lnTo>
                        <a:pt x="109" y="143"/>
                      </a:lnTo>
                      <a:lnTo>
                        <a:pt x="154" y="116"/>
                      </a:lnTo>
                      <a:lnTo>
                        <a:pt x="116" y="147"/>
                      </a:lnTo>
                      <a:lnTo>
                        <a:pt x="163" y="121"/>
                      </a:lnTo>
                      <a:lnTo>
                        <a:pt x="120" y="152"/>
                      </a:lnTo>
                      <a:lnTo>
                        <a:pt x="170" y="124"/>
                      </a:lnTo>
                      <a:lnTo>
                        <a:pt x="135" y="159"/>
                      </a:lnTo>
                      <a:lnTo>
                        <a:pt x="284" y="74"/>
                      </a:lnTo>
                      <a:lnTo>
                        <a:pt x="154" y="169"/>
                      </a:lnTo>
                      <a:lnTo>
                        <a:pt x="279" y="97"/>
                      </a:lnTo>
                      <a:lnTo>
                        <a:pt x="187" y="171"/>
                      </a:lnTo>
                      <a:lnTo>
                        <a:pt x="262" y="126"/>
                      </a:lnTo>
                      <a:lnTo>
                        <a:pt x="225" y="159"/>
                      </a:lnTo>
                      <a:lnTo>
                        <a:pt x="236" y="152"/>
                      </a:lnTo>
                    </a:path>
                  </a:pathLst>
                </a:custGeom>
                <a:noFill/>
                <a:ln w="0" cap="rnd">
                  <a:solidFill>
                    <a:schemeClr val="accent2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defTabSz="913765">
                    <a:defRPr/>
                  </a:pPr>
                  <a:endParaRPr lang="zh-CN" altLang="en-US" sz="1800" kern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3" name="Freeform 3113"/>
                <p:cNvSpPr/>
                <p:nvPr/>
              </p:nvSpPr>
              <p:spPr bwMode="auto">
                <a:xfrm>
                  <a:off x="6194425" y="4502150"/>
                  <a:ext cx="495300" cy="403225"/>
                </a:xfrm>
                <a:custGeom>
                  <a:avLst/>
                  <a:gdLst>
                    <a:gd name="T0" fmla="*/ 11 w 312"/>
                    <a:gd name="T1" fmla="*/ 2 h 254"/>
                    <a:gd name="T2" fmla="*/ 14 w 312"/>
                    <a:gd name="T3" fmla="*/ 0 h 254"/>
                    <a:gd name="T4" fmla="*/ 0 w 312"/>
                    <a:gd name="T5" fmla="*/ 19 h 254"/>
                    <a:gd name="T6" fmla="*/ 33 w 312"/>
                    <a:gd name="T7" fmla="*/ 0 h 254"/>
                    <a:gd name="T8" fmla="*/ 2 w 312"/>
                    <a:gd name="T9" fmla="*/ 31 h 254"/>
                    <a:gd name="T10" fmla="*/ 42 w 312"/>
                    <a:gd name="T11" fmla="*/ 7 h 254"/>
                    <a:gd name="T12" fmla="*/ 4 w 312"/>
                    <a:gd name="T13" fmla="*/ 33 h 254"/>
                    <a:gd name="T14" fmla="*/ 45 w 312"/>
                    <a:gd name="T15" fmla="*/ 9 h 254"/>
                    <a:gd name="T16" fmla="*/ 14 w 312"/>
                    <a:gd name="T17" fmla="*/ 45 h 254"/>
                    <a:gd name="T18" fmla="*/ 56 w 312"/>
                    <a:gd name="T19" fmla="*/ 21 h 254"/>
                    <a:gd name="T20" fmla="*/ 21 w 312"/>
                    <a:gd name="T21" fmla="*/ 52 h 254"/>
                    <a:gd name="T22" fmla="*/ 63 w 312"/>
                    <a:gd name="T23" fmla="*/ 28 h 254"/>
                    <a:gd name="T24" fmla="*/ 33 w 312"/>
                    <a:gd name="T25" fmla="*/ 64 h 254"/>
                    <a:gd name="T26" fmla="*/ 75 w 312"/>
                    <a:gd name="T27" fmla="*/ 40 h 254"/>
                    <a:gd name="T28" fmla="*/ 42 w 312"/>
                    <a:gd name="T29" fmla="*/ 73 h 254"/>
                    <a:gd name="T30" fmla="*/ 85 w 312"/>
                    <a:gd name="T31" fmla="*/ 50 h 254"/>
                    <a:gd name="T32" fmla="*/ 54 w 312"/>
                    <a:gd name="T33" fmla="*/ 85 h 254"/>
                    <a:gd name="T34" fmla="*/ 97 w 312"/>
                    <a:gd name="T35" fmla="*/ 62 h 254"/>
                    <a:gd name="T36" fmla="*/ 68 w 312"/>
                    <a:gd name="T37" fmla="*/ 100 h 254"/>
                    <a:gd name="T38" fmla="*/ 111 w 312"/>
                    <a:gd name="T39" fmla="*/ 76 h 254"/>
                    <a:gd name="T40" fmla="*/ 68 w 312"/>
                    <a:gd name="T41" fmla="*/ 102 h 254"/>
                    <a:gd name="T42" fmla="*/ 111 w 312"/>
                    <a:gd name="T43" fmla="*/ 76 h 254"/>
                    <a:gd name="T44" fmla="*/ 68 w 312"/>
                    <a:gd name="T45" fmla="*/ 102 h 254"/>
                    <a:gd name="T46" fmla="*/ 111 w 312"/>
                    <a:gd name="T47" fmla="*/ 76 h 254"/>
                    <a:gd name="T48" fmla="*/ 82 w 312"/>
                    <a:gd name="T49" fmla="*/ 116 h 254"/>
                    <a:gd name="T50" fmla="*/ 125 w 312"/>
                    <a:gd name="T51" fmla="*/ 90 h 254"/>
                    <a:gd name="T52" fmla="*/ 90 w 312"/>
                    <a:gd name="T53" fmla="*/ 121 h 254"/>
                    <a:gd name="T54" fmla="*/ 132 w 312"/>
                    <a:gd name="T55" fmla="*/ 97 h 254"/>
                    <a:gd name="T56" fmla="*/ 101 w 312"/>
                    <a:gd name="T57" fmla="*/ 133 h 254"/>
                    <a:gd name="T58" fmla="*/ 144 w 312"/>
                    <a:gd name="T59" fmla="*/ 109 h 254"/>
                    <a:gd name="T60" fmla="*/ 104 w 312"/>
                    <a:gd name="T61" fmla="*/ 135 h 254"/>
                    <a:gd name="T62" fmla="*/ 146 w 312"/>
                    <a:gd name="T63" fmla="*/ 111 h 254"/>
                    <a:gd name="T64" fmla="*/ 111 w 312"/>
                    <a:gd name="T65" fmla="*/ 145 h 254"/>
                    <a:gd name="T66" fmla="*/ 153 w 312"/>
                    <a:gd name="T67" fmla="*/ 119 h 254"/>
                    <a:gd name="T68" fmla="*/ 120 w 312"/>
                    <a:gd name="T69" fmla="*/ 152 h 254"/>
                    <a:gd name="T70" fmla="*/ 163 w 312"/>
                    <a:gd name="T71" fmla="*/ 128 h 254"/>
                    <a:gd name="T72" fmla="*/ 123 w 312"/>
                    <a:gd name="T73" fmla="*/ 156 h 254"/>
                    <a:gd name="T74" fmla="*/ 165 w 312"/>
                    <a:gd name="T75" fmla="*/ 130 h 254"/>
                    <a:gd name="T76" fmla="*/ 135 w 312"/>
                    <a:gd name="T77" fmla="*/ 168 h 254"/>
                    <a:gd name="T78" fmla="*/ 179 w 312"/>
                    <a:gd name="T79" fmla="*/ 142 h 254"/>
                    <a:gd name="T80" fmla="*/ 142 w 312"/>
                    <a:gd name="T81" fmla="*/ 175 h 254"/>
                    <a:gd name="T82" fmla="*/ 189 w 312"/>
                    <a:gd name="T83" fmla="*/ 147 h 254"/>
                    <a:gd name="T84" fmla="*/ 149 w 312"/>
                    <a:gd name="T85" fmla="*/ 190 h 254"/>
                    <a:gd name="T86" fmla="*/ 217 w 312"/>
                    <a:gd name="T87" fmla="*/ 152 h 254"/>
                    <a:gd name="T88" fmla="*/ 153 w 312"/>
                    <a:gd name="T89" fmla="*/ 202 h 254"/>
                    <a:gd name="T90" fmla="*/ 312 w 312"/>
                    <a:gd name="T91" fmla="*/ 109 h 254"/>
                    <a:gd name="T92" fmla="*/ 153 w 312"/>
                    <a:gd name="T93" fmla="*/ 202 h 254"/>
                    <a:gd name="T94" fmla="*/ 312 w 312"/>
                    <a:gd name="T95" fmla="*/ 109 h 254"/>
                    <a:gd name="T96" fmla="*/ 151 w 312"/>
                    <a:gd name="T97" fmla="*/ 223 h 254"/>
                    <a:gd name="T98" fmla="*/ 307 w 312"/>
                    <a:gd name="T99" fmla="*/ 133 h 254"/>
                    <a:gd name="T100" fmla="*/ 149 w 312"/>
                    <a:gd name="T101" fmla="*/ 228 h 254"/>
                    <a:gd name="T102" fmla="*/ 303 w 312"/>
                    <a:gd name="T103" fmla="*/ 140 h 254"/>
                    <a:gd name="T104" fmla="*/ 135 w 312"/>
                    <a:gd name="T105" fmla="*/ 249 h 254"/>
                    <a:gd name="T106" fmla="*/ 201 w 312"/>
                    <a:gd name="T107" fmla="*/ 211 h 254"/>
                    <a:gd name="T108" fmla="*/ 127 w 312"/>
                    <a:gd name="T109" fmla="*/ 254 h 254"/>
                    <a:gd name="T110" fmla="*/ 201 w 312"/>
                    <a:gd name="T111" fmla="*/ 213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312" h="254">
                      <a:moveTo>
                        <a:pt x="11" y="2"/>
                      </a:moveTo>
                      <a:lnTo>
                        <a:pt x="14" y="0"/>
                      </a:lnTo>
                      <a:lnTo>
                        <a:pt x="0" y="19"/>
                      </a:lnTo>
                      <a:lnTo>
                        <a:pt x="33" y="0"/>
                      </a:lnTo>
                      <a:lnTo>
                        <a:pt x="2" y="31"/>
                      </a:lnTo>
                      <a:lnTo>
                        <a:pt x="42" y="7"/>
                      </a:lnTo>
                      <a:lnTo>
                        <a:pt x="4" y="33"/>
                      </a:lnTo>
                      <a:lnTo>
                        <a:pt x="45" y="9"/>
                      </a:lnTo>
                      <a:lnTo>
                        <a:pt x="14" y="45"/>
                      </a:lnTo>
                      <a:lnTo>
                        <a:pt x="56" y="21"/>
                      </a:lnTo>
                      <a:lnTo>
                        <a:pt x="21" y="52"/>
                      </a:lnTo>
                      <a:lnTo>
                        <a:pt x="63" y="28"/>
                      </a:lnTo>
                      <a:lnTo>
                        <a:pt x="33" y="64"/>
                      </a:lnTo>
                      <a:lnTo>
                        <a:pt x="75" y="40"/>
                      </a:lnTo>
                      <a:lnTo>
                        <a:pt x="42" y="73"/>
                      </a:lnTo>
                      <a:lnTo>
                        <a:pt x="85" y="50"/>
                      </a:lnTo>
                      <a:lnTo>
                        <a:pt x="54" y="85"/>
                      </a:lnTo>
                      <a:lnTo>
                        <a:pt x="97" y="62"/>
                      </a:lnTo>
                      <a:lnTo>
                        <a:pt x="68" y="100"/>
                      </a:lnTo>
                      <a:lnTo>
                        <a:pt x="111" y="76"/>
                      </a:lnTo>
                      <a:lnTo>
                        <a:pt x="68" y="102"/>
                      </a:lnTo>
                      <a:lnTo>
                        <a:pt x="111" y="76"/>
                      </a:lnTo>
                      <a:lnTo>
                        <a:pt x="68" y="102"/>
                      </a:lnTo>
                      <a:lnTo>
                        <a:pt x="111" y="76"/>
                      </a:lnTo>
                      <a:lnTo>
                        <a:pt x="82" y="116"/>
                      </a:lnTo>
                      <a:lnTo>
                        <a:pt x="125" y="90"/>
                      </a:lnTo>
                      <a:lnTo>
                        <a:pt x="90" y="121"/>
                      </a:lnTo>
                      <a:lnTo>
                        <a:pt x="132" y="97"/>
                      </a:lnTo>
                      <a:lnTo>
                        <a:pt x="101" y="133"/>
                      </a:lnTo>
                      <a:lnTo>
                        <a:pt x="144" y="109"/>
                      </a:lnTo>
                      <a:lnTo>
                        <a:pt x="104" y="135"/>
                      </a:lnTo>
                      <a:lnTo>
                        <a:pt x="146" y="111"/>
                      </a:lnTo>
                      <a:lnTo>
                        <a:pt x="111" y="145"/>
                      </a:lnTo>
                      <a:lnTo>
                        <a:pt x="153" y="119"/>
                      </a:lnTo>
                      <a:lnTo>
                        <a:pt x="120" y="152"/>
                      </a:lnTo>
                      <a:lnTo>
                        <a:pt x="163" y="128"/>
                      </a:lnTo>
                      <a:lnTo>
                        <a:pt x="123" y="156"/>
                      </a:lnTo>
                      <a:lnTo>
                        <a:pt x="165" y="130"/>
                      </a:lnTo>
                      <a:lnTo>
                        <a:pt x="135" y="168"/>
                      </a:lnTo>
                      <a:lnTo>
                        <a:pt x="179" y="142"/>
                      </a:lnTo>
                      <a:lnTo>
                        <a:pt x="142" y="175"/>
                      </a:lnTo>
                      <a:lnTo>
                        <a:pt x="189" y="147"/>
                      </a:lnTo>
                      <a:lnTo>
                        <a:pt x="149" y="190"/>
                      </a:lnTo>
                      <a:lnTo>
                        <a:pt x="217" y="152"/>
                      </a:lnTo>
                      <a:lnTo>
                        <a:pt x="153" y="202"/>
                      </a:lnTo>
                      <a:lnTo>
                        <a:pt x="312" y="109"/>
                      </a:lnTo>
                      <a:lnTo>
                        <a:pt x="153" y="202"/>
                      </a:lnTo>
                      <a:lnTo>
                        <a:pt x="312" y="109"/>
                      </a:lnTo>
                      <a:lnTo>
                        <a:pt x="151" y="223"/>
                      </a:lnTo>
                      <a:lnTo>
                        <a:pt x="307" y="133"/>
                      </a:lnTo>
                      <a:lnTo>
                        <a:pt x="149" y="228"/>
                      </a:lnTo>
                      <a:lnTo>
                        <a:pt x="303" y="140"/>
                      </a:lnTo>
                      <a:lnTo>
                        <a:pt x="135" y="249"/>
                      </a:lnTo>
                      <a:lnTo>
                        <a:pt x="201" y="211"/>
                      </a:lnTo>
                      <a:lnTo>
                        <a:pt x="127" y="254"/>
                      </a:lnTo>
                      <a:lnTo>
                        <a:pt x="201" y="213"/>
                      </a:lnTo>
                    </a:path>
                  </a:pathLst>
                </a:custGeom>
                <a:noFill/>
                <a:ln w="0" cap="rnd">
                  <a:solidFill>
                    <a:schemeClr val="accent2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defTabSz="913765">
                    <a:defRPr/>
                  </a:pPr>
                  <a:endParaRPr lang="zh-CN" altLang="en-US" sz="1800" kern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4" name="Freeform 3114"/>
                <p:cNvSpPr/>
                <p:nvPr/>
              </p:nvSpPr>
              <p:spPr bwMode="auto">
                <a:xfrm>
                  <a:off x="6692900" y="4546600"/>
                  <a:ext cx="158750" cy="95250"/>
                </a:xfrm>
                <a:custGeom>
                  <a:avLst/>
                  <a:gdLst>
                    <a:gd name="T0" fmla="*/ 0 w 100"/>
                    <a:gd name="T1" fmla="*/ 60 h 60"/>
                    <a:gd name="T2" fmla="*/ 100 w 100"/>
                    <a:gd name="T3" fmla="*/ 0 h 60"/>
                    <a:gd name="T4" fmla="*/ 15 w 100"/>
                    <a:gd name="T5" fmla="*/ 57 h 60"/>
                    <a:gd name="T6" fmla="*/ 95 w 100"/>
                    <a:gd name="T7" fmla="*/ 12 h 60"/>
                    <a:gd name="T8" fmla="*/ 50 w 100"/>
                    <a:gd name="T9" fmla="*/ 48 h 60"/>
                    <a:gd name="T10" fmla="*/ 67 w 100"/>
                    <a:gd name="T11" fmla="*/ 38 h 60"/>
                    <a:gd name="T12" fmla="*/ 55 w 100"/>
                    <a:gd name="T13" fmla="*/ 45 h 60"/>
                    <a:gd name="T14" fmla="*/ 67 w 100"/>
                    <a:gd name="T15" fmla="*/ 38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0" h="60">
                      <a:moveTo>
                        <a:pt x="0" y="60"/>
                      </a:moveTo>
                      <a:lnTo>
                        <a:pt x="100" y="0"/>
                      </a:lnTo>
                      <a:lnTo>
                        <a:pt x="15" y="57"/>
                      </a:lnTo>
                      <a:lnTo>
                        <a:pt x="95" y="12"/>
                      </a:lnTo>
                      <a:lnTo>
                        <a:pt x="50" y="48"/>
                      </a:lnTo>
                      <a:lnTo>
                        <a:pt x="67" y="38"/>
                      </a:lnTo>
                      <a:lnTo>
                        <a:pt x="55" y="45"/>
                      </a:lnTo>
                      <a:lnTo>
                        <a:pt x="67" y="38"/>
                      </a:lnTo>
                    </a:path>
                  </a:pathLst>
                </a:custGeom>
                <a:noFill/>
                <a:ln w="0" cap="rnd">
                  <a:solidFill>
                    <a:schemeClr val="accent2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defTabSz="913765">
                    <a:defRPr/>
                  </a:pPr>
                  <a:endParaRPr lang="zh-CN" altLang="en-US" sz="1800" kern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5" name="Freeform 3115"/>
                <p:cNvSpPr/>
                <p:nvPr/>
              </p:nvSpPr>
              <p:spPr bwMode="auto">
                <a:xfrm>
                  <a:off x="6373813" y="4318000"/>
                  <a:ext cx="500063" cy="409575"/>
                </a:xfrm>
                <a:custGeom>
                  <a:avLst/>
                  <a:gdLst>
                    <a:gd name="T0" fmla="*/ 10 w 315"/>
                    <a:gd name="T1" fmla="*/ 4 h 258"/>
                    <a:gd name="T2" fmla="*/ 14 w 315"/>
                    <a:gd name="T3" fmla="*/ 2 h 258"/>
                    <a:gd name="T4" fmla="*/ 5 w 315"/>
                    <a:gd name="T5" fmla="*/ 9 h 258"/>
                    <a:gd name="T6" fmla="*/ 19 w 315"/>
                    <a:gd name="T7" fmla="*/ 0 h 258"/>
                    <a:gd name="T8" fmla="*/ 0 w 315"/>
                    <a:gd name="T9" fmla="*/ 23 h 258"/>
                    <a:gd name="T10" fmla="*/ 33 w 315"/>
                    <a:gd name="T11" fmla="*/ 2 h 258"/>
                    <a:gd name="T12" fmla="*/ 5 w 315"/>
                    <a:gd name="T13" fmla="*/ 38 h 258"/>
                    <a:gd name="T14" fmla="*/ 45 w 315"/>
                    <a:gd name="T15" fmla="*/ 14 h 258"/>
                    <a:gd name="T16" fmla="*/ 10 w 315"/>
                    <a:gd name="T17" fmla="*/ 42 h 258"/>
                    <a:gd name="T18" fmla="*/ 52 w 315"/>
                    <a:gd name="T19" fmla="*/ 19 h 258"/>
                    <a:gd name="T20" fmla="*/ 14 w 315"/>
                    <a:gd name="T21" fmla="*/ 50 h 258"/>
                    <a:gd name="T22" fmla="*/ 57 w 315"/>
                    <a:gd name="T23" fmla="*/ 26 h 258"/>
                    <a:gd name="T24" fmla="*/ 24 w 315"/>
                    <a:gd name="T25" fmla="*/ 59 h 258"/>
                    <a:gd name="T26" fmla="*/ 66 w 315"/>
                    <a:gd name="T27" fmla="*/ 33 h 258"/>
                    <a:gd name="T28" fmla="*/ 26 w 315"/>
                    <a:gd name="T29" fmla="*/ 61 h 258"/>
                    <a:gd name="T30" fmla="*/ 69 w 315"/>
                    <a:gd name="T31" fmla="*/ 35 h 258"/>
                    <a:gd name="T32" fmla="*/ 31 w 315"/>
                    <a:gd name="T33" fmla="*/ 66 h 258"/>
                    <a:gd name="T34" fmla="*/ 74 w 315"/>
                    <a:gd name="T35" fmla="*/ 42 h 258"/>
                    <a:gd name="T36" fmla="*/ 31 w 315"/>
                    <a:gd name="T37" fmla="*/ 66 h 258"/>
                    <a:gd name="T38" fmla="*/ 74 w 315"/>
                    <a:gd name="T39" fmla="*/ 42 h 258"/>
                    <a:gd name="T40" fmla="*/ 33 w 315"/>
                    <a:gd name="T41" fmla="*/ 69 h 258"/>
                    <a:gd name="T42" fmla="*/ 76 w 315"/>
                    <a:gd name="T43" fmla="*/ 45 h 258"/>
                    <a:gd name="T44" fmla="*/ 36 w 315"/>
                    <a:gd name="T45" fmla="*/ 71 h 258"/>
                    <a:gd name="T46" fmla="*/ 78 w 315"/>
                    <a:gd name="T47" fmla="*/ 45 h 258"/>
                    <a:gd name="T48" fmla="*/ 38 w 315"/>
                    <a:gd name="T49" fmla="*/ 73 h 258"/>
                    <a:gd name="T50" fmla="*/ 81 w 315"/>
                    <a:gd name="T51" fmla="*/ 47 h 258"/>
                    <a:gd name="T52" fmla="*/ 38 w 315"/>
                    <a:gd name="T53" fmla="*/ 73 h 258"/>
                    <a:gd name="T54" fmla="*/ 81 w 315"/>
                    <a:gd name="T55" fmla="*/ 50 h 258"/>
                    <a:gd name="T56" fmla="*/ 52 w 315"/>
                    <a:gd name="T57" fmla="*/ 87 h 258"/>
                    <a:gd name="T58" fmla="*/ 95 w 315"/>
                    <a:gd name="T59" fmla="*/ 61 h 258"/>
                    <a:gd name="T60" fmla="*/ 55 w 315"/>
                    <a:gd name="T61" fmla="*/ 90 h 258"/>
                    <a:gd name="T62" fmla="*/ 97 w 315"/>
                    <a:gd name="T63" fmla="*/ 66 h 258"/>
                    <a:gd name="T64" fmla="*/ 66 w 315"/>
                    <a:gd name="T65" fmla="*/ 99 h 258"/>
                    <a:gd name="T66" fmla="*/ 109 w 315"/>
                    <a:gd name="T67" fmla="*/ 76 h 258"/>
                    <a:gd name="T68" fmla="*/ 78 w 315"/>
                    <a:gd name="T69" fmla="*/ 114 h 258"/>
                    <a:gd name="T70" fmla="*/ 121 w 315"/>
                    <a:gd name="T71" fmla="*/ 87 h 258"/>
                    <a:gd name="T72" fmla="*/ 88 w 315"/>
                    <a:gd name="T73" fmla="*/ 123 h 258"/>
                    <a:gd name="T74" fmla="*/ 130 w 315"/>
                    <a:gd name="T75" fmla="*/ 97 h 258"/>
                    <a:gd name="T76" fmla="*/ 100 w 315"/>
                    <a:gd name="T77" fmla="*/ 135 h 258"/>
                    <a:gd name="T78" fmla="*/ 142 w 315"/>
                    <a:gd name="T79" fmla="*/ 111 h 258"/>
                    <a:gd name="T80" fmla="*/ 114 w 315"/>
                    <a:gd name="T81" fmla="*/ 149 h 258"/>
                    <a:gd name="T82" fmla="*/ 156 w 315"/>
                    <a:gd name="T83" fmla="*/ 123 h 258"/>
                    <a:gd name="T84" fmla="*/ 116 w 315"/>
                    <a:gd name="T85" fmla="*/ 152 h 258"/>
                    <a:gd name="T86" fmla="*/ 159 w 315"/>
                    <a:gd name="T87" fmla="*/ 125 h 258"/>
                    <a:gd name="T88" fmla="*/ 126 w 315"/>
                    <a:gd name="T89" fmla="*/ 161 h 258"/>
                    <a:gd name="T90" fmla="*/ 168 w 315"/>
                    <a:gd name="T91" fmla="*/ 137 h 258"/>
                    <a:gd name="T92" fmla="*/ 135 w 315"/>
                    <a:gd name="T93" fmla="*/ 170 h 258"/>
                    <a:gd name="T94" fmla="*/ 178 w 315"/>
                    <a:gd name="T95" fmla="*/ 144 h 258"/>
                    <a:gd name="T96" fmla="*/ 145 w 315"/>
                    <a:gd name="T97" fmla="*/ 182 h 258"/>
                    <a:gd name="T98" fmla="*/ 197 w 315"/>
                    <a:gd name="T99" fmla="*/ 152 h 258"/>
                    <a:gd name="T100" fmla="*/ 152 w 315"/>
                    <a:gd name="T101" fmla="*/ 197 h 258"/>
                    <a:gd name="T102" fmla="*/ 315 w 315"/>
                    <a:gd name="T103" fmla="*/ 102 h 258"/>
                    <a:gd name="T104" fmla="*/ 152 w 315"/>
                    <a:gd name="T105" fmla="*/ 197 h 258"/>
                    <a:gd name="T106" fmla="*/ 315 w 315"/>
                    <a:gd name="T107" fmla="*/ 104 h 258"/>
                    <a:gd name="T108" fmla="*/ 154 w 315"/>
                    <a:gd name="T109" fmla="*/ 208 h 258"/>
                    <a:gd name="T110" fmla="*/ 313 w 315"/>
                    <a:gd name="T111" fmla="*/ 118 h 258"/>
                    <a:gd name="T112" fmla="*/ 147 w 315"/>
                    <a:gd name="T113" fmla="*/ 235 h 258"/>
                    <a:gd name="T114" fmla="*/ 201 w 315"/>
                    <a:gd name="T115" fmla="*/ 204 h 258"/>
                    <a:gd name="T116" fmla="*/ 128 w 315"/>
                    <a:gd name="T117" fmla="*/ 258 h 258"/>
                    <a:gd name="T118" fmla="*/ 201 w 315"/>
                    <a:gd name="T119" fmla="*/ 216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5" h="258">
                      <a:moveTo>
                        <a:pt x="10" y="4"/>
                      </a:moveTo>
                      <a:lnTo>
                        <a:pt x="14" y="2"/>
                      </a:lnTo>
                      <a:lnTo>
                        <a:pt x="5" y="9"/>
                      </a:lnTo>
                      <a:lnTo>
                        <a:pt x="19" y="0"/>
                      </a:lnTo>
                      <a:lnTo>
                        <a:pt x="0" y="23"/>
                      </a:lnTo>
                      <a:lnTo>
                        <a:pt x="33" y="2"/>
                      </a:lnTo>
                      <a:lnTo>
                        <a:pt x="5" y="38"/>
                      </a:lnTo>
                      <a:lnTo>
                        <a:pt x="45" y="14"/>
                      </a:lnTo>
                      <a:lnTo>
                        <a:pt x="10" y="42"/>
                      </a:lnTo>
                      <a:lnTo>
                        <a:pt x="52" y="19"/>
                      </a:lnTo>
                      <a:lnTo>
                        <a:pt x="14" y="50"/>
                      </a:lnTo>
                      <a:lnTo>
                        <a:pt x="57" y="26"/>
                      </a:lnTo>
                      <a:lnTo>
                        <a:pt x="24" y="59"/>
                      </a:lnTo>
                      <a:lnTo>
                        <a:pt x="66" y="33"/>
                      </a:lnTo>
                      <a:lnTo>
                        <a:pt x="26" y="61"/>
                      </a:lnTo>
                      <a:lnTo>
                        <a:pt x="69" y="35"/>
                      </a:lnTo>
                      <a:lnTo>
                        <a:pt x="31" y="66"/>
                      </a:lnTo>
                      <a:lnTo>
                        <a:pt x="74" y="42"/>
                      </a:lnTo>
                      <a:lnTo>
                        <a:pt x="31" y="66"/>
                      </a:lnTo>
                      <a:lnTo>
                        <a:pt x="74" y="42"/>
                      </a:lnTo>
                      <a:lnTo>
                        <a:pt x="33" y="69"/>
                      </a:lnTo>
                      <a:lnTo>
                        <a:pt x="76" y="45"/>
                      </a:lnTo>
                      <a:lnTo>
                        <a:pt x="36" y="71"/>
                      </a:lnTo>
                      <a:lnTo>
                        <a:pt x="78" y="45"/>
                      </a:lnTo>
                      <a:lnTo>
                        <a:pt x="38" y="73"/>
                      </a:lnTo>
                      <a:lnTo>
                        <a:pt x="81" y="47"/>
                      </a:lnTo>
                      <a:lnTo>
                        <a:pt x="38" y="73"/>
                      </a:lnTo>
                      <a:lnTo>
                        <a:pt x="81" y="50"/>
                      </a:lnTo>
                      <a:lnTo>
                        <a:pt x="52" y="87"/>
                      </a:lnTo>
                      <a:lnTo>
                        <a:pt x="95" y="61"/>
                      </a:lnTo>
                      <a:lnTo>
                        <a:pt x="55" y="90"/>
                      </a:lnTo>
                      <a:lnTo>
                        <a:pt x="97" y="66"/>
                      </a:lnTo>
                      <a:lnTo>
                        <a:pt x="66" y="99"/>
                      </a:lnTo>
                      <a:lnTo>
                        <a:pt x="109" y="76"/>
                      </a:lnTo>
                      <a:lnTo>
                        <a:pt x="78" y="114"/>
                      </a:lnTo>
                      <a:lnTo>
                        <a:pt x="121" y="87"/>
                      </a:lnTo>
                      <a:lnTo>
                        <a:pt x="88" y="123"/>
                      </a:lnTo>
                      <a:lnTo>
                        <a:pt x="130" y="97"/>
                      </a:lnTo>
                      <a:lnTo>
                        <a:pt x="100" y="135"/>
                      </a:lnTo>
                      <a:lnTo>
                        <a:pt x="142" y="111"/>
                      </a:lnTo>
                      <a:lnTo>
                        <a:pt x="114" y="149"/>
                      </a:lnTo>
                      <a:lnTo>
                        <a:pt x="156" y="123"/>
                      </a:lnTo>
                      <a:lnTo>
                        <a:pt x="116" y="152"/>
                      </a:lnTo>
                      <a:lnTo>
                        <a:pt x="159" y="125"/>
                      </a:lnTo>
                      <a:lnTo>
                        <a:pt x="126" y="161"/>
                      </a:lnTo>
                      <a:lnTo>
                        <a:pt x="168" y="137"/>
                      </a:lnTo>
                      <a:lnTo>
                        <a:pt x="135" y="170"/>
                      </a:lnTo>
                      <a:lnTo>
                        <a:pt x="178" y="144"/>
                      </a:lnTo>
                      <a:lnTo>
                        <a:pt x="145" y="182"/>
                      </a:lnTo>
                      <a:lnTo>
                        <a:pt x="197" y="152"/>
                      </a:lnTo>
                      <a:lnTo>
                        <a:pt x="152" y="197"/>
                      </a:lnTo>
                      <a:lnTo>
                        <a:pt x="315" y="102"/>
                      </a:lnTo>
                      <a:lnTo>
                        <a:pt x="152" y="197"/>
                      </a:lnTo>
                      <a:lnTo>
                        <a:pt x="315" y="104"/>
                      </a:lnTo>
                      <a:lnTo>
                        <a:pt x="154" y="208"/>
                      </a:lnTo>
                      <a:lnTo>
                        <a:pt x="313" y="118"/>
                      </a:lnTo>
                      <a:lnTo>
                        <a:pt x="147" y="235"/>
                      </a:lnTo>
                      <a:lnTo>
                        <a:pt x="201" y="204"/>
                      </a:lnTo>
                      <a:lnTo>
                        <a:pt x="128" y="258"/>
                      </a:lnTo>
                      <a:lnTo>
                        <a:pt x="201" y="216"/>
                      </a:lnTo>
                    </a:path>
                  </a:pathLst>
                </a:custGeom>
                <a:noFill/>
                <a:ln w="0" cap="rnd">
                  <a:solidFill>
                    <a:schemeClr val="accent2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defTabSz="913765">
                    <a:defRPr/>
                  </a:pPr>
                  <a:endParaRPr lang="zh-CN" altLang="en-US" sz="1800" kern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6" name="Freeform 3118"/>
                <p:cNvSpPr/>
                <p:nvPr/>
              </p:nvSpPr>
              <p:spPr bwMode="auto">
                <a:xfrm>
                  <a:off x="6554788" y="4140200"/>
                  <a:ext cx="488950" cy="395288"/>
                </a:xfrm>
                <a:custGeom>
                  <a:avLst/>
                  <a:gdLst>
                    <a:gd name="T0" fmla="*/ 9 w 308"/>
                    <a:gd name="T1" fmla="*/ 3 h 249"/>
                    <a:gd name="T2" fmla="*/ 14 w 308"/>
                    <a:gd name="T3" fmla="*/ 0 h 249"/>
                    <a:gd name="T4" fmla="*/ 0 w 308"/>
                    <a:gd name="T5" fmla="*/ 19 h 249"/>
                    <a:gd name="T6" fmla="*/ 31 w 308"/>
                    <a:gd name="T7" fmla="*/ 0 h 249"/>
                    <a:gd name="T8" fmla="*/ 0 w 308"/>
                    <a:gd name="T9" fmla="*/ 24 h 249"/>
                    <a:gd name="T10" fmla="*/ 35 w 308"/>
                    <a:gd name="T11" fmla="*/ 3 h 249"/>
                    <a:gd name="T12" fmla="*/ 0 w 308"/>
                    <a:gd name="T13" fmla="*/ 29 h 249"/>
                    <a:gd name="T14" fmla="*/ 40 w 308"/>
                    <a:gd name="T15" fmla="*/ 5 h 249"/>
                    <a:gd name="T16" fmla="*/ 2 w 308"/>
                    <a:gd name="T17" fmla="*/ 33 h 249"/>
                    <a:gd name="T18" fmla="*/ 42 w 308"/>
                    <a:gd name="T19" fmla="*/ 10 h 249"/>
                    <a:gd name="T20" fmla="*/ 14 w 308"/>
                    <a:gd name="T21" fmla="*/ 48 h 249"/>
                    <a:gd name="T22" fmla="*/ 57 w 308"/>
                    <a:gd name="T23" fmla="*/ 24 h 249"/>
                    <a:gd name="T24" fmla="*/ 14 w 308"/>
                    <a:gd name="T25" fmla="*/ 50 h 249"/>
                    <a:gd name="T26" fmla="*/ 57 w 308"/>
                    <a:gd name="T27" fmla="*/ 24 h 249"/>
                    <a:gd name="T28" fmla="*/ 21 w 308"/>
                    <a:gd name="T29" fmla="*/ 55 h 249"/>
                    <a:gd name="T30" fmla="*/ 64 w 308"/>
                    <a:gd name="T31" fmla="*/ 31 h 249"/>
                    <a:gd name="T32" fmla="*/ 33 w 308"/>
                    <a:gd name="T33" fmla="*/ 67 h 249"/>
                    <a:gd name="T34" fmla="*/ 76 w 308"/>
                    <a:gd name="T35" fmla="*/ 41 h 249"/>
                    <a:gd name="T36" fmla="*/ 40 w 308"/>
                    <a:gd name="T37" fmla="*/ 74 h 249"/>
                    <a:gd name="T38" fmla="*/ 83 w 308"/>
                    <a:gd name="T39" fmla="*/ 50 h 249"/>
                    <a:gd name="T40" fmla="*/ 45 w 308"/>
                    <a:gd name="T41" fmla="*/ 79 h 249"/>
                    <a:gd name="T42" fmla="*/ 87 w 308"/>
                    <a:gd name="T43" fmla="*/ 55 h 249"/>
                    <a:gd name="T44" fmla="*/ 50 w 308"/>
                    <a:gd name="T45" fmla="*/ 83 h 249"/>
                    <a:gd name="T46" fmla="*/ 90 w 308"/>
                    <a:gd name="T47" fmla="*/ 57 h 249"/>
                    <a:gd name="T48" fmla="*/ 61 w 308"/>
                    <a:gd name="T49" fmla="*/ 95 h 249"/>
                    <a:gd name="T50" fmla="*/ 104 w 308"/>
                    <a:gd name="T51" fmla="*/ 71 h 249"/>
                    <a:gd name="T52" fmla="*/ 76 w 308"/>
                    <a:gd name="T53" fmla="*/ 109 h 249"/>
                    <a:gd name="T54" fmla="*/ 118 w 308"/>
                    <a:gd name="T55" fmla="*/ 86 h 249"/>
                    <a:gd name="T56" fmla="*/ 90 w 308"/>
                    <a:gd name="T57" fmla="*/ 124 h 249"/>
                    <a:gd name="T58" fmla="*/ 132 w 308"/>
                    <a:gd name="T59" fmla="*/ 98 h 249"/>
                    <a:gd name="T60" fmla="*/ 102 w 308"/>
                    <a:gd name="T61" fmla="*/ 135 h 249"/>
                    <a:gd name="T62" fmla="*/ 144 w 308"/>
                    <a:gd name="T63" fmla="*/ 112 h 249"/>
                    <a:gd name="T64" fmla="*/ 109 w 308"/>
                    <a:gd name="T65" fmla="*/ 143 h 249"/>
                    <a:gd name="T66" fmla="*/ 151 w 308"/>
                    <a:gd name="T67" fmla="*/ 116 h 249"/>
                    <a:gd name="T68" fmla="*/ 121 w 308"/>
                    <a:gd name="T69" fmla="*/ 154 h 249"/>
                    <a:gd name="T70" fmla="*/ 163 w 308"/>
                    <a:gd name="T71" fmla="*/ 131 h 249"/>
                    <a:gd name="T72" fmla="*/ 125 w 308"/>
                    <a:gd name="T73" fmla="*/ 159 h 249"/>
                    <a:gd name="T74" fmla="*/ 168 w 308"/>
                    <a:gd name="T75" fmla="*/ 135 h 249"/>
                    <a:gd name="T76" fmla="*/ 137 w 308"/>
                    <a:gd name="T77" fmla="*/ 173 h 249"/>
                    <a:gd name="T78" fmla="*/ 185 w 308"/>
                    <a:gd name="T79" fmla="*/ 145 h 249"/>
                    <a:gd name="T80" fmla="*/ 147 w 308"/>
                    <a:gd name="T81" fmla="*/ 183 h 249"/>
                    <a:gd name="T82" fmla="*/ 206 w 308"/>
                    <a:gd name="T83" fmla="*/ 150 h 249"/>
                    <a:gd name="T84" fmla="*/ 151 w 308"/>
                    <a:gd name="T85" fmla="*/ 202 h 249"/>
                    <a:gd name="T86" fmla="*/ 308 w 308"/>
                    <a:gd name="T87" fmla="*/ 112 h 249"/>
                    <a:gd name="T88" fmla="*/ 151 w 308"/>
                    <a:gd name="T89" fmla="*/ 202 h 249"/>
                    <a:gd name="T90" fmla="*/ 308 w 308"/>
                    <a:gd name="T91" fmla="*/ 112 h 249"/>
                    <a:gd name="T92" fmla="*/ 154 w 308"/>
                    <a:gd name="T93" fmla="*/ 211 h 249"/>
                    <a:gd name="T94" fmla="*/ 303 w 308"/>
                    <a:gd name="T95" fmla="*/ 124 h 249"/>
                    <a:gd name="T96" fmla="*/ 151 w 308"/>
                    <a:gd name="T97" fmla="*/ 218 h 249"/>
                    <a:gd name="T98" fmla="*/ 301 w 308"/>
                    <a:gd name="T99" fmla="*/ 133 h 249"/>
                    <a:gd name="T100" fmla="*/ 144 w 308"/>
                    <a:gd name="T101" fmla="*/ 237 h 249"/>
                    <a:gd name="T102" fmla="*/ 201 w 308"/>
                    <a:gd name="T103" fmla="*/ 207 h 249"/>
                    <a:gd name="T104" fmla="*/ 135 w 308"/>
                    <a:gd name="T105" fmla="*/ 249 h 249"/>
                    <a:gd name="T106" fmla="*/ 201 w 308"/>
                    <a:gd name="T107" fmla="*/ 21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308" h="249">
                      <a:moveTo>
                        <a:pt x="9" y="3"/>
                      </a:moveTo>
                      <a:lnTo>
                        <a:pt x="14" y="0"/>
                      </a:lnTo>
                      <a:lnTo>
                        <a:pt x="0" y="19"/>
                      </a:lnTo>
                      <a:lnTo>
                        <a:pt x="31" y="0"/>
                      </a:lnTo>
                      <a:lnTo>
                        <a:pt x="0" y="24"/>
                      </a:lnTo>
                      <a:lnTo>
                        <a:pt x="35" y="3"/>
                      </a:lnTo>
                      <a:lnTo>
                        <a:pt x="0" y="29"/>
                      </a:lnTo>
                      <a:lnTo>
                        <a:pt x="40" y="5"/>
                      </a:lnTo>
                      <a:lnTo>
                        <a:pt x="2" y="33"/>
                      </a:lnTo>
                      <a:lnTo>
                        <a:pt x="42" y="10"/>
                      </a:lnTo>
                      <a:lnTo>
                        <a:pt x="14" y="48"/>
                      </a:lnTo>
                      <a:lnTo>
                        <a:pt x="57" y="24"/>
                      </a:lnTo>
                      <a:lnTo>
                        <a:pt x="14" y="50"/>
                      </a:lnTo>
                      <a:lnTo>
                        <a:pt x="57" y="24"/>
                      </a:lnTo>
                      <a:lnTo>
                        <a:pt x="21" y="55"/>
                      </a:lnTo>
                      <a:lnTo>
                        <a:pt x="64" y="31"/>
                      </a:lnTo>
                      <a:lnTo>
                        <a:pt x="33" y="67"/>
                      </a:lnTo>
                      <a:lnTo>
                        <a:pt x="76" y="41"/>
                      </a:lnTo>
                      <a:lnTo>
                        <a:pt x="40" y="74"/>
                      </a:lnTo>
                      <a:lnTo>
                        <a:pt x="83" y="50"/>
                      </a:lnTo>
                      <a:lnTo>
                        <a:pt x="45" y="79"/>
                      </a:lnTo>
                      <a:lnTo>
                        <a:pt x="87" y="55"/>
                      </a:lnTo>
                      <a:lnTo>
                        <a:pt x="50" y="83"/>
                      </a:lnTo>
                      <a:lnTo>
                        <a:pt x="90" y="57"/>
                      </a:lnTo>
                      <a:lnTo>
                        <a:pt x="61" y="95"/>
                      </a:lnTo>
                      <a:lnTo>
                        <a:pt x="104" y="71"/>
                      </a:lnTo>
                      <a:lnTo>
                        <a:pt x="76" y="109"/>
                      </a:lnTo>
                      <a:lnTo>
                        <a:pt x="118" y="86"/>
                      </a:lnTo>
                      <a:lnTo>
                        <a:pt x="90" y="124"/>
                      </a:lnTo>
                      <a:lnTo>
                        <a:pt x="132" y="98"/>
                      </a:lnTo>
                      <a:lnTo>
                        <a:pt x="102" y="135"/>
                      </a:lnTo>
                      <a:lnTo>
                        <a:pt x="144" y="112"/>
                      </a:lnTo>
                      <a:lnTo>
                        <a:pt x="109" y="143"/>
                      </a:lnTo>
                      <a:lnTo>
                        <a:pt x="151" y="116"/>
                      </a:lnTo>
                      <a:lnTo>
                        <a:pt x="121" y="154"/>
                      </a:lnTo>
                      <a:lnTo>
                        <a:pt x="163" y="131"/>
                      </a:lnTo>
                      <a:lnTo>
                        <a:pt x="125" y="159"/>
                      </a:lnTo>
                      <a:lnTo>
                        <a:pt x="168" y="135"/>
                      </a:lnTo>
                      <a:lnTo>
                        <a:pt x="137" y="173"/>
                      </a:lnTo>
                      <a:lnTo>
                        <a:pt x="185" y="145"/>
                      </a:lnTo>
                      <a:lnTo>
                        <a:pt x="147" y="183"/>
                      </a:lnTo>
                      <a:lnTo>
                        <a:pt x="206" y="150"/>
                      </a:lnTo>
                      <a:lnTo>
                        <a:pt x="151" y="202"/>
                      </a:lnTo>
                      <a:lnTo>
                        <a:pt x="308" y="112"/>
                      </a:lnTo>
                      <a:lnTo>
                        <a:pt x="151" y="202"/>
                      </a:lnTo>
                      <a:lnTo>
                        <a:pt x="308" y="112"/>
                      </a:lnTo>
                      <a:lnTo>
                        <a:pt x="154" y="211"/>
                      </a:lnTo>
                      <a:lnTo>
                        <a:pt x="303" y="124"/>
                      </a:lnTo>
                      <a:lnTo>
                        <a:pt x="151" y="218"/>
                      </a:lnTo>
                      <a:lnTo>
                        <a:pt x="301" y="133"/>
                      </a:lnTo>
                      <a:lnTo>
                        <a:pt x="144" y="237"/>
                      </a:lnTo>
                      <a:lnTo>
                        <a:pt x="201" y="207"/>
                      </a:lnTo>
                      <a:lnTo>
                        <a:pt x="135" y="249"/>
                      </a:lnTo>
                      <a:lnTo>
                        <a:pt x="201" y="211"/>
                      </a:lnTo>
                    </a:path>
                  </a:pathLst>
                </a:custGeom>
                <a:noFill/>
                <a:ln w="0" cap="rnd">
                  <a:solidFill>
                    <a:schemeClr val="accent2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defTabSz="913765">
                    <a:defRPr/>
                  </a:pPr>
                  <a:endParaRPr lang="zh-CN" altLang="en-US" sz="1800" kern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7" name="Freeform 3119"/>
                <p:cNvSpPr/>
                <p:nvPr/>
              </p:nvSpPr>
              <p:spPr bwMode="auto">
                <a:xfrm>
                  <a:off x="6430963" y="3662363"/>
                  <a:ext cx="615950" cy="696913"/>
                </a:xfrm>
                <a:custGeom>
                  <a:avLst/>
                  <a:gdLst>
                    <a:gd name="T0" fmla="*/ 16 w 388"/>
                    <a:gd name="T1" fmla="*/ 2 h 439"/>
                    <a:gd name="T2" fmla="*/ 26 w 388"/>
                    <a:gd name="T3" fmla="*/ 0 h 439"/>
                    <a:gd name="T4" fmla="*/ 30 w 388"/>
                    <a:gd name="T5" fmla="*/ 2 h 439"/>
                    <a:gd name="T6" fmla="*/ 47 w 388"/>
                    <a:gd name="T7" fmla="*/ 14 h 439"/>
                    <a:gd name="T8" fmla="*/ 57 w 388"/>
                    <a:gd name="T9" fmla="*/ 24 h 439"/>
                    <a:gd name="T10" fmla="*/ 61 w 388"/>
                    <a:gd name="T11" fmla="*/ 29 h 439"/>
                    <a:gd name="T12" fmla="*/ 75 w 388"/>
                    <a:gd name="T13" fmla="*/ 43 h 439"/>
                    <a:gd name="T14" fmla="*/ 78 w 388"/>
                    <a:gd name="T15" fmla="*/ 45 h 439"/>
                    <a:gd name="T16" fmla="*/ 87 w 388"/>
                    <a:gd name="T17" fmla="*/ 55 h 439"/>
                    <a:gd name="T18" fmla="*/ 87 w 388"/>
                    <a:gd name="T19" fmla="*/ 55 h 439"/>
                    <a:gd name="T20" fmla="*/ 92 w 388"/>
                    <a:gd name="T21" fmla="*/ 59 h 439"/>
                    <a:gd name="T22" fmla="*/ 97 w 388"/>
                    <a:gd name="T23" fmla="*/ 64 h 439"/>
                    <a:gd name="T24" fmla="*/ 104 w 388"/>
                    <a:gd name="T25" fmla="*/ 71 h 439"/>
                    <a:gd name="T26" fmla="*/ 109 w 388"/>
                    <a:gd name="T27" fmla="*/ 76 h 439"/>
                    <a:gd name="T28" fmla="*/ 123 w 388"/>
                    <a:gd name="T29" fmla="*/ 90 h 439"/>
                    <a:gd name="T30" fmla="*/ 128 w 388"/>
                    <a:gd name="T31" fmla="*/ 95 h 439"/>
                    <a:gd name="T32" fmla="*/ 142 w 388"/>
                    <a:gd name="T33" fmla="*/ 109 h 439"/>
                    <a:gd name="T34" fmla="*/ 151 w 388"/>
                    <a:gd name="T35" fmla="*/ 119 h 439"/>
                    <a:gd name="T36" fmla="*/ 158 w 388"/>
                    <a:gd name="T37" fmla="*/ 126 h 439"/>
                    <a:gd name="T38" fmla="*/ 173 w 388"/>
                    <a:gd name="T39" fmla="*/ 140 h 439"/>
                    <a:gd name="T40" fmla="*/ 184 w 388"/>
                    <a:gd name="T41" fmla="*/ 152 h 439"/>
                    <a:gd name="T42" fmla="*/ 194 w 388"/>
                    <a:gd name="T43" fmla="*/ 159 h 439"/>
                    <a:gd name="T44" fmla="*/ 194 w 388"/>
                    <a:gd name="T45" fmla="*/ 161 h 439"/>
                    <a:gd name="T46" fmla="*/ 206 w 388"/>
                    <a:gd name="T47" fmla="*/ 173 h 439"/>
                    <a:gd name="T48" fmla="*/ 215 w 388"/>
                    <a:gd name="T49" fmla="*/ 183 h 439"/>
                    <a:gd name="T50" fmla="*/ 215 w 388"/>
                    <a:gd name="T51" fmla="*/ 183 h 439"/>
                    <a:gd name="T52" fmla="*/ 218 w 388"/>
                    <a:gd name="T53" fmla="*/ 183 h 439"/>
                    <a:gd name="T54" fmla="*/ 218 w 388"/>
                    <a:gd name="T55" fmla="*/ 185 h 439"/>
                    <a:gd name="T56" fmla="*/ 220 w 388"/>
                    <a:gd name="T57" fmla="*/ 187 h 439"/>
                    <a:gd name="T58" fmla="*/ 222 w 388"/>
                    <a:gd name="T59" fmla="*/ 190 h 439"/>
                    <a:gd name="T60" fmla="*/ 234 w 388"/>
                    <a:gd name="T61" fmla="*/ 202 h 439"/>
                    <a:gd name="T62" fmla="*/ 239 w 388"/>
                    <a:gd name="T63" fmla="*/ 206 h 439"/>
                    <a:gd name="T64" fmla="*/ 244 w 388"/>
                    <a:gd name="T65" fmla="*/ 211 h 439"/>
                    <a:gd name="T66" fmla="*/ 248 w 388"/>
                    <a:gd name="T67" fmla="*/ 216 h 439"/>
                    <a:gd name="T68" fmla="*/ 263 w 388"/>
                    <a:gd name="T69" fmla="*/ 230 h 439"/>
                    <a:gd name="T70" fmla="*/ 265 w 388"/>
                    <a:gd name="T71" fmla="*/ 233 h 439"/>
                    <a:gd name="T72" fmla="*/ 270 w 388"/>
                    <a:gd name="T73" fmla="*/ 237 h 439"/>
                    <a:gd name="T74" fmla="*/ 281 w 388"/>
                    <a:gd name="T75" fmla="*/ 249 h 439"/>
                    <a:gd name="T76" fmla="*/ 291 w 388"/>
                    <a:gd name="T77" fmla="*/ 259 h 439"/>
                    <a:gd name="T78" fmla="*/ 303 w 388"/>
                    <a:gd name="T79" fmla="*/ 270 h 439"/>
                    <a:gd name="T80" fmla="*/ 310 w 388"/>
                    <a:gd name="T81" fmla="*/ 275 h 439"/>
                    <a:gd name="T82" fmla="*/ 312 w 388"/>
                    <a:gd name="T83" fmla="*/ 280 h 439"/>
                    <a:gd name="T84" fmla="*/ 317 w 388"/>
                    <a:gd name="T85" fmla="*/ 282 h 439"/>
                    <a:gd name="T86" fmla="*/ 322 w 388"/>
                    <a:gd name="T87" fmla="*/ 287 h 439"/>
                    <a:gd name="T88" fmla="*/ 322 w 388"/>
                    <a:gd name="T89" fmla="*/ 289 h 439"/>
                    <a:gd name="T90" fmla="*/ 336 w 388"/>
                    <a:gd name="T91" fmla="*/ 304 h 439"/>
                    <a:gd name="T92" fmla="*/ 345 w 388"/>
                    <a:gd name="T93" fmla="*/ 313 h 439"/>
                    <a:gd name="T94" fmla="*/ 355 w 388"/>
                    <a:gd name="T95" fmla="*/ 323 h 439"/>
                    <a:gd name="T96" fmla="*/ 357 w 388"/>
                    <a:gd name="T97" fmla="*/ 325 h 439"/>
                    <a:gd name="T98" fmla="*/ 360 w 388"/>
                    <a:gd name="T99" fmla="*/ 327 h 439"/>
                    <a:gd name="T100" fmla="*/ 364 w 388"/>
                    <a:gd name="T101" fmla="*/ 332 h 439"/>
                    <a:gd name="T102" fmla="*/ 369 w 388"/>
                    <a:gd name="T103" fmla="*/ 339 h 439"/>
                    <a:gd name="T104" fmla="*/ 379 w 388"/>
                    <a:gd name="T105" fmla="*/ 353 h 439"/>
                    <a:gd name="T106" fmla="*/ 381 w 388"/>
                    <a:gd name="T107" fmla="*/ 358 h 439"/>
                    <a:gd name="T108" fmla="*/ 386 w 388"/>
                    <a:gd name="T109" fmla="*/ 372 h 439"/>
                    <a:gd name="T110" fmla="*/ 386 w 388"/>
                    <a:gd name="T111" fmla="*/ 375 h 439"/>
                    <a:gd name="T112" fmla="*/ 388 w 388"/>
                    <a:gd name="T113" fmla="*/ 387 h 439"/>
                    <a:gd name="T114" fmla="*/ 388 w 388"/>
                    <a:gd name="T115" fmla="*/ 389 h 439"/>
                    <a:gd name="T116" fmla="*/ 388 w 388"/>
                    <a:gd name="T117" fmla="*/ 391 h 439"/>
                    <a:gd name="T118" fmla="*/ 388 w 388"/>
                    <a:gd name="T119" fmla="*/ 39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88" h="439">
                      <a:moveTo>
                        <a:pt x="12" y="5"/>
                      </a:moveTo>
                      <a:lnTo>
                        <a:pt x="16" y="2"/>
                      </a:lnTo>
                      <a:lnTo>
                        <a:pt x="2" y="14"/>
                      </a:lnTo>
                      <a:lnTo>
                        <a:pt x="26" y="0"/>
                      </a:lnTo>
                      <a:lnTo>
                        <a:pt x="0" y="19"/>
                      </a:lnTo>
                      <a:lnTo>
                        <a:pt x="30" y="2"/>
                      </a:lnTo>
                      <a:lnTo>
                        <a:pt x="4" y="38"/>
                      </a:lnTo>
                      <a:lnTo>
                        <a:pt x="47" y="14"/>
                      </a:lnTo>
                      <a:lnTo>
                        <a:pt x="14" y="48"/>
                      </a:lnTo>
                      <a:lnTo>
                        <a:pt x="57" y="24"/>
                      </a:lnTo>
                      <a:lnTo>
                        <a:pt x="19" y="55"/>
                      </a:lnTo>
                      <a:lnTo>
                        <a:pt x="61" y="29"/>
                      </a:lnTo>
                      <a:lnTo>
                        <a:pt x="33" y="67"/>
                      </a:lnTo>
                      <a:lnTo>
                        <a:pt x="75" y="43"/>
                      </a:lnTo>
                      <a:lnTo>
                        <a:pt x="35" y="71"/>
                      </a:lnTo>
                      <a:lnTo>
                        <a:pt x="78" y="45"/>
                      </a:lnTo>
                      <a:lnTo>
                        <a:pt x="45" y="78"/>
                      </a:lnTo>
                      <a:lnTo>
                        <a:pt x="87" y="55"/>
                      </a:lnTo>
                      <a:lnTo>
                        <a:pt x="45" y="78"/>
                      </a:lnTo>
                      <a:lnTo>
                        <a:pt x="87" y="55"/>
                      </a:lnTo>
                      <a:lnTo>
                        <a:pt x="49" y="85"/>
                      </a:lnTo>
                      <a:lnTo>
                        <a:pt x="92" y="59"/>
                      </a:lnTo>
                      <a:lnTo>
                        <a:pt x="54" y="88"/>
                      </a:lnTo>
                      <a:lnTo>
                        <a:pt x="97" y="64"/>
                      </a:lnTo>
                      <a:lnTo>
                        <a:pt x="61" y="97"/>
                      </a:lnTo>
                      <a:lnTo>
                        <a:pt x="104" y="71"/>
                      </a:lnTo>
                      <a:lnTo>
                        <a:pt x="66" y="102"/>
                      </a:lnTo>
                      <a:lnTo>
                        <a:pt x="109" y="76"/>
                      </a:lnTo>
                      <a:lnTo>
                        <a:pt x="80" y="114"/>
                      </a:lnTo>
                      <a:lnTo>
                        <a:pt x="123" y="90"/>
                      </a:lnTo>
                      <a:lnTo>
                        <a:pt x="85" y="121"/>
                      </a:lnTo>
                      <a:lnTo>
                        <a:pt x="128" y="95"/>
                      </a:lnTo>
                      <a:lnTo>
                        <a:pt x="99" y="135"/>
                      </a:lnTo>
                      <a:lnTo>
                        <a:pt x="142" y="109"/>
                      </a:lnTo>
                      <a:lnTo>
                        <a:pt x="109" y="142"/>
                      </a:lnTo>
                      <a:lnTo>
                        <a:pt x="151" y="119"/>
                      </a:lnTo>
                      <a:lnTo>
                        <a:pt x="116" y="152"/>
                      </a:lnTo>
                      <a:lnTo>
                        <a:pt x="158" y="126"/>
                      </a:lnTo>
                      <a:lnTo>
                        <a:pt x="130" y="164"/>
                      </a:lnTo>
                      <a:lnTo>
                        <a:pt x="173" y="140"/>
                      </a:lnTo>
                      <a:lnTo>
                        <a:pt x="142" y="178"/>
                      </a:lnTo>
                      <a:lnTo>
                        <a:pt x="184" y="152"/>
                      </a:lnTo>
                      <a:lnTo>
                        <a:pt x="151" y="185"/>
                      </a:lnTo>
                      <a:lnTo>
                        <a:pt x="194" y="159"/>
                      </a:lnTo>
                      <a:lnTo>
                        <a:pt x="151" y="187"/>
                      </a:lnTo>
                      <a:lnTo>
                        <a:pt x="194" y="161"/>
                      </a:lnTo>
                      <a:lnTo>
                        <a:pt x="163" y="197"/>
                      </a:lnTo>
                      <a:lnTo>
                        <a:pt x="206" y="173"/>
                      </a:lnTo>
                      <a:lnTo>
                        <a:pt x="173" y="206"/>
                      </a:lnTo>
                      <a:lnTo>
                        <a:pt x="215" y="183"/>
                      </a:lnTo>
                      <a:lnTo>
                        <a:pt x="173" y="206"/>
                      </a:lnTo>
                      <a:lnTo>
                        <a:pt x="215" y="183"/>
                      </a:lnTo>
                      <a:lnTo>
                        <a:pt x="175" y="209"/>
                      </a:lnTo>
                      <a:lnTo>
                        <a:pt x="218" y="183"/>
                      </a:lnTo>
                      <a:lnTo>
                        <a:pt x="175" y="209"/>
                      </a:lnTo>
                      <a:lnTo>
                        <a:pt x="218" y="185"/>
                      </a:lnTo>
                      <a:lnTo>
                        <a:pt x="177" y="211"/>
                      </a:lnTo>
                      <a:lnTo>
                        <a:pt x="220" y="187"/>
                      </a:lnTo>
                      <a:lnTo>
                        <a:pt x="180" y="214"/>
                      </a:lnTo>
                      <a:lnTo>
                        <a:pt x="222" y="190"/>
                      </a:lnTo>
                      <a:lnTo>
                        <a:pt x="192" y="228"/>
                      </a:lnTo>
                      <a:lnTo>
                        <a:pt x="234" y="202"/>
                      </a:lnTo>
                      <a:lnTo>
                        <a:pt x="196" y="233"/>
                      </a:lnTo>
                      <a:lnTo>
                        <a:pt x="239" y="206"/>
                      </a:lnTo>
                      <a:lnTo>
                        <a:pt x="201" y="237"/>
                      </a:lnTo>
                      <a:lnTo>
                        <a:pt x="244" y="211"/>
                      </a:lnTo>
                      <a:lnTo>
                        <a:pt x="206" y="242"/>
                      </a:lnTo>
                      <a:lnTo>
                        <a:pt x="248" y="216"/>
                      </a:lnTo>
                      <a:lnTo>
                        <a:pt x="220" y="254"/>
                      </a:lnTo>
                      <a:lnTo>
                        <a:pt x="263" y="230"/>
                      </a:lnTo>
                      <a:lnTo>
                        <a:pt x="222" y="256"/>
                      </a:lnTo>
                      <a:lnTo>
                        <a:pt x="265" y="233"/>
                      </a:lnTo>
                      <a:lnTo>
                        <a:pt x="227" y="263"/>
                      </a:lnTo>
                      <a:lnTo>
                        <a:pt x="270" y="237"/>
                      </a:lnTo>
                      <a:lnTo>
                        <a:pt x="239" y="273"/>
                      </a:lnTo>
                      <a:lnTo>
                        <a:pt x="281" y="249"/>
                      </a:lnTo>
                      <a:lnTo>
                        <a:pt x="248" y="282"/>
                      </a:lnTo>
                      <a:lnTo>
                        <a:pt x="291" y="259"/>
                      </a:lnTo>
                      <a:lnTo>
                        <a:pt x="260" y="294"/>
                      </a:lnTo>
                      <a:lnTo>
                        <a:pt x="303" y="270"/>
                      </a:lnTo>
                      <a:lnTo>
                        <a:pt x="267" y="301"/>
                      </a:lnTo>
                      <a:lnTo>
                        <a:pt x="310" y="275"/>
                      </a:lnTo>
                      <a:lnTo>
                        <a:pt x="270" y="304"/>
                      </a:lnTo>
                      <a:lnTo>
                        <a:pt x="312" y="280"/>
                      </a:lnTo>
                      <a:lnTo>
                        <a:pt x="274" y="308"/>
                      </a:lnTo>
                      <a:lnTo>
                        <a:pt x="317" y="282"/>
                      </a:lnTo>
                      <a:lnTo>
                        <a:pt x="279" y="313"/>
                      </a:lnTo>
                      <a:lnTo>
                        <a:pt x="322" y="287"/>
                      </a:lnTo>
                      <a:lnTo>
                        <a:pt x="279" y="313"/>
                      </a:lnTo>
                      <a:lnTo>
                        <a:pt x="322" y="289"/>
                      </a:lnTo>
                      <a:lnTo>
                        <a:pt x="293" y="327"/>
                      </a:lnTo>
                      <a:lnTo>
                        <a:pt x="336" y="304"/>
                      </a:lnTo>
                      <a:lnTo>
                        <a:pt x="303" y="339"/>
                      </a:lnTo>
                      <a:lnTo>
                        <a:pt x="345" y="313"/>
                      </a:lnTo>
                      <a:lnTo>
                        <a:pt x="312" y="346"/>
                      </a:lnTo>
                      <a:lnTo>
                        <a:pt x="355" y="323"/>
                      </a:lnTo>
                      <a:lnTo>
                        <a:pt x="315" y="349"/>
                      </a:lnTo>
                      <a:lnTo>
                        <a:pt x="357" y="325"/>
                      </a:lnTo>
                      <a:lnTo>
                        <a:pt x="317" y="351"/>
                      </a:lnTo>
                      <a:lnTo>
                        <a:pt x="360" y="327"/>
                      </a:lnTo>
                      <a:lnTo>
                        <a:pt x="322" y="356"/>
                      </a:lnTo>
                      <a:lnTo>
                        <a:pt x="364" y="332"/>
                      </a:lnTo>
                      <a:lnTo>
                        <a:pt x="329" y="363"/>
                      </a:lnTo>
                      <a:lnTo>
                        <a:pt x="369" y="339"/>
                      </a:lnTo>
                      <a:lnTo>
                        <a:pt x="336" y="377"/>
                      </a:lnTo>
                      <a:lnTo>
                        <a:pt x="379" y="353"/>
                      </a:lnTo>
                      <a:lnTo>
                        <a:pt x="338" y="382"/>
                      </a:lnTo>
                      <a:lnTo>
                        <a:pt x="381" y="358"/>
                      </a:lnTo>
                      <a:lnTo>
                        <a:pt x="338" y="401"/>
                      </a:lnTo>
                      <a:lnTo>
                        <a:pt x="386" y="372"/>
                      </a:lnTo>
                      <a:lnTo>
                        <a:pt x="338" y="401"/>
                      </a:lnTo>
                      <a:lnTo>
                        <a:pt x="386" y="375"/>
                      </a:lnTo>
                      <a:lnTo>
                        <a:pt x="334" y="417"/>
                      </a:lnTo>
                      <a:lnTo>
                        <a:pt x="388" y="387"/>
                      </a:lnTo>
                      <a:lnTo>
                        <a:pt x="326" y="425"/>
                      </a:lnTo>
                      <a:lnTo>
                        <a:pt x="388" y="389"/>
                      </a:lnTo>
                      <a:lnTo>
                        <a:pt x="326" y="427"/>
                      </a:lnTo>
                      <a:lnTo>
                        <a:pt x="388" y="391"/>
                      </a:lnTo>
                      <a:lnTo>
                        <a:pt x="315" y="439"/>
                      </a:lnTo>
                      <a:lnTo>
                        <a:pt x="388" y="396"/>
                      </a:lnTo>
                    </a:path>
                  </a:pathLst>
                </a:custGeom>
                <a:noFill/>
                <a:ln w="0" cap="rnd">
                  <a:solidFill>
                    <a:schemeClr val="accent2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defTabSz="913765">
                    <a:defRPr/>
                  </a:pPr>
                  <a:endParaRPr lang="zh-CN" altLang="en-US" sz="1800" kern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1" name="Freeform 3127"/>
              <p:cNvSpPr/>
              <p:nvPr/>
            </p:nvSpPr>
            <p:spPr bwMode="auto">
              <a:xfrm>
                <a:off x="6757988" y="4479925"/>
                <a:ext cx="115888" cy="66675"/>
              </a:xfrm>
              <a:custGeom>
                <a:avLst/>
                <a:gdLst>
                  <a:gd name="T0" fmla="*/ 4 w 73"/>
                  <a:gd name="T1" fmla="*/ 35 h 42"/>
                  <a:gd name="T2" fmla="*/ 7 w 73"/>
                  <a:gd name="T3" fmla="*/ 35 h 42"/>
                  <a:gd name="T4" fmla="*/ 0 w 73"/>
                  <a:gd name="T5" fmla="*/ 42 h 42"/>
                  <a:gd name="T6" fmla="*/ 73 w 73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42">
                    <a:moveTo>
                      <a:pt x="4" y="35"/>
                    </a:moveTo>
                    <a:lnTo>
                      <a:pt x="7" y="35"/>
                    </a:lnTo>
                    <a:lnTo>
                      <a:pt x="0" y="42"/>
                    </a:lnTo>
                    <a:lnTo>
                      <a:pt x="73" y="0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262"/>
            <p:cNvGrpSpPr/>
            <p:nvPr/>
          </p:nvGrpSpPr>
          <p:grpSpPr>
            <a:xfrm>
              <a:off x="3908425" y="1851025"/>
              <a:ext cx="2225676" cy="2225676"/>
              <a:chOff x="3908425" y="1851025"/>
              <a:chExt cx="2225676" cy="2225676"/>
            </a:xfrm>
          </p:grpSpPr>
          <p:sp>
            <p:nvSpPr>
              <p:cNvPr id="8" name="Freeform 3120"/>
              <p:cNvSpPr/>
              <p:nvPr/>
            </p:nvSpPr>
            <p:spPr bwMode="auto">
              <a:xfrm>
                <a:off x="4975225" y="3636963"/>
                <a:ext cx="436563" cy="439738"/>
              </a:xfrm>
              <a:custGeom>
                <a:avLst/>
                <a:gdLst>
                  <a:gd name="T0" fmla="*/ 31 w 275"/>
                  <a:gd name="T1" fmla="*/ 0 h 277"/>
                  <a:gd name="T2" fmla="*/ 31 w 275"/>
                  <a:gd name="T3" fmla="*/ 0 h 277"/>
                  <a:gd name="T4" fmla="*/ 34 w 275"/>
                  <a:gd name="T5" fmla="*/ 2 h 277"/>
                  <a:gd name="T6" fmla="*/ 45 w 275"/>
                  <a:gd name="T7" fmla="*/ 11 h 277"/>
                  <a:gd name="T8" fmla="*/ 57 w 275"/>
                  <a:gd name="T9" fmla="*/ 26 h 277"/>
                  <a:gd name="T10" fmla="*/ 69 w 275"/>
                  <a:gd name="T11" fmla="*/ 37 h 277"/>
                  <a:gd name="T12" fmla="*/ 81 w 275"/>
                  <a:gd name="T13" fmla="*/ 49 h 277"/>
                  <a:gd name="T14" fmla="*/ 81 w 275"/>
                  <a:gd name="T15" fmla="*/ 49 h 277"/>
                  <a:gd name="T16" fmla="*/ 86 w 275"/>
                  <a:gd name="T17" fmla="*/ 54 h 277"/>
                  <a:gd name="T18" fmla="*/ 95 w 275"/>
                  <a:gd name="T19" fmla="*/ 61 h 277"/>
                  <a:gd name="T20" fmla="*/ 100 w 275"/>
                  <a:gd name="T21" fmla="*/ 68 h 277"/>
                  <a:gd name="T22" fmla="*/ 105 w 275"/>
                  <a:gd name="T23" fmla="*/ 73 h 277"/>
                  <a:gd name="T24" fmla="*/ 107 w 275"/>
                  <a:gd name="T25" fmla="*/ 75 h 277"/>
                  <a:gd name="T26" fmla="*/ 116 w 275"/>
                  <a:gd name="T27" fmla="*/ 85 h 277"/>
                  <a:gd name="T28" fmla="*/ 131 w 275"/>
                  <a:gd name="T29" fmla="*/ 97 h 277"/>
                  <a:gd name="T30" fmla="*/ 142 w 275"/>
                  <a:gd name="T31" fmla="*/ 111 h 277"/>
                  <a:gd name="T32" fmla="*/ 152 w 275"/>
                  <a:gd name="T33" fmla="*/ 118 h 277"/>
                  <a:gd name="T34" fmla="*/ 154 w 275"/>
                  <a:gd name="T35" fmla="*/ 123 h 277"/>
                  <a:gd name="T36" fmla="*/ 166 w 275"/>
                  <a:gd name="T37" fmla="*/ 135 h 277"/>
                  <a:gd name="T38" fmla="*/ 178 w 275"/>
                  <a:gd name="T39" fmla="*/ 147 h 277"/>
                  <a:gd name="T40" fmla="*/ 183 w 275"/>
                  <a:gd name="T41" fmla="*/ 149 h 277"/>
                  <a:gd name="T42" fmla="*/ 183 w 275"/>
                  <a:gd name="T43" fmla="*/ 151 h 277"/>
                  <a:gd name="T44" fmla="*/ 187 w 275"/>
                  <a:gd name="T45" fmla="*/ 156 h 277"/>
                  <a:gd name="T46" fmla="*/ 202 w 275"/>
                  <a:gd name="T47" fmla="*/ 170 h 277"/>
                  <a:gd name="T48" fmla="*/ 204 w 275"/>
                  <a:gd name="T49" fmla="*/ 173 h 277"/>
                  <a:gd name="T50" fmla="*/ 209 w 275"/>
                  <a:gd name="T51" fmla="*/ 177 h 277"/>
                  <a:gd name="T52" fmla="*/ 221 w 275"/>
                  <a:gd name="T53" fmla="*/ 189 h 277"/>
                  <a:gd name="T54" fmla="*/ 230 w 275"/>
                  <a:gd name="T55" fmla="*/ 196 h 277"/>
                  <a:gd name="T56" fmla="*/ 237 w 275"/>
                  <a:gd name="T57" fmla="*/ 203 h 277"/>
                  <a:gd name="T58" fmla="*/ 244 w 275"/>
                  <a:gd name="T59" fmla="*/ 211 h 277"/>
                  <a:gd name="T60" fmla="*/ 249 w 275"/>
                  <a:gd name="T61" fmla="*/ 218 h 277"/>
                  <a:gd name="T62" fmla="*/ 258 w 275"/>
                  <a:gd name="T63" fmla="*/ 227 h 277"/>
                  <a:gd name="T64" fmla="*/ 270 w 275"/>
                  <a:gd name="T65" fmla="*/ 239 h 277"/>
                  <a:gd name="T66" fmla="*/ 275 w 275"/>
                  <a:gd name="T67" fmla="*/ 244 h 277"/>
                  <a:gd name="T68" fmla="*/ 275 w 275"/>
                  <a:gd name="T69" fmla="*/ 249 h 277"/>
                  <a:gd name="T70" fmla="*/ 266 w 275"/>
                  <a:gd name="T71" fmla="*/ 275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75" h="277">
                    <a:moveTo>
                      <a:pt x="31" y="0"/>
                    </a:moveTo>
                    <a:lnTo>
                      <a:pt x="31" y="0"/>
                    </a:lnTo>
                    <a:lnTo>
                      <a:pt x="29" y="2"/>
                    </a:lnTo>
                    <a:lnTo>
                      <a:pt x="31" y="0"/>
                    </a:lnTo>
                    <a:lnTo>
                      <a:pt x="24" y="7"/>
                    </a:lnTo>
                    <a:lnTo>
                      <a:pt x="34" y="2"/>
                    </a:lnTo>
                    <a:lnTo>
                      <a:pt x="0" y="37"/>
                    </a:lnTo>
                    <a:lnTo>
                      <a:pt x="45" y="11"/>
                    </a:lnTo>
                    <a:lnTo>
                      <a:pt x="15" y="49"/>
                    </a:lnTo>
                    <a:lnTo>
                      <a:pt x="57" y="26"/>
                    </a:lnTo>
                    <a:lnTo>
                      <a:pt x="26" y="64"/>
                    </a:lnTo>
                    <a:lnTo>
                      <a:pt x="69" y="37"/>
                    </a:lnTo>
                    <a:lnTo>
                      <a:pt x="38" y="73"/>
                    </a:lnTo>
                    <a:lnTo>
                      <a:pt x="81" y="49"/>
                    </a:lnTo>
                    <a:lnTo>
                      <a:pt x="38" y="73"/>
                    </a:lnTo>
                    <a:lnTo>
                      <a:pt x="81" y="49"/>
                    </a:lnTo>
                    <a:lnTo>
                      <a:pt x="43" y="78"/>
                    </a:lnTo>
                    <a:lnTo>
                      <a:pt x="86" y="54"/>
                    </a:lnTo>
                    <a:lnTo>
                      <a:pt x="53" y="87"/>
                    </a:lnTo>
                    <a:lnTo>
                      <a:pt x="95" y="61"/>
                    </a:lnTo>
                    <a:lnTo>
                      <a:pt x="57" y="92"/>
                    </a:lnTo>
                    <a:lnTo>
                      <a:pt x="100" y="68"/>
                    </a:lnTo>
                    <a:lnTo>
                      <a:pt x="62" y="97"/>
                    </a:lnTo>
                    <a:lnTo>
                      <a:pt x="105" y="73"/>
                    </a:lnTo>
                    <a:lnTo>
                      <a:pt x="64" y="99"/>
                    </a:lnTo>
                    <a:lnTo>
                      <a:pt x="107" y="75"/>
                    </a:lnTo>
                    <a:lnTo>
                      <a:pt x="74" y="109"/>
                    </a:lnTo>
                    <a:lnTo>
                      <a:pt x="116" y="85"/>
                    </a:lnTo>
                    <a:lnTo>
                      <a:pt x="86" y="123"/>
                    </a:lnTo>
                    <a:lnTo>
                      <a:pt x="131" y="97"/>
                    </a:lnTo>
                    <a:lnTo>
                      <a:pt x="100" y="135"/>
                    </a:lnTo>
                    <a:lnTo>
                      <a:pt x="142" y="111"/>
                    </a:lnTo>
                    <a:lnTo>
                      <a:pt x="107" y="144"/>
                    </a:lnTo>
                    <a:lnTo>
                      <a:pt x="152" y="118"/>
                    </a:lnTo>
                    <a:lnTo>
                      <a:pt x="112" y="147"/>
                    </a:lnTo>
                    <a:lnTo>
                      <a:pt x="154" y="123"/>
                    </a:lnTo>
                    <a:lnTo>
                      <a:pt x="124" y="158"/>
                    </a:lnTo>
                    <a:lnTo>
                      <a:pt x="166" y="135"/>
                    </a:lnTo>
                    <a:lnTo>
                      <a:pt x="135" y="173"/>
                    </a:lnTo>
                    <a:lnTo>
                      <a:pt x="178" y="147"/>
                    </a:lnTo>
                    <a:lnTo>
                      <a:pt x="140" y="175"/>
                    </a:lnTo>
                    <a:lnTo>
                      <a:pt x="183" y="149"/>
                    </a:lnTo>
                    <a:lnTo>
                      <a:pt x="140" y="177"/>
                    </a:lnTo>
                    <a:lnTo>
                      <a:pt x="183" y="151"/>
                    </a:lnTo>
                    <a:lnTo>
                      <a:pt x="145" y="180"/>
                    </a:lnTo>
                    <a:lnTo>
                      <a:pt x="187" y="156"/>
                    </a:lnTo>
                    <a:lnTo>
                      <a:pt x="159" y="194"/>
                    </a:lnTo>
                    <a:lnTo>
                      <a:pt x="202" y="170"/>
                    </a:lnTo>
                    <a:lnTo>
                      <a:pt x="161" y="196"/>
                    </a:lnTo>
                    <a:lnTo>
                      <a:pt x="204" y="173"/>
                    </a:lnTo>
                    <a:lnTo>
                      <a:pt x="166" y="201"/>
                    </a:lnTo>
                    <a:lnTo>
                      <a:pt x="209" y="177"/>
                    </a:lnTo>
                    <a:lnTo>
                      <a:pt x="178" y="213"/>
                    </a:lnTo>
                    <a:lnTo>
                      <a:pt x="221" y="189"/>
                    </a:lnTo>
                    <a:lnTo>
                      <a:pt x="187" y="222"/>
                    </a:lnTo>
                    <a:lnTo>
                      <a:pt x="230" y="196"/>
                    </a:lnTo>
                    <a:lnTo>
                      <a:pt x="195" y="230"/>
                    </a:lnTo>
                    <a:lnTo>
                      <a:pt x="237" y="203"/>
                    </a:lnTo>
                    <a:lnTo>
                      <a:pt x="202" y="237"/>
                    </a:lnTo>
                    <a:lnTo>
                      <a:pt x="244" y="211"/>
                    </a:lnTo>
                    <a:lnTo>
                      <a:pt x="206" y="241"/>
                    </a:lnTo>
                    <a:lnTo>
                      <a:pt x="249" y="218"/>
                    </a:lnTo>
                    <a:lnTo>
                      <a:pt x="216" y="251"/>
                    </a:lnTo>
                    <a:lnTo>
                      <a:pt x="258" y="227"/>
                    </a:lnTo>
                    <a:lnTo>
                      <a:pt x="228" y="265"/>
                    </a:lnTo>
                    <a:lnTo>
                      <a:pt x="270" y="239"/>
                    </a:lnTo>
                    <a:lnTo>
                      <a:pt x="232" y="270"/>
                    </a:lnTo>
                    <a:lnTo>
                      <a:pt x="275" y="244"/>
                    </a:lnTo>
                    <a:lnTo>
                      <a:pt x="237" y="272"/>
                    </a:lnTo>
                    <a:lnTo>
                      <a:pt x="275" y="249"/>
                    </a:lnTo>
                    <a:lnTo>
                      <a:pt x="261" y="277"/>
                    </a:lnTo>
                    <a:lnTo>
                      <a:pt x="266" y="275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Freeform 3121"/>
              <p:cNvSpPr/>
              <p:nvPr/>
            </p:nvSpPr>
            <p:spPr bwMode="auto">
              <a:xfrm>
                <a:off x="5694363" y="2913063"/>
                <a:ext cx="439738" cy="444500"/>
              </a:xfrm>
              <a:custGeom>
                <a:avLst/>
                <a:gdLst>
                  <a:gd name="T0" fmla="*/ 33 w 277"/>
                  <a:gd name="T1" fmla="*/ 0 h 280"/>
                  <a:gd name="T2" fmla="*/ 42 w 277"/>
                  <a:gd name="T3" fmla="*/ 12 h 280"/>
                  <a:gd name="T4" fmla="*/ 45 w 277"/>
                  <a:gd name="T5" fmla="*/ 12 h 280"/>
                  <a:gd name="T6" fmla="*/ 52 w 277"/>
                  <a:gd name="T7" fmla="*/ 22 h 280"/>
                  <a:gd name="T8" fmla="*/ 54 w 277"/>
                  <a:gd name="T9" fmla="*/ 24 h 280"/>
                  <a:gd name="T10" fmla="*/ 61 w 277"/>
                  <a:gd name="T11" fmla="*/ 31 h 280"/>
                  <a:gd name="T12" fmla="*/ 68 w 277"/>
                  <a:gd name="T13" fmla="*/ 38 h 280"/>
                  <a:gd name="T14" fmla="*/ 80 w 277"/>
                  <a:gd name="T15" fmla="*/ 50 h 280"/>
                  <a:gd name="T16" fmla="*/ 83 w 277"/>
                  <a:gd name="T17" fmla="*/ 52 h 280"/>
                  <a:gd name="T18" fmla="*/ 83 w 277"/>
                  <a:gd name="T19" fmla="*/ 52 h 280"/>
                  <a:gd name="T20" fmla="*/ 90 w 277"/>
                  <a:gd name="T21" fmla="*/ 59 h 280"/>
                  <a:gd name="T22" fmla="*/ 94 w 277"/>
                  <a:gd name="T23" fmla="*/ 64 h 280"/>
                  <a:gd name="T24" fmla="*/ 106 w 277"/>
                  <a:gd name="T25" fmla="*/ 76 h 280"/>
                  <a:gd name="T26" fmla="*/ 120 w 277"/>
                  <a:gd name="T27" fmla="*/ 90 h 280"/>
                  <a:gd name="T28" fmla="*/ 132 w 277"/>
                  <a:gd name="T29" fmla="*/ 102 h 280"/>
                  <a:gd name="T30" fmla="*/ 139 w 277"/>
                  <a:gd name="T31" fmla="*/ 109 h 280"/>
                  <a:gd name="T32" fmla="*/ 142 w 277"/>
                  <a:gd name="T33" fmla="*/ 112 h 280"/>
                  <a:gd name="T34" fmla="*/ 154 w 277"/>
                  <a:gd name="T35" fmla="*/ 124 h 280"/>
                  <a:gd name="T36" fmla="*/ 156 w 277"/>
                  <a:gd name="T37" fmla="*/ 126 h 280"/>
                  <a:gd name="T38" fmla="*/ 168 w 277"/>
                  <a:gd name="T39" fmla="*/ 138 h 280"/>
                  <a:gd name="T40" fmla="*/ 175 w 277"/>
                  <a:gd name="T41" fmla="*/ 145 h 280"/>
                  <a:gd name="T42" fmla="*/ 184 w 277"/>
                  <a:gd name="T43" fmla="*/ 154 h 280"/>
                  <a:gd name="T44" fmla="*/ 189 w 277"/>
                  <a:gd name="T45" fmla="*/ 159 h 280"/>
                  <a:gd name="T46" fmla="*/ 194 w 277"/>
                  <a:gd name="T47" fmla="*/ 164 h 280"/>
                  <a:gd name="T48" fmla="*/ 203 w 277"/>
                  <a:gd name="T49" fmla="*/ 173 h 280"/>
                  <a:gd name="T50" fmla="*/ 213 w 277"/>
                  <a:gd name="T51" fmla="*/ 183 h 280"/>
                  <a:gd name="T52" fmla="*/ 220 w 277"/>
                  <a:gd name="T53" fmla="*/ 190 h 280"/>
                  <a:gd name="T54" fmla="*/ 225 w 277"/>
                  <a:gd name="T55" fmla="*/ 195 h 280"/>
                  <a:gd name="T56" fmla="*/ 236 w 277"/>
                  <a:gd name="T57" fmla="*/ 207 h 280"/>
                  <a:gd name="T58" fmla="*/ 248 w 277"/>
                  <a:gd name="T59" fmla="*/ 218 h 280"/>
                  <a:gd name="T60" fmla="*/ 260 w 277"/>
                  <a:gd name="T61" fmla="*/ 230 h 280"/>
                  <a:gd name="T62" fmla="*/ 260 w 277"/>
                  <a:gd name="T63" fmla="*/ 230 h 280"/>
                  <a:gd name="T64" fmla="*/ 267 w 277"/>
                  <a:gd name="T65" fmla="*/ 237 h 280"/>
                  <a:gd name="T66" fmla="*/ 272 w 277"/>
                  <a:gd name="T67" fmla="*/ 242 h 280"/>
                  <a:gd name="T68" fmla="*/ 277 w 277"/>
                  <a:gd name="T69" fmla="*/ 249 h 280"/>
                  <a:gd name="T70" fmla="*/ 277 w 277"/>
                  <a:gd name="T71" fmla="*/ 266 h 280"/>
                  <a:gd name="T72" fmla="*/ 267 w 277"/>
                  <a:gd name="T73" fmla="*/ 278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77" h="280">
                    <a:moveTo>
                      <a:pt x="30" y="3"/>
                    </a:moveTo>
                    <a:lnTo>
                      <a:pt x="33" y="0"/>
                    </a:lnTo>
                    <a:lnTo>
                      <a:pt x="0" y="38"/>
                    </a:lnTo>
                    <a:lnTo>
                      <a:pt x="42" y="12"/>
                    </a:lnTo>
                    <a:lnTo>
                      <a:pt x="0" y="38"/>
                    </a:lnTo>
                    <a:lnTo>
                      <a:pt x="45" y="12"/>
                    </a:lnTo>
                    <a:lnTo>
                      <a:pt x="9" y="45"/>
                    </a:lnTo>
                    <a:lnTo>
                      <a:pt x="52" y="22"/>
                    </a:lnTo>
                    <a:lnTo>
                      <a:pt x="11" y="50"/>
                    </a:lnTo>
                    <a:lnTo>
                      <a:pt x="54" y="24"/>
                    </a:lnTo>
                    <a:lnTo>
                      <a:pt x="19" y="55"/>
                    </a:lnTo>
                    <a:lnTo>
                      <a:pt x="61" y="31"/>
                    </a:lnTo>
                    <a:lnTo>
                      <a:pt x="26" y="64"/>
                    </a:lnTo>
                    <a:lnTo>
                      <a:pt x="68" y="38"/>
                    </a:lnTo>
                    <a:lnTo>
                      <a:pt x="38" y="74"/>
                    </a:lnTo>
                    <a:lnTo>
                      <a:pt x="80" y="50"/>
                    </a:lnTo>
                    <a:lnTo>
                      <a:pt x="40" y="76"/>
                    </a:lnTo>
                    <a:lnTo>
                      <a:pt x="83" y="52"/>
                    </a:lnTo>
                    <a:lnTo>
                      <a:pt x="40" y="78"/>
                    </a:lnTo>
                    <a:lnTo>
                      <a:pt x="83" y="52"/>
                    </a:lnTo>
                    <a:lnTo>
                      <a:pt x="47" y="83"/>
                    </a:lnTo>
                    <a:lnTo>
                      <a:pt x="90" y="59"/>
                    </a:lnTo>
                    <a:lnTo>
                      <a:pt x="52" y="90"/>
                    </a:lnTo>
                    <a:lnTo>
                      <a:pt x="94" y="64"/>
                    </a:lnTo>
                    <a:lnTo>
                      <a:pt x="64" y="100"/>
                    </a:lnTo>
                    <a:lnTo>
                      <a:pt x="106" y="76"/>
                    </a:lnTo>
                    <a:lnTo>
                      <a:pt x="78" y="114"/>
                    </a:lnTo>
                    <a:lnTo>
                      <a:pt x="120" y="90"/>
                    </a:lnTo>
                    <a:lnTo>
                      <a:pt x="90" y="128"/>
                    </a:lnTo>
                    <a:lnTo>
                      <a:pt x="132" y="102"/>
                    </a:lnTo>
                    <a:lnTo>
                      <a:pt x="97" y="135"/>
                    </a:lnTo>
                    <a:lnTo>
                      <a:pt x="139" y="109"/>
                    </a:lnTo>
                    <a:lnTo>
                      <a:pt x="99" y="135"/>
                    </a:lnTo>
                    <a:lnTo>
                      <a:pt x="142" y="112"/>
                    </a:lnTo>
                    <a:lnTo>
                      <a:pt x="111" y="150"/>
                    </a:lnTo>
                    <a:lnTo>
                      <a:pt x="154" y="124"/>
                    </a:lnTo>
                    <a:lnTo>
                      <a:pt x="113" y="150"/>
                    </a:lnTo>
                    <a:lnTo>
                      <a:pt x="156" y="126"/>
                    </a:lnTo>
                    <a:lnTo>
                      <a:pt x="125" y="164"/>
                    </a:lnTo>
                    <a:lnTo>
                      <a:pt x="168" y="138"/>
                    </a:lnTo>
                    <a:lnTo>
                      <a:pt x="132" y="169"/>
                    </a:lnTo>
                    <a:lnTo>
                      <a:pt x="175" y="145"/>
                    </a:lnTo>
                    <a:lnTo>
                      <a:pt x="142" y="180"/>
                    </a:lnTo>
                    <a:lnTo>
                      <a:pt x="184" y="154"/>
                    </a:lnTo>
                    <a:lnTo>
                      <a:pt x="146" y="185"/>
                    </a:lnTo>
                    <a:lnTo>
                      <a:pt x="189" y="159"/>
                    </a:lnTo>
                    <a:lnTo>
                      <a:pt x="151" y="188"/>
                    </a:lnTo>
                    <a:lnTo>
                      <a:pt x="194" y="164"/>
                    </a:lnTo>
                    <a:lnTo>
                      <a:pt x="161" y="199"/>
                    </a:lnTo>
                    <a:lnTo>
                      <a:pt x="203" y="173"/>
                    </a:lnTo>
                    <a:lnTo>
                      <a:pt x="170" y="207"/>
                    </a:lnTo>
                    <a:lnTo>
                      <a:pt x="213" y="183"/>
                    </a:lnTo>
                    <a:lnTo>
                      <a:pt x="177" y="216"/>
                    </a:lnTo>
                    <a:lnTo>
                      <a:pt x="220" y="190"/>
                    </a:lnTo>
                    <a:lnTo>
                      <a:pt x="182" y="218"/>
                    </a:lnTo>
                    <a:lnTo>
                      <a:pt x="225" y="195"/>
                    </a:lnTo>
                    <a:lnTo>
                      <a:pt x="194" y="230"/>
                    </a:lnTo>
                    <a:lnTo>
                      <a:pt x="236" y="207"/>
                    </a:lnTo>
                    <a:lnTo>
                      <a:pt x="206" y="242"/>
                    </a:lnTo>
                    <a:lnTo>
                      <a:pt x="248" y="218"/>
                    </a:lnTo>
                    <a:lnTo>
                      <a:pt x="217" y="254"/>
                    </a:lnTo>
                    <a:lnTo>
                      <a:pt x="260" y="230"/>
                    </a:lnTo>
                    <a:lnTo>
                      <a:pt x="217" y="254"/>
                    </a:lnTo>
                    <a:lnTo>
                      <a:pt x="260" y="230"/>
                    </a:lnTo>
                    <a:lnTo>
                      <a:pt x="225" y="261"/>
                    </a:lnTo>
                    <a:lnTo>
                      <a:pt x="267" y="237"/>
                    </a:lnTo>
                    <a:lnTo>
                      <a:pt x="229" y="266"/>
                    </a:lnTo>
                    <a:lnTo>
                      <a:pt x="272" y="242"/>
                    </a:lnTo>
                    <a:lnTo>
                      <a:pt x="236" y="273"/>
                    </a:lnTo>
                    <a:lnTo>
                      <a:pt x="277" y="249"/>
                    </a:lnTo>
                    <a:lnTo>
                      <a:pt x="251" y="280"/>
                    </a:lnTo>
                    <a:lnTo>
                      <a:pt x="277" y="266"/>
                    </a:lnTo>
                    <a:lnTo>
                      <a:pt x="262" y="280"/>
                    </a:lnTo>
                    <a:lnTo>
                      <a:pt x="267" y="278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Freeform 3141"/>
              <p:cNvSpPr/>
              <p:nvPr/>
            </p:nvSpPr>
            <p:spPr bwMode="auto">
              <a:xfrm>
                <a:off x="5697538" y="3775075"/>
                <a:ext cx="3175" cy="476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0 h 3"/>
                  <a:gd name="T4" fmla="*/ 0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2" y="0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" name="Freeform 3154"/>
              <p:cNvSpPr/>
              <p:nvPr/>
            </p:nvSpPr>
            <p:spPr bwMode="auto">
              <a:xfrm>
                <a:off x="4457700" y="1851025"/>
                <a:ext cx="1325563" cy="1179513"/>
              </a:xfrm>
              <a:custGeom>
                <a:avLst/>
                <a:gdLst>
                  <a:gd name="T0" fmla="*/ 222 w 835"/>
                  <a:gd name="T1" fmla="*/ 0 h 743"/>
                  <a:gd name="T2" fmla="*/ 277 w 835"/>
                  <a:gd name="T3" fmla="*/ 0 h 743"/>
                  <a:gd name="T4" fmla="*/ 303 w 835"/>
                  <a:gd name="T5" fmla="*/ 3 h 743"/>
                  <a:gd name="T6" fmla="*/ 326 w 835"/>
                  <a:gd name="T7" fmla="*/ 5 h 743"/>
                  <a:gd name="T8" fmla="*/ 369 w 835"/>
                  <a:gd name="T9" fmla="*/ 12 h 743"/>
                  <a:gd name="T10" fmla="*/ 388 w 835"/>
                  <a:gd name="T11" fmla="*/ 17 h 743"/>
                  <a:gd name="T12" fmla="*/ 414 w 835"/>
                  <a:gd name="T13" fmla="*/ 24 h 743"/>
                  <a:gd name="T14" fmla="*/ 423 w 835"/>
                  <a:gd name="T15" fmla="*/ 27 h 743"/>
                  <a:gd name="T16" fmla="*/ 435 w 835"/>
                  <a:gd name="T17" fmla="*/ 31 h 743"/>
                  <a:gd name="T18" fmla="*/ 445 w 835"/>
                  <a:gd name="T19" fmla="*/ 36 h 743"/>
                  <a:gd name="T20" fmla="*/ 461 w 835"/>
                  <a:gd name="T21" fmla="*/ 41 h 743"/>
                  <a:gd name="T22" fmla="*/ 490 w 835"/>
                  <a:gd name="T23" fmla="*/ 53 h 743"/>
                  <a:gd name="T24" fmla="*/ 502 w 835"/>
                  <a:gd name="T25" fmla="*/ 60 h 743"/>
                  <a:gd name="T26" fmla="*/ 528 w 835"/>
                  <a:gd name="T27" fmla="*/ 72 h 743"/>
                  <a:gd name="T28" fmla="*/ 544 w 835"/>
                  <a:gd name="T29" fmla="*/ 81 h 743"/>
                  <a:gd name="T30" fmla="*/ 561 w 835"/>
                  <a:gd name="T31" fmla="*/ 91 h 743"/>
                  <a:gd name="T32" fmla="*/ 570 w 835"/>
                  <a:gd name="T33" fmla="*/ 95 h 743"/>
                  <a:gd name="T34" fmla="*/ 580 w 835"/>
                  <a:gd name="T35" fmla="*/ 102 h 743"/>
                  <a:gd name="T36" fmla="*/ 596 w 835"/>
                  <a:gd name="T37" fmla="*/ 117 h 743"/>
                  <a:gd name="T38" fmla="*/ 613 w 835"/>
                  <a:gd name="T39" fmla="*/ 129 h 743"/>
                  <a:gd name="T40" fmla="*/ 627 w 835"/>
                  <a:gd name="T41" fmla="*/ 140 h 743"/>
                  <a:gd name="T42" fmla="*/ 639 w 835"/>
                  <a:gd name="T43" fmla="*/ 150 h 743"/>
                  <a:gd name="T44" fmla="*/ 651 w 835"/>
                  <a:gd name="T45" fmla="*/ 162 h 743"/>
                  <a:gd name="T46" fmla="*/ 667 w 835"/>
                  <a:gd name="T47" fmla="*/ 176 h 743"/>
                  <a:gd name="T48" fmla="*/ 689 w 835"/>
                  <a:gd name="T49" fmla="*/ 200 h 743"/>
                  <a:gd name="T50" fmla="*/ 696 w 835"/>
                  <a:gd name="T51" fmla="*/ 209 h 743"/>
                  <a:gd name="T52" fmla="*/ 715 w 835"/>
                  <a:gd name="T53" fmla="*/ 230 h 743"/>
                  <a:gd name="T54" fmla="*/ 724 w 835"/>
                  <a:gd name="T55" fmla="*/ 247 h 743"/>
                  <a:gd name="T56" fmla="*/ 738 w 835"/>
                  <a:gd name="T57" fmla="*/ 266 h 743"/>
                  <a:gd name="T58" fmla="*/ 750 w 835"/>
                  <a:gd name="T59" fmla="*/ 283 h 743"/>
                  <a:gd name="T60" fmla="*/ 753 w 835"/>
                  <a:gd name="T61" fmla="*/ 290 h 743"/>
                  <a:gd name="T62" fmla="*/ 764 w 835"/>
                  <a:gd name="T63" fmla="*/ 311 h 743"/>
                  <a:gd name="T64" fmla="*/ 772 w 835"/>
                  <a:gd name="T65" fmla="*/ 321 h 743"/>
                  <a:gd name="T66" fmla="*/ 779 w 835"/>
                  <a:gd name="T67" fmla="*/ 335 h 743"/>
                  <a:gd name="T68" fmla="*/ 781 w 835"/>
                  <a:gd name="T69" fmla="*/ 342 h 743"/>
                  <a:gd name="T70" fmla="*/ 788 w 835"/>
                  <a:gd name="T71" fmla="*/ 359 h 743"/>
                  <a:gd name="T72" fmla="*/ 798 w 835"/>
                  <a:gd name="T73" fmla="*/ 382 h 743"/>
                  <a:gd name="T74" fmla="*/ 805 w 835"/>
                  <a:gd name="T75" fmla="*/ 401 h 743"/>
                  <a:gd name="T76" fmla="*/ 814 w 835"/>
                  <a:gd name="T77" fmla="*/ 425 h 743"/>
                  <a:gd name="T78" fmla="*/ 817 w 835"/>
                  <a:gd name="T79" fmla="*/ 444 h 743"/>
                  <a:gd name="T80" fmla="*/ 826 w 835"/>
                  <a:gd name="T81" fmla="*/ 477 h 743"/>
                  <a:gd name="T82" fmla="*/ 828 w 835"/>
                  <a:gd name="T83" fmla="*/ 501 h 743"/>
                  <a:gd name="T84" fmla="*/ 833 w 835"/>
                  <a:gd name="T85" fmla="*/ 527 h 743"/>
                  <a:gd name="T86" fmla="*/ 833 w 835"/>
                  <a:gd name="T87" fmla="*/ 539 h 743"/>
                  <a:gd name="T88" fmla="*/ 835 w 835"/>
                  <a:gd name="T89" fmla="*/ 562 h 743"/>
                  <a:gd name="T90" fmla="*/ 835 w 835"/>
                  <a:gd name="T91" fmla="*/ 591 h 743"/>
                  <a:gd name="T92" fmla="*/ 835 w 835"/>
                  <a:gd name="T93" fmla="*/ 624 h 743"/>
                  <a:gd name="T94" fmla="*/ 833 w 835"/>
                  <a:gd name="T95" fmla="*/ 655 h 743"/>
                  <a:gd name="T96" fmla="*/ 828 w 835"/>
                  <a:gd name="T97" fmla="*/ 683 h 743"/>
                  <a:gd name="T98" fmla="*/ 826 w 835"/>
                  <a:gd name="T99" fmla="*/ 702 h 743"/>
                  <a:gd name="T100" fmla="*/ 819 w 835"/>
                  <a:gd name="T101" fmla="*/ 733 h 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5" h="743">
                    <a:moveTo>
                      <a:pt x="0" y="119"/>
                    </a:moveTo>
                    <a:lnTo>
                      <a:pt x="203" y="0"/>
                    </a:lnTo>
                    <a:lnTo>
                      <a:pt x="66" y="91"/>
                    </a:lnTo>
                    <a:lnTo>
                      <a:pt x="222" y="0"/>
                    </a:lnTo>
                    <a:lnTo>
                      <a:pt x="135" y="72"/>
                    </a:lnTo>
                    <a:lnTo>
                      <a:pt x="258" y="0"/>
                    </a:lnTo>
                    <a:lnTo>
                      <a:pt x="163" y="67"/>
                    </a:lnTo>
                    <a:lnTo>
                      <a:pt x="277" y="0"/>
                    </a:lnTo>
                    <a:lnTo>
                      <a:pt x="187" y="62"/>
                    </a:lnTo>
                    <a:lnTo>
                      <a:pt x="293" y="0"/>
                    </a:lnTo>
                    <a:lnTo>
                      <a:pt x="201" y="62"/>
                    </a:lnTo>
                    <a:lnTo>
                      <a:pt x="303" y="3"/>
                    </a:lnTo>
                    <a:lnTo>
                      <a:pt x="206" y="62"/>
                    </a:lnTo>
                    <a:lnTo>
                      <a:pt x="307" y="3"/>
                    </a:lnTo>
                    <a:lnTo>
                      <a:pt x="234" y="60"/>
                    </a:lnTo>
                    <a:lnTo>
                      <a:pt x="326" y="5"/>
                    </a:lnTo>
                    <a:lnTo>
                      <a:pt x="251" y="60"/>
                    </a:lnTo>
                    <a:lnTo>
                      <a:pt x="341" y="8"/>
                    </a:lnTo>
                    <a:lnTo>
                      <a:pt x="284" y="62"/>
                    </a:lnTo>
                    <a:lnTo>
                      <a:pt x="369" y="12"/>
                    </a:lnTo>
                    <a:lnTo>
                      <a:pt x="300" y="62"/>
                    </a:lnTo>
                    <a:lnTo>
                      <a:pt x="381" y="15"/>
                    </a:lnTo>
                    <a:lnTo>
                      <a:pt x="307" y="64"/>
                    </a:lnTo>
                    <a:lnTo>
                      <a:pt x="388" y="17"/>
                    </a:lnTo>
                    <a:lnTo>
                      <a:pt x="336" y="67"/>
                    </a:lnTo>
                    <a:lnTo>
                      <a:pt x="412" y="24"/>
                    </a:lnTo>
                    <a:lnTo>
                      <a:pt x="338" y="67"/>
                    </a:lnTo>
                    <a:lnTo>
                      <a:pt x="414" y="24"/>
                    </a:lnTo>
                    <a:lnTo>
                      <a:pt x="338" y="67"/>
                    </a:lnTo>
                    <a:lnTo>
                      <a:pt x="414" y="24"/>
                    </a:lnTo>
                    <a:lnTo>
                      <a:pt x="350" y="69"/>
                    </a:lnTo>
                    <a:lnTo>
                      <a:pt x="423" y="27"/>
                    </a:lnTo>
                    <a:lnTo>
                      <a:pt x="350" y="69"/>
                    </a:lnTo>
                    <a:lnTo>
                      <a:pt x="423" y="27"/>
                    </a:lnTo>
                    <a:lnTo>
                      <a:pt x="364" y="74"/>
                    </a:lnTo>
                    <a:lnTo>
                      <a:pt x="435" y="31"/>
                    </a:lnTo>
                    <a:lnTo>
                      <a:pt x="367" y="74"/>
                    </a:lnTo>
                    <a:lnTo>
                      <a:pt x="438" y="31"/>
                    </a:lnTo>
                    <a:lnTo>
                      <a:pt x="374" y="76"/>
                    </a:lnTo>
                    <a:lnTo>
                      <a:pt x="445" y="36"/>
                    </a:lnTo>
                    <a:lnTo>
                      <a:pt x="390" y="79"/>
                    </a:lnTo>
                    <a:lnTo>
                      <a:pt x="459" y="41"/>
                    </a:lnTo>
                    <a:lnTo>
                      <a:pt x="393" y="81"/>
                    </a:lnTo>
                    <a:lnTo>
                      <a:pt x="461" y="41"/>
                    </a:lnTo>
                    <a:lnTo>
                      <a:pt x="407" y="86"/>
                    </a:lnTo>
                    <a:lnTo>
                      <a:pt x="476" y="46"/>
                    </a:lnTo>
                    <a:lnTo>
                      <a:pt x="423" y="91"/>
                    </a:lnTo>
                    <a:lnTo>
                      <a:pt x="490" y="53"/>
                    </a:lnTo>
                    <a:lnTo>
                      <a:pt x="435" y="95"/>
                    </a:lnTo>
                    <a:lnTo>
                      <a:pt x="499" y="57"/>
                    </a:lnTo>
                    <a:lnTo>
                      <a:pt x="438" y="95"/>
                    </a:lnTo>
                    <a:lnTo>
                      <a:pt x="502" y="60"/>
                    </a:lnTo>
                    <a:lnTo>
                      <a:pt x="447" y="100"/>
                    </a:lnTo>
                    <a:lnTo>
                      <a:pt x="511" y="62"/>
                    </a:lnTo>
                    <a:lnTo>
                      <a:pt x="466" y="107"/>
                    </a:lnTo>
                    <a:lnTo>
                      <a:pt x="528" y="72"/>
                    </a:lnTo>
                    <a:lnTo>
                      <a:pt x="483" y="117"/>
                    </a:lnTo>
                    <a:lnTo>
                      <a:pt x="544" y="81"/>
                    </a:lnTo>
                    <a:lnTo>
                      <a:pt x="485" y="117"/>
                    </a:lnTo>
                    <a:lnTo>
                      <a:pt x="544" y="81"/>
                    </a:lnTo>
                    <a:lnTo>
                      <a:pt x="492" y="119"/>
                    </a:lnTo>
                    <a:lnTo>
                      <a:pt x="551" y="86"/>
                    </a:lnTo>
                    <a:lnTo>
                      <a:pt x="502" y="126"/>
                    </a:lnTo>
                    <a:lnTo>
                      <a:pt x="561" y="91"/>
                    </a:lnTo>
                    <a:lnTo>
                      <a:pt x="504" y="126"/>
                    </a:lnTo>
                    <a:lnTo>
                      <a:pt x="563" y="93"/>
                    </a:lnTo>
                    <a:lnTo>
                      <a:pt x="511" y="131"/>
                    </a:lnTo>
                    <a:lnTo>
                      <a:pt x="570" y="95"/>
                    </a:lnTo>
                    <a:lnTo>
                      <a:pt x="518" y="136"/>
                    </a:lnTo>
                    <a:lnTo>
                      <a:pt x="575" y="100"/>
                    </a:lnTo>
                    <a:lnTo>
                      <a:pt x="521" y="138"/>
                    </a:lnTo>
                    <a:lnTo>
                      <a:pt x="580" y="102"/>
                    </a:lnTo>
                    <a:lnTo>
                      <a:pt x="525" y="138"/>
                    </a:lnTo>
                    <a:lnTo>
                      <a:pt x="582" y="105"/>
                    </a:lnTo>
                    <a:lnTo>
                      <a:pt x="540" y="147"/>
                    </a:lnTo>
                    <a:lnTo>
                      <a:pt x="596" y="117"/>
                    </a:lnTo>
                    <a:lnTo>
                      <a:pt x="544" y="152"/>
                    </a:lnTo>
                    <a:lnTo>
                      <a:pt x="601" y="119"/>
                    </a:lnTo>
                    <a:lnTo>
                      <a:pt x="556" y="159"/>
                    </a:lnTo>
                    <a:lnTo>
                      <a:pt x="613" y="129"/>
                    </a:lnTo>
                    <a:lnTo>
                      <a:pt x="558" y="162"/>
                    </a:lnTo>
                    <a:lnTo>
                      <a:pt x="615" y="131"/>
                    </a:lnTo>
                    <a:lnTo>
                      <a:pt x="573" y="171"/>
                    </a:lnTo>
                    <a:lnTo>
                      <a:pt x="627" y="140"/>
                    </a:lnTo>
                    <a:lnTo>
                      <a:pt x="582" y="181"/>
                    </a:lnTo>
                    <a:lnTo>
                      <a:pt x="637" y="147"/>
                    </a:lnTo>
                    <a:lnTo>
                      <a:pt x="584" y="183"/>
                    </a:lnTo>
                    <a:lnTo>
                      <a:pt x="639" y="150"/>
                    </a:lnTo>
                    <a:lnTo>
                      <a:pt x="594" y="190"/>
                    </a:lnTo>
                    <a:lnTo>
                      <a:pt x="648" y="159"/>
                    </a:lnTo>
                    <a:lnTo>
                      <a:pt x="596" y="193"/>
                    </a:lnTo>
                    <a:lnTo>
                      <a:pt x="651" y="162"/>
                    </a:lnTo>
                    <a:lnTo>
                      <a:pt x="599" y="195"/>
                    </a:lnTo>
                    <a:lnTo>
                      <a:pt x="653" y="164"/>
                    </a:lnTo>
                    <a:lnTo>
                      <a:pt x="613" y="207"/>
                    </a:lnTo>
                    <a:lnTo>
                      <a:pt x="667" y="176"/>
                    </a:lnTo>
                    <a:lnTo>
                      <a:pt x="622" y="216"/>
                    </a:lnTo>
                    <a:lnTo>
                      <a:pt x="674" y="185"/>
                    </a:lnTo>
                    <a:lnTo>
                      <a:pt x="634" y="230"/>
                    </a:lnTo>
                    <a:lnTo>
                      <a:pt x="689" y="200"/>
                    </a:lnTo>
                    <a:lnTo>
                      <a:pt x="644" y="240"/>
                    </a:lnTo>
                    <a:lnTo>
                      <a:pt x="696" y="209"/>
                    </a:lnTo>
                    <a:lnTo>
                      <a:pt x="644" y="240"/>
                    </a:lnTo>
                    <a:lnTo>
                      <a:pt x="696" y="209"/>
                    </a:lnTo>
                    <a:lnTo>
                      <a:pt x="653" y="252"/>
                    </a:lnTo>
                    <a:lnTo>
                      <a:pt x="708" y="221"/>
                    </a:lnTo>
                    <a:lnTo>
                      <a:pt x="663" y="261"/>
                    </a:lnTo>
                    <a:lnTo>
                      <a:pt x="715" y="230"/>
                    </a:lnTo>
                    <a:lnTo>
                      <a:pt x="665" y="266"/>
                    </a:lnTo>
                    <a:lnTo>
                      <a:pt x="717" y="238"/>
                    </a:lnTo>
                    <a:lnTo>
                      <a:pt x="672" y="278"/>
                    </a:lnTo>
                    <a:lnTo>
                      <a:pt x="724" y="247"/>
                    </a:lnTo>
                    <a:lnTo>
                      <a:pt x="679" y="285"/>
                    </a:lnTo>
                    <a:lnTo>
                      <a:pt x="731" y="257"/>
                    </a:lnTo>
                    <a:lnTo>
                      <a:pt x="686" y="297"/>
                    </a:lnTo>
                    <a:lnTo>
                      <a:pt x="738" y="266"/>
                    </a:lnTo>
                    <a:lnTo>
                      <a:pt x="689" y="299"/>
                    </a:lnTo>
                    <a:lnTo>
                      <a:pt x="741" y="268"/>
                    </a:lnTo>
                    <a:lnTo>
                      <a:pt x="698" y="313"/>
                    </a:lnTo>
                    <a:lnTo>
                      <a:pt x="750" y="283"/>
                    </a:lnTo>
                    <a:lnTo>
                      <a:pt x="701" y="316"/>
                    </a:lnTo>
                    <a:lnTo>
                      <a:pt x="750" y="287"/>
                    </a:lnTo>
                    <a:lnTo>
                      <a:pt x="701" y="318"/>
                    </a:lnTo>
                    <a:lnTo>
                      <a:pt x="753" y="290"/>
                    </a:lnTo>
                    <a:lnTo>
                      <a:pt x="705" y="325"/>
                    </a:lnTo>
                    <a:lnTo>
                      <a:pt x="757" y="297"/>
                    </a:lnTo>
                    <a:lnTo>
                      <a:pt x="715" y="340"/>
                    </a:lnTo>
                    <a:lnTo>
                      <a:pt x="764" y="311"/>
                    </a:lnTo>
                    <a:lnTo>
                      <a:pt x="715" y="344"/>
                    </a:lnTo>
                    <a:lnTo>
                      <a:pt x="767" y="313"/>
                    </a:lnTo>
                    <a:lnTo>
                      <a:pt x="719" y="351"/>
                    </a:lnTo>
                    <a:lnTo>
                      <a:pt x="772" y="321"/>
                    </a:lnTo>
                    <a:lnTo>
                      <a:pt x="727" y="366"/>
                    </a:lnTo>
                    <a:lnTo>
                      <a:pt x="779" y="335"/>
                    </a:lnTo>
                    <a:lnTo>
                      <a:pt x="727" y="366"/>
                    </a:lnTo>
                    <a:lnTo>
                      <a:pt x="779" y="335"/>
                    </a:lnTo>
                    <a:lnTo>
                      <a:pt x="729" y="370"/>
                    </a:lnTo>
                    <a:lnTo>
                      <a:pt x="781" y="340"/>
                    </a:lnTo>
                    <a:lnTo>
                      <a:pt x="729" y="370"/>
                    </a:lnTo>
                    <a:lnTo>
                      <a:pt x="781" y="342"/>
                    </a:lnTo>
                    <a:lnTo>
                      <a:pt x="731" y="375"/>
                    </a:lnTo>
                    <a:lnTo>
                      <a:pt x="783" y="344"/>
                    </a:lnTo>
                    <a:lnTo>
                      <a:pt x="736" y="387"/>
                    </a:lnTo>
                    <a:lnTo>
                      <a:pt x="788" y="359"/>
                    </a:lnTo>
                    <a:lnTo>
                      <a:pt x="741" y="399"/>
                    </a:lnTo>
                    <a:lnTo>
                      <a:pt x="793" y="368"/>
                    </a:lnTo>
                    <a:lnTo>
                      <a:pt x="746" y="413"/>
                    </a:lnTo>
                    <a:lnTo>
                      <a:pt x="798" y="382"/>
                    </a:lnTo>
                    <a:lnTo>
                      <a:pt x="746" y="413"/>
                    </a:lnTo>
                    <a:lnTo>
                      <a:pt x="798" y="385"/>
                    </a:lnTo>
                    <a:lnTo>
                      <a:pt x="753" y="430"/>
                    </a:lnTo>
                    <a:lnTo>
                      <a:pt x="805" y="401"/>
                    </a:lnTo>
                    <a:lnTo>
                      <a:pt x="755" y="439"/>
                    </a:lnTo>
                    <a:lnTo>
                      <a:pt x="807" y="408"/>
                    </a:lnTo>
                    <a:lnTo>
                      <a:pt x="760" y="458"/>
                    </a:lnTo>
                    <a:lnTo>
                      <a:pt x="814" y="425"/>
                    </a:lnTo>
                    <a:lnTo>
                      <a:pt x="760" y="458"/>
                    </a:lnTo>
                    <a:lnTo>
                      <a:pt x="814" y="427"/>
                    </a:lnTo>
                    <a:lnTo>
                      <a:pt x="764" y="477"/>
                    </a:lnTo>
                    <a:lnTo>
                      <a:pt x="817" y="444"/>
                    </a:lnTo>
                    <a:lnTo>
                      <a:pt x="767" y="494"/>
                    </a:lnTo>
                    <a:lnTo>
                      <a:pt x="821" y="463"/>
                    </a:lnTo>
                    <a:lnTo>
                      <a:pt x="769" y="508"/>
                    </a:lnTo>
                    <a:lnTo>
                      <a:pt x="826" y="477"/>
                    </a:lnTo>
                    <a:lnTo>
                      <a:pt x="772" y="513"/>
                    </a:lnTo>
                    <a:lnTo>
                      <a:pt x="826" y="482"/>
                    </a:lnTo>
                    <a:lnTo>
                      <a:pt x="774" y="532"/>
                    </a:lnTo>
                    <a:lnTo>
                      <a:pt x="828" y="501"/>
                    </a:lnTo>
                    <a:lnTo>
                      <a:pt x="774" y="541"/>
                    </a:lnTo>
                    <a:lnTo>
                      <a:pt x="831" y="510"/>
                    </a:lnTo>
                    <a:lnTo>
                      <a:pt x="776" y="560"/>
                    </a:lnTo>
                    <a:lnTo>
                      <a:pt x="833" y="527"/>
                    </a:lnTo>
                    <a:lnTo>
                      <a:pt x="776" y="565"/>
                    </a:lnTo>
                    <a:lnTo>
                      <a:pt x="833" y="532"/>
                    </a:lnTo>
                    <a:lnTo>
                      <a:pt x="776" y="572"/>
                    </a:lnTo>
                    <a:lnTo>
                      <a:pt x="833" y="539"/>
                    </a:lnTo>
                    <a:lnTo>
                      <a:pt x="776" y="579"/>
                    </a:lnTo>
                    <a:lnTo>
                      <a:pt x="835" y="546"/>
                    </a:lnTo>
                    <a:lnTo>
                      <a:pt x="776" y="596"/>
                    </a:lnTo>
                    <a:lnTo>
                      <a:pt x="835" y="562"/>
                    </a:lnTo>
                    <a:lnTo>
                      <a:pt x="776" y="612"/>
                    </a:lnTo>
                    <a:lnTo>
                      <a:pt x="835" y="577"/>
                    </a:lnTo>
                    <a:lnTo>
                      <a:pt x="774" y="627"/>
                    </a:lnTo>
                    <a:lnTo>
                      <a:pt x="835" y="591"/>
                    </a:lnTo>
                    <a:lnTo>
                      <a:pt x="774" y="638"/>
                    </a:lnTo>
                    <a:lnTo>
                      <a:pt x="835" y="603"/>
                    </a:lnTo>
                    <a:lnTo>
                      <a:pt x="772" y="660"/>
                    </a:lnTo>
                    <a:lnTo>
                      <a:pt x="835" y="624"/>
                    </a:lnTo>
                    <a:lnTo>
                      <a:pt x="772" y="669"/>
                    </a:lnTo>
                    <a:lnTo>
                      <a:pt x="835" y="631"/>
                    </a:lnTo>
                    <a:lnTo>
                      <a:pt x="767" y="693"/>
                    </a:lnTo>
                    <a:lnTo>
                      <a:pt x="833" y="655"/>
                    </a:lnTo>
                    <a:lnTo>
                      <a:pt x="772" y="698"/>
                    </a:lnTo>
                    <a:lnTo>
                      <a:pt x="833" y="662"/>
                    </a:lnTo>
                    <a:lnTo>
                      <a:pt x="783" y="710"/>
                    </a:lnTo>
                    <a:lnTo>
                      <a:pt x="828" y="683"/>
                    </a:lnTo>
                    <a:lnTo>
                      <a:pt x="790" y="719"/>
                    </a:lnTo>
                    <a:lnTo>
                      <a:pt x="826" y="698"/>
                    </a:lnTo>
                    <a:lnTo>
                      <a:pt x="793" y="721"/>
                    </a:lnTo>
                    <a:lnTo>
                      <a:pt x="826" y="702"/>
                    </a:lnTo>
                    <a:lnTo>
                      <a:pt x="805" y="731"/>
                    </a:lnTo>
                    <a:lnTo>
                      <a:pt x="821" y="721"/>
                    </a:lnTo>
                    <a:lnTo>
                      <a:pt x="812" y="738"/>
                    </a:lnTo>
                    <a:lnTo>
                      <a:pt x="819" y="733"/>
                    </a:lnTo>
                    <a:lnTo>
                      <a:pt x="817" y="743"/>
                    </a:lnTo>
                    <a:lnTo>
                      <a:pt x="817" y="743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" name="Freeform 3155"/>
              <p:cNvSpPr/>
              <p:nvPr/>
            </p:nvSpPr>
            <p:spPr bwMode="auto">
              <a:xfrm>
                <a:off x="3908425" y="1851025"/>
                <a:ext cx="1179513" cy="1879600"/>
              </a:xfrm>
              <a:custGeom>
                <a:avLst/>
                <a:gdLst>
                  <a:gd name="T0" fmla="*/ 362 w 743"/>
                  <a:gd name="T1" fmla="*/ 46 h 1184"/>
                  <a:gd name="T2" fmla="*/ 462 w 743"/>
                  <a:gd name="T3" fmla="*/ 15 h 1184"/>
                  <a:gd name="T4" fmla="*/ 542 w 743"/>
                  <a:gd name="T5" fmla="*/ 0 h 1184"/>
                  <a:gd name="T6" fmla="*/ 204 w 743"/>
                  <a:gd name="T7" fmla="*/ 228 h 1184"/>
                  <a:gd name="T8" fmla="*/ 175 w 743"/>
                  <a:gd name="T9" fmla="*/ 259 h 1184"/>
                  <a:gd name="T10" fmla="*/ 154 w 743"/>
                  <a:gd name="T11" fmla="*/ 290 h 1184"/>
                  <a:gd name="T12" fmla="*/ 135 w 743"/>
                  <a:gd name="T13" fmla="*/ 321 h 1184"/>
                  <a:gd name="T14" fmla="*/ 116 w 743"/>
                  <a:gd name="T15" fmla="*/ 354 h 1184"/>
                  <a:gd name="T16" fmla="*/ 107 w 743"/>
                  <a:gd name="T17" fmla="*/ 375 h 1184"/>
                  <a:gd name="T18" fmla="*/ 97 w 743"/>
                  <a:gd name="T19" fmla="*/ 394 h 1184"/>
                  <a:gd name="T20" fmla="*/ 83 w 743"/>
                  <a:gd name="T21" fmla="*/ 437 h 1184"/>
                  <a:gd name="T22" fmla="*/ 71 w 743"/>
                  <a:gd name="T23" fmla="*/ 479 h 1184"/>
                  <a:gd name="T24" fmla="*/ 66 w 743"/>
                  <a:gd name="T25" fmla="*/ 515 h 1184"/>
                  <a:gd name="T26" fmla="*/ 64 w 743"/>
                  <a:gd name="T27" fmla="*/ 529 h 1184"/>
                  <a:gd name="T28" fmla="*/ 62 w 743"/>
                  <a:gd name="T29" fmla="*/ 541 h 1184"/>
                  <a:gd name="T30" fmla="*/ 62 w 743"/>
                  <a:gd name="T31" fmla="*/ 579 h 1184"/>
                  <a:gd name="T32" fmla="*/ 59 w 743"/>
                  <a:gd name="T33" fmla="*/ 603 h 1184"/>
                  <a:gd name="T34" fmla="*/ 62 w 743"/>
                  <a:gd name="T35" fmla="*/ 638 h 1184"/>
                  <a:gd name="T36" fmla="*/ 64 w 743"/>
                  <a:gd name="T37" fmla="*/ 655 h 1184"/>
                  <a:gd name="T38" fmla="*/ 66 w 743"/>
                  <a:gd name="T39" fmla="*/ 679 h 1184"/>
                  <a:gd name="T40" fmla="*/ 73 w 743"/>
                  <a:gd name="T41" fmla="*/ 705 h 1184"/>
                  <a:gd name="T42" fmla="*/ 76 w 743"/>
                  <a:gd name="T43" fmla="*/ 721 h 1184"/>
                  <a:gd name="T44" fmla="*/ 85 w 743"/>
                  <a:gd name="T45" fmla="*/ 755 h 1184"/>
                  <a:gd name="T46" fmla="*/ 92 w 743"/>
                  <a:gd name="T47" fmla="*/ 771 h 1184"/>
                  <a:gd name="T48" fmla="*/ 97 w 743"/>
                  <a:gd name="T49" fmla="*/ 788 h 1184"/>
                  <a:gd name="T50" fmla="*/ 104 w 743"/>
                  <a:gd name="T51" fmla="*/ 802 h 1184"/>
                  <a:gd name="T52" fmla="*/ 114 w 743"/>
                  <a:gd name="T53" fmla="*/ 826 h 1184"/>
                  <a:gd name="T54" fmla="*/ 130 w 743"/>
                  <a:gd name="T55" fmla="*/ 857 h 1184"/>
                  <a:gd name="T56" fmla="*/ 142 w 743"/>
                  <a:gd name="T57" fmla="*/ 873 h 1184"/>
                  <a:gd name="T58" fmla="*/ 154 w 743"/>
                  <a:gd name="T59" fmla="*/ 894 h 1184"/>
                  <a:gd name="T60" fmla="*/ 168 w 743"/>
                  <a:gd name="T61" fmla="*/ 913 h 1184"/>
                  <a:gd name="T62" fmla="*/ 185 w 743"/>
                  <a:gd name="T63" fmla="*/ 935 h 1184"/>
                  <a:gd name="T64" fmla="*/ 199 w 743"/>
                  <a:gd name="T65" fmla="*/ 951 h 1184"/>
                  <a:gd name="T66" fmla="*/ 218 w 743"/>
                  <a:gd name="T67" fmla="*/ 970 h 1184"/>
                  <a:gd name="T68" fmla="*/ 234 w 743"/>
                  <a:gd name="T69" fmla="*/ 985 h 1184"/>
                  <a:gd name="T70" fmla="*/ 253 w 743"/>
                  <a:gd name="T71" fmla="*/ 1004 h 1184"/>
                  <a:gd name="T72" fmla="*/ 272 w 743"/>
                  <a:gd name="T73" fmla="*/ 1018 h 1184"/>
                  <a:gd name="T74" fmla="*/ 294 w 743"/>
                  <a:gd name="T75" fmla="*/ 1032 h 1184"/>
                  <a:gd name="T76" fmla="*/ 313 w 743"/>
                  <a:gd name="T77" fmla="*/ 1044 h 1184"/>
                  <a:gd name="T78" fmla="*/ 339 w 743"/>
                  <a:gd name="T79" fmla="*/ 1060 h 1184"/>
                  <a:gd name="T80" fmla="*/ 346 w 743"/>
                  <a:gd name="T81" fmla="*/ 1063 h 1184"/>
                  <a:gd name="T82" fmla="*/ 362 w 743"/>
                  <a:gd name="T83" fmla="*/ 1072 h 1184"/>
                  <a:gd name="T84" fmla="*/ 388 w 743"/>
                  <a:gd name="T85" fmla="*/ 1084 h 1184"/>
                  <a:gd name="T86" fmla="*/ 421 w 743"/>
                  <a:gd name="T87" fmla="*/ 1096 h 1184"/>
                  <a:gd name="T88" fmla="*/ 452 w 743"/>
                  <a:gd name="T89" fmla="*/ 1106 h 1184"/>
                  <a:gd name="T90" fmla="*/ 483 w 743"/>
                  <a:gd name="T91" fmla="*/ 1113 h 1184"/>
                  <a:gd name="T92" fmla="*/ 523 w 743"/>
                  <a:gd name="T93" fmla="*/ 1120 h 1184"/>
                  <a:gd name="T94" fmla="*/ 542 w 743"/>
                  <a:gd name="T95" fmla="*/ 1122 h 1184"/>
                  <a:gd name="T96" fmla="*/ 580 w 743"/>
                  <a:gd name="T97" fmla="*/ 1125 h 1184"/>
                  <a:gd name="T98" fmla="*/ 618 w 743"/>
                  <a:gd name="T99" fmla="*/ 1122 h 1184"/>
                  <a:gd name="T100" fmla="*/ 658 w 743"/>
                  <a:gd name="T101" fmla="*/ 1120 h 1184"/>
                  <a:gd name="T102" fmla="*/ 708 w 743"/>
                  <a:gd name="T103" fmla="*/ 1129 h 1184"/>
                  <a:gd name="T104" fmla="*/ 722 w 743"/>
                  <a:gd name="T105" fmla="*/ 1143 h 1184"/>
                  <a:gd name="T106" fmla="*/ 736 w 743"/>
                  <a:gd name="T107" fmla="*/ 1155 h 1184"/>
                  <a:gd name="T108" fmla="*/ 743 w 743"/>
                  <a:gd name="T109" fmla="*/ 1165 h 1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43" h="1184">
                    <a:moveTo>
                      <a:pt x="294" y="81"/>
                    </a:moveTo>
                    <a:lnTo>
                      <a:pt x="320" y="67"/>
                    </a:lnTo>
                    <a:lnTo>
                      <a:pt x="237" y="119"/>
                    </a:lnTo>
                    <a:lnTo>
                      <a:pt x="362" y="46"/>
                    </a:lnTo>
                    <a:lnTo>
                      <a:pt x="170" y="176"/>
                    </a:lnTo>
                    <a:lnTo>
                      <a:pt x="440" y="19"/>
                    </a:lnTo>
                    <a:lnTo>
                      <a:pt x="159" y="190"/>
                    </a:lnTo>
                    <a:lnTo>
                      <a:pt x="462" y="15"/>
                    </a:lnTo>
                    <a:lnTo>
                      <a:pt x="128" y="223"/>
                    </a:lnTo>
                    <a:lnTo>
                      <a:pt x="504" y="5"/>
                    </a:lnTo>
                    <a:lnTo>
                      <a:pt x="104" y="254"/>
                    </a:lnTo>
                    <a:lnTo>
                      <a:pt x="542" y="0"/>
                    </a:lnTo>
                    <a:lnTo>
                      <a:pt x="83" y="287"/>
                    </a:lnTo>
                    <a:lnTo>
                      <a:pt x="225" y="207"/>
                    </a:lnTo>
                    <a:lnTo>
                      <a:pt x="76" y="302"/>
                    </a:lnTo>
                    <a:lnTo>
                      <a:pt x="204" y="228"/>
                    </a:lnTo>
                    <a:lnTo>
                      <a:pt x="71" y="311"/>
                    </a:lnTo>
                    <a:lnTo>
                      <a:pt x="192" y="240"/>
                    </a:lnTo>
                    <a:lnTo>
                      <a:pt x="64" y="325"/>
                    </a:lnTo>
                    <a:lnTo>
                      <a:pt x="175" y="259"/>
                    </a:lnTo>
                    <a:lnTo>
                      <a:pt x="57" y="340"/>
                    </a:lnTo>
                    <a:lnTo>
                      <a:pt x="161" y="280"/>
                    </a:lnTo>
                    <a:lnTo>
                      <a:pt x="52" y="349"/>
                    </a:lnTo>
                    <a:lnTo>
                      <a:pt x="154" y="290"/>
                    </a:lnTo>
                    <a:lnTo>
                      <a:pt x="45" y="366"/>
                    </a:lnTo>
                    <a:lnTo>
                      <a:pt x="142" y="309"/>
                    </a:lnTo>
                    <a:lnTo>
                      <a:pt x="40" y="375"/>
                    </a:lnTo>
                    <a:lnTo>
                      <a:pt x="135" y="321"/>
                    </a:lnTo>
                    <a:lnTo>
                      <a:pt x="40" y="378"/>
                    </a:lnTo>
                    <a:lnTo>
                      <a:pt x="133" y="323"/>
                    </a:lnTo>
                    <a:lnTo>
                      <a:pt x="31" y="401"/>
                    </a:lnTo>
                    <a:lnTo>
                      <a:pt x="116" y="354"/>
                    </a:lnTo>
                    <a:lnTo>
                      <a:pt x="26" y="418"/>
                    </a:lnTo>
                    <a:lnTo>
                      <a:pt x="109" y="370"/>
                    </a:lnTo>
                    <a:lnTo>
                      <a:pt x="24" y="423"/>
                    </a:lnTo>
                    <a:lnTo>
                      <a:pt x="107" y="375"/>
                    </a:lnTo>
                    <a:lnTo>
                      <a:pt x="21" y="432"/>
                    </a:lnTo>
                    <a:lnTo>
                      <a:pt x="102" y="387"/>
                    </a:lnTo>
                    <a:lnTo>
                      <a:pt x="21" y="439"/>
                    </a:lnTo>
                    <a:lnTo>
                      <a:pt x="97" y="394"/>
                    </a:lnTo>
                    <a:lnTo>
                      <a:pt x="14" y="461"/>
                    </a:lnTo>
                    <a:lnTo>
                      <a:pt x="90" y="418"/>
                    </a:lnTo>
                    <a:lnTo>
                      <a:pt x="12" y="477"/>
                    </a:lnTo>
                    <a:lnTo>
                      <a:pt x="83" y="437"/>
                    </a:lnTo>
                    <a:lnTo>
                      <a:pt x="9" y="496"/>
                    </a:lnTo>
                    <a:lnTo>
                      <a:pt x="78" y="456"/>
                    </a:lnTo>
                    <a:lnTo>
                      <a:pt x="5" y="520"/>
                    </a:lnTo>
                    <a:lnTo>
                      <a:pt x="71" y="479"/>
                    </a:lnTo>
                    <a:lnTo>
                      <a:pt x="2" y="541"/>
                    </a:lnTo>
                    <a:lnTo>
                      <a:pt x="69" y="503"/>
                    </a:lnTo>
                    <a:lnTo>
                      <a:pt x="2" y="551"/>
                    </a:lnTo>
                    <a:lnTo>
                      <a:pt x="66" y="515"/>
                    </a:lnTo>
                    <a:lnTo>
                      <a:pt x="2" y="555"/>
                    </a:lnTo>
                    <a:lnTo>
                      <a:pt x="66" y="520"/>
                    </a:lnTo>
                    <a:lnTo>
                      <a:pt x="0" y="565"/>
                    </a:lnTo>
                    <a:lnTo>
                      <a:pt x="64" y="529"/>
                    </a:lnTo>
                    <a:lnTo>
                      <a:pt x="0" y="570"/>
                    </a:lnTo>
                    <a:lnTo>
                      <a:pt x="64" y="534"/>
                    </a:lnTo>
                    <a:lnTo>
                      <a:pt x="0" y="577"/>
                    </a:lnTo>
                    <a:lnTo>
                      <a:pt x="62" y="541"/>
                    </a:lnTo>
                    <a:lnTo>
                      <a:pt x="0" y="596"/>
                    </a:lnTo>
                    <a:lnTo>
                      <a:pt x="62" y="560"/>
                    </a:lnTo>
                    <a:lnTo>
                      <a:pt x="0" y="612"/>
                    </a:lnTo>
                    <a:lnTo>
                      <a:pt x="62" y="579"/>
                    </a:lnTo>
                    <a:lnTo>
                      <a:pt x="2" y="629"/>
                    </a:lnTo>
                    <a:lnTo>
                      <a:pt x="59" y="596"/>
                    </a:lnTo>
                    <a:lnTo>
                      <a:pt x="2" y="636"/>
                    </a:lnTo>
                    <a:lnTo>
                      <a:pt x="59" y="603"/>
                    </a:lnTo>
                    <a:lnTo>
                      <a:pt x="2" y="650"/>
                    </a:lnTo>
                    <a:lnTo>
                      <a:pt x="62" y="617"/>
                    </a:lnTo>
                    <a:lnTo>
                      <a:pt x="5" y="669"/>
                    </a:lnTo>
                    <a:lnTo>
                      <a:pt x="62" y="638"/>
                    </a:lnTo>
                    <a:lnTo>
                      <a:pt x="7" y="683"/>
                    </a:lnTo>
                    <a:lnTo>
                      <a:pt x="64" y="653"/>
                    </a:lnTo>
                    <a:lnTo>
                      <a:pt x="9" y="688"/>
                    </a:lnTo>
                    <a:lnTo>
                      <a:pt x="64" y="655"/>
                    </a:lnTo>
                    <a:lnTo>
                      <a:pt x="9" y="700"/>
                    </a:lnTo>
                    <a:lnTo>
                      <a:pt x="66" y="667"/>
                    </a:lnTo>
                    <a:lnTo>
                      <a:pt x="12" y="712"/>
                    </a:lnTo>
                    <a:lnTo>
                      <a:pt x="66" y="679"/>
                    </a:lnTo>
                    <a:lnTo>
                      <a:pt x="14" y="721"/>
                    </a:lnTo>
                    <a:lnTo>
                      <a:pt x="69" y="691"/>
                    </a:lnTo>
                    <a:lnTo>
                      <a:pt x="19" y="736"/>
                    </a:lnTo>
                    <a:lnTo>
                      <a:pt x="73" y="705"/>
                    </a:lnTo>
                    <a:lnTo>
                      <a:pt x="19" y="740"/>
                    </a:lnTo>
                    <a:lnTo>
                      <a:pt x="73" y="710"/>
                    </a:lnTo>
                    <a:lnTo>
                      <a:pt x="21" y="752"/>
                    </a:lnTo>
                    <a:lnTo>
                      <a:pt x="76" y="721"/>
                    </a:lnTo>
                    <a:lnTo>
                      <a:pt x="26" y="766"/>
                    </a:lnTo>
                    <a:lnTo>
                      <a:pt x="80" y="736"/>
                    </a:lnTo>
                    <a:lnTo>
                      <a:pt x="33" y="785"/>
                    </a:lnTo>
                    <a:lnTo>
                      <a:pt x="85" y="755"/>
                    </a:lnTo>
                    <a:lnTo>
                      <a:pt x="36" y="790"/>
                    </a:lnTo>
                    <a:lnTo>
                      <a:pt x="88" y="759"/>
                    </a:lnTo>
                    <a:lnTo>
                      <a:pt x="40" y="802"/>
                    </a:lnTo>
                    <a:lnTo>
                      <a:pt x="92" y="771"/>
                    </a:lnTo>
                    <a:lnTo>
                      <a:pt x="43" y="814"/>
                    </a:lnTo>
                    <a:lnTo>
                      <a:pt x="97" y="785"/>
                    </a:lnTo>
                    <a:lnTo>
                      <a:pt x="45" y="819"/>
                    </a:lnTo>
                    <a:lnTo>
                      <a:pt x="97" y="788"/>
                    </a:lnTo>
                    <a:lnTo>
                      <a:pt x="50" y="828"/>
                    </a:lnTo>
                    <a:lnTo>
                      <a:pt x="102" y="800"/>
                    </a:lnTo>
                    <a:lnTo>
                      <a:pt x="52" y="833"/>
                    </a:lnTo>
                    <a:lnTo>
                      <a:pt x="104" y="802"/>
                    </a:lnTo>
                    <a:lnTo>
                      <a:pt x="59" y="847"/>
                    </a:lnTo>
                    <a:lnTo>
                      <a:pt x="111" y="816"/>
                    </a:lnTo>
                    <a:lnTo>
                      <a:pt x="64" y="857"/>
                    </a:lnTo>
                    <a:lnTo>
                      <a:pt x="114" y="826"/>
                    </a:lnTo>
                    <a:lnTo>
                      <a:pt x="71" y="871"/>
                    </a:lnTo>
                    <a:lnTo>
                      <a:pt x="121" y="840"/>
                    </a:lnTo>
                    <a:lnTo>
                      <a:pt x="78" y="885"/>
                    </a:lnTo>
                    <a:lnTo>
                      <a:pt x="130" y="857"/>
                    </a:lnTo>
                    <a:lnTo>
                      <a:pt x="85" y="897"/>
                    </a:lnTo>
                    <a:lnTo>
                      <a:pt x="137" y="868"/>
                    </a:lnTo>
                    <a:lnTo>
                      <a:pt x="90" y="904"/>
                    </a:lnTo>
                    <a:lnTo>
                      <a:pt x="142" y="873"/>
                    </a:lnTo>
                    <a:lnTo>
                      <a:pt x="92" y="909"/>
                    </a:lnTo>
                    <a:lnTo>
                      <a:pt x="144" y="878"/>
                    </a:lnTo>
                    <a:lnTo>
                      <a:pt x="102" y="925"/>
                    </a:lnTo>
                    <a:lnTo>
                      <a:pt x="154" y="894"/>
                    </a:lnTo>
                    <a:lnTo>
                      <a:pt x="114" y="940"/>
                    </a:lnTo>
                    <a:lnTo>
                      <a:pt x="166" y="909"/>
                    </a:lnTo>
                    <a:lnTo>
                      <a:pt x="116" y="942"/>
                    </a:lnTo>
                    <a:lnTo>
                      <a:pt x="168" y="913"/>
                    </a:lnTo>
                    <a:lnTo>
                      <a:pt x="125" y="956"/>
                    </a:lnTo>
                    <a:lnTo>
                      <a:pt x="178" y="925"/>
                    </a:lnTo>
                    <a:lnTo>
                      <a:pt x="133" y="966"/>
                    </a:lnTo>
                    <a:lnTo>
                      <a:pt x="185" y="935"/>
                    </a:lnTo>
                    <a:lnTo>
                      <a:pt x="140" y="973"/>
                    </a:lnTo>
                    <a:lnTo>
                      <a:pt x="192" y="942"/>
                    </a:lnTo>
                    <a:lnTo>
                      <a:pt x="147" y="982"/>
                    </a:lnTo>
                    <a:lnTo>
                      <a:pt x="199" y="951"/>
                    </a:lnTo>
                    <a:lnTo>
                      <a:pt x="156" y="992"/>
                    </a:lnTo>
                    <a:lnTo>
                      <a:pt x="211" y="961"/>
                    </a:lnTo>
                    <a:lnTo>
                      <a:pt x="163" y="1001"/>
                    </a:lnTo>
                    <a:lnTo>
                      <a:pt x="218" y="970"/>
                    </a:lnTo>
                    <a:lnTo>
                      <a:pt x="168" y="1004"/>
                    </a:lnTo>
                    <a:lnTo>
                      <a:pt x="220" y="973"/>
                    </a:lnTo>
                    <a:lnTo>
                      <a:pt x="180" y="1015"/>
                    </a:lnTo>
                    <a:lnTo>
                      <a:pt x="234" y="985"/>
                    </a:lnTo>
                    <a:lnTo>
                      <a:pt x="189" y="1025"/>
                    </a:lnTo>
                    <a:lnTo>
                      <a:pt x="244" y="994"/>
                    </a:lnTo>
                    <a:lnTo>
                      <a:pt x="199" y="1034"/>
                    </a:lnTo>
                    <a:lnTo>
                      <a:pt x="253" y="1004"/>
                    </a:lnTo>
                    <a:lnTo>
                      <a:pt x="204" y="1039"/>
                    </a:lnTo>
                    <a:lnTo>
                      <a:pt x="260" y="1008"/>
                    </a:lnTo>
                    <a:lnTo>
                      <a:pt x="218" y="1051"/>
                    </a:lnTo>
                    <a:lnTo>
                      <a:pt x="272" y="1018"/>
                    </a:lnTo>
                    <a:lnTo>
                      <a:pt x="223" y="1053"/>
                    </a:lnTo>
                    <a:lnTo>
                      <a:pt x="277" y="1020"/>
                    </a:lnTo>
                    <a:lnTo>
                      <a:pt x="237" y="1065"/>
                    </a:lnTo>
                    <a:lnTo>
                      <a:pt x="294" y="1032"/>
                    </a:lnTo>
                    <a:lnTo>
                      <a:pt x="241" y="1068"/>
                    </a:lnTo>
                    <a:lnTo>
                      <a:pt x="298" y="1037"/>
                    </a:lnTo>
                    <a:lnTo>
                      <a:pt x="256" y="1077"/>
                    </a:lnTo>
                    <a:lnTo>
                      <a:pt x="313" y="1044"/>
                    </a:lnTo>
                    <a:lnTo>
                      <a:pt x="268" y="1087"/>
                    </a:lnTo>
                    <a:lnTo>
                      <a:pt x="327" y="1053"/>
                    </a:lnTo>
                    <a:lnTo>
                      <a:pt x="279" y="1094"/>
                    </a:lnTo>
                    <a:lnTo>
                      <a:pt x="339" y="1060"/>
                    </a:lnTo>
                    <a:lnTo>
                      <a:pt x="282" y="1096"/>
                    </a:lnTo>
                    <a:lnTo>
                      <a:pt x="341" y="1060"/>
                    </a:lnTo>
                    <a:lnTo>
                      <a:pt x="284" y="1098"/>
                    </a:lnTo>
                    <a:lnTo>
                      <a:pt x="346" y="1063"/>
                    </a:lnTo>
                    <a:lnTo>
                      <a:pt x="294" y="1103"/>
                    </a:lnTo>
                    <a:lnTo>
                      <a:pt x="353" y="1068"/>
                    </a:lnTo>
                    <a:lnTo>
                      <a:pt x="301" y="1108"/>
                    </a:lnTo>
                    <a:lnTo>
                      <a:pt x="362" y="1072"/>
                    </a:lnTo>
                    <a:lnTo>
                      <a:pt x="310" y="1113"/>
                    </a:lnTo>
                    <a:lnTo>
                      <a:pt x="374" y="1077"/>
                    </a:lnTo>
                    <a:lnTo>
                      <a:pt x="324" y="1120"/>
                    </a:lnTo>
                    <a:lnTo>
                      <a:pt x="388" y="1084"/>
                    </a:lnTo>
                    <a:lnTo>
                      <a:pt x="334" y="1125"/>
                    </a:lnTo>
                    <a:lnTo>
                      <a:pt x="398" y="1087"/>
                    </a:lnTo>
                    <a:lnTo>
                      <a:pt x="355" y="1134"/>
                    </a:lnTo>
                    <a:lnTo>
                      <a:pt x="421" y="1096"/>
                    </a:lnTo>
                    <a:lnTo>
                      <a:pt x="362" y="1136"/>
                    </a:lnTo>
                    <a:lnTo>
                      <a:pt x="429" y="1098"/>
                    </a:lnTo>
                    <a:lnTo>
                      <a:pt x="384" y="1146"/>
                    </a:lnTo>
                    <a:lnTo>
                      <a:pt x="452" y="1106"/>
                    </a:lnTo>
                    <a:lnTo>
                      <a:pt x="395" y="1151"/>
                    </a:lnTo>
                    <a:lnTo>
                      <a:pt x="466" y="1108"/>
                    </a:lnTo>
                    <a:lnTo>
                      <a:pt x="410" y="1155"/>
                    </a:lnTo>
                    <a:lnTo>
                      <a:pt x="483" y="1113"/>
                    </a:lnTo>
                    <a:lnTo>
                      <a:pt x="429" y="1160"/>
                    </a:lnTo>
                    <a:lnTo>
                      <a:pt x="504" y="1117"/>
                    </a:lnTo>
                    <a:lnTo>
                      <a:pt x="445" y="1165"/>
                    </a:lnTo>
                    <a:lnTo>
                      <a:pt x="523" y="1120"/>
                    </a:lnTo>
                    <a:lnTo>
                      <a:pt x="459" y="1167"/>
                    </a:lnTo>
                    <a:lnTo>
                      <a:pt x="540" y="1122"/>
                    </a:lnTo>
                    <a:lnTo>
                      <a:pt x="462" y="1170"/>
                    </a:lnTo>
                    <a:lnTo>
                      <a:pt x="542" y="1122"/>
                    </a:lnTo>
                    <a:lnTo>
                      <a:pt x="485" y="1174"/>
                    </a:lnTo>
                    <a:lnTo>
                      <a:pt x="573" y="1122"/>
                    </a:lnTo>
                    <a:lnTo>
                      <a:pt x="490" y="1174"/>
                    </a:lnTo>
                    <a:lnTo>
                      <a:pt x="580" y="1125"/>
                    </a:lnTo>
                    <a:lnTo>
                      <a:pt x="495" y="1174"/>
                    </a:lnTo>
                    <a:lnTo>
                      <a:pt x="585" y="1125"/>
                    </a:lnTo>
                    <a:lnTo>
                      <a:pt x="521" y="1179"/>
                    </a:lnTo>
                    <a:lnTo>
                      <a:pt x="618" y="1122"/>
                    </a:lnTo>
                    <a:lnTo>
                      <a:pt x="549" y="1181"/>
                    </a:lnTo>
                    <a:lnTo>
                      <a:pt x="658" y="1120"/>
                    </a:lnTo>
                    <a:lnTo>
                      <a:pt x="549" y="1181"/>
                    </a:lnTo>
                    <a:lnTo>
                      <a:pt x="658" y="1120"/>
                    </a:lnTo>
                    <a:lnTo>
                      <a:pt x="585" y="1184"/>
                    </a:lnTo>
                    <a:lnTo>
                      <a:pt x="698" y="1120"/>
                    </a:lnTo>
                    <a:lnTo>
                      <a:pt x="616" y="1184"/>
                    </a:lnTo>
                    <a:lnTo>
                      <a:pt x="708" y="1129"/>
                    </a:lnTo>
                    <a:lnTo>
                      <a:pt x="618" y="1184"/>
                    </a:lnTo>
                    <a:lnTo>
                      <a:pt x="708" y="1129"/>
                    </a:lnTo>
                    <a:lnTo>
                      <a:pt x="661" y="1179"/>
                    </a:lnTo>
                    <a:lnTo>
                      <a:pt x="722" y="1143"/>
                    </a:lnTo>
                    <a:lnTo>
                      <a:pt x="677" y="1177"/>
                    </a:lnTo>
                    <a:lnTo>
                      <a:pt x="727" y="1148"/>
                    </a:lnTo>
                    <a:lnTo>
                      <a:pt x="708" y="1172"/>
                    </a:lnTo>
                    <a:lnTo>
                      <a:pt x="736" y="1155"/>
                    </a:lnTo>
                    <a:lnTo>
                      <a:pt x="720" y="1170"/>
                    </a:lnTo>
                    <a:lnTo>
                      <a:pt x="739" y="1160"/>
                    </a:lnTo>
                    <a:lnTo>
                      <a:pt x="743" y="1165"/>
                    </a:lnTo>
                    <a:lnTo>
                      <a:pt x="743" y="1165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Freeform 3156"/>
              <p:cNvSpPr/>
              <p:nvPr/>
            </p:nvSpPr>
            <p:spPr bwMode="auto">
              <a:xfrm>
                <a:off x="5238750" y="3695700"/>
                <a:ext cx="244475" cy="260350"/>
              </a:xfrm>
              <a:custGeom>
                <a:avLst/>
                <a:gdLst>
                  <a:gd name="T0" fmla="*/ 111 w 154"/>
                  <a:gd name="T1" fmla="*/ 5 h 164"/>
                  <a:gd name="T2" fmla="*/ 116 w 154"/>
                  <a:gd name="T3" fmla="*/ 3 h 164"/>
                  <a:gd name="T4" fmla="*/ 92 w 154"/>
                  <a:gd name="T5" fmla="*/ 22 h 164"/>
                  <a:gd name="T6" fmla="*/ 128 w 154"/>
                  <a:gd name="T7" fmla="*/ 0 h 164"/>
                  <a:gd name="T8" fmla="*/ 48 w 154"/>
                  <a:gd name="T9" fmla="*/ 67 h 164"/>
                  <a:gd name="T10" fmla="*/ 147 w 154"/>
                  <a:gd name="T11" fmla="*/ 10 h 164"/>
                  <a:gd name="T12" fmla="*/ 14 w 154"/>
                  <a:gd name="T13" fmla="*/ 100 h 164"/>
                  <a:gd name="T14" fmla="*/ 154 w 154"/>
                  <a:gd name="T15" fmla="*/ 19 h 164"/>
                  <a:gd name="T16" fmla="*/ 0 w 154"/>
                  <a:gd name="T17" fmla="*/ 129 h 164"/>
                  <a:gd name="T18" fmla="*/ 154 w 154"/>
                  <a:gd name="T19" fmla="*/ 38 h 164"/>
                  <a:gd name="T20" fmla="*/ 7 w 154"/>
                  <a:gd name="T21" fmla="*/ 138 h 164"/>
                  <a:gd name="T22" fmla="*/ 135 w 154"/>
                  <a:gd name="T23" fmla="*/ 62 h 164"/>
                  <a:gd name="T24" fmla="*/ 12 w 154"/>
                  <a:gd name="T25" fmla="*/ 140 h 164"/>
                  <a:gd name="T26" fmla="*/ 121 w 154"/>
                  <a:gd name="T27" fmla="*/ 79 h 164"/>
                  <a:gd name="T28" fmla="*/ 24 w 154"/>
                  <a:gd name="T29" fmla="*/ 152 h 164"/>
                  <a:gd name="T30" fmla="*/ 81 w 154"/>
                  <a:gd name="T31" fmla="*/ 117 h 164"/>
                  <a:gd name="T32" fmla="*/ 33 w 154"/>
                  <a:gd name="T33" fmla="*/ 162 h 164"/>
                  <a:gd name="T34" fmla="*/ 48 w 154"/>
                  <a:gd name="T35" fmla="*/ 152 h 164"/>
                  <a:gd name="T36" fmla="*/ 33 w 154"/>
                  <a:gd name="T37" fmla="*/ 162 h 164"/>
                  <a:gd name="T38" fmla="*/ 40 w 154"/>
                  <a:gd name="T39" fmla="*/ 159 h 164"/>
                  <a:gd name="T40" fmla="*/ 36 w 154"/>
                  <a:gd name="T41" fmla="*/ 164 h 164"/>
                  <a:gd name="T42" fmla="*/ 36 w 154"/>
                  <a:gd name="T4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64">
                    <a:moveTo>
                      <a:pt x="111" y="5"/>
                    </a:moveTo>
                    <a:lnTo>
                      <a:pt x="116" y="3"/>
                    </a:lnTo>
                    <a:lnTo>
                      <a:pt x="92" y="22"/>
                    </a:lnTo>
                    <a:lnTo>
                      <a:pt x="128" y="0"/>
                    </a:lnTo>
                    <a:lnTo>
                      <a:pt x="48" y="67"/>
                    </a:lnTo>
                    <a:lnTo>
                      <a:pt x="147" y="10"/>
                    </a:lnTo>
                    <a:lnTo>
                      <a:pt x="14" y="100"/>
                    </a:lnTo>
                    <a:lnTo>
                      <a:pt x="154" y="19"/>
                    </a:lnTo>
                    <a:lnTo>
                      <a:pt x="0" y="129"/>
                    </a:lnTo>
                    <a:lnTo>
                      <a:pt x="154" y="38"/>
                    </a:lnTo>
                    <a:lnTo>
                      <a:pt x="7" y="138"/>
                    </a:lnTo>
                    <a:lnTo>
                      <a:pt x="135" y="62"/>
                    </a:lnTo>
                    <a:lnTo>
                      <a:pt x="12" y="140"/>
                    </a:lnTo>
                    <a:lnTo>
                      <a:pt x="121" y="79"/>
                    </a:lnTo>
                    <a:lnTo>
                      <a:pt x="24" y="152"/>
                    </a:lnTo>
                    <a:lnTo>
                      <a:pt x="81" y="117"/>
                    </a:lnTo>
                    <a:lnTo>
                      <a:pt x="33" y="162"/>
                    </a:lnTo>
                    <a:lnTo>
                      <a:pt x="48" y="152"/>
                    </a:lnTo>
                    <a:lnTo>
                      <a:pt x="33" y="162"/>
                    </a:lnTo>
                    <a:lnTo>
                      <a:pt x="40" y="159"/>
                    </a:lnTo>
                    <a:lnTo>
                      <a:pt x="36" y="164"/>
                    </a:lnTo>
                    <a:lnTo>
                      <a:pt x="36" y="164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Freeform 3157"/>
              <p:cNvSpPr/>
              <p:nvPr/>
            </p:nvSpPr>
            <p:spPr bwMode="auto">
              <a:xfrm>
                <a:off x="5100638" y="3571875"/>
                <a:ext cx="255588" cy="255588"/>
              </a:xfrm>
              <a:custGeom>
                <a:avLst/>
                <a:gdLst>
                  <a:gd name="T0" fmla="*/ 118 w 161"/>
                  <a:gd name="T1" fmla="*/ 3 h 161"/>
                  <a:gd name="T2" fmla="*/ 123 w 161"/>
                  <a:gd name="T3" fmla="*/ 0 h 161"/>
                  <a:gd name="T4" fmla="*/ 111 w 161"/>
                  <a:gd name="T5" fmla="*/ 7 h 161"/>
                  <a:gd name="T6" fmla="*/ 123 w 161"/>
                  <a:gd name="T7" fmla="*/ 0 h 161"/>
                  <a:gd name="T8" fmla="*/ 68 w 161"/>
                  <a:gd name="T9" fmla="*/ 50 h 161"/>
                  <a:gd name="T10" fmla="*/ 149 w 161"/>
                  <a:gd name="T11" fmla="*/ 3 h 161"/>
                  <a:gd name="T12" fmla="*/ 47 w 161"/>
                  <a:gd name="T13" fmla="*/ 71 h 161"/>
                  <a:gd name="T14" fmla="*/ 153 w 161"/>
                  <a:gd name="T15" fmla="*/ 10 h 161"/>
                  <a:gd name="T16" fmla="*/ 35 w 161"/>
                  <a:gd name="T17" fmla="*/ 83 h 161"/>
                  <a:gd name="T18" fmla="*/ 156 w 161"/>
                  <a:gd name="T19" fmla="*/ 12 h 161"/>
                  <a:gd name="T20" fmla="*/ 30 w 161"/>
                  <a:gd name="T21" fmla="*/ 88 h 161"/>
                  <a:gd name="T22" fmla="*/ 158 w 161"/>
                  <a:gd name="T23" fmla="*/ 14 h 161"/>
                  <a:gd name="T24" fmla="*/ 23 w 161"/>
                  <a:gd name="T25" fmla="*/ 95 h 161"/>
                  <a:gd name="T26" fmla="*/ 158 w 161"/>
                  <a:gd name="T27" fmla="*/ 17 h 161"/>
                  <a:gd name="T28" fmla="*/ 0 w 161"/>
                  <a:gd name="T29" fmla="*/ 119 h 161"/>
                  <a:gd name="T30" fmla="*/ 161 w 161"/>
                  <a:gd name="T31" fmla="*/ 26 h 161"/>
                  <a:gd name="T32" fmla="*/ 7 w 161"/>
                  <a:gd name="T33" fmla="*/ 126 h 161"/>
                  <a:gd name="T34" fmla="*/ 161 w 161"/>
                  <a:gd name="T35" fmla="*/ 36 h 161"/>
                  <a:gd name="T36" fmla="*/ 14 w 161"/>
                  <a:gd name="T37" fmla="*/ 135 h 161"/>
                  <a:gd name="T38" fmla="*/ 139 w 161"/>
                  <a:gd name="T39" fmla="*/ 62 h 161"/>
                  <a:gd name="T40" fmla="*/ 18 w 161"/>
                  <a:gd name="T41" fmla="*/ 138 h 161"/>
                  <a:gd name="T42" fmla="*/ 125 w 161"/>
                  <a:gd name="T43" fmla="*/ 76 h 161"/>
                  <a:gd name="T44" fmla="*/ 28 w 161"/>
                  <a:gd name="T45" fmla="*/ 147 h 161"/>
                  <a:gd name="T46" fmla="*/ 90 w 161"/>
                  <a:gd name="T47" fmla="*/ 112 h 161"/>
                  <a:gd name="T48" fmla="*/ 37 w 161"/>
                  <a:gd name="T49" fmla="*/ 157 h 161"/>
                  <a:gd name="T50" fmla="*/ 59 w 161"/>
                  <a:gd name="T51" fmla="*/ 145 h 161"/>
                  <a:gd name="T52" fmla="*/ 37 w 161"/>
                  <a:gd name="T53" fmla="*/ 157 h 161"/>
                  <a:gd name="T54" fmla="*/ 54 w 161"/>
                  <a:gd name="T55" fmla="*/ 147 h 161"/>
                  <a:gd name="T56" fmla="*/ 40 w 161"/>
                  <a:gd name="T57" fmla="*/ 159 h 161"/>
                  <a:gd name="T58" fmla="*/ 47 w 161"/>
                  <a:gd name="T59" fmla="*/ 154 h 161"/>
                  <a:gd name="T60" fmla="*/ 42 w 161"/>
                  <a:gd name="T61" fmla="*/ 161 h 161"/>
                  <a:gd name="T62" fmla="*/ 42 w 161"/>
                  <a:gd name="T63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1" h="161">
                    <a:moveTo>
                      <a:pt x="118" y="3"/>
                    </a:moveTo>
                    <a:lnTo>
                      <a:pt x="123" y="0"/>
                    </a:lnTo>
                    <a:lnTo>
                      <a:pt x="111" y="7"/>
                    </a:lnTo>
                    <a:lnTo>
                      <a:pt x="123" y="0"/>
                    </a:lnTo>
                    <a:lnTo>
                      <a:pt x="68" y="50"/>
                    </a:lnTo>
                    <a:lnTo>
                      <a:pt x="149" y="3"/>
                    </a:lnTo>
                    <a:lnTo>
                      <a:pt x="47" y="71"/>
                    </a:lnTo>
                    <a:lnTo>
                      <a:pt x="153" y="10"/>
                    </a:lnTo>
                    <a:lnTo>
                      <a:pt x="35" y="83"/>
                    </a:lnTo>
                    <a:lnTo>
                      <a:pt x="156" y="12"/>
                    </a:lnTo>
                    <a:lnTo>
                      <a:pt x="30" y="88"/>
                    </a:lnTo>
                    <a:lnTo>
                      <a:pt x="158" y="14"/>
                    </a:lnTo>
                    <a:lnTo>
                      <a:pt x="23" y="95"/>
                    </a:lnTo>
                    <a:lnTo>
                      <a:pt x="158" y="17"/>
                    </a:lnTo>
                    <a:lnTo>
                      <a:pt x="0" y="119"/>
                    </a:lnTo>
                    <a:lnTo>
                      <a:pt x="161" y="26"/>
                    </a:lnTo>
                    <a:lnTo>
                      <a:pt x="7" y="126"/>
                    </a:lnTo>
                    <a:lnTo>
                      <a:pt x="161" y="36"/>
                    </a:lnTo>
                    <a:lnTo>
                      <a:pt x="14" y="135"/>
                    </a:lnTo>
                    <a:lnTo>
                      <a:pt x="139" y="62"/>
                    </a:lnTo>
                    <a:lnTo>
                      <a:pt x="18" y="138"/>
                    </a:lnTo>
                    <a:lnTo>
                      <a:pt x="125" y="76"/>
                    </a:lnTo>
                    <a:lnTo>
                      <a:pt x="28" y="147"/>
                    </a:lnTo>
                    <a:lnTo>
                      <a:pt x="90" y="112"/>
                    </a:lnTo>
                    <a:lnTo>
                      <a:pt x="37" y="157"/>
                    </a:lnTo>
                    <a:lnTo>
                      <a:pt x="59" y="145"/>
                    </a:lnTo>
                    <a:lnTo>
                      <a:pt x="37" y="157"/>
                    </a:lnTo>
                    <a:lnTo>
                      <a:pt x="54" y="147"/>
                    </a:lnTo>
                    <a:lnTo>
                      <a:pt x="40" y="159"/>
                    </a:lnTo>
                    <a:lnTo>
                      <a:pt x="47" y="154"/>
                    </a:lnTo>
                    <a:lnTo>
                      <a:pt x="42" y="161"/>
                    </a:lnTo>
                    <a:lnTo>
                      <a:pt x="42" y="161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" name="Freeform 3158"/>
              <p:cNvSpPr/>
              <p:nvPr/>
            </p:nvSpPr>
            <p:spPr bwMode="auto">
              <a:xfrm>
                <a:off x="5494338" y="3173413"/>
                <a:ext cx="515938" cy="515938"/>
              </a:xfrm>
              <a:custGeom>
                <a:avLst/>
                <a:gdLst>
                  <a:gd name="T0" fmla="*/ 282 w 325"/>
                  <a:gd name="T1" fmla="*/ 0 h 325"/>
                  <a:gd name="T2" fmla="*/ 284 w 325"/>
                  <a:gd name="T3" fmla="*/ 0 h 325"/>
                  <a:gd name="T4" fmla="*/ 239 w 325"/>
                  <a:gd name="T5" fmla="*/ 43 h 325"/>
                  <a:gd name="T6" fmla="*/ 296 w 325"/>
                  <a:gd name="T7" fmla="*/ 9 h 325"/>
                  <a:gd name="T8" fmla="*/ 201 w 325"/>
                  <a:gd name="T9" fmla="*/ 80 h 325"/>
                  <a:gd name="T10" fmla="*/ 306 w 325"/>
                  <a:gd name="T11" fmla="*/ 21 h 325"/>
                  <a:gd name="T12" fmla="*/ 190 w 325"/>
                  <a:gd name="T13" fmla="*/ 92 h 325"/>
                  <a:gd name="T14" fmla="*/ 308 w 325"/>
                  <a:gd name="T15" fmla="*/ 24 h 325"/>
                  <a:gd name="T16" fmla="*/ 161 w 325"/>
                  <a:gd name="T17" fmla="*/ 121 h 325"/>
                  <a:gd name="T18" fmla="*/ 315 w 325"/>
                  <a:gd name="T19" fmla="*/ 31 h 325"/>
                  <a:gd name="T20" fmla="*/ 130 w 325"/>
                  <a:gd name="T21" fmla="*/ 149 h 325"/>
                  <a:gd name="T22" fmla="*/ 325 w 325"/>
                  <a:gd name="T23" fmla="*/ 40 h 325"/>
                  <a:gd name="T24" fmla="*/ 81 w 325"/>
                  <a:gd name="T25" fmla="*/ 201 h 325"/>
                  <a:gd name="T26" fmla="*/ 280 w 325"/>
                  <a:gd name="T27" fmla="*/ 85 h 325"/>
                  <a:gd name="T28" fmla="*/ 64 w 325"/>
                  <a:gd name="T29" fmla="*/ 216 h 325"/>
                  <a:gd name="T30" fmla="*/ 265 w 325"/>
                  <a:gd name="T31" fmla="*/ 102 h 325"/>
                  <a:gd name="T32" fmla="*/ 52 w 325"/>
                  <a:gd name="T33" fmla="*/ 230 h 325"/>
                  <a:gd name="T34" fmla="*/ 254 w 325"/>
                  <a:gd name="T35" fmla="*/ 114 h 325"/>
                  <a:gd name="T36" fmla="*/ 45 w 325"/>
                  <a:gd name="T37" fmla="*/ 237 h 325"/>
                  <a:gd name="T38" fmla="*/ 246 w 325"/>
                  <a:gd name="T39" fmla="*/ 121 h 325"/>
                  <a:gd name="T40" fmla="*/ 29 w 325"/>
                  <a:gd name="T41" fmla="*/ 254 h 325"/>
                  <a:gd name="T42" fmla="*/ 227 w 325"/>
                  <a:gd name="T43" fmla="*/ 137 h 325"/>
                  <a:gd name="T44" fmla="*/ 0 w 325"/>
                  <a:gd name="T45" fmla="*/ 284 h 325"/>
                  <a:gd name="T46" fmla="*/ 192 w 325"/>
                  <a:gd name="T47" fmla="*/ 175 h 325"/>
                  <a:gd name="T48" fmla="*/ 0 w 325"/>
                  <a:gd name="T49" fmla="*/ 292 h 325"/>
                  <a:gd name="T50" fmla="*/ 180 w 325"/>
                  <a:gd name="T51" fmla="*/ 187 h 325"/>
                  <a:gd name="T52" fmla="*/ 0 w 325"/>
                  <a:gd name="T53" fmla="*/ 299 h 325"/>
                  <a:gd name="T54" fmla="*/ 159 w 325"/>
                  <a:gd name="T55" fmla="*/ 209 h 325"/>
                  <a:gd name="T56" fmla="*/ 0 w 325"/>
                  <a:gd name="T57" fmla="*/ 303 h 325"/>
                  <a:gd name="T58" fmla="*/ 152 w 325"/>
                  <a:gd name="T59" fmla="*/ 216 h 325"/>
                  <a:gd name="T60" fmla="*/ 0 w 325"/>
                  <a:gd name="T61" fmla="*/ 306 h 325"/>
                  <a:gd name="T62" fmla="*/ 142 w 325"/>
                  <a:gd name="T63" fmla="*/ 225 h 325"/>
                  <a:gd name="T64" fmla="*/ 5 w 325"/>
                  <a:gd name="T65" fmla="*/ 313 h 325"/>
                  <a:gd name="T66" fmla="*/ 121 w 325"/>
                  <a:gd name="T67" fmla="*/ 246 h 325"/>
                  <a:gd name="T68" fmla="*/ 7 w 325"/>
                  <a:gd name="T69" fmla="*/ 315 h 325"/>
                  <a:gd name="T70" fmla="*/ 116 w 325"/>
                  <a:gd name="T71" fmla="*/ 251 h 325"/>
                  <a:gd name="T72" fmla="*/ 17 w 325"/>
                  <a:gd name="T73" fmla="*/ 322 h 325"/>
                  <a:gd name="T74" fmla="*/ 81 w 325"/>
                  <a:gd name="T75" fmla="*/ 287 h 325"/>
                  <a:gd name="T76" fmla="*/ 19 w 325"/>
                  <a:gd name="T77" fmla="*/ 322 h 325"/>
                  <a:gd name="T78" fmla="*/ 78 w 325"/>
                  <a:gd name="T79" fmla="*/ 289 h 325"/>
                  <a:gd name="T80" fmla="*/ 33 w 325"/>
                  <a:gd name="T81" fmla="*/ 325 h 325"/>
                  <a:gd name="T82" fmla="*/ 55 w 325"/>
                  <a:gd name="T83" fmla="*/ 310 h 325"/>
                  <a:gd name="T84" fmla="*/ 40 w 325"/>
                  <a:gd name="T85" fmla="*/ 322 h 325"/>
                  <a:gd name="T86" fmla="*/ 43 w 325"/>
                  <a:gd name="T87" fmla="*/ 32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25" h="325">
                    <a:moveTo>
                      <a:pt x="282" y="0"/>
                    </a:moveTo>
                    <a:lnTo>
                      <a:pt x="284" y="0"/>
                    </a:lnTo>
                    <a:lnTo>
                      <a:pt x="239" y="43"/>
                    </a:lnTo>
                    <a:lnTo>
                      <a:pt x="296" y="9"/>
                    </a:lnTo>
                    <a:lnTo>
                      <a:pt x="201" y="80"/>
                    </a:lnTo>
                    <a:lnTo>
                      <a:pt x="306" y="21"/>
                    </a:lnTo>
                    <a:lnTo>
                      <a:pt x="190" y="92"/>
                    </a:lnTo>
                    <a:lnTo>
                      <a:pt x="308" y="24"/>
                    </a:lnTo>
                    <a:lnTo>
                      <a:pt x="161" y="121"/>
                    </a:lnTo>
                    <a:lnTo>
                      <a:pt x="315" y="31"/>
                    </a:lnTo>
                    <a:lnTo>
                      <a:pt x="130" y="149"/>
                    </a:lnTo>
                    <a:lnTo>
                      <a:pt x="325" y="40"/>
                    </a:lnTo>
                    <a:lnTo>
                      <a:pt x="81" y="201"/>
                    </a:lnTo>
                    <a:lnTo>
                      <a:pt x="280" y="85"/>
                    </a:lnTo>
                    <a:lnTo>
                      <a:pt x="64" y="216"/>
                    </a:lnTo>
                    <a:lnTo>
                      <a:pt x="265" y="102"/>
                    </a:lnTo>
                    <a:lnTo>
                      <a:pt x="52" y="230"/>
                    </a:lnTo>
                    <a:lnTo>
                      <a:pt x="254" y="114"/>
                    </a:lnTo>
                    <a:lnTo>
                      <a:pt x="45" y="237"/>
                    </a:lnTo>
                    <a:lnTo>
                      <a:pt x="246" y="121"/>
                    </a:lnTo>
                    <a:lnTo>
                      <a:pt x="29" y="254"/>
                    </a:lnTo>
                    <a:lnTo>
                      <a:pt x="227" y="137"/>
                    </a:lnTo>
                    <a:lnTo>
                      <a:pt x="0" y="284"/>
                    </a:lnTo>
                    <a:lnTo>
                      <a:pt x="192" y="175"/>
                    </a:lnTo>
                    <a:lnTo>
                      <a:pt x="0" y="292"/>
                    </a:lnTo>
                    <a:lnTo>
                      <a:pt x="180" y="187"/>
                    </a:lnTo>
                    <a:lnTo>
                      <a:pt x="0" y="299"/>
                    </a:lnTo>
                    <a:lnTo>
                      <a:pt x="159" y="209"/>
                    </a:lnTo>
                    <a:lnTo>
                      <a:pt x="0" y="303"/>
                    </a:lnTo>
                    <a:lnTo>
                      <a:pt x="152" y="216"/>
                    </a:lnTo>
                    <a:lnTo>
                      <a:pt x="0" y="306"/>
                    </a:lnTo>
                    <a:lnTo>
                      <a:pt x="142" y="225"/>
                    </a:lnTo>
                    <a:lnTo>
                      <a:pt x="5" y="313"/>
                    </a:lnTo>
                    <a:lnTo>
                      <a:pt x="121" y="246"/>
                    </a:lnTo>
                    <a:lnTo>
                      <a:pt x="7" y="315"/>
                    </a:lnTo>
                    <a:lnTo>
                      <a:pt x="116" y="251"/>
                    </a:lnTo>
                    <a:lnTo>
                      <a:pt x="17" y="322"/>
                    </a:lnTo>
                    <a:lnTo>
                      <a:pt x="81" y="287"/>
                    </a:lnTo>
                    <a:lnTo>
                      <a:pt x="19" y="322"/>
                    </a:lnTo>
                    <a:lnTo>
                      <a:pt x="78" y="289"/>
                    </a:lnTo>
                    <a:lnTo>
                      <a:pt x="33" y="325"/>
                    </a:lnTo>
                    <a:lnTo>
                      <a:pt x="55" y="310"/>
                    </a:lnTo>
                    <a:lnTo>
                      <a:pt x="40" y="322"/>
                    </a:lnTo>
                    <a:lnTo>
                      <a:pt x="43" y="320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Freeform 3159"/>
              <p:cNvSpPr/>
              <p:nvPr/>
            </p:nvSpPr>
            <p:spPr bwMode="auto">
              <a:xfrm>
                <a:off x="5367338" y="3041650"/>
                <a:ext cx="514350" cy="515938"/>
              </a:xfrm>
              <a:custGeom>
                <a:avLst/>
                <a:gdLst>
                  <a:gd name="T0" fmla="*/ 281 w 324"/>
                  <a:gd name="T1" fmla="*/ 2 h 325"/>
                  <a:gd name="T2" fmla="*/ 281 w 324"/>
                  <a:gd name="T3" fmla="*/ 0 h 325"/>
                  <a:gd name="T4" fmla="*/ 251 w 324"/>
                  <a:gd name="T5" fmla="*/ 33 h 325"/>
                  <a:gd name="T6" fmla="*/ 291 w 324"/>
                  <a:gd name="T7" fmla="*/ 9 h 325"/>
                  <a:gd name="T8" fmla="*/ 215 w 324"/>
                  <a:gd name="T9" fmla="*/ 69 h 325"/>
                  <a:gd name="T10" fmla="*/ 300 w 324"/>
                  <a:gd name="T11" fmla="*/ 19 h 325"/>
                  <a:gd name="T12" fmla="*/ 213 w 324"/>
                  <a:gd name="T13" fmla="*/ 69 h 325"/>
                  <a:gd name="T14" fmla="*/ 300 w 324"/>
                  <a:gd name="T15" fmla="*/ 19 h 325"/>
                  <a:gd name="T16" fmla="*/ 170 w 324"/>
                  <a:gd name="T17" fmla="*/ 114 h 325"/>
                  <a:gd name="T18" fmla="*/ 312 w 324"/>
                  <a:gd name="T19" fmla="*/ 31 h 325"/>
                  <a:gd name="T20" fmla="*/ 168 w 324"/>
                  <a:gd name="T21" fmla="*/ 116 h 325"/>
                  <a:gd name="T22" fmla="*/ 315 w 324"/>
                  <a:gd name="T23" fmla="*/ 31 h 325"/>
                  <a:gd name="T24" fmla="*/ 123 w 324"/>
                  <a:gd name="T25" fmla="*/ 159 h 325"/>
                  <a:gd name="T26" fmla="*/ 324 w 324"/>
                  <a:gd name="T27" fmla="*/ 43 h 325"/>
                  <a:gd name="T28" fmla="*/ 120 w 324"/>
                  <a:gd name="T29" fmla="*/ 161 h 325"/>
                  <a:gd name="T30" fmla="*/ 322 w 324"/>
                  <a:gd name="T31" fmla="*/ 47 h 325"/>
                  <a:gd name="T32" fmla="*/ 118 w 324"/>
                  <a:gd name="T33" fmla="*/ 163 h 325"/>
                  <a:gd name="T34" fmla="*/ 319 w 324"/>
                  <a:gd name="T35" fmla="*/ 47 h 325"/>
                  <a:gd name="T36" fmla="*/ 85 w 324"/>
                  <a:gd name="T37" fmla="*/ 197 h 325"/>
                  <a:gd name="T38" fmla="*/ 286 w 324"/>
                  <a:gd name="T39" fmla="*/ 83 h 325"/>
                  <a:gd name="T40" fmla="*/ 66 w 324"/>
                  <a:gd name="T41" fmla="*/ 218 h 325"/>
                  <a:gd name="T42" fmla="*/ 265 w 324"/>
                  <a:gd name="T43" fmla="*/ 102 h 325"/>
                  <a:gd name="T44" fmla="*/ 26 w 324"/>
                  <a:gd name="T45" fmla="*/ 256 h 325"/>
                  <a:gd name="T46" fmla="*/ 227 w 324"/>
                  <a:gd name="T47" fmla="*/ 142 h 325"/>
                  <a:gd name="T48" fmla="*/ 0 w 324"/>
                  <a:gd name="T49" fmla="*/ 292 h 325"/>
                  <a:gd name="T50" fmla="*/ 184 w 324"/>
                  <a:gd name="T51" fmla="*/ 185 h 325"/>
                  <a:gd name="T52" fmla="*/ 0 w 324"/>
                  <a:gd name="T53" fmla="*/ 306 h 325"/>
                  <a:gd name="T54" fmla="*/ 146 w 324"/>
                  <a:gd name="T55" fmla="*/ 223 h 325"/>
                  <a:gd name="T56" fmla="*/ 0 w 324"/>
                  <a:gd name="T57" fmla="*/ 308 h 325"/>
                  <a:gd name="T58" fmla="*/ 137 w 324"/>
                  <a:gd name="T59" fmla="*/ 230 h 325"/>
                  <a:gd name="T60" fmla="*/ 9 w 324"/>
                  <a:gd name="T61" fmla="*/ 320 h 325"/>
                  <a:gd name="T62" fmla="*/ 101 w 324"/>
                  <a:gd name="T63" fmla="*/ 268 h 325"/>
                  <a:gd name="T64" fmla="*/ 38 w 324"/>
                  <a:gd name="T65" fmla="*/ 325 h 325"/>
                  <a:gd name="T66" fmla="*/ 49 w 324"/>
                  <a:gd name="T67" fmla="*/ 318 h 325"/>
                  <a:gd name="T68" fmla="*/ 38 w 324"/>
                  <a:gd name="T69" fmla="*/ 325 h 325"/>
                  <a:gd name="T70" fmla="*/ 42 w 324"/>
                  <a:gd name="T71" fmla="*/ 322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24" h="325">
                    <a:moveTo>
                      <a:pt x="281" y="2"/>
                    </a:moveTo>
                    <a:lnTo>
                      <a:pt x="281" y="0"/>
                    </a:lnTo>
                    <a:lnTo>
                      <a:pt x="251" y="33"/>
                    </a:lnTo>
                    <a:lnTo>
                      <a:pt x="291" y="9"/>
                    </a:lnTo>
                    <a:lnTo>
                      <a:pt x="215" y="69"/>
                    </a:lnTo>
                    <a:lnTo>
                      <a:pt x="300" y="19"/>
                    </a:lnTo>
                    <a:lnTo>
                      <a:pt x="213" y="69"/>
                    </a:lnTo>
                    <a:lnTo>
                      <a:pt x="300" y="19"/>
                    </a:lnTo>
                    <a:lnTo>
                      <a:pt x="170" y="114"/>
                    </a:lnTo>
                    <a:lnTo>
                      <a:pt x="312" y="31"/>
                    </a:lnTo>
                    <a:lnTo>
                      <a:pt x="168" y="116"/>
                    </a:lnTo>
                    <a:lnTo>
                      <a:pt x="315" y="31"/>
                    </a:lnTo>
                    <a:lnTo>
                      <a:pt x="123" y="159"/>
                    </a:lnTo>
                    <a:lnTo>
                      <a:pt x="324" y="43"/>
                    </a:lnTo>
                    <a:lnTo>
                      <a:pt x="120" y="161"/>
                    </a:lnTo>
                    <a:lnTo>
                      <a:pt x="322" y="47"/>
                    </a:lnTo>
                    <a:lnTo>
                      <a:pt x="118" y="163"/>
                    </a:lnTo>
                    <a:lnTo>
                      <a:pt x="319" y="47"/>
                    </a:lnTo>
                    <a:lnTo>
                      <a:pt x="85" y="197"/>
                    </a:lnTo>
                    <a:lnTo>
                      <a:pt x="286" y="83"/>
                    </a:lnTo>
                    <a:lnTo>
                      <a:pt x="66" y="218"/>
                    </a:lnTo>
                    <a:lnTo>
                      <a:pt x="265" y="102"/>
                    </a:lnTo>
                    <a:lnTo>
                      <a:pt x="26" y="256"/>
                    </a:lnTo>
                    <a:lnTo>
                      <a:pt x="227" y="142"/>
                    </a:lnTo>
                    <a:lnTo>
                      <a:pt x="0" y="292"/>
                    </a:lnTo>
                    <a:lnTo>
                      <a:pt x="184" y="185"/>
                    </a:lnTo>
                    <a:lnTo>
                      <a:pt x="0" y="306"/>
                    </a:lnTo>
                    <a:lnTo>
                      <a:pt x="146" y="223"/>
                    </a:lnTo>
                    <a:lnTo>
                      <a:pt x="0" y="308"/>
                    </a:lnTo>
                    <a:lnTo>
                      <a:pt x="137" y="230"/>
                    </a:lnTo>
                    <a:lnTo>
                      <a:pt x="9" y="320"/>
                    </a:lnTo>
                    <a:lnTo>
                      <a:pt x="101" y="268"/>
                    </a:lnTo>
                    <a:lnTo>
                      <a:pt x="38" y="325"/>
                    </a:lnTo>
                    <a:lnTo>
                      <a:pt x="49" y="318"/>
                    </a:lnTo>
                    <a:lnTo>
                      <a:pt x="38" y="325"/>
                    </a:lnTo>
                    <a:lnTo>
                      <a:pt x="42" y="322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Freeform 3160"/>
              <p:cNvSpPr/>
              <p:nvPr/>
            </p:nvSpPr>
            <p:spPr bwMode="auto">
              <a:xfrm>
                <a:off x="4614863" y="3025775"/>
                <a:ext cx="788988" cy="474663"/>
              </a:xfrm>
              <a:custGeom>
                <a:avLst/>
                <a:gdLst>
                  <a:gd name="T0" fmla="*/ 36 w 497"/>
                  <a:gd name="T1" fmla="*/ 0 h 299"/>
                  <a:gd name="T2" fmla="*/ 50 w 497"/>
                  <a:gd name="T3" fmla="*/ 3 h 299"/>
                  <a:gd name="T4" fmla="*/ 57 w 497"/>
                  <a:gd name="T5" fmla="*/ 5 h 299"/>
                  <a:gd name="T6" fmla="*/ 78 w 497"/>
                  <a:gd name="T7" fmla="*/ 12 h 299"/>
                  <a:gd name="T8" fmla="*/ 78 w 497"/>
                  <a:gd name="T9" fmla="*/ 12 h 299"/>
                  <a:gd name="T10" fmla="*/ 97 w 497"/>
                  <a:gd name="T11" fmla="*/ 17 h 299"/>
                  <a:gd name="T12" fmla="*/ 102 w 497"/>
                  <a:gd name="T13" fmla="*/ 19 h 299"/>
                  <a:gd name="T14" fmla="*/ 107 w 497"/>
                  <a:gd name="T15" fmla="*/ 19 h 299"/>
                  <a:gd name="T16" fmla="*/ 130 w 497"/>
                  <a:gd name="T17" fmla="*/ 26 h 299"/>
                  <a:gd name="T18" fmla="*/ 130 w 497"/>
                  <a:gd name="T19" fmla="*/ 26 h 299"/>
                  <a:gd name="T20" fmla="*/ 154 w 497"/>
                  <a:gd name="T21" fmla="*/ 34 h 299"/>
                  <a:gd name="T22" fmla="*/ 163 w 497"/>
                  <a:gd name="T23" fmla="*/ 38 h 299"/>
                  <a:gd name="T24" fmla="*/ 175 w 497"/>
                  <a:gd name="T25" fmla="*/ 41 h 299"/>
                  <a:gd name="T26" fmla="*/ 197 w 497"/>
                  <a:gd name="T27" fmla="*/ 48 h 299"/>
                  <a:gd name="T28" fmla="*/ 199 w 497"/>
                  <a:gd name="T29" fmla="*/ 48 h 299"/>
                  <a:gd name="T30" fmla="*/ 220 w 497"/>
                  <a:gd name="T31" fmla="*/ 53 h 299"/>
                  <a:gd name="T32" fmla="*/ 242 w 497"/>
                  <a:gd name="T33" fmla="*/ 60 h 299"/>
                  <a:gd name="T34" fmla="*/ 263 w 497"/>
                  <a:gd name="T35" fmla="*/ 67 h 299"/>
                  <a:gd name="T36" fmla="*/ 282 w 497"/>
                  <a:gd name="T37" fmla="*/ 71 h 299"/>
                  <a:gd name="T38" fmla="*/ 282 w 497"/>
                  <a:gd name="T39" fmla="*/ 71 h 299"/>
                  <a:gd name="T40" fmla="*/ 294 w 497"/>
                  <a:gd name="T41" fmla="*/ 76 h 299"/>
                  <a:gd name="T42" fmla="*/ 308 w 497"/>
                  <a:gd name="T43" fmla="*/ 88 h 299"/>
                  <a:gd name="T44" fmla="*/ 320 w 497"/>
                  <a:gd name="T45" fmla="*/ 100 h 299"/>
                  <a:gd name="T46" fmla="*/ 324 w 497"/>
                  <a:gd name="T47" fmla="*/ 105 h 299"/>
                  <a:gd name="T48" fmla="*/ 336 w 497"/>
                  <a:gd name="T49" fmla="*/ 117 h 299"/>
                  <a:gd name="T50" fmla="*/ 341 w 497"/>
                  <a:gd name="T51" fmla="*/ 121 h 299"/>
                  <a:gd name="T52" fmla="*/ 353 w 497"/>
                  <a:gd name="T53" fmla="*/ 133 h 299"/>
                  <a:gd name="T54" fmla="*/ 360 w 497"/>
                  <a:gd name="T55" fmla="*/ 140 h 299"/>
                  <a:gd name="T56" fmla="*/ 374 w 497"/>
                  <a:gd name="T57" fmla="*/ 154 h 299"/>
                  <a:gd name="T58" fmla="*/ 384 w 497"/>
                  <a:gd name="T59" fmla="*/ 164 h 299"/>
                  <a:gd name="T60" fmla="*/ 391 w 497"/>
                  <a:gd name="T61" fmla="*/ 171 h 299"/>
                  <a:gd name="T62" fmla="*/ 391 w 497"/>
                  <a:gd name="T63" fmla="*/ 171 h 299"/>
                  <a:gd name="T64" fmla="*/ 398 w 497"/>
                  <a:gd name="T65" fmla="*/ 178 h 299"/>
                  <a:gd name="T66" fmla="*/ 400 w 497"/>
                  <a:gd name="T67" fmla="*/ 181 h 299"/>
                  <a:gd name="T68" fmla="*/ 405 w 497"/>
                  <a:gd name="T69" fmla="*/ 185 h 299"/>
                  <a:gd name="T70" fmla="*/ 419 w 497"/>
                  <a:gd name="T71" fmla="*/ 200 h 299"/>
                  <a:gd name="T72" fmla="*/ 431 w 497"/>
                  <a:gd name="T73" fmla="*/ 211 h 299"/>
                  <a:gd name="T74" fmla="*/ 441 w 497"/>
                  <a:gd name="T75" fmla="*/ 221 h 299"/>
                  <a:gd name="T76" fmla="*/ 452 w 497"/>
                  <a:gd name="T77" fmla="*/ 233 h 299"/>
                  <a:gd name="T78" fmla="*/ 457 w 497"/>
                  <a:gd name="T79" fmla="*/ 237 h 299"/>
                  <a:gd name="T80" fmla="*/ 467 w 497"/>
                  <a:gd name="T81" fmla="*/ 247 h 299"/>
                  <a:gd name="T82" fmla="*/ 474 w 497"/>
                  <a:gd name="T83" fmla="*/ 254 h 299"/>
                  <a:gd name="T84" fmla="*/ 488 w 497"/>
                  <a:gd name="T85" fmla="*/ 268 h 299"/>
                  <a:gd name="T86" fmla="*/ 493 w 497"/>
                  <a:gd name="T87" fmla="*/ 273 h 299"/>
                  <a:gd name="T88" fmla="*/ 493 w 497"/>
                  <a:gd name="T89" fmla="*/ 273 h 299"/>
                  <a:gd name="T90" fmla="*/ 497 w 497"/>
                  <a:gd name="T91" fmla="*/ 285 h 299"/>
                  <a:gd name="T92" fmla="*/ 493 w 497"/>
                  <a:gd name="T93" fmla="*/ 294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97" h="299">
                    <a:moveTo>
                      <a:pt x="0" y="19"/>
                    </a:moveTo>
                    <a:lnTo>
                      <a:pt x="36" y="0"/>
                    </a:lnTo>
                    <a:lnTo>
                      <a:pt x="14" y="24"/>
                    </a:lnTo>
                    <a:lnTo>
                      <a:pt x="50" y="3"/>
                    </a:lnTo>
                    <a:lnTo>
                      <a:pt x="21" y="26"/>
                    </a:lnTo>
                    <a:lnTo>
                      <a:pt x="57" y="5"/>
                    </a:lnTo>
                    <a:lnTo>
                      <a:pt x="43" y="31"/>
                    </a:lnTo>
                    <a:lnTo>
                      <a:pt x="78" y="12"/>
                    </a:lnTo>
                    <a:lnTo>
                      <a:pt x="43" y="34"/>
                    </a:lnTo>
                    <a:lnTo>
                      <a:pt x="78" y="12"/>
                    </a:lnTo>
                    <a:lnTo>
                      <a:pt x="59" y="38"/>
                    </a:lnTo>
                    <a:lnTo>
                      <a:pt x="97" y="17"/>
                    </a:lnTo>
                    <a:lnTo>
                      <a:pt x="66" y="41"/>
                    </a:lnTo>
                    <a:lnTo>
                      <a:pt x="102" y="19"/>
                    </a:lnTo>
                    <a:lnTo>
                      <a:pt x="71" y="41"/>
                    </a:lnTo>
                    <a:lnTo>
                      <a:pt x="107" y="19"/>
                    </a:lnTo>
                    <a:lnTo>
                      <a:pt x="95" y="48"/>
                    </a:lnTo>
                    <a:lnTo>
                      <a:pt x="130" y="26"/>
                    </a:lnTo>
                    <a:lnTo>
                      <a:pt x="95" y="48"/>
                    </a:lnTo>
                    <a:lnTo>
                      <a:pt x="130" y="26"/>
                    </a:lnTo>
                    <a:lnTo>
                      <a:pt x="119" y="55"/>
                    </a:lnTo>
                    <a:lnTo>
                      <a:pt x="154" y="34"/>
                    </a:lnTo>
                    <a:lnTo>
                      <a:pt x="128" y="57"/>
                    </a:lnTo>
                    <a:lnTo>
                      <a:pt x="163" y="38"/>
                    </a:lnTo>
                    <a:lnTo>
                      <a:pt x="140" y="60"/>
                    </a:lnTo>
                    <a:lnTo>
                      <a:pt x="175" y="41"/>
                    </a:lnTo>
                    <a:lnTo>
                      <a:pt x="161" y="67"/>
                    </a:lnTo>
                    <a:lnTo>
                      <a:pt x="197" y="48"/>
                    </a:lnTo>
                    <a:lnTo>
                      <a:pt x="163" y="67"/>
                    </a:lnTo>
                    <a:lnTo>
                      <a:pt x="199" y="48"/>
                    </a:lnTo>
                    <a:lnTo>
                      <a:pt x="185" y="74"/>
                    </a:lnTo>
                    <a:lnTo>
                      <a:pt x="220" y="53"/>
                    </a:lnTo>
                    <a:lnTo>
                      <a:pt x="206" y="81"/>
                    </a:lnTo>
                    <a:lnTo>
                      <a:pt x="242" y="60"/>
                    </a:lnTo>
                    <a:lnTo>
                      <a:pt x="227" y="86"/>
                    </a:lnTo>
                    <a:lnTo>
                      <a:pt x="263" y="67"/>
                    </a:lnTo>
                    <a:lnTo>
                      <a:pt x="246" y="93"/>
                    </a:lnTo>
                    <a:lnTo>
                      <a:pt x="282" y="71"/>
                    </a:lnTo>
                    <a:lnTo>
                      <a:pt x="249" y="93"/>
                    </a:lnTo>
                    <a:lnTo>
                      <a:pt x="282" y="71"/>
                    </a:lnTo>
                    <a:lnTo>
                      <a:pt x="258" y="95"/>
                    </a:lnTo>
                    <a:lnTo>
                      <a:pt x="294" y="76"/>
                    </a:lnTo>
                    <a:lnTo>
                      <a:pt x="282" y="105"/>
                    </a:lnTo>
                    <a:lnTo>
                      <a:pt x="308" y="88"/>
                    </a:lnTo>
                    <a:lnTo>
                      <a:pt x="291" y="114"/>
                    </a:lnTo>
                    <a:lnTo>
                      <a:pt x="320" y="100"/>
                    </a:lnTo>
                    <a:lnTo>
                      <a:pt x="298" y="121"/>
                    </a:lnTo>
                    <a:lnTo>
                      <a:pt x="324" y="105"/>
                    </a:lnTo>
                    <a:lnTo>
                      <a:pt x="310" y="133"/>
                    </a:lnTo>
                    <a:lnTo>
                      <a:pt x="336" y="117"/>
                    </a:lnTo>
                    <a:lnTo>
                      <a:pt x="313" y="136"/>
                    </a:lnTo>
                    <a:lnTo>
                      <a:pt x="341" y="121"/>
                    </a:lnTo>
                    <a:lnTo>
                      <a:pt x="327" y="150"/>
                    </a:lnTo>
                    <a:lnTo>
                      <a:pt x="353" y="133"/>
                    </a:lnTo>
                    <a:lnTo>
                      <a:pt x="334" y="154"/>
                    </a:lnTo>
                    <a:lnTo>
                      <a:pt x="360" y="140"/>
                    </a:lnTo>
                    <a:lnTo>
                      <a:pt x="348" y="169"/>
                    </a:lnTo>
                    <a:lnTo>
                      <a:pt x="374" y="154"/>
                    </a:lnTo>
                    <a:lnTo>
                      <a:pt x="358" y="178"/>
                    </a:lnTo>
                    <a:lnTo>
                      <a:pt x="384" y="164"/>
                    </a:lnTo>
                    <a:lnTo>
                      <a:pt x="362" y="185"/>
                    </a:lnTo>
                    <a:lnTo>
                      <a:pt x="391" y="171"/>
                    </a:lnTo>
                    <a:lnTo>
                      <a:pt x="365" y="188"/>
                    </a:lnTo>
                    <a:lnTo>
                      <a:pt x="391" y="171"/>
                    </a:lnTo>
                    <a:lnTo>
                      <a:pt x="372" y="195"/>
                    </a:lnTo>
                    <a:lnTo>
                      <a:pt x="398" y="178"/>
                    </a:lnTo>
                    <a:lnTo>
                      <a:pt x="372" y="195"/>
                    </a:lnTo>
                    <a:lnTo>
                      <a:pt x="400" y="181"/>
                    </a:lnTo>
                    <a:lnTo>
                      <a:pt x="379" y="202"/>
                    </a:lnTo>
                    <a:lnTo>
                      <a:pt x="405" y="185"/>
                    </a:lnTo>
                    <a:lnTo>
                      <a:pt x="393" y="214"/>
                    </a:lnTo>
                    <a:lnTo>
                      <a:pt x="419" y="200"/>
                    </a:lnTo>
                    <a:lnTo>
                      <a:pt x="403" y="226"/>
                    </a:lnTo>
                    <a:lnTo>
                      <a:pt x="431" y="211"/>
                    </a:lnTo>
                    <a:lnTo>
                      <a:pt x="412" y="235"/>
                    </a:lnTo>
                    <a:lnTo>
                      <a:pt x="441" y="221"/>
                    </a:lnTo>
                    <a:lnTo>
                      <a:pt x="426" y="249"/>
                    </a:lnTo>
                    <a:lnTo>
                      <a:pt x="452" y="233"/>
                    </a:lnTo>
                    <a:lnTo>
                      <a:pt x="431" y="254"/>
                    </a:lnTo>
                    <a:lnTo>
                      <a:pt x="457" y="237"/>
                    </a:lnTo>
                    <a:lnTo>
                      <a:pt x="441" y="261"/>
                    </a:lnTo>
                    <a:lnTo>
                      <a:pt x="467" y="247"/>
                    </a:lnTo>
                    <a:lnTo>
                      <a:pt x="448" y="271"/>
                    </a:lnTo>
                    <a:lnTo>
                      <a:pt x="474" y="254"/>
                    </a:lnTo>
                    <a:lnTo>
                      <a:pt x="459" y="283"/>
                    </a:lnTo>
                    <a:lnTo>
                      <a:pt x="488" y="268"/>
                    </a:lnTo>
                    <a:lnTo>
                      <a:pt x="464" y="287"/>
                    </a:lnTo>
                    <a:lnTo>
                      <a:pt x="493" y="273"/>
                    </a:lnTo>
                    <a:lnTo>
                      <a:pt x="467" y="290"/>
                    </a:lnTo>
                    <a:lnTo>
                      <a:pt x="493" y="273"/>
                    </a:lnTo>
                    <a:lnTo>
                      <a:pt x="476" y="297"/>
                    </a:lnTo>
                    <a:lnTo>
                      <a:pt x="497" y="285"/>
                    </a:lnTo>
                    <a:lnTo>
                      <a:pt x="485" y="299"/>
                    </a:lnTo>
                    <a:lnTo>
                      <a:pt x="493" y="294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Freeform 3161"/>
              <p:cNvSpPr/>
              <p:nvPr/>
            </p:nvSpPr>
            <p:spPr bwMode="auto">
              <a:xfrm>
                <a:off x="4641850" y="2924175"/>
                <a:ext cx="119063" cy="68263"/>
              </a:xfrm>
              <a:custGeom>
                <a:avLst/>
                <a:gdLst>
                  <a:gd name="T0" fmla="*/ 0 w 75"/>
                  <a:gd name="T1" fmla="*/ 43 h 43"/>
                  <a:gd name="T2" fmla="*/ 75 w 75"/>
                  <a:gd name="T3" fmla="*/ 0 h 43"/>
                  <a:gd name="T4" fmla="*/ 14 w 75"/>
                  <a:gd name="T5" fmla="*/ 41 h 43"/>
                  <a:gd name="T6" fmla="*/ 75 w 75"/>
                  <a:gd name="T7" fmla="*/ 7 h 43"/>
                  <a:gd name="T8" fmla="*/ 23 w 75"/>
                  <a:gd name="T9" fmla="*/ 41 h 43"/>
                  <a:gd name="T10" fmla="*/ 73 w 75"/>
                  <a:gd name="T11" fmla="*/ 12 h 43"/>
                  <a:gd name="T12" fmla="*/ 52 w 75"/>
                  <a:gd name="T13" fmla="*/ 36 h 43"/>
                  <a:gd name="T14" fmla="*/ 57 w 75"/>
                  <a:gd name="T15" fmla="*/ 3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5" h="43">
                    <a:moveTo>
                      <a:pt x="0" y="43"/>
                    </a:moveTo>
                    <a:lnTo>
                      <a:pt x="75" y="0"/>
                    </a:lnTo>
                    <a:lnTo>
                      <a:pt x="14" y="41"/>
                    </a:lnTo>
                    <a:lnTo>
                      <a:pt x="75" y="7"/>
                    </a:lnTo>
                    <a:lnTo>
                      <a:pt x="23" y="41"/>
                    </a:lnTo>
                    <a:lnTo>
                      <a:pt x="73" y="12"/>
                    </a:lnTo>
                    <a:lnTo>
                      <a:pt x="52" y="36"/>
                    </a:lnTo>
                    <a:lnTo>
                      <a:pt x="57" y="34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9" name="Freeform 3162"/>
              <p:cNvSpPr/>
              <p:nvPr/>
            </p:nvSpPr>
            <p:spPr bwMode="auto">
              <a:xfrm>
                <a:off x="4562475" y="2913063"/>
                <a:ext cx="203200" cy="203200"/>
              </a:xfrm>
              <a:custGeom>
                <a:avLst/>
                <a:gdLst>
                  <a:gd name="T0" fmla="*/ 31 w 128"/>
                  <a:gd name="T1" fmla="*/ 26 h 128"/>
                  <a:gd name="T2" fmla="*/ 35 w 128"/>
                  <a:gd name="T3" fmla="*/ 24 h 128"/>
                  <a:gd name="T4" fmla="*/ 21 w 128"/>
                  <a:gd name="T5" fmla="*/ 33 h 128"/>
                  <a:gd name="T6" fmla="*/ 45 w 128"/>
                  <a:gd name="T7" fmla="*/ 22 h 128"/>
                  <a:gd name="T8" fmla="*/ 17 w 128"/>
                  <a:gd name="T9" fmla="*/ 41 h 128"/>
                  <a:gd name="T10" fmla="*/ 52 w 128"/>
                  <a:gd name="T11" fmla="*/ 19 h 128"/>
                  <a:gd name="T12" fmla="*/ 9 w 128"/>
                  <a:gd name="T13" fmla="*/ 52 h 128"/>
                  <a:gd name="T14" fmla="*/ 71 w 128"/>
                  <a:gd name="T15" fmla="*/ 19 h 128"/>
                  <a:gd name="T16" fmla="*/ 5 w 128"/>
                  <a:gd name="T17" fmla="*/ 71 h 128"/>
                  <a:gd name="T18" fmla="*/ 128 w 128"/>
                  <a:gd name="T19" fmla="*/ 0 h 128"/>
                  <a:gd name="T20" fmla="*/ 5 w 128"/>
                  <a:gd name="T21" fmla="*/ 88 h 128"/>
                  <a:gd name="T22" fmla="*/ 45 w 128"/>
                  <a:gd name="T23" fmla="*/ 64 h 128"/>
                  <a:gd name="T24" fmla="*/ 0 w 128"/>
                  <a:gd name="T25" fmla="*/ 109 h 128"/>
                  <a:gd name="T26" fmla="*/ 69 w 128"/>
                  <a:gd name="T27" fmla="*/ 71 h 128"/>
                  <a:gd name="T28" fmla="*/ 2 w 128"/>
                  <a:gd name="T29" fmla="*/ 124 h 128"/>
                  <a:gd name="T30" fmla="*/ 31 w 128"/>
                  <a:gd name="T31" fmla="*/ 107 h 128"/>
                  <a:gd name="T32" fmla="*/ 17 w 128"/>
                  <a:gd name="T33" fmla="*/ 128 h 128"/>
                  <a:gd name="T34" fmla="*/ 26 w 128"/>
                  <a:gd name="T35" fmla="*/ 121 h 128"/>
                  <a:gd name="T36" fmla="*/ 17 w 128"/>
                  <a:gd name="T37" fmla="*/ 128 h 128"/>
                  <a:gd name="T38" fmla="*/ 26 w 128"/>
                  <a:gd name="T39" fmla="*/ 12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128">
                    <a:moveTo>
                      <a:pt x="31" y="26"/>
                    </a:moveTo>
                    <a:lnTo>
                      <a:pt x="35" y="24"/>
                    </a:lnTo>
                    <a:lnTo>
                      <a:pt x="21" y="33"/>
                    </a:lnTo>
                    <a:lnTo>
                      <a:pt x="45" y="22"/>
                    </a:lnTo>
                    <a:lnTo>
                      <a:pt x="17" y="41"/>
                    </a:lnTo>
                    <a:lnTo>
                      <a:pt x="52" y="19"/>
                    </a:lnTo>
                    <a:lnTo>
                      <a:pt x="9" y="52"/>
                    </a:lnTo>
                    <a:lnTo>
                      <a:pt x="71" y="19"/>
                    </a:lnTo>
                    <a:lnTo>
                      <a:pt x="5" y="71"/>
                    </a:lnTo>
                    <a:lnTo>
                      <a:pt x="128" y="0"/>
                    </a:lnTo>
                    <a:lnTo>
                      <a:pt x="5" y="88"/>
                    </a:lnTo>
                    <a:lnTo>
                      <a:pt x="45" y="64"/>
                    </a:lnTo>
                    <a:lnTo>
                      <a:pt x="0" y="109"/>
                    </a:lnTo>
                    <a:lnTo>
                      <a:pt x="69" y="71"/>
                    </a:lnTo>
                    <a:lnTo>
                      <a:pt x="2" y="124"/>
                    </a:lnTo>
                    <a:lnTo>
                      <a:pt x="31" y="107"/>
                    </a:lnTo>
                    <a:lnTo>
                      <a:pt x="17" y="128"/>
                    </a:lnTo>
                    <a:lnTo>
                      <a:pt x="26" y="121"/>
                    </a:lnTo>
                    <a:lnTo>
                      <a:pt x="17" y="128"/>
                    </a:lnTo>
                    <a:lnTo>
                      <a:pt x="26" y="124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0" name="Freeform 3163"/>
              <p:cNvSpPr/>
              <p:nvPr/>
            </p:nvSpPr>
            <p:spPr bwMode="auto">
              <a:xfrm>
                <a:off x="4784725" y="2781300"/>
                <a:ext cx="119063" cy="71438"/>
              </a:xfrm>
              <a:custGeom>
                <a:avLst/>
                <a:gdLst>
                  <a:gd name="T0" fmla="*/ 0 w 75"/>
                  <a:gd name="T1" fmla="*/ 45 h 45"/>
                  <a:gd name="T2" fmla="*/ 75 w 75"/>
                  <a:gd name="T3" fmla="*/ 0 h 45"/>
                  <a:gd name="T4" fmla="*/ 40 w 75"/>
                  <a:gd name="T5" fmla="*/ 41 h 45"/>
                  <a:gd name="T6" fmla="*/ 64 w 75"/>
                  <a:gd name="T7" fmla="*/ 26 h 45"/>
                  <a:gd name="T8" fmla="*/ 47 w 75"/>
                  <a:gd name="T9" fmla="*/ 38 h 45"/>
                  <a:gd name="T10" fmla="*/ 59 w 75"/>
                  <a:gd name="T11" fmla="*/ 31 h 45"/>
                  <a:gd name="T12" fmla="*/ 52 w 75"/>
                  <a:gd name="T13" fmla="*/ 36 h 45"/>
                  <a:gd name="T14" fmla="*/ 54 w 75"/>
                  <a:gd name="T15" fmla="*/ 3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5" h="45">
                    <a:moveTo>
                      <a:pt x="0" y="45"/>
                    </a:moveTo>
                    <a:lnTo>
                      <a:pt x="75" y="0"/>
                    </a:lnTo>
                    <a:lnTo>
                      <a:pt x="40" y="41"/>
                    </a:lnTo>
                    <a:lnTo>
                      <a:pt x="64" y="26"/>
                    </a:lnTo>
                    <a:lnTo>
                      <a:pt x="47" y="38"/>
                    </a:lnTo>
                    <a:lnTo>
                      <a:pt x="59" y="31"/>
                    </a:lnTo>
                    <a:lnTo>
                      <a:pt x="52" y="36"/>
                    </a:lnTo>
                    <a:lnTo>
                      <a:pt x="54" y="36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Freeform 3164"/>
              <p:cNvSpPr/>
              <p:nvPr/>
            </p:nvSpPr>
            <p:spPr bwMode="auto">
              <a:xfrm>
                <a:off x="4708525" y="2800350"/>
                <a:ext cx="131763" cy="131763"/>
              </a:xfrm>
              <a:custGeom>
                <a:avLst/>
                <a:gdLst>
                  <a:gd name="T0" fmla="*/ 29 w 83"/>
                  <a:gd name="T1" fmla="*/ 10 h 83"/>
                  <a:gd name="T2" fmla="*/ 31 w 83"/>
                  <a:gd name="T3" fmla="*/ 7 h 83"/>
                  <a:gd name="T4" fmla="*/ 10 w 83"/>
                  <a:gd name="T5" fmla="*/ 36 h 83"/>
                  <a:gd name="T6" fmla="*/ 67 w 83"/>
                  <a:gd name="T7" fmla="*/ 0 h 83"/>
                  <a:gd name="T8" fmla="*/ 10 w 83"/>
                  <a:gd name="T9" fmla="*/ 36 h 83"/>
                  <a:gd name="T10" fmla="*/ 69 w 83"/>
                  <a:gd name="T11" fmla="*/ 0 h 83"/>
                  <a:gd name="T12" fmla="*/ 7 w 83"/>
                  <a:gd name="T13" fmla="*/ 36 h 83"/>
                  <a:gd name="T14" fmla="*/ 69 w 83"/>
                  <a:gd name="T15" fmla="*/ 0 h 83"/>
                  <a:gd name="T16" fmla="*/ 7 w 83"/>
                  <a:gd name="T17" fmla="*/ 43 h 83"/>
                  <a:gd name="T18" fmla="*/ 83 w 83"/>
                  <a:gd name="T19" fmla="*/ 0 h 83"/>
                  <a:gd name="T20" fmla="*/ 5 w 83"/>
                  <a:gd name="T21" fmla="*/ 57 h 83"/>
                  <a:gd name="T22" fmla="*/ 41 w 83"/>
                  <a:gd name="T23" fmla="*/ 38 h 83"/>
                  <a:gd name="T24" fmla="*/ 5 w 83"/>
                  <a:gd name="T25" fmla="*/ 71 h 83"/>
                  <a:gd name="T26" fmla="*/ 36 w 83"/>
                  <a:gd name="T27" fmla="*/ 55 h 83"/>
                  <a:gd name="T28" fmla="*/ 5 w 83"/>
                  <a:gd name="T29" fmla="*/ 76 h 83"/>
                  <a:gd name="T30" fmla="*/ 36 w 83"/>
                  <a:gd name="T31" fmla="*/ 59 h 83"/>
                  <a:gd name="T32" fmla="*/ 3 w 83"/>
                  <a:gd name="T33" fmla="*/ 81 h 83"/>
                  <a:gd name="T34" fmla="*/ 36 w 83"/>
                  <a:gd name="T35" fmla="*/ 62 h 83"/>
                  <a:gd name="T36" fmla="*/ 3 w 83"/>
                  <a:gd name="T37" fmla="*/ 83 h 83"/>
                  <a:gd name="T38" fmla="*/ 36 w 83"/>
                  <a:gd name="T39" fmla="*/ 62 h 83"/>
                  <a:gd name="T40" fmla="*/ 0 w 83"/>
                  <a:gd name="T41" fmla="*/ 83 h 83"/>
                  <a:gd name="T42" fmla="*/ 36 w 83"/>
                  <a:gd name="T43" fmla="*/ 6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3" h="83">
                    <a:moveTo>
                      <a:pt x="29" y="10"/>
                    </a:moveTo>
                    <a:lnTo>
                      <a:pt x="31" y="7"/>
                    </a:lnTo>
                    <a:lnTo>
                      <a:pt x="10" y="36"/>
                    </a:lnTo>
                    <a:lnTo>
                      <a:pt x="67" y="0"/>
                    </a:lnTo>
                    <a:lnTo>
                      <a:pt x="10" y="36"/>
                    </a:lnTo>
                    <a:lnTo>
                      <a:pt x="69" y="0"/>
                    </a:lnTo>
                    <a:lnTo>
                      <a:pt x="7" y="36"/>
                    </a:lnTo>
                    <a:lnTo>
                      <a:pt x="69" y="0"/>
                    </a:lnTo>
                    <a:lnTo>
                      <a:pt x="7" y="43"/>
                    </a:lnTo>
                    <a:lnTo>
                      <a:pt x="83" y="0"/>
                    </a:lnTo>
                    <a:lnTo>
                      <a:pt x="5" y="57"/>
                    </a:lnTo>
                    <a:lnTo>
                      <a:pt x="41" y="38"/>
                    </a:lnTo>
                    <a:lnTo>
                      <a:pt x="5" y="71"/>
                    </a:lnTo>
                    <a:lnTo>
                      <a:pt x="36" y="55"/>
                    </a:lnTo>
                    <a:lnTo>
                      <a:pt x="5" y="76"/>
                    </a:lnTo>
                    <a:lnTo>
                      <a:pt x="36" y="59"/>
                    </a:lnTo>
                    <a:lnTo>
                      <a:pt x="3" y="81"/>
                    </a:lnTo>
                    <a:lnTo>
                      <a:pt x="36" y="62"/>
                    </a:lnTo>
                    <a:lnTo>
                      <a:pt x="3" y="83"/>
                    </a:lnTo>
                    <a:lnTo>
                      <a:pt x="36" y="62"/>
                    </a:lnTo>
                    <a:lnTo>
                      <a:pt x="0" y="83"/>
                    </a:lnTo>
                    <a:lnTo>
                      <a:pt x="36" y="64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Freeform 3165"/>
              <p:cNvSpPr/>
              <p:nvPr/>
            </p:nvSpPr>
            <p:spPr bwMode="auto">
              <a:xfrm>
                <a:off x="4922838" y="2641600"/>
                <a:ext cx="120650" cy="68263"/>
              </a:xfrm>
              <a:custGeom>
                <a:avLst/>
                <a:gdLst>
                  <a:gd name="T0" fmla="*/ 0 w 76"/>
                  <a:gd name="T1" fmla="*/ 43 h 43"/>
                  <a:gd name="T2" fmla="*/ 76 w 76"/>
                  <a:gd name="T3" fmla="*/ 0 h 43"/>
                  <a:gd name="T4" fmla="*/ 22 w 76"/>
                  <a:gd name="T5" fmla="*/ 41 h 43"/>
                  <a:gd name="T6" fmla="*/ 74 w 76"/>
                  <a:gd name="T7" fmla="*/ 12 h 43"/>
                  <a:gd name="T8" fmla="*/ 52 w 76"/>
                  <a:gd name="T9" fmla="*/ 36 h 43"/>
                  <a:gd name="T10" fmla="*/ 57 w 76"/>
                  <a:gd name="T11" fmla="*/ 3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" h="43">
                    <a:moveTo>
                      <a:pt x="0" y="43"/>
                    </a:moveTo>
                    <a:lnTo>
                      <a:pt x="76" y="0"/>
                    </a:lnTo>
                    <a:lnTo>
                      <a:pt x="22" y="41"/>
                    </a:lnTo>
                    <a:lnTo>
                      <a:pt x="74" y="12"/>
                    </a:lnTo>
                    <a:lnTo>
                      <a:pt x="52" y="36"/>
                    </a:lnTo>
                    <a:lnTo>
                      <a:pt x="57" y="34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3" name="Freeform 3166"/>
              <p:cNvSpPr/>
              <p:nvPr/>
            </p:nvSpPr>
            <p:spPr bwMode="auto">
              <a:xfrm>
                <a:off x="4851400" y="2624138"/>
                <a:ext cx="195263" cy="168275"/>
              </a:xfrm>
              <a:custGeom>
                <a:avLst/>
                <a:gdLst>
                  <a:gd name="T0" fmla="*/ 26 w 123"/>
                  <a:gd name="T1" fmla="*/ 30 h 106"/>
                  <a:gd name="T2" fmla="*/ 31 w 123"/>
                  <a:gd name="T3" fmla="*/ 28 h 106"/>
                  <a:gd name="T4" fmla="*/ 12 w 123"/>
                  <a:gd name="T5" fmla="*/ 45 h 106"/>
                  <a:gd name="T6" fmla="*/ 48 w 123"/>
                  <a:gd name="T7" fmla="*/ 23 h 106"/>
                  <a:gd name="T8" fmla="*/ 5 w 123"/>
                  <a:gd name="T9" fmla="*/ 68 h 106"/>
                  <a:gd name="T10" fmla="*/ 123 w 123"/>
                  <a:gd name="T11" fmla="*/ 0 h 106"/>
                  <a:gd name="T12" fmla="*/ 5 w 123"/>
                  <a:gd name="T13" fmla="*/ 83 h 106"/>
                  <a:gd name="T14" fmla="*/ 36 w 123"/>
                  <a:gd name="T15" fmla="*/ 64 h 106"/>
                  <a:gd name="T16" fmla="*/ 0 w 123"/>
                  <a:gd name="T17" fmla="*/ 104 h 106"/>
                  <a:gd name="T18" fmla="*/ 33 w 123"/>
                  <a:gd name="T19" fmla="*/ 85 h 106"/>
                  <a:gd name="T20" fmla="*/ 0 w 123"/>
                  <a:gd name="T21" fmla="*/ 106 h 106"/>
                  <a:gd name="T22" fmla="*/ 33 w 123"/>
                  <a:gd name="T23" fmla="*/ 8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" h="106">
                    <a:moveTo>
                      <a:pt x="26" y="30"/>
                    </a:moveTo>
                    <a:lnTo>
                      <a:pt x="31" y="28"/>
                    </a:lnTo>
                    <a:lnTo>
                      <a:pt x="12" y="45"/>
                    </a:lnTo>
                    <a:lnTo>
                      <a:pt x="48" y="23"/>
                    </a:lnTo>
                    <a:lnTo>
                      <a:pt x="5" y="68"/>
                    </a:lnTo>
                    <a:lnTo>
                      <a:pt x="123" y="0"/>
                    </a:lnTo>
                    <a:lnTo>
                      <a:pt x="5" y="83"/>
                    </a:lnTo>
                    <a:lnTo>
                      <a:pt x="36" y="64"/>
                    </a:lnTo>
                    <a:lnTo>
                      <a:pt x="0" y="104"/>
                    </a:lnTo>
                    <a:lnTo>
                      <a:pt x="33" y="85"/>
                    </a:lnTo>
                    <a:lnTo>
                      <a:pt x="0" y="106"/>
                    </a:lnTo>
                    <a:lnTo>
                      <a:pt x="33" y="87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" name="Freeform 3167"/>
              <p:cNvSpPr/>
              <p:nvPr/>
            </p:nvSpPr>
            <p:spPr bwMode="auto">
              <a:xfrm>
                <a:off x="5114925" y="2525713"/>
                <a:ext cx="57150" cy="33338"/>
              </a:xfrm>
              <a:custGeom>
                <a:avLst/>
                <a:gdLst>
                  <a:gd name="T0" fmla="*/ 0 w 36"/>
                  <a:gd name="T1" fmla="*/ 21 h 21"/>
                  <a:gd name="T2" fmla="*/ 36 w 36"/>
                  <a:gd name="T3" fmla="*/ 0 h 21"/>
                  <a:gd name="T4" fmla="*/ 2 w 36"/>
                  <a:gd name="T5" fmla="*/ 19 h 21"/>
                  <a:gd name="T6" fmla="*/ 36 w 36"/>
                  <a:gd name="T7" fmla="*/ 0 h 21"/>
                  <a:gd name="T8" fmla="*/ 24 w 36"/>
                  <a:gd name="T9" fmla="*/ 17 h 21"/>
                  <a:gd name="T10" fmla="*/ 33 w 36"/>
                  <a:gd name="T11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1">
                    <a:moveTo>
                      <a:pt x="0" y="21"/>
                    </a:moveTo>
                    <a:lnTo>
                      <a:pt x="36" y="0"/>
                    </a:lnTo>
                    <a:lnTo>
                      <a:pt x="2" y="19"/>
                    </a:lnTo>
                    <a:lnTo>
                      <a:pt x="36" y="0"/>
                    </a:lnTo>
                    <a:lnTo>
                      <a:pt x="24" y="17"/>
                    </a:lnTo>
                    <a:lnTo>
                      <a:pt x="33" y="12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" name="Freeform 3168"/>
              <p:cNvSpPr/>
              <p:nvPr/>
            </p:nvSpPr>
            <p:spPr bwMode="auto">
              <a:xfrm>
                <a:off x="5065713" y="2509838"/>
                <a:ext cx="488950" cy="836613"/>
              </a:xfrm>
              <a:custGeom>
                <a:avLst/>
                <a:gdLst>
                  <a:gd name="T0" fmla="*/ 62 w 308"/>
                  <a:gd name="T1" fmla="*/ 0 h 527"/>
                  <a:gd name="T2" fmla="*/ 31 w 308"/>
                  <a:gd name="T3" fmla="*/ 36 h 527"/>
                  <a:gd name="T4" fmla="*/ 36 w 308"/>
                  <a:gd name="T5" fmla="*/ 50 h 527"/>
                  <a:gd name="T6" fmla="*/ 38 w 308"/>
                  <a:gd name="T7" fmla="*/ 55 h 527"/>
                  <a:gd name="T8" fmla="*/ 40 w 308"/>
                  <a:gd name="T9" fmla="*/ 64 h 527"/>
                  <a:gd name="T10" fmla="*/ 43 w 308"/>
                  <a:gd name="T11" fmla="*/ 76 h 527"/>
                  <a:gd name="T12" fmla="*/ 50 w 308"/>
                  <a:gd name="T13" fmla="*/ 93 h 527"/>
                  <a:gd name="T14" fmla="*/ 50 w 308"/>
                  <a:gd name="T15" fmla="*/ 100 h 527"/>
                  <a:gd name="T16" fmla="*/ 52 w 308"/>
                  <a:gd name="T17" fmla="*/ 105 h 527"/>
                  <a:gd name="T18" fmla="*/ 52 w 308"/>
                  <a:gd name="T19" fmla="*/ 107 h 527"/>
                  <a:gd name="T20" fmla="*/ 55 w 308"/>
                  <a:gd name="T21" fmla="*/ 112 h 527"/>
                  <a:gd name="T22" fmla="*/ 59 w 308"/>
                  <a:gd name="T23" fmla="*/ 126 h 527"/>
                  <a:gd name="T24" fmla="*/ 59 w 308"/>
                  <a:gd name="T25" fmla="*/ 131 h 527"/>
                  <a:gd name="T26" fmla="*/ 62 w 308"/>
                  <a:gd name="T27" fmla="*/ 138 h 527"/>
                  <a:gd name="T28" fmla="*/ 62 w 308"/>
                  <a:gd name="T29" fmla="*/ 140 h 527"/>
                  <a:gd name="T30" fmla="*/ 64 w 308"/>
                  <a:gd name="T31" fmla="*/ 145 h 527"/>
                  <a:gd name="T32" fmla="*/ 67 w 308"/>
                  <a:gd name="T33" fmla="*/ 152 h 527"/>
                  <a:gd name="T34" fmla="*/ 67 w 308"/>
                  <a:gd name="T35" fmla="*/ 155 h 527"/>
                  <a:gd name="T36" fmla="*/ 71 w 308"/>
                  <a:gd name="T37" fmla="*/ 166 h 527"/>
                  <a:gd name="T38" fmla="*/ 71 w 308"/>
                  <a:gd name="T39" fmla="*/ 166 h 527"/>
                  <a:gd name="T40" fmla="*/ 74 w 308"/>
                  <a:gd name="T41" fmla="*/ 176 h 527"/>
                  <a:gd name="T42" fmla="*/ 76 w 308"/>
                  <a:gd name="T43" fmla="*/ 190 h 527"/>
                  <a:gd name="T44" fmla="*/ 81 w 308"/>
                  <a:gd name="T45" fmla="*/ 200 h 527"/>
                  <a:gd name="T46" fmla="*/ 83 w 308"/>
                  <a:gd name="T47" fmla="*/ 214 h 527"/>
                  <a:gd name="T48" fmla="*/ 88 w 308"/>
                  <a:gd name="T49" fmla="*/ 226 h 527"/>
                  <a:gd name="T50" fmla="*/ 90 w 308"/>
                  <a:gd name="T51" fmla="*/ 238 h 527"/>
                  <a:gd name="T52" fmla="*/ 97 w 308"/>
                  <a:gd name="T53" fmla="*/ 257 h 527"/>
                  <a:gd name="T54" fmla="*/ 100 w 308"/>
                  <a:gd name="T55" fmla="*/ 264 h 527"/>
                  <a:gd name="T56" fmla="*/ 102 w 308"/>
                  <a:gd name="T57" fmla="*/ 273 h 527"/>
                  <a:gd name="T58" fmla="*/ 102 w 308"/>
                  <a:gd name="T59" fmla="*/ 276 h 527"/>
                  <a:gd name="T60" fmla="*/ 104 w 308"/>
                  <a:gd name="T61" fmla="*/ 280 h 527"/>
                  <a:gd name="T62" fmla="*/ 107 w 308"/>
                  <a:gd name="T63" fmla="*/ 295 h 527"/>
                  <a:gd name="T64" fmla="*/ 112 w 308"/>
                  <a:gd name="T65" fmla="*/ 304 h 527"/>
                  <a:gd name="T66" fmla="*/ 119 w 308"/>
                  <a:gd name="T67" fmla="*/ 316 h 527"/>
                  <a:gd name="T68" fmla="*/ 130 w 308"/>
                  <a:gd name="T69" fmla="*/ 328 h 527"/>
                  <a:gd name="T70" fmla="*/ 142 w 308"/>
                  <a:gd name="T71" fmla="*/ 342 h 527"/>
                  <a:gd name="T72" fmla="*/ 154 w 308"/>
                  <a:gd name="T73" fmla="*/ 351 h 527"/>
                  <a:gd name="T74" fmla="*/ 164 w 308"/>
                  <a:gd name="T75" fmla="*/ 361 h 527"/>
                  <a:gd name="T76" fmla="*/ 173 w 308"/>
                  <a:gd name="T77" fmla="*/ 373 h 527"/>
                  <a:gd name="T78" fmla="*/ 175 w 308"/>
                  <a:gd name="T79" fmla="*/ 373 h 527"/>
                  <a:gd name="T80" fmla="*/ 180 w 308"/>
                  <a:gd name="T81" fmla="*/ 378 h 527"/>
                  <a:gd name="T82" fmla="*/ 183 w 308"/>
                  <a:gd name="T83" fmla="*/ 380 h 527"/>
                  <a:gd name="T84" fmla="*/ 190 w 308"/>
                  <a:gd name="T85" fmla="*/ 389 h 527"/>
                  <a:gd name="T86" fmla="*/ 192 w 308"/>
                  <a:gd name="T87" fmla="*/ 389 h 527"/>
                  <a:gd name="T88" fmla="*/ 201 w 308"/>
                  <a:gd name="T89" fmla="*/ 399 h 527"/>
                  <a:gd name="T90" fmla="*/ 206 w 308"/>
                  <a:gd name="T91" fmla="*/ 406 h 527"/>
                  <a:gd name="T92" fmla="*/ 209 w 308"/>
                  <a:gd name="T93" fmla="*/ 406 h 527"/>
                  <a:gd name="T94" fmla="*/ 218 w 308"/>
                  <a:gd name="T95" fmla="*/ 415 h 527"/>
                  <a:gd name="T96" fmla="*/ 225 w 308"/>
                  <a:gd name="T97" fmla="*/ 423 h 527"/>
                  <a:gd name="T98" fmla="*/ 232 w 308"/>
                  <a:gd name="T99" fmla="*/ 430 h 527"/>
                  <a:gd name="T100" fmla="*/ 237 w 308"/>
                  <a:gd name="T101" fmla="*/ 434 h 527"/>
                  <a:gd name="T102" fmla="*/ 242 w 308"/>
                  <a:gd name="T103" fmla="*/ 439 h 527"/>
                  <a:gd name="T104" fmla="*/ 251 w 308"/>
                  <a:gd name="T105" fmla="*/ 449 h 527"/>
                  <a:gd name="T106" fmla="*/ 261 w 308"/>
                  <a:gd name="T107" fmla="*/ 461 h 527"/>
                  <a:gd name="T108" fmla="*/ 275 w 308"/>
                  <a:gd name="T109" fmla="*/ 472 h 527"/>
                  <a:gd name="T110" fmla="*/ 282 w 308"/>
                  <a:gd name="T111" fmla="*/ 479 h 527"/>
                  <a:gd name="T112" fmla="*/ 294 w 308"/>
                  <a:gd name="T113" fmla="*/ 494 h 527"/>
                  <a:gd name="T114" fmla="*/ 308 w 308"/>
                  <a:gd name="T115" fmla="*/ 508 h 527"/>
                  <a:gd name="T116" fmla="*/ 306 w 308"/>
                  <a:gd name="T117" fmla="*/ 522 h 527"/>
                  <a:gd name="T118" fmla="*/ 306 w 308"/>
                  <a:gd name="T119" fmla="*/ 525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08" h="527">
                    <a:moveTo>
                      <a:pt x="0" y="36"/>
                    </a:moveTo>
                    <a:lnTo>
                      <a:pt x="62" y="0"/>
                    </a:lnTo>
                    <a:lnTo>
                      <a:pt x="5" y="53"/>
                    </a:lnTo>
                    <a:lnTo>
                      <a:pt x="31" y="36"/>
                    </a:lnTo>
                    <a:lnTo>
                      <a:pt x="10" y="67"/>
                    </a:lnTo>
                    <a:lnTo>
                      <a:pt x="36" y="50"/>
                    </a:lnTo>
                    <a:lnTo>
                      <a:pt x="10" y="69"/>
                    </a:lnTo>
                    <a:lnTo>
                      <a:pt x="38" y="55"/>
                    </a:lnTo>
                    <a:lnTo>
                      <a:pt x="14" y="81"/>
                    </a:lnTo>
                    <a:lnTo>
                      <a:pt x="40" y="64"/>
                    </a:lnTo>
                    <a:lnTo>
                      <a:pt x="17" y="91"/>
                    </a:lnTo>
                    <a:lnTo>
                      <a:pt x="43" y="76"/>
                    </a:lnTo>
                    <a:lnTo>
                      <a:pt x="22" y="110"/>
                    </a:lnTo>
                    <a:lnTo>
                      <a:pt x="50" y="93"/>
                    </a:lnTo>
                    <a:lnTo>
                      <a:pt x="24" y="114"/>
                    </a:lnTo>
                    <a:lnTo>
                      <a:pt x="50" y="100"/>
                    </a:lnTo>
                    <a:lnTo>
                      <a:pt x="26" y="119"/>
                    </a:lnTo>
                    <a:lnTo>
                      <a:pt x="52" y="105"/>
                    </a:lnTo>
                    <a:lnTo>
                      <a:pt x="26" y="121"/>
                    </a:lnTo>
                    <a:lnTo>
                      <a:pt x="52" y="107"/>
                    </a:lnTo>
                    <a:lnTo>
                      <a:pt x="29" y="129"/>
                    </a:lnTo>
                    <a:lnTo>
                      <a:pt x="55" y="112"/>
                    </a:lnTo>
                    <a:lnTo>
                      <a:pt x="31" y="143"/>
                    </a:lnTo>
                    <a:lnTo>
                      <a:pt x="59" y="126"/>
                    </a:lnTo>
                    <a:lnTo>
                      <a:pt x="33" y="145"/>
                    </a:lnTo>
                    <a:lnTo>
                      <a:pt x="59" y="131"/>
                    </a:lnTo>
                    <a:lnTo>
                      <a:pt x="36" y="155"/>
                    </a:lnTo>
                    <a:lnTo>
                      <a:pt x="62" y="138"/>
                    </a:lnTo>
                    <a:lnTo>
                      <a:pt x="36" y="157"/>
                    </a:lnTo>
                    <a:lnTo>
                      <a:pt x="62" y="140"/>
                    </a:lnTo>
                    <a:lnTo>
                      <a:pt x="38" y="159"/>
                    </a:lnTo>
                    <a:lnTo>
                      <a:pt x="64" y="145"/>
                    </a:lnTo>
                    <a:lnTo>
                      <a:pt x="38" y="166"/>
                    </a:lnTo>
                    <a:lnTo>
                      <a:pt x="67" y="152"/>
                    </a:lnTo>
                    <a:lnTo>
                      <a:pt x="40" y="169"/>
                    </a:lnTo>
                    <a:lnTo>
                      <a:pt x="67" y="155"/>
                    </a:lnTo>
                    <a:lnTo>
                      <a:pt x="43" y="183"/>
                    </a:lnTo>
                    <a:lnTo>
                      <a:pt x="71" y="166"/>
                    </a:lnTo>
                    <a:lnTo>
                      <a:pt x="43" y="183"/>
                    </a:lnTo>
                    <a:lnTo>
                      <a:pt x="71" y="166"/>
                    </a:lnTo>
                    <a:lnTo>
                      <a:pt x="45" y="190"/>
                    </a:lnTo>
                    <a:lnTo>
                      <a:pt x="74" y="176"/>
                    </a:lnTo>
                    <a:lnTo>
                      <a:pt x="50" y="204"/>
                    </a:lnTo>
                    <a:lnTo>
                      <a:pt x="76" y="190"/>
                    </a:lnTo>
                    <a:lnTo>
                      <a:pt x="52" y="216"/>
                    </a:lnTo>
                    <a:lnTo>
                      <a:pt x="81" y="200"/>
                    </a:lnTo>
                    <a:lnTo>
                      <a:pt x="57" y="228"/>
                    </a:lnTo>
                    <a:lnTo>
                      <a:pt x="83" y="214"/>
                    </a:lnTo>
                    <a:lnTo>
                      <a:pt x="62" y="240"/>
                    </a:lnTo>
                    <a:lnTo>
                      <a:pt x="88" y="226"/>
                    </a:lnTo>
                    <a:lnTo>
                      <a:pt x="64" y="254"/>
                    </a:lnTo>
                    <a:lnTo>
                      <a:pt x="90" y="238"/>
                    </a:lnTo>
                    <a:lnTo>
                      <a:pt x="69" y="271"/>
                    </a:lnTo>
                    <a:lnTo>
                      <a:pt x="97" y="257"/>
                    </a:lnTo>
                    <a:lnTo>
                      <a:pt x="71" y="278"/>
                    </a:lnTo>
                    <a:lnTo>
                      <a:pt x="100" y="264"/>
                    </a:lnTo>
                    <a:lnTo>
                      <a:pt x="74" y="287"/>
                    </a:lnTo>
                    <a:lnTo>
                      <a:pt x="102" y="273"/>
                    </a:lnTo>
                    <a:lnTo>
                      <a:pt x="76" y="290"/>
                    </a:lnTo>
                    <a:lnTo>
                      <a:pt x="102" y="276"/>
                    </a:lnTo>
                    <a:lnTo>
                      <a:pt x="78" y="297"/>
                    </a:lnTo>
                    <a:lnTo>
                      <a:pt x="104" y="280"/>
                    </a:lnTo>
                    <a:lnTo>
                      <a:pt x="81" y="309"/>
                    </a:lnTo>
                    <a:lnTo>
                      <a:pt x="107" y="295"/>
                    </a:lnTo>
                    <a:lnTo>
                      <a:pt x="83" y="321"/>
                    </a:lnTo>
                    <a:lnTo>
                      <a:pt x="112" y="304"/>
                    </a:lnTo>
                    <a:lnTo>
                      <a:pt x="90" y="330"/>
                    </a:lnTo>
                    <a:lnTo>
                      <a:pt x="119" y="316"/>
                    </a:lnTo>
                    <a:lnTo>
                      <a:pt x="104" y="344"/>
                    </a:lnTo>
                    <a:lnTo>
                      <a:pt x="130" y="328"/>
                    </a:lnTo>
                    <a:lnTo>
                      <a:pt x="116" y="356"/>
                    </a:lnTo>
                    <a:lnTo>
                      <a:pt x="142" y="342"/>
                    </a:lnTo>
                    <a:lnTo>
                      <a:pt x="126" y="366"/>
                    </a:lnTo>
                    <a:lnTo>
                      <a:pt x="154" y="351"/>
                    </a:lnTo>
                    <a:lnTo>
                      <a:pt x="135" y="375"/>
                    </a:lnTo>
                    <a:lnTo>
                      <a:pt x="164" y="361"/>
                    </a:lnTo>
                    <a:lnTo>
                      <a:pt x="147" y="387"/>
                    </a:lnTo>
                    <a:lnTo>
                      <a:pt x="173" y="373"/>
                    </a:lnTo>
                    <a:lnTo>
                      <a:pt x="149" y="389"/>
                    </a:lnTo>
                    <a:lnTo>
                      <a:pt x="175" y="373"/>
                    </a:lnTo>
                    <a:lnTo>
                      <a:pt x="154" y="394"/>
                    </a:lnTo>
                    <a:lnTo>
                      <a:pt x="180" y="378"/>
                    </a:lnTo>
                    <a:lnTo>
                      <a:pt x="157" y="396"/>
                    </a:lnTo>
                    <a:lnTo>
                      <a:pt x="183" y="380"/>
                    </a:lnTo>
                    <a:lnTo>
                      <a:pt x="164" y="404"/>
                    </a:lnTo>
                    <a:lnTo>
                      <a:pt x="190" y="389"/>
                    </a:lnTo>
                    <a:lnTo>
                      <a:pt x="166" y="406"/>
                    </a:lnTo>
                    <a:lnTo>
                      <a:pt x="192" y="389"/>
                    </a:lnTo>
                    <a:lnTo>
                      <a:pt x="175" y="415"/>
                    </a:lnTo>
                    <a:lnTo>
                      <a:pt x="201" y="399"/>
                    </a:lnTo>
                    <a:lnTo>
                      <a:pt x="180" y="420"/>
                    </a:lnTo>
                    <a:lnTo>
                      <a:pt x="206" y="406"/>
                    </a:lnTo>
                    <a:lnTo>
                      <a:pt x="180" y="420"/>
                    </a:lnTo>
                    <a:lnTo>
                      <a:pt x="209" y="406"/>
                    </a:lnTo>
                    <a:lnTo>
                      <a:pt x="192" y="432"/>
                    </a:lnTo>
                    <a:lnTo>
                      <a:pt x="218" y="415"/>
                    </a:lnTo>
                    <a:lnTo>
                      <a:pt x="199" y="439"/>
                    </a:lnTo>
                    <a:lnTo>
                      <a:pt x="225" y="423"/>
                    </a:lnTo>
                    <a:lnTo>
                      <a:pt x="204" y="444"/>
                    </a:lnTo>
                    <a:lnTo>
                      <a:pt x="232" y="430"/>
                    </a:lnTo>
                    <a:lnTo>
                      <a:pt x="211" y="451"/>
                    </a:lnTo>
                    <a:lnTo>
                      <a:pt x="237" y="434"/>
                    </a:lnTo>
                    <a:lnTo>
                      <a:pt x="213" y="453"/>
                    </a:lnTo>
                    <a:lnTo>
                      <a:pt x="242" y="439"/>
                    </a:lnTo>
                    <a:lnTo>
                      <a:pt x="225" y="465"/>
                    </a:lnTo>
                    <a:lnTo>
                      <a:pt x="251" y="449"/>
                    </a:lnTo>
                    <a:lnTo>
                      <a:pt x="235" y="475"/>
                    </a:lnTo>
                    <a:lnTo>
                      <a:pt x="261" y="461"/>
                    </a:lnTo>
                    <a:lnTo>
                      <a:pt x="249" y="489"/>
                    </a:lnTo>
                    <a:lnTo>
                      <a:pt x="275" y="472"/>
                    </a:lnTo>
                    <a:lnTo>
                      <a:pt x="254" y="496"/>
                    </a:lnTo>
                    <a:lnTo>
                      <a:pt x="282" y="479"/>
                    </a:lnTo>
                    <a:lnTo>
                      <a:pt x="268" y="508"/>
                    </a:lnTo>
                    <a:lnTo>
                      <a:pt x="294" y="494"/>
                    </a:lnTo>
                    <a:lnTo>
                      <a:pt x="282" y="522"/>
                    </a:lnTo>
                    <a:lnTo>
                      <a:pt x="308" y="508"/>
                    </a:lnTo>
                    <a:lnTo>
                      <a:pt x="296" y="527"/>
                    </a:lnTo>
                    <a:lnTo>
                      <a:pt x="306" y="522"/>
                    </a:lnTo>
                    <a:lnTo>
                      <a:pt x="299" y="527"/>
                    </a:lnTo>
                    <a:lnTo>
                      <a:pt x="306" y="525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6" name="Freeform 3169"/>
              <p:cNvSpPr/>
              <p:nvPr/>
            </p:nvSpPr>
            <p:spPr bwMode="auto">
              <a:xfrm>
                <a:off x="4991100" y="2506663"/>
                <a:ext cx="165100" cy="142875"/>
              </a:xfrm>
              <a:custGeom>
                <a:avLst/>
                <a:gdLst>
                  <a:gd name="T0" fmla="*/ 28 w 104"/>
                  <a:gd name="T1" fmla="*/ 14 h 90"/>
                  <a:gd name="T2" fmla="*/ 33 w 104"/>
                  <a:gd name="T3" fmla="*/ 12 h 90"/>
                  <a:gd name="T4" fmla="*/ 9 w 104"/>
                  <a:gd name="T5" fmla="*/ 40 h 90"/>
                  <a:gd name="T6" fmla="*/ 73 w 104"/>
                  <a:gd name="T7" fmla="*/ 2 h 90"/>
                  <a:gd name="T8" fmla="*/ 7 w 104"/>
                  <a:gd name="T9" fmla="*/ 57 h 90"/>
                  <a:gd name="T10" fmla="*/ 104 w 104"/>
                  <a:gd name="T11" fmla="*/ 0 h 90"/>
                  <a:gd name="T12" fmla="*/ 7 w 104"/>
                  <a:gd name="T13" fmla="*/ 57 h 90"/>
                  <a:gd name="T14" fmla="*/ 104 w 104"/>
                  <a:gd name="T15" fmla="*/ 0 h 90"/>
                  <a:gd name="T16" fmla="*/ 5 w 104"/>
                  <a:gd name="T17" fmla="*/ 76 h 90"/>
                  <a:gd name="T18" fmla="*/ 35 w 104"/>
                  <a:gd name="T19" fmla="*/ 57 h 90"/>
                  <a:gd name="T20" fmla="*/ 5 w 104"/>
                  <a:gd name="T21" fmla="*/ 78 h 90"/>
                  <a:gd name="T22" fmla="*/ 35 w 104"/>
                  <a:gd name="T23" fmla="*/ 59 h 90"/>
                  <a:gd name="T24" fmla="*/ 0 w 104"/>
                  <a:gd name="T25" fmla="*/ 90 h 90"/>
                  <a:gd name="T26" fmla="*/ 35 w 104"/>
                  <a:gd name="T27" fmla="*/ 7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4" h="90">
                    <a:moveTo>
                      <a:pt x="28" y="14"/>
                    </a:moveTo>
                    <a:lnTo>
                      <a:pt x="33" y="12"/>
                    </a:lnTo>
                    <a:lnTo>
                      <a:pt x="9" y="40"/>
                    </a:lnTo>
                    <a:lnTo>
                      <a:pt x="73" y="2"/>
                    </a:lnTo>
                    <a:lnTo>
                      <a:pt x="7" y="57"/>
                    </a:lnTo>
                    <a:lnTo>
                      <a:pt x="104" y="0"/>
                    </a:lnTo>
                    <a:lnTo>
                      <a:pt x="7" y="57"/>
                    </a:lnTo>
                    <a:lnTo>
                      <a:pt x="104" y="0"/>
                    </a:lnTo>
                    <a:lnTo>
                      <a:pt x="5" y="76"/>
                    </a:lnTo>
                    <a:lnTo>
                      <a:pt x="35" y="57"/>
                    </a:lnTo>
                    <a:lnTo>
                      <a:pt x="5" y="78"/>
                    </a:lnTo>
                    <a:lnTo>
                      <a:pt x="35" y="59"/>
                    </a:lnTo>
                    <a:lnTo>
                      <a:pt x="0" y="90"/>
                    </a:lnTo>
                    <a:lnTo>
                      <a:pt x="35" y="71"/>
                    </a:lnTo>
                  </a:path>
                </a:pathLst>
              </a:custGeom>
              <a:noFill/>
              <a:ln w="0" cap="rnd">
                <a:solidFill>
                  <a:schemeClr val="accent2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3765">
                  <a:defRPr/>
                </a:pPr>
                <a:endParaRPr lang="zh-CN" altLang="en-US" sz="18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8" name="组合 293"/>
          <p:cNvGrpSpPr/>
          <p:nvPr/>
        </p:nvGrpSpPr>
        <p:grpSpPr>
          <a:xfrm>
            <a:off x="9459742" y="3895416"/>
            <a:ext cx="2364582" cy="2366963"/>
            <a:chOff x="5133975" y="1851025"/>
            <a:chExt cx="3152776" cy="3155951"/>
          </a:xfrm>
        </p:grpSpPr>
        <p:sp>
          <p:nvSpPr>
            <p:cNvPr id="39" name="Freeform 3133"/>
            <p:cNvSpPr/>
            <p:nvPr/>
          </p:nvSpPr>
          <p:spPr bwMode="auto">
            <a:xfrm>
              <a:off x="6780213" y="3636963"/>
              <a:ext cx="436563" cy="439738"/>
            </a:xfrm>
            <a:custGeom>
              <a:avLst/>
              <a:gdLst>
                <a:gd name="T0" fmla="*/ 244 w 275"/>
                <a:gd name="T1" fmla="*/ 0 h 277"/>
                <a:gd name="T2" fmla="*/ 246 w 275"/>
                <a:gd name="T3" fmla="*/ 0 h 277"/>
                <a:gd name="T4" fmla="*/ 196 w 275"/>
                <a:gd name="T5" fmla="*/ 47 h 277"/>
                <a:gd name="T6" fmla="*/ 258 w 275"/>
                <a:gd name="T7" fmla="*/ 11 h 277"/>
                <a:gd name="T8" fmla="*/ 144 w 275"/>
                <a:gd name="T9" fmla="*/ 99 h 277"/>
                <a:gd name="T10" fmla="*/ 272 w 275"/>
                <a:gd name="T11" fmla="*/ 26 h 277"/>
                <a:gd name="T12" fmla="*/ 133 w 275"/>
                <a:gd name="T13" fmla="*/ 113 h 277"/>
                <a:gd name="T14" fmla="*/ 275 w 275"/>
                <a:gd name="T15" fmla="*/ 30 h 277"/>
                <a:gd name="T16" fmla="*/ 104 w 275"/>
                <a:gd name="T17" fmla="*/ 142 h 277"/>
                <a:gd name="T18" fmla="*/ 263 w 275"/>
                <a:gd name="T19" fmla="*/ 49 h 277"/>
                <a:gd name="T20" fmla="*/ 66 w 275"/>
                <a:gd name="T21" fmla="*/ 180 h 277"/>
                <a:gd name="T22" fmla="*/ 225 w 275"/>
                <a:gd name="T23" fmla="*/ 87 h 277"/>
                <a:gd name="T24" fmla="*/ 61 w 275"/>
                <a:gd name="T25" fmla="*/ 184 h 277"/>
                <a:gd name="T26" fmla="*/ 220 w 275"/>
                <a:gd name="T27" fmla="*/ 92 h 277"/>
                <a:gd name="T28" fmla="*/ 50 w 275"/>
                <a:gd name="T29" fmla="*/ 194 h 277"/>
                <a:gd name="T30" fmla="*/ 211 w 275"/>
                <a:gd name="T31" fmla="*/ 101 h 277"/>
                <a:gd name="T32" fmla="*/ 28 w 275"/>
                <a:gd name="T33" fmla="*/ 218 h 277"/>
                <a:gd name="T34" fmla="*/ 187 w 275"/>
                <a:gd name="T35" fmla="*/ 125 h 277"/>
                <a:gd name="T36" fmla="*/ 0 w 275"/>
                <a:gd name="T37" fmla="*/ 246 h 277"/>
                <a:gd name="T38" fmla="*/ 151 w 275"/>
                <a:gd name="T39" fmla="*/ 158 h 277"/>
                <a:gd name="T40" fmla="*/ 2 w 275"/>
                <a:gd name="T41" fmla="*/ 265 h 277"/>
                <a:gd name="T42" fmla="*/ 109 w 275"/>
                <a:gd name="T43" fmla="*/ 203 h 277"/>
                <a:gd name="T44" fmla="*/ 5 w 275"/>
                <a:gd name="T45" fmla="*/ 270 h 277"/>
                <a:gd name="T46" fmla="*/ 95 w 275"/>
                <a:gd name="T47" fmla="*/ 218 h 277"/>
                <a:gd name="T48" fmla="*/ 12 w 275"/>
                <a:gd name="T49" fmla="*/ 277 h 277"/>
                <a:gd name="T50" fmla="*/ 69 w 275"/>
                <a:gd name="T51" fmla="*/ 244 h 277"/>
                <a:gd name="T52" fmla="*/ 31 w 275"/>
                <a:gd name="T53" fmla="*/ 277 h 277"/>
                <a:gd name="T54" fmla="*/ 35 w 275"/>
                <a:gd name="T55" fmla="*/ 27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75" h="277">
                  <a:moveTo>
                    <a:pt x="244" y="0"/>
                  </a:moveTo>
                  <a:lnTo>
                    <a:pt x="246" y="0"/>
                  </a:lnTo>
                  <a:lnTo>
                    <a:pt x="196" y="47"/>
                  </a:lnTo>
                  <a:lnTo>
                    <a:pt x="258" y="11"/>
                  </a:lnTo>
                  <a:lnTo>
                    <a:pt x="144" y="99"/>
                  </a:lnTo>
                  <a:lnTo>
                    <a:pt x="272" y="26"/>
                  </a:lnTo>
                  <a:lnTo>
                    <a:pt x="133" y="113"/>
                  </a:lnTo>
                  <a:lnTo>
                    <a:pt x="275" y="30"/>
                  </a:lnTo>
                  <a:lnTo>
                    <a:pt x="104" y="142"/>
                  </a:lnTo>
                  <a:lnTo>
                    <a:pt x="263" y="49"/>
                  </a:lnTo>
                  <a:lnTo>
                    <a:pt x="66" y="180"/>
                  </a:lnTo>
                  <a:lnTo>
                    <a:pt x="225" y="87"/>
                  </a:lnTo>
                  <a:lnTo>
                    <a:pt x="61" y="184"/>
                  </a:lnTo>
                  <a:lnTo>
                    <a:pt x="220" y="92"/>
                  </a:lnTo>
                  <a:lnTo>
                    <a:pt x="50" y="194"/>
                  </a:lnTo>
                  <a:lnTo>
                    <a:pt x="211" y="101"/>
                  </a:lnTo>
                  <a:lnTo>
                    <a:pt x="28" y="218"/>
                  </a:lnTo>
                  <a:lnTo>
                    <a:pt x="187" y="125"/>
                  </a:lnTo>
                  <a:lnTo>
                    <a:pt x="0" y="246"/>
                  </a:lnTo>
                  <a:lnTo>
                    <a:pt x="151" y="158"/>
                  </a:lnTo>
                  <a:lnTo>
                    <a:pt x="2" y="265"/>
                  </a:lnTo>
                  <a:lnTo>
                    <a:pt x="109" y="203"/>
                  </a:lnTo>
                  <a:lnTo>
                    <a:pt x="5" y="270"/>
                  </a:lnTo>
                  <a:lnTo>
                    <a:pt x="95" y="218"/>
                  </a:lnTo>
                  <a:lnTo>
                    <a:pt x="12" y="277"/>
                  </a:lnTo>
                  <a:lnTo>
                    <a:pt x="69" y="244"/>
                  </a:lnTo>
                  <a:lnTo>
                    <a:pt x="31" y="277"/>
                  </a:lnTo>
                  <a:lnTo>
                    <a:pt x="35" y="275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0" name="Freeform 3134"/>
            <p:cNvSpPr/>
            <p:nvPr/>
          </p:nvSpPr>
          <p:spPr bwMode="auto">
            <a:xfrm>
              <a:off x="5884863" y="4483100"/>
              <a:ext cx="327025" cy="436563"/>
            </a:xfrm>
            <a:custGeom>
              <a:avLst/>
              <a:gdLst>
                <a:gd name="T0" fmla="*/ 81 w 206"/>
                <a:gd name="T1" fmla="*/ 40 h 275"/>
                <a:gd name="T2" fmla="*/ 152 w 206"/>
                <a:gd name="T3" fmla="*/ 0 h 275"/>
                <a:gd name="T4" fmla="*/ 114 w 206"/>
                <a:gd name="T5" fmla="*/ 38 h 275"/>
                <a:gd name="T6" fmla="*/ 164 w 206"/>
                <a:gd name="T7" fmla="*/ 10 h 275"/>
                <a:gd name="T8" fmla="*/ 135 w 206"/>
                <a:gd name="T9" fmla="*/ 45 h 275"/>
                <a:gd name="T10" fmla="*/ 178 w 206"/>
                <a:gd name="T11" fmla="*/ 21 h 275"/>
                <a:gd name="T12" fmla="*/ 135 w 206"/>
                <a:gd name="T13" fmla="*/ 45 h 275"/>
                <a:gd name="T14" fmla="*/ 180 w 206"/>
                <a:gd name="T15" fmla="*/ 21 h 275"/>
                <a:gd name="T16" fmla="*/ 150 w 206"/>
                <a:gd name="T17" fmla="*/ 57 h 275"/>
                <a:gd name="T18" fmla="*/ 190 w 206"/>
                <a:gd name="T19" fmla="*/ 33 h 275"/>
                <a:gd name="T20" fmla="*/ 152 w 206"/>
                <a:gd name="T21" fmla="*/ 62 h 275"/>
                <a:gd name="T22" fmla="*/ 192 w 206"/>
                <a:gd name="T23" fmla="*/ 38 h 275"/>
                <a:gd name="T24" fmla="*/ 159 w 206"/>
                <a:gd name="T25" fmla="*/ 78 h 275"/>
                <a:gd name="T26" fmla="*/ 199 w 206"/>
                <a:gd name="T27" fmla="*/ 55 h 275"/>
                <a:gd name="T28" fmla="*/ 159 w 206"/>
                <a:gd name="T29" fmla="*/ 97 h 275"/>
                <a:gd name="T30" fmla="*/ 206 w 206"/>
                <a:gd name="T31" fmla="*/ 71 h 275"/>
                <a:gd name="T32" fmla="*/ 159 w 206"/>
                <a:gd name="T33" fmla="*/ 104 h 275"/>
                <a:gd name="T34" fmla="*/ 206 w 206"/>
                <a:gd name="T35" fmla="*/ 76 h 275"/>
                <a:gd name="T36" fmla="*/ 159 w 206"/>
                <a:gd name="T37" fmla="*/ 107 h 275"/>
                <a:gd name="T38" fmla="*/ 206 w 206"/>
                <a:gd name="T39" fmla="*/ 81 h 275"/>
                <a:gd name="T40" fmla="*/ 138 w 206"/>
                <a:gd name="T41" fmla="*/ 138 h 275"/>
                <a:gd name="T42" fmla="*/ 206 w 206"/>
                <a:gd name="T43" fmla="*/ 100 h 275"/>
                <a:gd name="T44" fmla="*/ 121 w 206"/>
                <a:gd name="T45" fmla="*/ 157 h 275"/>
                <a:gd name="T46" fmla="*/ 206 w 206"/>
                <a:gd name="T47" fmla="*/ 107 h 275"/>
                <a:gd name="T48" fmla="*/ 116 w 206"/>
                <a:gd name="T49" fmla="*/ 159 h 275"/>
                <a:gd name="T50" fmla="*/ 206 w 206"/>
                <a:gd name="T51" fmla="*/ 109 h 275"/>
                <a:gd name="T52" fmla="*/ 112 w 206"/>
                <a:gd name="T53" fmla="*/ 166 h 275"/>
                <a:gd name="T54" fmla="*/ 206 w 206"/>
                <a:gd name="T55" fmla="*/ 112 h 275"/>
                <a:gd name="T56" fmla="*/ 107 w 206"/>
                <a:gd name="T57" fmla="*/ 171 h 275"/>
                <a:gd name="T58" fmla="*/ 206 w 206"/>
                <a:gd name="T59" fmla="*/ 114 h 275"/>
                <a:gd name="T60" fmla="*/ 100 w 206"/>
                <a:gd name="T61" fmla="*/ 178 h 275"/>
                <a:gd name="T62" fmla="*/ 204 w 206"/>
                <a:gd name="T63" fmla="*/ 116 h 275"/>
                <a:gd name="T64" fmla="*/ 71 w 206"/>
                <a:gd name="T65" fmla="*/ 206 h 275"/>
                <a:gd name="T66" fmla="*/ 199 w 206"/>
                <a:gd name="T67" fmla="*/ 131 h 275"/>
                <a:gd name="T68" fmla="*/ 69 w 206"/>
                <a:gd name="T69" fmla="*/ 209 h 275"/>
                <a:gd name="T70" fmla="*/ 199 w 206"/>
                <a:gd name="T71" fmla="*/ 133 h 275"/>
                <a:gd name="T72" fmla="*/ 29 w 206"/>
                <a:gd name="T73" fmla="*/ 249 h 275"/>
                <a:gd name="T74" fmla="*/ 183 w 206"/>
                <a:gd name="T75" fmla="*/ 159 h 275"/>
                <a:gd name="T76" fmla="*/ 0 w 206"/>
                <a:gd name="T77" fmla="*/ 275 h 275"/>
                <a:gd name="T78" fmla="*/ 164 w 206"/>
                <a:gd name="T79" fmla="*/ 18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6" h="275">
                  <a:moveTo>
                    <a:pt x="81" y="40"/>
                  </a:moveTo>
                  <a:lnTo>
                    <a:pt x="152" y="0"/>
                  </a:lnTo>
                  <a:lnTo>
                    <a:pt x="114" y="38"/>
                  </a:lnTo>
                  <a:lnTo>
                    <a:pt x="164" y="10"/>
                  </a:lnTo>
                  <a:lnTo>
                    <a:pt x="135" y="45"/>
                  </a:lnTo>
                  <a:lnTo>
                    <a:pt x="178" y="21"/>
                  </a:lnTo>
                  <a:lnTo>
                    <a:pt x="135" y="45"/>
                  </a:lnTo>
                  <a:lnTo>
                    <a:pt x="180" y="21"/>
                  </a:lnTo>
                  <a:lnTo>
                    <a:pt x="150" y="57"/>
                  </a:lnTo>
                  <a:lnTo>
                    <a:pt x="190" y="33"/>
                  </a:lnTo>
                  <a:lnTo>
                    <a:pt x="152" y="62"/>
                  </a:lnTo>
                  <a:lnTo>
                    <a:pt x="192" y="38"/>
                  </a:lnTo>
                  <a:lnTo>
                    <a:pt x="159" y="78"/>
                  </a:lnTo>
                  <a:lnTo>
                    <a:pt x="199" y="55"/>
                  </a:lnTo>
                  <a:lnTo>
                    <a:pt x="159" y="97"/>
                  </a:lnTo>
                  <a:lnTo>
                    <a:pt x="206" y="71"/>
                  </a:lnTo>
                  <a:lnTo>
                    <a:pt x="159" y="104"/>
                  </a:lnTo>
                  <a:lnTo>
                    <a:pt x="206" y="76"/>
                  </a:lnTo>
                  <a:lnTo>
                    <a:pt x="159" y="107"/>
                  </a:lnTo>
                  <a:lnTo>
                    <a:pt x="206" y="81"/>
                  </a:lnTo>
                  <a:lnTo>
                    <a:pt x="138" y="138"/>
                  </a:lnTo>
                  <a:lnTo>
                    <a:pt x="206" y="100"/>
                  </a:lnTo>
                  <a:lnTo>
                    <a:pt x="121" y="157"/>
                  </a:lnTo>
                  <a:lnTo>
                    <a:pt x="206" y="107"/>
                  </a:lnTo>
                  <a:lnTo>
                    <a:pt x="116" y="159"/>
                  </a:lnTo>
                  <a:lnTo>
                    <a:pt x="206" y="109"/>
                  </a:lnTo>
                  <a:lnTo>
                    <a:pt x="112" y="166"/>
                  </a:lnTo>
                  <a:lnTo>
                    <a:pt x="206" y="112"/>
                  </a:lnTo>
                  <a:lnTo>
                    <a:pt x="107" y="171"/>
                  </a:lnTo>
                  <a:lnTo>
                    <a:pt x="206" y="114"/>
                  </a:lnTo>
                  <a:lnTo>
                    <a:pt x="100" y="178"/>
                  </a:lnTo>
                  <a:lnTo>
                    <a:pt x="204" y="116"/>
                  </a:lnTo>
                  <a:lnTo>
                    <a:pt x="71" y="206"/>
                  </a:lnTo>
                  <a:lnTo>
                    <a:pt x="199" y="131"/>
                  </a:lnTo>
                  <a:lnTo>
                    <a:pt x="69" y="209"/>
                  </a:lnTo>
                  <a:lnTo>
                    <a:pt x="199" y="133"/>
                  </a:lnTo>
                  <a:lnTo>
                    <a:pt x="29" y="249"/>
                  </a:lnTo>
                  <a:lnTo>
                    <a:pt x="183" y="159"/>
                  </a:lnTo>
                  <a:lnTo>
                    <a:pt x="0" y="275"/>
                  </a:lnTo>
                  <a:lnTo>
                    <a:pt x="164" y="180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1" name="Freeform 3135"/>
            <p:cNvSpPr/>
            <p:nvPr/>
          </p:nvSpPr>
          <p:spPr bwMode="auto">
            <a:xfrm>
              <a:off x="5705475" y="4265613"/>
              <a:ext cx="417513" cy="473075"/>
            </a:xfrm>
            <a:custGeom>
              <a:avLst/>
              <a:gdLst>
                <a:gd name="T0" fmla="*/ 104 w 263"/>
                <a:gd name="T1" fmla="*/ 40 h 298"/>
                <a:gd name="T2" fmla="*/ 175 w 263"/>
                <a:gd name="T3" fmla="*/ 0 h 298"/>
                <a:gd name="T4" fmla="*/ 132 w 263"/>
                <a:gd name="T5" fmla="*/ 35 h 298"/>
                <a:gd name="T6" fmla="*/ 184 w 263"/>
                <a:gd name="T7" fmla="*/ 4 h 298"/>
                <a:gd name="T8" fmla="*/ 154 w 263"/>
                <a:gd name="T9" fmla="*/ 42 h 298"/>
                <a:gd name="T10" fmla="*/ 199 w 263"/>
                <a:gd name="T11" fmla="*/ 16 h 298"/>
                <a:gd name="T12" fmla="*/ 168 w 263"/>
                <a:gd name="T13" fmla="*/ 52 h 298"/>
                <a:gd name="T14" fmla="*/ 210 w 263"/>
                <a:gd name="T15" fmla="*/ 28 h 298"/>
                <a:gd name="T16" fmla="*/ 170 w 263"/>
                <a:gd name="T17" fmla="*/ 54 h 298"/>
                <a:gd name="T18" fmla="*/ 210 w 263"/>
                <a:gd name="T19" fmla="*/ 30 h 298"/>
                <a:gd name="T20" fmla="*/ 177 w 263"/>
                <a:gd name="T21" fmla="*/ 66 h 298"/>
                <a:gd name="T22" fmla="*/ 218 w 263"/>
                <a:gd name="T23" fmla="*/ 42 h 298"/>
                <a:gd name="T24" fmla="*/ 182 w 263"/>
                <a:gd name="T25" fmla="*/ 80 h 298"/>
                <a:gd name="T26" fmla="*/ 225 w 263"/>
                <a:gd name="T27" fmla="*/ 56 h 298"/>
                <a:gd name="T28" fmla="*/ 184 w 263"/>
                <a:gd name="T29" fmla="*/ 97 h 298"/>
                <a:gd name="T30" fmla="*/ 229 w 263"/>
                <a:gd name="T31" fmla="*/ 71 h 298"/>
                <a:gd name="T32" fmla="*/ 184 w 263"/>
                <a:gd name="T33" fmla="*/ 97 h 298"/>
                <a:gd name="T34" fmla="*/ 229 w 263"/>
                <a:gd name="T35" fmla="*/ 71 h 298"/>
                <a:gd name="T36" fmla="*/ 180 w 263"/>
                <a:gd name="T37" fmla="*/ 113 h 298"/>
                <a:gd name="T38" fmla="*/ 232 w 263"/>
                <a:gd name="T39" fmla="*/ 85 h 298"/>
                <a:gd name="T40" fmla="*/ 149 w 263"/>
                <a:gd name="T41" fmla="*/ 151 h 298"/>
                <a:gd name="T42" fmla="*/ 229 w 263"/>
                <a:gd name="T43" fmla="*/ 104 h 298"/>
                <a:gd name="T44" fmla="*/ 128 w 263"/>
                <a:gd name="T45" fmla="*/ 173 h 298"/>
                <a:gd name="T46" fmla="*/ 229 w 263"/>
                <a:gd name="T47" fmla="*/ 113 h 298"/>
                <a:gd name="T48" fmla="*/ 92 w 263"/>
                <a:gd name="T49" fmla="*/ 208 h 298"/>
                <a:gd name="T50" fmla="*/ 232 w 263"/>
                <a:gd name="T51" fmla="*/ 128 h 298"/>
                <a:gd name="T52" fmla="*/ 71 w 263"/>
                <a:gd name="T53" fmla="*/ 230 h 298"/>
                <a:gd name="T54" fmla="*/ 244 w 263"/>
                <a:gd name="T55" fmla="*/ 130 h 298"/>
                <a:gd name="T56" fmla="*/ 64 w 263"/>
                <a:gd name="T57" fmla="*/ 237 h 298"/>
                <a:gd name="T58" fmla="*/ 246 w 263"/>
                <a:gd name="T59" fmla="*/ 130 h 298"/>
                <a:gd name="T60" fmla="*/ 28 w 263"/>
                <a:gd name="T61" fmla="*/ 272 h 298"/>
                <a:gd name="T62" fmla="*/ 263 w 263"/>
                <a:gd name="T63" fmla="*/ 137 h 298"/>
                <a:gd name="T64" fmla="*/ 23 w 263"/>
                <a:gd name="T65" fmla="*/ 277 h 298"/>
                <a:gd name="T66" fmla="*/ 187 w 263"/>
                <a:gd name="T67" fmla="*/ 182 h 298"/>
                <a:gd name="T68" fmla="*/ 0 w 263"/>
                <a:gd name="T69" fmla="*/ 298 h 298"/>
                <a:gd name="T70" fmla="*/ 163 w 263"/>
                <a:gd name="T71" fmla="*/ 203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3" h="298">
                  <a:moveTo>
                    <a:pt x="104" y="40"/>
                  </a:moveTo>
                  <a:lnTo>
                    <a:pt x="175" y="0"/>
                  </a:lnTo>
                  <a:lnTo>
                    <a:pt x="132" y="35"/>
                  </a:lnTo>
                  <a:lnTo>
                    <a:pt x="184" y="4"/>
                  </a:lnTo>
                  <a:lnTo>
                    <a:pt x="154" y="42"/>
                  </a:lnTo>
                  <a:lnTo>
                    <a:pt x="199" y="16"/>
                  </a:lnTo>
                  <a:lnTo>
                    <a:pt x="168" y="52"/>
                  </a:lnTo>
                  <a:lnTo>
                    <a:pt x="210" y="28"/>
                  </a:lnTo>
                  <a:lnTo>
                    <a:pt x="170" y="54"/>
                  </a:lnTo>
                  <a:lnTo>
                    <a:pt x="210" y="30"/>
                  </a:lnTo>
                  <a:lnTo>
                    <a:pt x="177" y="66"/>
                  </a:lnTo>
                  <a:lnTo>
                    <a:pt x="218" y="42"/>
                  </a:lnTo>
                  <a:lnTo>
                    <a:pt x="182" y="80"/>
                  </a:lnTo>
                  <a:lnTo>
                    <a:pt x="225" y="56"/>
                  </a:lnTo>
                  <a:lnTo>
                    <a:pt x="184" y="97"/>
                  </a:lnTo>
                  <a:lnTo>
                    <a:pt x="229" y="71"/>
                  </a:lnTo>
                  <a:lnTo>
                    <a:pt x="184" y="97"/>
                  </a:lnTo>
                  <a:lnTo>
                    <a:pt x="229" y="71"/>
                  </a:lnTo>
                  <a:lnTo>
                    <a:pt x="180" y="113"/>
                  </a:lnTo>
                  <a:lnTo>
                    <a:pt x="232" y="85"/>
                  </a:lnTo>
                  <a:lnTo>
                    <a:pt x="149" y="151"/>
                  </a:lnTo>
                  <a:lnTo>
                    <a:pt x="229" y="104"/>
                  </a:lnTo>
                  <a:lnTo>
                    <a:pt x="128" y="173"/>
                  </a:lnTo>
                  <a:lnTo>
                    <a:pt x="229" y="113"/>
                  </a:lnTo>
                  <a:lnTo>
                    <a:pt x="92" y="208"/>
                  </a:lnTo>
                  <a:lnTo>
                    <a:pt x="232" y="128"/>
                  </a:lnTo>
                  <a:lnTo>
                    <a:pt x="71" y="230"/>
                  </a:lnTo>
                  <a:lnTo>
                    <a:pt x="244" y="130"/>
                  </a:lnTo>
                  <a:lnTo>
                    <a:pt x="64" y="237"/>
                  </a:lnTo>
                  <a:lnTo>
                    <a:pt x="246" y="130"/>
                  </a:lnTo>
                  <a:lnTo>
                    <a:pt x="28" y="272"/>
                  </a:lnTo>
                  <a:lnTo>
                    <a:pt x="263" y="137"/>
                  </a:lnTo>
                  <a:lnTo>
                    <a:pt x="23" y="277"/>
                  </a:lnTo>
                  <a:lnTo>
                    <a:pt x="187" y="182"/>
                  </a:lnTo>
                  <a:lnTo>
                    <a:pt x="0" y="298"/>
                  </a:lnTo>
                  <a:lnTo>
                    <a:pt x="163" y="203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2" name="Freeform 3136"/>
            <p:cNvSpPr/>
            <p:nvPr/>
          </p:nvSpPr>
          <p:spPr bwMode="auto">
            <a:xfrm>
              <a:off x="5524500" y="4008438"/>
              <a:ext cx="442913" cy="550863"/>
            </a:xfrm>
            <a:custGeom>
              <a:avLst/>
              <a:gdLst>
                <a:gd name="T0" fmla="*/ 154 w 279"/>
                <a:gd name="T1" fmla="*/ 41 h 347"/>
                <a:gd name="T2" fmla="*/ 225 w 279"/>
                <a:gd name="T3" fmla="*/ 0 h 347"/>
                <a:gd name="T4" fmla="*/ 173 w 279"/>
                <a:gd name="T5" fmla="*/ 36 h 347"/>
                <a:gd name="T6" fmla="*/ 230 w 279"/>
                <a:gd name="T7" fmla="*/ 3 h 347"/>
                <a:gd name="T8" fmla="*/ 197 w 279"/>
                <a:gd name="T9" fmla="*/ 38 h 347"/>
                <a:gd name="T10" fmla="*/ 244 w 279"/>
                <a:gd name="T11" fmla="*/ 12 h 347"/>
                <a:gd name="T12" fmla="*/ 211 w 279"/>
                <a:gd name="T13" fmla="*/ 45 h 347"/>
                <a:gd name="T14" fmla="*/ 253 w 279"/>
                <a:gd name="T15" fmla="*/ 22 h 347"/>
                <a:gd name="T16" fmla="*/ 218 w 279"/>
                <a:gd name="T17" fmla="*/ 52 h 347"/>
                <a:gd name="T18" fmla="*/ 258 w 279"/>
                <a:gd name="T19" fmla="*/ 29 h 347"/>
                <a:gd name="T20" fmla="*/ 220 w 279"/>
                <a:gd name="T21" fmla="*/ 55 h 347"/>
                <a:gd name="T22" fmla="*/ 261 w 279"/>
                <a:gd name="T23" fmla="*/ 31 h 347"/>
                <a:gd name="T24" fmla="*/ 227 w 279"/>
                <a:gd name="T25" fmla="*/ 64 h 347"/>
                <a:gd name="T26" fmla="*/ 268 w 279"/>
                <a:gd name="T27" fmla="*/ 41 h 347"/>
                <a:gd name="T28" fmla="*/ 230 w 279"/>
                <a:gd name="T29" fmla="*/ 74 h 347"/>
                <a:gd name="T30" fmla="*/ 272 w 279"/>
                <a:gd name="T31" fmla="*/ 50 h 347"/>
                <a:gd name="T32" fmla="*/ 235 w 279"/>
                <a:gd name="T33" fmla="*/ 88 h 347"/>
                <a:gd name="T34" fmla="*/ 277 w 279"/>
                <a:gd name="T35" fmla="*/ 64 h 347"/>
                <a:gd name="T36" fmla="*/ 235 w 279"/>
                <a:gd name="T37" fmla="*/ 93 h 347"/>
                <a:gd name="T38" fmla="*/ 277 w 279"/>
                <a:gd name="T39" fmla="*/ 67 h 347"/>
                <a:gd name="T40" fmla="*/ 227 w 279"/>
                <a:gd name="T41" fmla="*/ 119 h 347"/>
                <a:gd name="T42" fmla="*/ 279 w 279"/>
                <a:gd name="T43" fmla="*/ 88 h 347"/>
                <a:gd name="T44" fmla="*/ 213 w 279"/>
                <a:gd name="T45" fmla="*/ 135 h 347"/>
                <a:gd name="T46" fmla="*/ 279 w 279"/>
                <a:gd name="T47" fmla="*/ 98 h 347"/>
                <a:gd name="T48" fmla="*/ 199 w 279"/>
                <a:gd name="T49" fmla="*/ 150 h 347"/>
                <a:gd name="T50" fmla="*/ 279 w 279"/>
                <a:gd name="T51" fmla="*/ 105 h 347"/>
                <a:gd name="T52" fmla="*/ 161 w 279"/>
                <a:gd name="T53" fmla="*/ 190 h 347"/>
                <a:gd name="T54" fmla="*/ 275 w 279"/>
                <a:gd name="T55" fmla="*/ 121 h 347"/>
                <a:gd name="T56" fmla="*/ 154 w 279"/>
                <a:gd name="T57" fmla="*/ 195 h 347"/>
                <a:gd name="T58" fmla="*/ 275 w 279"/>
                <a:gd name="T59" fmla="*/ 126 h 347"/>
                <a:gd name="T60" fmla="*/ 142 w 279"/>
                <a:gd name="T61" fmla="*/ 207 h 347"/>
                <a:gd name="T62" fmla="*/ 272 w 279"/>
                <a:gd name="T63" fmla="*/ 131 h 347"/>
                <a:gd name="T64" fmla="*/ 107 w 279"/>
                <a:gd name="T65" fmla="*/ 242 h 347"/>
                <a:gd name="T66" fmla="*/ 263 w 279"/>
                <a:gd name="T67" fmla="*/ 152 h 347"/>
                <a:gd name="T68" fmla="*/ 88 w 279"/>
                <a:gd name="T69" fmla="*/ 261 h 347"/>
                <a:gd name="T70" fmla="*/ 272 w 279"/>
                <a:gd name="T71" fmla="*/ 154 h 347"/>
                <a:gd name="T72" fmla="*/ 76 w 279"/>
                <a:gd name="T73" fmla="*/ 275 h 347"/>
                <a:gd name="T74" fmla="*/ 277 w 279"/>
                <a:gd name="T75" fmla="*/ 157 h 347"/>
                <a:gd name="T76" fmla="*/ 29 w 279"/>
                <a:gd name="T77" fmla="*/ 320 h 347"/>
                <a:gd name="T78" fmla="*/ 185 w 279"/>
                <a:gd name="T79" fmla="*/ 230 h 347"/>
                <a:gd name="T80" fmla="*/ 17 w 279"/>
                <a:gd name="T81" fmla="*/ 332 h 347"/>
                <a:gd name="T82" fmla="*/ 175 w 279"/>
                <a:gd name="T83" fmla="*/ 242 h 347"/>
                <a:gd name="T84" fmla="*/ 0 w 279"/>
                <a:gd name="T85" fmla="*/ 347 h 347"/>
                <a:gd name="T86" fmla="*/ 163 w 279"/>
                <a:gd name="T87" fmla="*/ 252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9" h="347">
                  <a:moveTo>
                    <a:pt x="154" y="41"/>
                  </a:moveTo>
                  <a:lnTo>
                    <a:pt x="225" y="0"/>
                  </a:lnTo>
                  <a:lnTo>
                    <a:pt x="173" y="36"/>
                  </a:lnTo>
                  <a:lnTo>
                    <a:pt x="230" y="3"/>
                  </a:lnTo>
                  <a:lnTo>
                    <a:pt x="197" y="38"/>
                  </a:lnTo>
                  <a:lnTo>
                    <a:pt x="244" y="12"/>
                  </a:lnTo>
                  <a:lnTo>
                    <a:pt x="211" y="45"/>
                  </a:lnTo>
                  <a:lnTo>
                    <a:pt x="253" y="22"/>
                  </a:lnTo>
                  <a:lnTo>
                    <a:pt x="218" y="52"/>
                  </a:lnTo>
                  <a:lnTo>
                    <a:pt x="258" y="29"/>
                  </a:lnTo>
                  <a:lnTo>
                    <a:pt x="220" y="55"/>
                  </a:lnTo>
                  <a:lnTo>
                    <a:pt x="261" y="31"/>
                  </a:lnTo>
                  <a:lnTo>
                    <a:pt x="227" y="64"/>
                  </a:lnTo>
                  <a:lnTo>
                    <a:pt x="268" y="41"/>
                  </a:lnTo>
                  <a:lnTo>
                    <a:pt x="230" y="74"/>
                  </a:lnTo>
                  <a:lnTo>
                    <a:pt x="272" y="50"/>
                  </a:lnTo>
                  <a:lnTo>
                    <a:pt x="235" y="88"/>
                  </a:lnTo>
                  <a:lnTo>
                    <a:pt x="277" y="64"/>
                  </a:lnTo>
                  <a:lnTo>
                    <a:pt x="235" y="93"/>
                  </a:lnTo>
                  <a:lnTo>
                    <a:pt x="277" y="67"/>
                  </a:lnTo>
                  <a:lnTo>
                    <a:pt x="227" y="119"/>
                  </a:lnTo>
                  <a:lnTo>
                    <a:pt x="279" y="88"/>
                  </a:lnTo>
                  <a:lnTo>
                    <a:pt x="213" y="135"/>
                  </a:lnTo>
                  <a:lnTo>
                    <a:pt x="279" y="98"/>
                  </a:lnTo>
                  <a:lnTo>
                    <a:pt x="199" y="150"/>
                  </a:lnTo>
                  <a:lnTo>
                    <a:pt x="279" y="105"/>
                  </a:lnTo>
                  <a:lnTo>
                    <a:pt x="161" y="190"/>
                  </a:lnTo>
                  <a:lnTo>
                    <a:pt x="275" y="121"/>
                  </a:lnTo>
                  <a:lnTo>
                    <a:pt x="154" y="195"/>
                  </a:lnTo>
                  <a:lnTo>
                    <a:pt x="275" y="126"/>
                  </a:lnTo>
                  <a:lnTo>
                    <a:pt x="142" y="207"/>
                  </a:lnTo>
                  <a:lnTo>
                    <a:pt x="272" y="131"/>
                  </a:lnTo>
                  <a:lnTo>
                    <a:pt x="107" y="242"/>
                  </a:lnTo>
                  <a:lnTo>
                    <a:pt x="263" y="152"/>
                  </a:lnTo>
                  <a:lnTo>
                    <a:pt x="88" y="261"/>
                  </a:lnTo>
                  <a:lnTo>
                    <a:pt x="272" y="154"/>
                  </a:lnTo>
                  <a:lnTo>
                    <a:pt x="76" y="275"/>
                  </a:lnTo>
                  <a:lnTo>
                    <a:pt x="277" y="157"/>
                  </a:lnTo>
                  <a:lnTo>
                    <a:pt x="29" y="320"/>
                  </a:lnTo>
                  <a:lnTo>
                    <a:pt x="185" y="230"/>
                  </a:lnTo>
                  <a:lnTo>
                    <a:pt x="17" y="332"/>
                  </a:lnTo>
                  <a:lnTo>
                    <a:pt x="175" y="242"/>
                  </a:lnTo>
                  <a:lnTo>
                    <a:pt x="0" y="347"/>
                  </a:lnTo>
                  <a:lnTo>
                    <a:pt x="163" y="252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3" name="Freeform 3137"/>
            <p:cNvSpPr/>
            <p:nvPr/>
          </p:nvSpPr>
          <p:spPr bwMode="auto">
            <a:xfrm>
              <a:off x="5343525" y="3906838"/>
              <a:ext cx="534988" cy="471488"/>
            </a:xfrm>
            <a:custGeom>
              <a:avLst/>
              <a:gdLst>
                <a:gd name="T0" fmla="*/ 107 w 337"/>
                <a:gd name="T1" fmla="*/ 41 h 297"/>
                <a:gd name="T2" fmla="*/ 176 w 337"/>
                <a:gd name="T3" fmla="*/ 0 h 297"/>
                <a:gd name="T4" fmla="*/ 112 w 337"/>
                <a:gd name="T5" fmla="*/ 38 h 297"/>
                <a:gd name="T6" fmla="*/ 178 w 337"/>
                <a:gd name="T7" fmla="*/ 0 h 297"/>
                <a:gd name="T8" fmla="*/ 143 w 337"/>
                <a:gd name="T9" fmla="*/ 36 h 297"/>
                <a:gd name="T10" fmla="*/ 190 w 337"/>
                <a:gd name="T11" fmla="*/ 7 h 297"/>
                <a:gd name="T12" fmla="*/ 152 w 337"/>
                <a:gd name="T13" fmla="*/ 41 h 297"/>
                <a:gd name="T14" fmla="*/ 197 w 337"/>
                <a:gd name="T15" fmla="*/ 14 h 297"/>
                <a:gd name="T16" fmla="*/ 166 w 337"/>
                <a:gd name="T17" fmla="*/ 50 h 297"/>
                <a:gd name="T18" fmla="*/ 209 w 337"/>
                <a:gd name="T19" fmla="*/ 24 h 297"/>
                <a:gd name="T20" fmla="*/ 176 w 337"/>
                <a:gd name="T21" fmla="*/ 60 h 297"/>
                <a:gd name="T22" fmla="*/ 216 w 337"/>
                <a:gd name="T23" fmla="*/ 36 h 297"/>
                <a:gd name="T24" fmla="*/ 180 w 337"/>
                <a:gd name="T25" fmla="*/ 67 h 297"/>
                <a:gd name="T26" fmla="*/ 221 w 337"/>
                <a:gd name="T27" fmla="*/ 43 h 297"/>
                <a:gd name="T28" fmla="*/ 183 w 337"/>
                <a:gd name="T29" fmla="*/ 71 h 297"/>
                <a:gd name="T30" fmla="*/ 223 w 337"/>
                <a:gd name="T31" fmla="*/ 48 h 297"/>
                <a:gd name="T32" fmla="*/ 185 w 337"/>
                <a:gd name="T33" fmla="*/ 83 h 297"/>
                <a:gd name="T34" fmla="*/ 228 w 337"/>
                <a:gd name="T35" fmla="*/ 57 h 297"/>
                <a:gd name="T36" fmla="*/ 185 w 337"/>
                <a:gd name="T37" fmla="*/ 97 h 297"/>
                <a:gd name="T38" fmla="*/ 240 w 337"/>
                <a:gd name="T39" fmla="*/ 67 h 297"/>
                <a:gd name="T40" fmla="*/ 171 w 337"/>
                <a:gd name="T41" fmla="*/ 128 h 297"/>
                <a:gd name="T42" fmla="*/ 301 w 337"/>
                <a:gd name="T43" fmla="*/ 52 h 297"/>
                <a:gd name="T44" fmla="*/ 150 w 337"/>
                <a:gd name="T45" fmla="*/ 152 h 297"/>
                <a:gd name="T46" fmla="*/ 315 w 337"/>
                <a:gd name="T47" fmla="*/ 55 h 297"/>
                <a:gd name="T48" fmla="*/ 102 w 337"/>
                <a:gd name="T49" fmla="*/ 197 h 297"/>
                <a:gd name="T50" fmla="*/ 337 w 337"/>
                <a:gd name="T51" fmla="*/ 62 h 297"/>
                <a:gd name="T52" fmla="*/ 100 w 337"/>
                <a:gd name="T53" fmla="*/ 202 h 297"/>
                <a:gd name="T54" fmla="*/ 337 w 337"/>
                <a:gd name="T55" fmla="*/ 64 h 297"/>
                <a:gd name="T56" fmla="*/ 93 w 337"/>
                <a:gd name="T57" fmla="*/ 207 h 297"/>
                <a:gd name="T58" fmla="*/ 251 w 337"/>
                <a:gd name="T59" fmla="*/ 116 h 297"/>
                <a:gd name="T60" fmla="*/ 53 w 337"/>
                <a:gd name="T61" fmla="*/ 247 h 297"/>
                <a:gd name="T62" fmla="*/ 209 w 337"/>
                <a:gd name="T63" fmla="*/ 157 h 297"/>
                <a:gd name="T64" fmla="*/ 41 w 337"/>
                <a:gd name="T65" fmla="*/ 259 h 297"/>
                <a:gd name="T66" fmla="*/ 199 w 337"/>
                <a:gd name="T67" fmla="*/ 169 h 297"/>
                <a:gd name="T68" fmla="*/ 38 w 337"/>
                <a:gd name="T69" fmla="*/ 261 h 297"/>
                <a:gd name="T70" fmla="*/ 195 w 337"/>
                <a:gd name="T71" fmla="*/ 171 h 297"/>
                <a:gd name="T72" fmla="*/ 15 w 337"/>
                <a:gd name="T73" fmla="*/ 287 h 297"/>
                <a:gd name="T74" fmla="*/ 171 w 337"/>
                <a:gd name="T75" fmla="*/ 197 h 297"/>
                <a:gd name="T76" fmla="*/ 0 w 337"/>
                <a:gd name="T77" fmla="*/ 297 h 297"/>
                <a:gd name="T78" fmla="*/ 164 w 337"/>
                <a:gd name="T79" fmla="*/ 20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37" h="297">
                  <a:moveTo>
                    <a:pt x="107" y="41"/>
                  </a:moveTo>
                  <a:lnTo>
                    <a:pt x="176" y="0"/>
                  </a:lnTo>
                  <a:lnTo>
                    <a:pt x="112" y="38"/>
                  </a:lnTo>
                  <a:lnTo>
                    <a:pt x="178" y="0"/>
                  </a:lnTo>
                  <a:lnTo>
                    <a:pt x="143" y="36"/>
                  </a:lnTo>
                  <a:lnTo>
                    <a:pt x="190" y="7"/>
                  </a:lnTo>
                  <a:lnTo>
                    <a:pt x="152" y="41"/>
                  </a:lnTo>
                  <a:lnTo>
                    <a:pt x="197" y="14"/>
                  </a:lnTo>
                  <a:lnTo>
                    <a:pt x="166" y="50"/>
                  </a:lnTo>
                  <a:lnTo>
                    <a:pt x="209" y="24"/>
                  </a:lnTo>
                  <a:lnTo>
                    <a:pt x="176" y="60"/>
                  </a:lnTo>
                  <a:lnTo>
                    <a:pt x="216" y="36"/>
                  </a:lnTo>
                  <a:lnTo>
                    <a:pt x="180" y="67"/>
                  </a:lnTo>
                  <a:lnTo>
                    <a:pt x="221" y="43"/>
                  </a:lnTo>
                  <a:lnTo>
                    <a:pt x="183" y="71"/>
                  </a:lnTo>
                  <a:lnTo>
                    <a:pt x="223" y="48"/>
                  </a:lnTo>
                  <a:lnTo>
                    <a:pt x="185" y="83"/>
                  </a:lnTo>
                  <a:lnTo>
                    <a:pt x="228" y="57"/>
                  </a:lnTo>
                  <a:lnTo>
                    <a:pt x="185" y="97"/>
                  </a:lnTo>
                  <a:lnTo>
                    <a:pt x="240" y="67"/>
                  </a:lnTo>
                  <a:lnTo>
                    <a:pt x="171" y="128"/>
                  </a:lnTo>
                  <a:lnTo>
                    <a:pt x="301" y="52"/>
                  </a:lnTo>
                  <a:lnTo>
                    <a:pt x="150" y="152"/>
                  </a:lnTo>
                  <a:lnTo>
                    <a:pt x="315" y="55"/>
                  </a:lnTo>
                  <a:lnTo>
                    <a:pt x="102" y="197"/>
                  </a:lnTo>
                  <a:lnTo>
                    <a:pt x="337" y="62"/>
                  </a:lnTo>
                  <a:lnTo>
                    <a:pt x="100" y="202"/>
                  </a:lnTo>
                  <a:lnTo>
                    <a:pt x="337" y="64"/>
                  </a:lnTo>
                  <a:lnTo>
                    <a:pt x="93" y="207"/>
                  </a:lnTo>
                  <a:lnTo>
                    <a:pt x="251" y="116"/>
                  </a:lnTo>
                  <a:lnTo>
                    <a:pt x="53" y="247"/>
                  </a:lnTo>
                  <a:lnTo>
                    <a:pt x="209" y="157"/>
                  </a:lnTo>
                  <a:lnTo>
                    <a:pt x="41" y="259"/>
                  </a:lnTo>
                  <a:lnTo>
                    <a:pt x="199" y="169"/>
                  </a:lnTo>
                  <a:lnTo>
                    <a:pt x="38" y="261"/>
                  </a:lnTo>
                  <a:lnTo>
                    <a:pt x="195" y="171"/>
                  </a:lnTo>
                  <a:lnTo>
                    <a:pt x="15" y="287"/>
                  </a:lnTo>
                  <a:lnTo>
                    <a:pt x="171" y="197"/>
                  </a:lnTo>
                  <a:lnTo>
                    <a:pt x="0" y="297"/>
                  </a:lnTo>
                  <a:lnTo>
                    <a:pt x="164" y="204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4" name="Freeform 3138"/>
            <p:cNvSpPr/>
            <p:nvPr/>
          </p:nvSpPr>
          <p:spPr bwMode="auto">
            <a:xfrm>
              <a:off x="5133975" y="3887788"/>
              <a:ext cx="969963" cy="1119188"/>
            </a:xfrm>
            <a:custGeom>
              <a:avLst/>
              <a:gdLst>
                <a:gd name="T0" fmla="*/ 151 w 611"/>
                <a:gd name="T1" fmla="*/ 64 h 705"/>
                <a:gd name="T2" fmla="*/ 286 w 611"/>
                <a:gd name="T3" fmla="*/ 3 h 705"/>
                <a:gd name="T4" fmla="*/ 102 w 611"/>
                <a:gd name="T5" fmla="*/ 117 h 705"/>
                <a:gd name="T6" fmla="*/ 298 w 611"/>
                <a:gd name="T7" fmla="*/ 5 h 705"/>
                <a:gd name="T8" fmla="*/ 76 w 611"/>
                <a:gd name="T9" fmla="*/ 143 h 705"/>
                <a:gd name="T10" fmla="*/ 213 w 611"/>
                <a:gd name="T11" fmla="*/ 72 h 705"/>
                <a:gd name="T12" fmla="*/ 42 w 611"/>
                <a:gd name="T13" fmla="*/ 176 h 705"/>
                <a:gd name="T14" fmla="*/ 173 w 611"/>
                <a:gd name="T15" fmla="*/ 112 h 705"/>
                <a:gd name="T16" fmla="*/ 5 w 611"/>
                <a:gd name="T17" fmla="*/ 228 h 705"/>
                <a:gd name="T18" fmla="*/ 121 w 611"/>
                <a:gd name="T19" fmla="*/ 164 h 705"/>
                <a:gd name="T20" fmla="*/ 0 w 611"/>
                <a:gd name="T21" fmla="*/ 259 h 705"/>
                <a:gd name="T22" fmla="*/ 50 w 611"/>
                <a:gd name="T23" fmla="*/ 245 h 705"/>
                <a:gd name="T24" fmla="*/ 9 w 611"/>
                <a:gd name="T25" fmla="*/ 304 h 705"/>
                <a:gd name="T26" fmla="*/ 57 w 611"/>
                <a:gd name="T27" fmla="*/ 292 h 705"/>
                <a:gd name="T28" fmla="*/ 26 w 611"/>
                <a:gd name="T29" fmla="*/ 330 h 705"/>
                <a:gd name="T30" fmla="*/ 71 w 611"/>
                <a:gd name="T31" fmla="*/ 306 h 705"/>
                <a:gd name="T32" fmla="*/ 57 w 611"/>
                <a:gd name="T33" fmla="*/ 354 h 705"/>
                <a:gd name="T34" fmla="*/ 286 w 611"/>
                <a:gd name="T35" fmla="*/ 226 h 705"/>
                <a:gd name="T36" fmla="*/ 80 w 611"/>
                <a:gd name="T37" fmla="*/ 363 h 705"/>
                <a:gd name="T38" fmla="*/ 208 w 611"/>
                <a:gd name="T39" fmla="*/ 302 h 705"/>
                <a:gd name="T40" fmla="*/ 111 w 611"/>
                <a:gd name="T41" fmla="*/ 366 h 705"/>
                <a:gd name="T42" fmla="*/ 173 w 611"/>
                <a:gd name="T43" fmla="*/ 340 h 705"/>
                <a:gd name="T44" fmla="*/ 116 w 611"/>
                <a:gd name="T45" fmla="*/ 394 h 705"/>
                <a:gd name="T46" fmla="*/ 161 w 611"/>
                <a:gd name="T47" fmla="*/ 368 h 705"/>
                <a:gd name="T48" fmla="*/ 123 w 611"/>
                <a:gd name="T49" fmla="*/ 420 h 705"/>
                <a:gd name="T50" fmla="*/ 173 w 611"/>
                <a:gd name="T51" fmla="*/ 411 h 705"/>
                <a:gd name="T52" fmla="*/ 135 w 611"/>
                <a:gd name="T53" fmla="*/ 437 h 705"/>
                <a:gd name="T54" fmla="*/ 187 w 611"/>
                <a:gd name="T55" fmla="*/ 423 h 705"/>
                <a:gd name="T56" fmla="*/ 168 w 611"/>
                <a:gd name="T57" fmla="*/ 468 h 705"/>
                <a:gd name="T58" fmla="*/ 395 w 611"/>
                <a:gd name="T59" fmla="*/ 342 h 705"/>
                <a:gd name="T60" fmla="*/ 201 w 611"/>
                <a:gd name="T61" fmla="*/ 477 h 705"/>
                <a:gd name="T62" fmla="*/ 338 w 611"/>
                <a:gd name="T63" fmla="*/ 399 h 705"/>
                <a:gd name="T64" fmla="*/ 227 w 611"/>
                <a:gd name="T65" fmla="*/ 494 h 705"/>
                <a:gd name="T66" fmla="*/ 275 w 611"/>
                <a:gd name="T67" fmla="*/ 487 h 705"/>
                <a:gd name="T68" fmla="*/ 241 w 611"/>
                <a:gd name="T69" fmla="*/ 541 h 705"/>
                <a:gd name="T70" fmla="*/ 293 w 611"/>
                <a:gd name="T71" fmla="*/ 532 h 705"/>
                <a:gd name="T72" fmla="*/ 258 w 611"/>
                <a:gd name="T73" fmla="*/ 562 h 705"/>
                <a:gd name="T74" fmla="*/ 324 w 611"/>
                <a:gd name="T75" fmla="*/ 543 h 705"/>
                <a:gd name="T76" fmla="*/ 277 w 611"/>
                <a:gd name="T77" fmla="*/ 577 h 705"/>
                <a:gd name="T78" fmla="*/ 511 w 611"/>
                <a:gd name="T79" fmla="*/ 453 h 705"/>
                <a:gd name="T80" fmla="*/ 301 w 611"/>
                <a:gd name="T81" fmla="*/ 586 h 705"/>
                <a:gd name="T82" fmla="*/ 471 w 611"/>
                <a:gd name="T83" fmla="*/ 494 h 705"/>
                <a:gd name="T84" fmla="*/ 324 w 611"/>
                <a:gd name="T85" fmla="*/ 591 h 705"/>
                <a:gd name="T86" fmla="*/ 419 w 611"/>
                <a:gd name="T87" fmla="*/ 546 h 705"/>
                <a:gd name="T88" fmla="*/ 341 w 611"/>
                <a:gd name="T89" fmla="*/ 622 h 705"/>
                <a:gd name="T90" fmla="*/ 386 w 611"/>
                <a:gd name="T91" fmla="*/ 600 h 705"/>
                <a:gd name="T92" fmla="*/ 355 w 611"/>
                <a:gd name="T93" fmla="*/ 657 h 705"/>
                <a:gd name="T94" fmla="*/ 400 w 611"/>
                <a:gd name="T95" fmla="*/ 638 h 705"/>
                <a:gd name="T96" fmla="*/ 362 w 611"/>
                <a:gd name="T97" fmla="*/ 667 h 705"/>
                <a:gd name="T98" fmla="*/ 414 w 611"/>
                <a:gd name="T99" fmla="*/ 650 h 705"/>
                <a:gd name="T100" fmla="*/ 391 w 611"/>
                <a:gd name="T101" fmla="*/ 690 h 705"/>
                <a:gd name="T102" fmla="*/ 452 w 611"/>
                <a:gd name="T103" fmla="*/ 657 h 705"/>
                <a:gd name="T104" fmla="*/ 395 w 611"/>
                <a:gd name="T105" fmla="*/ 693 h 705"/>
                <a:gd name="T106" fmla="*/ 611 w 611"/>
                <a:gd name="T107" fmla="*/ 581 h 705"/>
                <a:gd name="T108" fmla="*/ 417 w 611"/>
                <a:gd name="T109" fmla="*/ 702 h 705"/>
                <a:gd name="T110" fmla="*/ 542 w 611"/>
                <a:gd name="T111" fmla="*/ 650 h 705"/>
                <a:gd name="T112" fmla="*/ 495 w 611"/>
                <a:gd name="T113" fmla="*/ 69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1" h="705">
                  <a:moveTo>
                    <a:pt x="203" y="17"/>
                  </a:moveTo>
                  <a:lnTo>
                    <a:pt x="211" y="12"/>
                  </a:lnTo>
                  <a:lnTo>
                    <a:pt x="151" y="64"/>
                  </a:lnTo>
                  <a:lnTo>
                    <a:pt x="265" y="0"/>
                  </a:lnTo>
                  <a:lnTo>
                    <a:pt x="118" y="100"/>
                  </a:lnTo>
                  <a:lnTo>
                    <a:pt x="286" y="3"/>
                  </a:lnTo>
                  <a:lnTo>
                    <a:pt x="104" y="112"/>
                  </a:lnTo>
                  <a:lnTo>
                    <a:pt x="291" y="5"/>
                  </a:lnTo>
                  <a:lnTo>
                    <a:pt x="102" y="117"/>
                  </a:lnTo>
                  <a:lnTo>
                    <a:pt x="293" y="5"/>
                  </a:lnTo>
                  <a:lnTo>
                    <a:pt x="92" y="124"/>
                  </a:lnTo>
                  <a:lnTo>
                    <a:pt x="298" y="5"/>
                  </a:lnTo>
                  <a:lnTo>
                    <a:pt x="76" y="140"/>
                  </a:lnTo>
                  <a:lnTo>
                    <a:pt x="305" y="10"/>
                  </a:lnTo>
                  <a:lnTo>
                    <a:pt x="76" y="143"/>
                  </a:lnTo>
                  <a:lnTo>
                    <a:pt x="305" y="10"/>
                  </a:lnTo>
                  <a:lnTo>
                    <a:pt x="57" y="162"/>
                  </a:lnTo>
                  <a:lnTo>
                    <a:pt x="213" y="72"/>
                  </a:lnTo>
                  <a:lnTo>
                    <a:pt x="45" y="174"/>
                  </a:lnTo>
                  <a:lnTo>
                    <a:pt x="201" y="83"/>
                  </a:lnTo>
                  <a:lnTo>
                    <a:pt x="42" y="176"/>
                  </a:lnTo>
                  <a:lnTo>
                    <a:pt x="199" y="86"/>
                  </a:lnTo>
                  <a:lnTo>
                    <a:pt x="21" y="200"/>
                  </a:lnTo>
                  <a:lnTo>
                    <a:pt x="173" y="112"/>
                  </a:lnTo>
                  <a:lnTo>
                    <a:pt x="9" y="216"/>
                  </a:lnTo>
                  <a:lnTo>
                    <a:pt x="147" y="138"/>
                  </a:lnTo>
                  <a:lnTo>
                    <a:pt x="5" y="228"/>
                  </a:lnTo>
                  <a:lnTo>
                    <a:pt x="128" y="157"/>
                  </a:lnTo>
                  <a:lnTo>
                    <a:pt x="5" y="230"/>
                  </a:lnTo>
                  <a:lnTo>
                    <a:pt x="121" y="164"/>
                  </a:lnTo>
                  <a:lnTo>
                    <a:pt x="2" y="240"/>
                  </a:lnTo>
                  <a:lnTo>
                    <a:pt x="104" y="181"/>
                  </a:lnTo>
                  <a:lnTo>
                    <a:pt x="0" y="259"/>
                  </a:lnTo>
                  <a:lnTo>
                    <a:pt x="61" y="221"/>
                  </a:lnTo>
                  <a:lnTo>
                    <a:pt x="0" y="273"/>
                  </a:lnTo>
                  <a:lnTo>
                    <a:pt x="50" y="245"/>
                  </a:lnTo>
                  <a:lnTo>
                    <a:pt x="5" y="287"/>
                  </a:lnTo>
                  <a:lnTo>
                    <a:pt x="47" y="264"/>
                  </a:lnTo>
                  <a:lnTo>
                    <a:pt x="9" y="304"/>
                  </a:lnTo>
                  <a:lnTo>
                    <a:pt x="50" y="280"/>
                  </a:lnTo>
                  <a:lnTo>
                    <a:pt x="16" y="316"/>
                  </a:lnTo>
                  <a:lnTo>
                    <a:pt x="57" y="292"/>
                  </a:lnTo>
                  <a:lnTo>
                    <a:pt x="21" y="325"/>
                  </a:lnTo>
                  <a:lnTo>
                    <a:pt x="64" y="302"/>
                  </a:lnTo>
                  <a:lnTo>
                    <a:pt x="26" y="330"/>
                  </a:lnTo>
                  <a:lnTo>
                    <a:pt x="69" y="306"/>
                  </a:lnTo>
                  <a:lnTo>
                    <a:pt x="26" y="332"/>
                  </a:lnTo>
                  <a:lnTo>
                    <a:pt x="71" y="306"/>
                  </a:lnTo>
                  <a:lnTo>
                    <a:pt x="40" y="344"/>
                  </a:lnTo>
                  <a:lnTo>
                    <a:pt x="87" y="316"/>
                  </a:lnTo>
                  <a:lnTo>
                    <a:pt x="57" y="354"/>
                  </a:lnTo>
                  <a:lnTo>
                    <a:pt x="293" y="219"/>
                  </a:lnTo>
                  <a:lnTo>
                    <a:pt x="61" y="356"/>
                  </a:lnTo>
                  <a:lnTo>
                    <a:pt x="286" y="226"/>
                  </a:lnTo>
                  <a:lnTo>
                    <a:pt x="69" y="358"/>
                  </a:lnTo>
                  <a:lnTo>
                    <a:pt x="267" y="245"/>
                  </a:lnTo>
                  <a:lnTo>
                    <a:pt x="80" y="363"/>
                  </a:lnTo>
                  <a:lnTo>
                    <a:pt x="241" y="271"/>
                  </a:lnTo>
                  <a:lnTo>
                    <a:pt x="102" y="366"/>
                  </a:lnTo>
                  <a:lnTo>
                    <a:pt x="208" y="302"/>
                  </a:lnTo>
                  <a:lnTo>
                    <a:pt x="102" y="366"/>
                  </a:lnTo>
                  <a:lnTo>
                    <a:pt x="206" y="306"/>
                  </a:lnTo>
                  <a:lnTo>
                    <a:pt x="111" y="366"/>
                  </a:lnTo>
                  <a:lnTo>
                    <a:pt x="194" y="316"/>
                  </a:lnTo>
                  <a:lnTo>
                    <a:pt x="114" y="375"/>
                  </a:lnTo>
                  <a:lnTo>
                    <a:pt x="173" y="340"/>
                  </a:lnTo>
                  <a:lnTo>
                    <a:pt x="114" y="389"/>
                  </a:lnTo>
                  <a:lnTo>
                    <a:pt x="161" y="361"/>
                  </a:lnTo>
                  <a:lnTo>
                    <a:pt x="116" y="394"/>
                  </a:lnTo>
                  <a:lnTo>
                    <a:pt x="161" y="366"/>
                  </a:lnTo>
                  <a:lnTo>
                    <a:pt x="116" y="394"/>
                  </a:lnTo>
                  <a:lnTo>
                    <a:pt x="161" y="368"/>
                  </a:lnTo>
                  <a:lnTo>
                    <a:pt x="121" y="411"/>
                  </a:lnTo>
                  <a:lnTo>
                    <a:pt x="161" y="387"/>
                  </a:lnTo>
                  <a:lnTo>
                    <a:pt x="123" y="420"/>
                  </a:lnTo>
                  <a:lnTo>
                    <a:pt x="163" y="396"/>
                  </a:lnTo>
                  <a:lnTo>
                    <a:pt x="132" y="434"/>
                  </a:lnTo>
                  <a:lnTo>
                    <a:pt x="173" y="411"/>
                  </a:lnTo>
                  <a:lnTo>
                    <a:pt x="135" y="437"/>
                  </a:lnTo>
                  <a:lnTo>
                    <a:pt x="175" y="413"/>
                  </a:lnTo>
                  <a:lnTo>
                    <a:pt x="135" y="437"/>
                  </a:lnTo>
                  <a:lnTo>
                    <a:pt x="175" y="413"/>
                  </a:lnTo>
                  <a:lnTo>
                    <a:pt x="142" y="449"/>
                  </a:lnTo>
                  <a:lnTo>
                    <a:pt x="187" y="423"/>
                  </a:lnTo>
                  <a:lnTo>
                    <a:pt x="154" y="456"/>
                  </a:lnTo>
                  <a:lnTo>
                    <a:pt x="201" y="430"/>
                  </a:lnTo>
                  <a:lnTo>
                    <a:pt x="168" y="468"/>
                  </a:lnTo>
                  <a:lnTo>
                    <a:pt x="234" y="427"/>
                  </a:lnTo>
                  <a:lnTo>
                    <a:pt x="175" y="470"/>
                  </a:lnTo>
                  <a:lnTo>
                    <a:pt x="395" y="342"/>
                  </a:lnTo>
                  <a:lnTo>
                    <a:pt x="199" y="477"/>
                  </a:lnTo>
                  <a:lnTo>
                    <a:pt x="348" y="389"/>
                  </a:lnTo>
                  <a:lnTo>
                    <a:pt x="201" y="477"/>
                  </a:lnTo>
                  <a:lnTo>
                    <a:pt x="343" y="394"/>
                  </a:lnTo>
                  <a:lnTo>
                    <a:pt x="203" y="477"/>
                  </a:lnTo>
                  <a:lnTo>
                    <a:pt x="338" y="399"/>
                  </a:lnTo>
                  <a:lnTo>
                    <a:pt x="227" y="479"/>
                  </a:lnTo>
                  <a:lnTo>
                    <a:pt x="305" y="434"/>
                  </a:lnTo>
                  <a:lnTo>
                    <a:pt x="227" y="494"/>
                  </a:lnTo>
                  <a:lnTo>
                    <a:pt x="279" y="463"/>
                  </a:lnTo>
                  <a:lnTo>
                    <a:pt x="230" y="510"/>
                  </a:lnTo>
                  <a:lnTo>
                    <a:pt x="275" y="487"/>
                  </a:lnTo>
                  <a:lnTo>
                    <a:pt x="234" y="527"/>
                  </a:lnTo>
                  <a:lnTo>
                    <a:pt x="275" y="503"/>
                  </a:lnTo>
                  <a:lnTo>
                    <a:pt x="241" y="541"/>
                  </a:lnTo>
                  <a:lnTo>
                    <a:pt x="282" y="517"/>
                  </a:lnTo>
                  <a:lnTo>
                    <a:pt x="251" y="555"/>
                  </a:lnTo>
                  <a:lnTo>
                    <a:pt x="293" y="532"/>
                  </a:lnTo>
                  <a:lnTo>
                    <a:pt x="251" y="555"/>
                  </a:lnTo>
                  <a:lnTo>
                    <a:pt x="293" y="532"/>
                  </a:lnTo>
                  <a:lnTo>
                    <a:pt x="258" y="562"/>
                  </a:lnTo>
                  <a:lnTo>
                    <a:pt x="301" y="536"/>
                  </a:lnTo>
                  <a:lnTo>
                    <a:pt x="272" y="574"/>
                  </a:lnTo>
                  <a:lnTo>
                    <a:pt x="324" y="543"/>
                  </a:lnTo>
                  <a:lnTo>
                    <a:pt x="272" y="574"/>
                  </a:lnTo>
                  <a:lnTo>
                    <a:pt x="324" y="543"/>
                  </a:lnTo>
                  <a:lnTo>
                    <a:pt x="277" y="577"/>
                  </a:lnTo>
                  <a:lnTo>
                    <a:pt x="331" y="546"/>
                  </a:lnTo>
                  <a:lnTo>
                    <a:pt x="286" y="584"/>
                  </a:lnTo>
                  <a:lnTo>
                    <a:pt x="511" y="453"/>
                  </a:lnTo>
                  <a:lnTo>
                    <a:pt x="291" y="584"/>
                  </a:lnTo>
                  <a:lnTo>
                    <a:pt x="504" y="460"/>
                  </a:lnTo>
                  <a:lnTo>
                    <a:pt x="301" y="586"/>
                  </a:lnTo>
                  <a:lnTo>
                    <a:pt x="485" y="479"/>
                  </a:lnTo>
                  <a:lnTo>
                    <a:pt x="305" y="589"/>
                  </a:lnTo>
                  <a:lnTo>
                    <a:pt x="471" y="494"/>
                  </a:lnTo>
                  <a:lnTo>
                    <a:pt x="312" y="591"/>
                  </a:lnTo>
                  <a:lnTo>
                    <a:pt x="459" y="506"/>
                  </a:lnTo>
                  <a:lnTo>
                    <a:pt x="324" y="591"/>
                  </a:lnTo>
                  <a:lnTo>
                    <a:pt x="440" y="524"/>
                  </a:lnTo>
                  <a:lnTo>
                    <a:pt x="338" y="591"/>
                  </a:lnTo>
                  <a:lnTo>
                    <a:pt x="419" y="546"/>
                  </a:lnTo>
                  <a:lnTo>
                    <a:pt x="341" y="610"/>
                  </a:lnTo>
                  <a:lnTo>
                    <a:pt x="391" y="581"/>
                  </a:lnTo>
                  <a:lnTo>
                    <a:pt x="341" y="622"/>
                  </a:lnTo>
                  <a:lnTo>
                    <a:pt x="388" y="593"/>
                  </a:lnTo>
                  <a:lnTo>
                    <a:pt x="343" y="626"/>
                  </a:lnTo>
                  <a:lnTo>
                    <a:pt x="386" y="600"/>
                  </a:lnTo>
                  <a:lnTo>
                    <a:pt x="348" y="643"/>
                  </a:lnTo>
                  <a:lnTo>
                    <a:pt x="388" y="617"/>
                  </a:lnTo>
                  <a:lnTo>
                    <a:pt x="355" y="657"/>
                  </a:lnTo>
                  <a:lnTo>
                    <a:pt x="395" y="634"/>
                  </a:lnTo>
                  <a:lnTo>
                    <a:pt x="360" y="662"/>
                  </a:lnTo>
                  <a:lnTo>
                    <a:pt x="400" y="638"/>
                  </a:lnTo>
                  <a:lnTo>
                    <a:pt x="360" y="664"/>
                  </a:lnTo>
                  <a:lnTo>
                    <a:pt x="402" y="641"/>
                  </a:lnTo>
                  <a:lnTo>
                    <a:pt x="362" y="667"/>
                  </a:lnTo>
                  <a:lnTo>
                    <a:pt x="405" y="643"/>
                  </a:lnTo>
                  <a:lnTo>
                    <a:pt x="372" y="676"/>
                  </a:lnTo>
                  <a:lnTo>
                    <a:pt x="414" y="650"/>
                  </a:lnTo>
                  <a:lnTo>
                    <a:pt x="386" y="688"/>
                  </a:lnTo>
                  <a:lnTo>
                    <a:pt x="438" y="657"/>
                  </a:lnTo>
                  <a:lnTo>
                    <a:pt x="391" y="690"/>
                  </a:lnTo>
                  <a:lnTo>
                    <a:pt x="450" y="657"/>
                  </a:lnTo>
                  <a:lnTo>
                    <a:pt x="393" y="693"/>
                  </a:lnTo>
                  <a:lnTo>
                    <a:pt x="452" y="657"/>
                  </a:lnTo>
                  <a:lnTo>
                    <a:pt x="393" y="693"/>
                  </a:lnTo>
                  <a:lnTo>
                    <a:pt x="454" y="657"/>
                  </a:lnTo>
                  <a:lnTo>
                    <a:pt x="395" y="693"/>
                  </a:lnTo>
                  <a:lnTo>
                    <a:pt x="457" y="657"/>
                  </a:lnTo>
                  <a:lnTo>
                    <a:pt x="407" y="700"/>
                  </a:lnTo>
                  <a:lnTo>
                    <a:pt x="611" y="581"/>
                  </a:lnTo>
                  <a:lnTo>
                    <a:pt x="412" y="700"/>
                  </a:lnTo>
                  <a:lnTo>
                    <a:pt x="599" y="591"/>
                  </a:lnTo>
                  <a:lnTo>
                    <a:pt x="417" y="702"/>
                  </a:lnTo>
                  <a:lnTo>
                    <a:pt x="589" y="603"/>
                  </a:lnTo>
                  <a:lnTo>
                    <a:pt x="447" y="705"/>
                  </a:lnTo>
                  <a:lnTo>
                    <a:pt x="542" y="650"/>
                  </a:lnTo>
                  <a:lnTo>
                    <a:pt x="473" y="700"/>
                  </a:lnTo>
                  <a:lnTo>
                    <a:pt x="514" y="676"/>
                  </a:lnTo>
                  <a:lnTo>
                    <a:pt x="495" y="690"/>
                  </a:lnTo>
                  <a:lnTo>
                    <a:pt x="502" y="688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5" name="Freeform 3139"/>
            <p:cNvSpPr/>
            <p:nvPr/>
          </p:nvSpPr>
          <p:spPr bwMode="auto">
            <a:xfrm>
              <a:off x="6122988" y="3665538"/>
              <a:ext cx="385763" cy="109538"/>
            </a:xfrm>
            <a:custGeom>
              <a:avLst/>
              <a:gdLst>
                <a:gd name="T0" fmla="*/ 0 w 243"/>
                <a:gd name="T1" fmla="*/ 62 h 69"/>
                <a:gd name="T2" fmla="*/ 82 w 243"/>
                <a:gd name="T3" fmla="*/ 15 h 69"/>
                <a:gd name="T4" fmla="*/ 37 w 243"/>
                <a:gd name="T5" fmla="*/ 55 h 69"/>
                <a:gd name="T6" fmla="*/ 99 w 243"/>
                <a:gd name="T7" fmla="*/ 17 h 69"/>
                <a:gd name="T8" fmla="*/ 54 w 243"/>
                <a:gd name="T9" fmla="*/ 57 h 69"/>
                <a:gd name="T10" fmla="*/ 118 w 243"/>
                <a:gd name="T11" fmla="*/ 22 h 69"/>
                <a:gd name="T12" fmla="*/ 56 w 243"/>
                <a:gd name="T13" fmla="*/ 57 h 69"/>
                <a:gd name="T14" fmla="*/ 120 w 243"/>
                <a:gd name="T15" fmla="*/ 22 h 69"/>
                <a:gd name="T16" fmla="*/ 68 w 243"/>
                <a:gd name="T17" fmla="*/ 60 h 69"/>
                <a:gd name="T18" fmla="*/ 132 w 243"/>
                <a:gd name="T19" fmla="*/ 22 h 69"/>
                <a:gd name="T20" fmla="*/ 85 w 243"/>
                <a:gd name="T21" fmla="*/ 65 h 69"/>
                <a:gd name="T22" fmla="*/ 161 w 243"/>
                <a:gd name="T23" fmla="*/ 19 h 69"/>
                <a:gd name="T24" fmla="*/ 90 w 243"/>
                <a:gd name="T25" fmla="*/ 65 h 69"/>
                <a:gd name="T26" fmla="*/ 172 w 243"/>
                <a:gd name="T27" fmla="*/ 17 h 69"/>
                <a:gd name="T28" fmla="*/ 113 w 243"/>
                <a:gd name="T29" fmla="*/ 69 h 69"/>
                <a:gd name="T30" fmla="*/ 232 w 243"/>
                <a:gd name="T31" fmla="*/ 0 h 69"/>
                <a:gd name="T32" fmla="*/ 118 w 243"/>
                <a:gd name="T33" fmla="*/ 69 h 69"/>
                <a:gd name="T34" fmla="*/ 234 w 243"/>
                <a:gd name="T35" fmla="*/ 3 h 69"/>
                <a:gd name="T36" fmla="*/ 144 w 243"/>
                <a:gd name="T37" fmla="*/ 69 h 69"/>
                <a:gd name="T38" fmla="*/ 243 w 243"/>
                <a:gd name="T39" fmla="*/ 12 h 69"/>
                <a:gd name="T40" fmla="*/ 149 w 243"/>
                <a:gd name="T41" fmla="*/ 69 h 69"/>
                <a:gd name="T42" fmla="*/ 243 w 243"/>
                <a:gd name="T43" fmla="*/ 15 h 69"/>
                <a:gd name="T44" fmla="*/ 177 w 243"/>
                <a:gd name="T45" fmla="*/ 65 h 69"/>
                <a:gd name="T46" fmla="*/ 243 w 243"/>
                <a:gd name="T47" fmla="*/ 29 h 69"/>
                <a:gd name="T48" fmla="*/ 184 w 243"/>
                <a:gd name="T49" fmla="*/ 62 h 69"/>
                <a:gd name="T50" fmla="*/ 241 w 243"/>
                <a:gd name="T51" fmla="*/ 31 h 69"/>
                <a:gd name="T52" fmla="*/ 224 w 243"/>
                <a:gd name="T53" fmla="*/ 46 h 69"/>
                <a:gd name="T54" fmla="*/ 234 w 243"/>
                <a:gd name="T55" fmla="*/ 4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3" h="69">
                  <a:moveTo>
                    <a:pt x="0" y="62"/>
                  </a:moveTo>
                  <a:lnTo>
                    <a:pt x="82" y="15"/>
                  </a:lnTo>
                  <a:lnTo>
                    <a:pt x="37" y="55"/>
                  </a:lnTo>
                  <a:lnTo>
                    <a:pt x="99" y="17"/>
                  </a:lnTo>
                  <a:lnTo>
                    <a:pt x="54" y="57"/>
                  </a:lnTo>
                  <a:lnTo>
                    <a:pt x="118" y="22"/>
                  </a:lnTo>
                  <a:lnTo>
                    <a:pt x="56" y="57"/>
                  </a:lnTo>
                  <a:lnTo>
                    <a:pt x="120" y="22"/>
                  </a:lnTo>
                  <a:lnTo>
                    <a:pt x="68" y="60"/>
                  </a:lnTo>
                  <a:lnTo>
                    <a:pt x="132" y="22"/>
                  </a:lnTo>
                  <a:lnTo>
                    <a:pt x="85" y="65"/>
                  </a:lnTo>
                  <a:lnTo>
                    <a:pt x="161" y="19"/>
                  </a:lnTo>
                  <a:lnTo>
                    <a:pt x="90" y="65"/>
                  </a:lnTo>
                  <a:lnTo>
                    <a:pt x="172" y="17"/>
                  </a:lnTo>
                  <a:lnTo>
                    <a:pt x="113" y="69"/>
                  </a:lnTo>
                  <a:lnTo>
                    <a:pt x="232" y="0"/>
                  </a:lnTo>
                  <a:lnTo>
                    <a:pt x="118" y="69"/>
                  </a:lnTo>
                  <a:lnTo>
                    <a:pt x="234" y="3"/>
                  </a:lnTo>
                  <a:lnTo>
                    <a:pt x="144" y="69"/>
                  </a:lnTo>
                  <a:lnTo>
                    <a:pt x="243" y="12"/>
                  </a:lnTo>
                  <a:lnTo>
                    <a:pt x="149" y="69"/>
                  </a:lnTo>
                  <a:lnTo>
                    <a:pt x="243" y="15"/>
                  </a:lnTo>
                  <a:lnTo>
                    <a:pt x="177" y="65"/>
                  </a:lnTo>
                  <a:lnTo>
                    <a:pt x="243" y="29"/>
                  </a:lnTo>
                  <a:lnTo>
                    <a:pt x="184" y="62"/>
                  </a:lnTo>
                  <a:lnTo>
                    <a:pt x="241" y="31"/>
                  </a:lnTo>
                  <a:lnTo>
                    <a:pt x="224" y="46"/>
                  </a:lnTo>
                  <a:lnTo>
                    <a:pt x="234" y="41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6" name="Freeform 3140"/>
            <p:cNvSpPr/>
            <p:nvPr/>
          </p:nvSpPr>
          <p:spPr bwMode="auto">
            <a:xfrm>
              <a:off x="5961063" y="3673475"/>
              <a:ext cx="203200" cy="117475"/>
            </a:xfrm>
            <a:custGeom>
              <a:avLst/>
              <a:gdLst>
                <a:gd name="T0" fmla="*/ 71 w 128"/>
                <a:gd name="T1" fmla="*/ 22 h 74"/>
                <a:gd name="T2" fmla="*/ 83 w 128"/>
                <a:gd name="T3" fmla="*/ 14 h 74"/>
                <a:gd name="T4" fmla="*/ 33 w 128"/>
                <a:gd name="T5" fmla="*/ 50 h 74"/>
                <a:gd name="T6" fmla="*/ 118 w 128"/>
                <a:gd name="T7" fmla="*/ 3 h 74"/>
                <a:gd name="T8" fmla="*/ 0 w 128"/>
                <a:gd name="T9" fmla="*/ 74 h 74"/>
                <a:gd name="T10" fmla="*/ 128 w 128"/>
                <a:gd name="T11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" h="74">
                  <a:moveTo>
                    <a:pt x="71" y="22"/>
                  </a:moveTo>
                  <a:lnTo>
                    <a:pt x="83" y="14"/>
                  </a:lnTo>
                  <a:lnTo>
                    <a:pt x="33" y="50"/>
                  </a:lnTo>
                  <a:lnTo>
                    <a:pt x="118" y="3"/>
                  </a:lnTo>
                  <a:lnTo>
                    <a:pt x="0" y="74"/>
                  </a:lnTo>
                  <a:lnTo>
                    <a:pt x="128" y="0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7" name="Freeform 3142"/>
            <p:cNvSpPr/>
            <p:nvPr/>
          </p:nvSpPr>
          <p:spPr bwMode="auto">
            <a:xfrm>
              <a:off x="5622925" y="2917825"/>
              <a:ext cx="879475" cy="985838"/>
            </a:xfrm>
            <a:custGeom>
              <a:avLst/>
              <a:gdLst>
                <a:gd name="T0" fmla="*/ 521 w 554"/>
                <a:gd name="T1" fmla="*/ 0 h 621"/>
                <a:gd name="T2" fmla="*/ 535 w 554"/>
                <a:gd name="T3" fmla="*/ 11 h 621"/>
                <a:gd name="T4" fmla="*/ 539 w 554"/>
                <a:gd name="T5" fmla="*/ 19 h 621"/>
                <a:gd name="T6" fmla="*/ 547 w 554"/>
                <a:gd name="T7" fmla="*/ 23 h 621"/>
                <a:gd name="T8" fmla="*/ 551 w 554"/>
                <a:gd name="T9" fmla="*/ 28 h 621"/>
                <a:gd name="T10" fmla="*/ 554 w 554"/>
                <a:gd name="T11" fmla="*/ 30 h 621"/>
                <a:gd name="T12" fmla="*/ 528 w 554"/>
                <a:gd name="T13" fmla="*/ 59 h 621"/>
                <a:gd name="T14" fmla="*/ 521 w 554"/>
                <a:gd name="T15" fmla="*/ 66 h 621"/>
                <a:gd name="T16" fmla="*/ 495 w 554"/>
                <a:gd name="T17" fmla="*/ 92 h 621"/>
                <a:gd name="T18" fmla="*/ 480 w 554"/>
                <a:gd name="T19" fmla="*/ 106 h 621"/>
                <a:gd name="T20" fmla="*/ 468 w 554"/>
                <a:gd name="T21" fmla="*/ 118 h 621"/>
                <a:gd name="T22" fmla="*/ 431 w 554"/>
                <a:gd name="T23" fmla="*/ 156 h 621"/>
                <a:gd name="T24" fmla="*/ 386 w 554"/>
                <a:gd name="T25" fmla="*/ 201 h 621"/>
                <a:gd name="T26" fmla="*/ 350 w 554"/>
                <a:gd name="T27" fmla="*/ 237 h 621"/>
                <a:gd name="T28" fmla="*/ 343 w 554"/>
                <a:gd name="T29" fmla="*/ 244 h 621"/>
                <a:gd name="T30" fmla="*/ 317 w 554"/>
                <a:gd name="T31" fmla="*/ 270 h 621"/>
                <a:gd name="T32" fmla="*/ 315 w 554"/>
                <a:gd name="T33" fmla="*/ 272 h 621"/>
                <a:gd name="T34" fmla="*/ 296 w 554"/>
                <a:gd name="T35" fmla="*/ 291 h 621"/>
                <a:gd name="T36" fmla="*/ 260 w 554"/>
                <a:gd name="T37" fmla="*/ 327 h 621"/>
                <a:gd name="T38" fmla="*/ 213 w 554"/>
                <a:gd name="T39" fmla="*/ 374 h 621"/>
                <a:gd name="T40" fmla="*/ 177 w 554"/>
                <a:gd name="T41" fmla="*/ 410 h 621"/>
                <a:gd name="T42" fmla="*/ 125 w 554"/>
                <a:gd name="T43" fmla="*/ 462 h 621"/>
                <a:gd name="T44" fmla="*/ 87 w 554"/>
                <a:gd name="T45" fmla="*/ 500 h 621"/>
                <a:gd name="T46" fmla="*/ 78 w 554"/>
                <a:gd name="T47" fmla="*/ 509 h 621"/>
                <a:gd name="T48" fmla="*/ 52 w 554"/>
                <a:gd name="T49" fmla="*/ 543 h 621"/>
                <a:gd name="T50" fmla="*/ 54 w 554"/>
                <a:gd name="T51" fmla="*/ 545 h 621"/>
                <a:gd name="T52" fmla="*/ 54 w 554"/>
                <a:gd name="T53" fmla="*/ 547 h 621"/>
                <a:gd name="T54" fmla="*/ 68 w 554"/>
                <a:gd name="T55" fmla="*/ 557 h 621"/>
                <a:gd name="T56" fmla="*/ 83 w 554"/>
                <a:gd name="T57" fmla="*/ 564 h 621"/>
                <a:gd name="T58" fmla="*/ 106 w 554"/>
                <a:gd name="T59" fmla="*/ 571 h 621"/>
                <a:gd name="T60" fmla="*/ 137 w 554"/>
                <a:gd name="T61" fmla="*/ 573 h 621"/>
                <a:gd name="T62" fmla="*/ 165 w 554"/>
                <a:gd name="T63" fmla="*/ 569 h 621"/>
                <a:gd name="T64" fmla="*/ 362 w 554"/>
                <a:gd name="T65" fmla="*/ 479 h 621"/>
                <a:gd name="T66" fmla="*/ 376 w 554"/>
                <a:gd name="T67" fmla="*/ 481 h 621"/>
                <a:gd name="T68" fmla="*/ 388 w 554"/>
                <a:gd name="T69" fmla="*/ 483 h 621"/>
                <a:gd name="T70" fmla="*/ 390 w 554"/>
                <a:gd name="T71" fmla="*/ 483 h 621"/>
                <a:gd name="T72" fmla="*/ 244 w 554"/>
                <a:gd name="T73" fmla="*/ 588 h 621"/>
                <a:gd name="T74" fmla="*/ 239 w 554"/>
                <a:gd name="T75" fmla="*/ 59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4" h="621">
                  <a:moveTo>
                    <a:pt x="521" y="0"/>
                  </a:moveTo>
                  <a:lnTo>
                    <a:pt x="521" y="0"/>
                  </a:lnTo>
                  <a:lnTo>
                    <a:pt x="468" y="52"/>
                  </a:lnTo>
                  <a:lnTo>
                    <a:pt x="535" y="11"/>
                  </a:lnTo>
                  <a:lnTo>
                    <a:pt x="450" y="71"/>
                  </a:lnTo>
                  <a:lnTo>
                    <a:pt x="539" y="19"/>
                  </a:lnTo>
                  <a:lnTo>
                    <a:pt x="423" y="94"/>
                  </a:lnTo>
                  <a:lnTo>
                    <a:pt x="547" y="23"/>
                  </a:lnTo>
                  <a:lnTo>
                    <a:pt x="409" y="111"/>
                  </a:lnTo>
                  <a:lnTo>
                    <a:pt x="551" y="28"/>
                  </a:lnTo>
                  <a:lnTo>
                    <a:pt x="402" y="116"/>
                  </a:lnTo>
                  <a:lnTo>
                    <a:pt x="554" y="30"/>
                  </a:lnTo>
                  <a:lnTo>
                    <a:pt x="367" y="151"/>
                  </a:lnTo>
                  <a:lnTo>
                    <a:pt x="528" y="59"/>
                  </a:lnTo>
                  <a:lnTo>
                    <a:pt x="362" y="158"/>
                  </a:lnTo>
                  <a:lnTo>
                    <a:pt x="521" y="66"/>
                  </a:lnTo>
                  <a:lnTo>
                    <a:pt x="336" y="185"/>
                  </a:lnTo>
                  <a:lnTo>
                    <a:pt x="495" y="92"/>
                  </a:lnTo>
                  <a:lnTo>
                    <a:pt x="322" y="199"/>
                  </a:lnTo>
                  <a:lnTo>
                    <a:pt x="480" y="106"/>
                  </a:lnTo>
                  <a:lnTo>
                    <a:pt x="307" y="211"/>
                  </a:lnTo>
                  <a:lnTo>
                    <a:pt x="468" y="118"/>
                  </a:lnTo>
                  <a:lnTo>
                    <a:pt x="272" y="246"/>
                  </a:lnTo>
                  <a:lnTo>
                    <a:pt x="431" y="156"/>
                  </a:lnTo>
                  <a:lnTo>
                    <a:pt x="225" y="294"/>
                  </a:lnTo>
                  <a:lnTo>
                    <a:pt x="386" y="201"/>
                  </a:lnTo>
                  <a:lnTo>
                    <a:pt x="191" y="329"/>
                  </a:lnTo>
                  <a:lnTo>
                    <a:pt x="350" y="237"/>
                  </a:lnTo>
                  <a:lnTo>
                    <a:pt x="184" y="336"/>
                  </a:lnTo>
                  <a:lnTo>
                    <a:pt x="343" y="244"/>
                  </a:lnTo>
                  <a:lnTo>
                    <a:pt x="158" y="362"/>
                  </a:lnTo>
                  <a:lnTo>
                    <a:pt x="317" y="270"/>
                  </a:lnTo>
                  <a:lnTo>
                    <a:pt x="156" y="365"/>
                  </a:lnTo>
                  <a:lnTo>
                    <a:pt x="315" y="272"/>
                  </a:lnTo>
                  <a:lnTo>
                    <a:pt x="137" y="384"/>
                  </a:lnTo>
                  <a:lnTo>
                    <a:pt x="296" y="291"/>
                  </a:lnTo>
                  <a:lnTo>
                    <a:pt x="101" y="419"/>
                  </a:lnTo>
                  <a:lnTo>
                    <a:pt x="260" y="327"/>
                  </a:lnTo>
                  <a:lnTo>
                    <a:pt x="54" y="464"/>
                  </a:lnTo>
                  <a:lnTo>
                    <a:pt x="213" y="374"/>
                  </a:lnTo>
                  <a:lnTo>
                    <a:pt x="16" y="502"/>
                  </a:lnTo>
                  <a:lnTo>
                    <a:pt x="177" y="410"/>
                  </a:lnTo>
                  <a:lnTo>
                    <a:pt x="0" y="536"/>
                  </a:lnTo>
                  <a:lnTo>
                    <a:pt x="125" y="462"/>
                  </a:lnTo>
                  <a:lnTo>
                    <a:pt x="2" y="550"/>
                  </a:lnTo>
                  <a:lnTo>
                    <a:pt x="87" y="500"/>
                  </a:lnTo>
                  <a:lnTo>
                    <a:pt x="4" y="552"/>
                  </a:lnTo>
                  <a:lnTo>
                    <a:pt x="78" y="509"/>
                  </a:lnTo>
                  <a:lnTo>
                    <a:pt x="12" y="566"/>
                  </a:lnTo>
                  <a:lnTo>
                    <a:pt x="52" y="543"/>
                  </a:lnTo>
                  <a:lnTo>
                    <a:pt x="12" y="569"/>
                  </a:lnTo>
                  <a:lnTo>
                    <a:pt x="54" y="545"/>
                  </a:lnTo>
                  <a:lnTo>
                    <a:pt x="14" y="571"/>
                  </a:lnTo>
                  <a:lnTo>
                    <a:pt x="54" y="547"/>
                  </a:lnTo>
                  <a:lnTo>
                    <a:pt x="26" y="583"/>
                  </a:lnTo>
                  <a:lnTo>
                    <a:pt x="68" y="557"/>
                  </a:lnTo>
                  <a:lnTo>
                    <a:pt x="35" y="592"/>
                  </a:lnTo>
                  <a:lnTo>
                    <a:pt x="83" y="564"/>
                  </a:lnTo>
                  <a:lnTo>
                    <a:pt x="52" y="602"/>
                  </a:lnTo>
                  <a:lnTo>
                    <a:pt x="106" y="571"/>
                  </a:lnTo>
                  <a:lnTo>
                    <a:pt x="73" y="611"/>
                  </a:lnTo>
                  <a:lnTo>
                    <a:pt x="137" y="573"/>
                  </a:lnTo>
                  <a:lnTo>
                    <a:pt x="85" y="616"/>
                  </a:lnTo>
                  <a:lnTo>
                    <a:pt x="165" y="569"/>
                  </a:lnTo>
                  <a:lnTo>
                    <a:pt x="113" y="621"/>
                  </a:lnTo>
                  <a:lnTo>
                    <a:pt x="362" y="479"/>
                  </a:lnTo>
                  <a:lnTo>
                    <a:pt x="132" y="621"/>
                  </a:lnTo>
                  <a:lnTo>
                    <a:pt x="376" y="481"/>
                  </a:lnTo>
                  <a:lnTo>
                    <a:pt x="151" y="621"/>
                  </a:lnTo>
                  <a:lnTo>
                    <a:pt x="388" y="483"/>
                  </a:lnTo>
                  <a:lnTo>
                    <a:pt x="154" y="621"/>
                  </a:lnTo>
                  <a:lnTo>
                    <a:pt x="390" y="483"/>
                  </a:lnTo>
                  <a:lnTo>
                    <a:pt x="227" y="597"/>
                  </a:lnTo>
                  <a:lnTo>
                    <a:pt x="244" y="588"/>
                  </a:lnTo>
                  <a:lnTo>
                    <a:pt x="232" y="595"/>
                  </a:lnTo>
                  <a:lnTo>
                    <a:pt x="239" y="590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8" name="Freeform 3143"/>
            <p:cNvSpPr/>
            <p:nvPr/>
          </p:nvSpPr>
          <p:spPr bwMode="auto">
            <a:xfrm>
              <a:off x="7110413" y="3327400"/>
              <a:ext cx="1008063" cy="403225"/>
            </a:xfrm>
            <a:custGeom>
              <a:avLst/>
              <a:gdLst>
                <a:gd name="T0" fmla="*/ 48 w 635"/>
                <a:gd name="T1" fmla="*/ 185 h 254"/>
                <a:gd name="T2" fmla="*/ 48 w 635"/>
                <a:gd name="T3" fmla="*/ 185 h 254"/>
                <a:gd name="T4" fmla="*/ 0 w 635"/>
                <a:gd name="T5" fmla="*/ 232 h 254"/>
                <a:gd name="T6" fmla="*/ 76 w 635"/>
                <a:gd name="T7" fmla="*/ 187 h 254"/>
                <a:gd name="T8" fmla="*/ 19 w 635"/>
                <a:gd name="T9" fmla="*/ 240 h 254"/>
                <a:gd name="T10" fmla="*/ 102 w 635"/>
                <a:gd name="T11" fmla="*/ 192 h 254"/>
                <a:gd name="T12" fmla="*/ 22 w 635"/>
                <a:gd name="T13" fmla="*/ 240 h 254"/>
                <a:gd name="T14" fmla="*/ 102 w 635"/>
                <a:gd name="T15" fmla="*/ 192 h 254"/>
                <a:gd name="T16" fmla="*/ 38 w 635"/>
                <a:gd name="T17" fmla="*/ 244 h 254"/>
                <a:gd name="T18" fmla="*/ 126 w 635"/>
                <a:gd name="T19" fmla="*/ 192 h 254"/>
                <a:gd name="T20" fmla="*/ 59 w 635"/>
                <a:gd name="T21" fmla="*/ 247 h 254"/>
                <a:gd name="T22" fmla="*/ 149 w 635"/>
                <a:gd name="T23" fmla="*/ 195 h 254"/>
                <a:gd name="T24" fmla="*/ 62 w 635"/>
                <a:gd name="T25" fmla="*/ 247 h 254"/>
                <a:gd name="T26" fmla="*/ 154 w 635"/>
                <a:gd name="T27" fmla="*/ 195 h 254"/>
                <a:gd name="T28" fmla="*/ 86 w 635"/>
                <a:gd name="T29" fmla="*/ 249 h 254"/>
                <a:gd name="T30" fmla="*/ 185 w 635"/>
                <a:gd name="T31" fmla="*/ 192 h 254"/>
                <a:gd name="T32" fmla="*/ 119 w 635"/>
                <a:gd name="T33" fmla="*/ 251 h 254"/>
                <a:gd name="T34" fmla="*/ 232 w 635"/>
                <a:gd name="T35" fmla="*/ 187 h 254"/>
                <a:gd name="T36" fmla="*/ 119 w 635"/>
                <a:gd name="T37" fmla="*/ 251 h 254"/>
                <a:gd name="T38" fmla="*/ 232 w 635"/>
                <a:gd name="T39" fmla="*/ 187 h 254"/>
                <a:gd name="T40" fmla="*/ 140 w 635"/>
                <a:gd name="T41" fmla="*/ 254 h 254"/>
                <a:gd name="T42" fmla="*/ 268 w 635"/>
                <a:gd name="T43" fmla="*/ 180 h 254"/>
                <a:gd name="T44" fmla="*/ 159 w 635"/>
                <a:gd name="T45" fmla="*/ 254 h 254"/>
                <a:gd name="T46" fmla="*/ 301 w 635"/>
                <a:gd name="T47" fmla="*/ 173 h 254"/>
                <a:gd name="T48" fmla="*/ 199 w 635"/>
                <a:gd name="T49" fmla="*/ 251 h 254"/>
                <a:gd name="T50" fmla="*/ 635 w 635"/>
                <a:gd name="T51" fmla="*/ 0 h 254"/>
                <a:gd name="T52" fmla="*/ 242 w 635"/>
                <a:gd name="T53" fmla="*/ 247 h 254"/>
                <a:gd name="T54" fmla="*/ 611 w 635"/>
                <a:gd name="T55" fmla="*/ 33 h 254"/>
                <a:gd name="T56" fmla="*/ 256 w 635"/>
                <a:gd name="T57" fmla="*/ 244 h 254"/>
                <a:gd name="T58" fmla="*/ 599 w 635"/>
                <a:gd name="T59" fmla="*/ 45 h 254"/>
                <a:gd name="T60" fmla="*/ 308 w 635"/>
                <a:gd name="T61" fmla="*/ 232 h 254"/>
                <a:gd name="T62" fmla="*/ 564 w 635"/>
                <a:gd name="T63" fmla="*/ 83 h 254"/>
                <a:gd name="T64" fmla="*/ 351 w 635"/>
                <a:gd name="T65" fmla="*/ 218 h 254"/>
                <a:gd name="T66" fmla="*/ 531 w 635"/>
                <a:gd name="T67" fmla="*/ 114 h 254"/>
                <a:gd name="T68" fmla="*/ 353 w 635"/>
                <a:gd name="T69" fmla="*/ 216 h 254"/>
                <a:gd name="T70" fmla="*/ 528 w 635"/>
                <a:gd name="T71" fmla="*/ 116 h 254"/>
                <a:gd name="T72" fmla="*/ 422 w 635"/>
                <a:gd name="T73" fmla="*/ 187 h 254"/>
                <a:gd name="T74" fmla="*/ 448 w 635"/>
                <a:gd name="T75" fmla="*/ 17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5" h="254">
                  <a:moveTo>
                    <a:pt x="48" y="185"/>
                  </a:moveTo>
                  <a:lnTo>
                    <a:pt x="48" y="185"/>
                  </a:lnTo>
                  <a:lnTo>
                    <a:pt x="0" y="232"/>
                  </a:lnTo>
                  <a:lnTo>
                    <a:pt x="76" y="187"/>
                  </a:lnTo>
                  <a:lnTo>
                    <a:pt x="19" y="240"/>
                  </a:lnTo>
                  <a:lnTo>
                    <a:pt x="102" y="192"/>
                  </a:lnTo>
                  <a:lnTo>
                    <a:pt x="22" y="240"/>
                  </a:lnTo>
                  <a:lnTo>
                    <a:pt x="102" y="192"/>
                  </a:lnTo>
                  <a:lnTo>
                    <a:pt x="38" y="244"/>
                  </a:lnTo>
                  <a:lnTo>
                    <a:pt x="126" y="192"/>
                  </a:lnTo>
                  <a:lnTo>
                    <a:pt x="59" y="247"/>
                  </a:lnTo>
                  <a:lnTo>
                    <a:pt x="149" y="195"/>
                  </a:lnTo>
                  <a:lnTo>
                    <a:pt x="62" y="247"/>
                  </a:lnTo>
                  <a:lnTo>
                    <a:pt x="154" y="195"/>
                  </a:lnTo>
                  <a:lnTo>
                    <a:pt x="86" y="249"/>
                  </a:lnTo>
                  <a:lnTo>
                    <a:pt x="185" y="192"/>
                  </a:lnTo>
                  <a:lnTo>
                    <a:pt x="119" y="251"/>
                  </a:lnTo>
                  <a:lnTo>
                    <a:pt x="232" y="187"/>
                  </a:lnTo>
                  <a:lnTo>
                    <a:pt x="119" y="251"/>
                  </a:lnTo>
                  <a:lnTo>
                    <a:pt x="232" y="187"/>
                  </a:lnTo>
                  <a:lnTo>
                    <a:pt x="140" y="254"/>
                  </a:lnTo>
                  <a:lnTo>
                    <a:pt x="268" y="180"/>
                  </a:lnTo>
                  <a:lnTo>
                    <a:pt x="159" y="254"/>
                  </a:lnTo>
                  <a:lnTo>
                    <a:pt x="301" y="173"/>
                  </a:lnTo>
                  <a:lnTo>
                    <a:pt x="199" y="251"/>
                  </a:lnTo>
                  <a:lnTo>
                    <a:pt x="635" y="0"/>
                  </a:lnTo>
                  <a:lnTo>
                    <a:pt x="242" y="247"/>
                  </a:lnTo>
                  <a:lnTo>
                    <a:pt x="611" y="33"/>
                  </a:lnTo>
                  <a:lnTo>
                    <a:pt x="256" y="244"/>
                  </a:lnTo>
                  <a:lnTo>
                    <a:pt x="599" y="45"/>
                  </a:lnTo>
                  <a:lnTo>
                    <a:pt x="308" y="232"/>
                  </a:lnTo>
                  <a:lnTo>
                    <a:pt x="564" y="83"/>
                  </a:lnTo>
                  <a:lnTo>
                    <a:pt x="351" y="218"/>
                  </a:lnTo>
                  <a:lnTo>
                    <a:pt x="531" y="114"/>
                  </a:lnTo>
                  <a:lnTo>
                    <a:pt x="353" y="216"/>
                  </a:lnTo>
                  <a:lnTo>
                    <a:pt x="528" y="116"/>
                  </a:lnTo>
                  <a:lnTo>
                    <a:pt x="422" y="187"/>
                  </a:lnTo>
                  <a:lnTo>
                    <a:pt x="448" y="173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49" name="Freeform 3144"/>
            <p:cNvSpPr/>
            <p:nvPr/>
          </p:nvSpPr>
          <p:spPr bwMode="auto">
            <a:xfrm>
              <a:off x="6961188" y="1851025"/>
              <a:ext cx="1325563" cy="1665288"/>
            </a:xfrm>
            <a:custGeom>
              <a:avLst/>
              <a:gdLst>
                <a:gd name="T0" fmla="*/ 232 w 835"/>
                <a:gd name="T1" fmla="*/ 0 h 1049"/>
                <a:gd name="T2" fmla="*/ 291 w 835"/>
                <a:gd name="T3" fmla="*/ 0 h 1049"/>
                <a:gd name="T4" fmla="*/ 326 w 835"/>
                <a:gd name="T5" fmla="*/ 5 h 1049"/>
                <a:gd name="T6" fmla="*/ 369 w 835"/>
                <a:gd name="T7" fmla="*/ 12 h 1049"/>
                <a:gd name="T8" fmla="*/ 404 w 835"/>
                <a:gd name="T9" fmla="*/ 22 h 1049"/>
                <a:gd name="T10" fmla="*/ 433 w 835"/>
                <a:gd name="T11" fmla="*/ 31 h 1049"/>
                <a:gd name="T12" fmla="*/ 449 w 835"/>
                <a:gd name="T13" fmla="*/ 36 h 1049"/>
                <a:gd name="T14" fmla="*/ 466 w 835"/>
                <a:gd name="T15" fmla="*/ 43 h 1049"/>
                <a:gd name="T16" fmla="*/ 483 w 835"/>
                <a:gd name="T17" fmla="*/ 50 h 1049"/>
                <a:gd name="T18" fmla="*/ 490 w 835"/>
                <a:gd name="T19" fmla="*/ 55 h 1049"/>
                <a:gd name="T20" fmla="*/ 511 w 835"/>
                <a:gd name="T21" fmla="*/ 62 h 1049"/>
                <a:gd name="T22" fmla="*/ 535 w 835"/>
                <a:gd name="T23" fmla="*/ 76 h 1049"/>
                <a:gd name="T24" fmla="*/ 551 w 835"/>
                <a:gd name="T25" fmla="*/ 86 h 1049"/>
                <a:gd name="T26" fmla="*/ 580 w 835"/>
                <a:gd name="T27" fmla="*/ 105 h 1049"/>
                <a:gd name="T28" fmla="*/ 591 w 835"/>
                <a:gd name="T29" fmla="*/ 114 h 1049"/>
                <a:gd name="T30" fmla="*/ 608 w 835"/>
                <a:gd name="T31" fmla="*/ 126 h 1049"/>
                <a:gd name="T32" fmla="*/ 620 w 835"/>
                <a:gd name="T33" fmla="*/ 136 h 1049"/>
                <a:gd name="T34" fmla="*/ 632 w 835"/>
                <a:gd name="T35" fmla="*/ 145 h 1049"/>
                <a:gd name="T36" fmla="*/ 644 w 835"/>
                <a:gd name="T37" fmla="*/ 155 h 1049"/>
                <a:gd name="T38" fmla="*/ 658 w 835"/>
                <a:gd name="T39" fmla="*/ 169 h 1049"/>
                <a:gd name="T40" fmla="*/ 681 w 835"/>
                <a:gd name="T41" fmla="*/ 195 h 1049"/>
                <a:gd name="T42" fmla="*/ 691 w 835"/>
                <a:gd name="T43" fmla="*/ 207 h 1049"/>
                <a:gd name="T44" fmla="*/ 707 w 835"/>
                <a:gd name="T45" fmla="*/ 226 h 1049"/>
                <a:gd name="T46" fmla="*/ 724 w 835"/>
                <a:gd name="T47" fmla="*/ 247 h 1049"/>
                <a:gd name="T48" fmla="*/ 733 w 835"/>
                <a:gd name="T49" fmla="*/ 259 h 1049"/>
                <a:gd name="T50" fmla="*/ 750 w 835"/>
                <a:gd name="T51" fmla="*/ 287 h 1049"/>
                <a:gd name="T52" fmla="*/ 762 w 835"/>
                <a:gd name="T53" fmla="*/ 306 h 1049"/>
                <a:gd name="T54" fmla="*/ 769 w 835"/>
                <a:gd name="T55" fmla="*/ 321 h 1049"/>
                <a:gd name="T56" fmla="*/ 776 w 835"/>
                <a:gd name="T57" fmla="*/ 335 h 1049"/>
                <a:gd name="T58" fmla="*/ 788 w 835"/>
                <a:gd name="T59" fmla="*/ 359 h 1049"/>
                <a:gd name="T60" fmla="*/ 790 w 835"/>
                <a:gd name="T61" fmla="*/ 368 h 1049"/>
                <a:gd name="T62" fmla="*/ 797 w 835"/>
                <a:gd name="T63" fmla="*/ 387 h 1049"/>
                <a:gd name="T64" fmla="*/ 805 w 835"/>
                <a:gd name="T65" fmla="*/ 404 h 1049"/>
                <a:gd name="T66" fmla="*/ 809 w 835"/>
                <a:gd name="T67" fmla="*/ 423 h 1049"/>
                <a:gd name="T68" fmla="*/ 816 w 835"/>
                <a:gd name="T69" fmla="*/ 451 h 1049"/>
                <a:gd name="T70" fmla="*/ 823 w 835"/>
                <a:gd name="T71" fmla="*/ 475 h 1049"/>
                <a:gd name="T72" fmla="*/ 826 w 835"/>
                <a:gd name="T73" fmla="*/ 489 h 1049"/>
                <a:gd name="T74" fmla="*/ 831 w 835"/>
                <a:gd name="T75" fmla="*/ 517 h 1049"/>
                <a:gd name="T76" fmla="*/ 833 w 835"/>
                <a:gd name="T77" fmla="*/ 541 h 1049"/>
                <a:gd name="T78" fmla="*/ 833 w 835"/>
                <a:gd name="T79" fmla="*/ 572 h 1049"/>
                <a:gd name="T80" fmla="*/ 835 w 835"/>
                <a:gd name="T81" fmla="*/ 589 h 1049"/>
                <a:gd name="T82" fmla="*/ 833 w 835"/>
                <a:gd name="T83" fmla="*/ 627 h 1049"/>
                <a:gd name="T84" fmla="*/ 831 w 835"/>
                <a:gd name="T85" fmla="*/ 662 h 1049"/>
                <a:gd name="T86" fmla="*/ 826 w 835"/>
                <a:gd name="T87" fmla="*/ 688 h 1049"/>
                <a:gd name="T88" fmla="*/ 816 w 835"/>
                <a:gd name="T89" fmla="*/ 736 h 1049"/>
                <a:gd name="T90" fmla="*/ 812 w 835"/>
                <a:gd name="T91" fmla="*/ 757 h 1049"/>
                <a:gd name="T92" fmla="*/ 800 w 835"/>
                <a:gd name="T93" fmla="*/ 793 h 1049"/>
                <a:gd name="T94" fmla="*/ 778 w 835"/>
                <a:gd name="T95" fmla="*/ 842 h 1049"/>
                <a:gd name="T96" fmla="*/ 750 w 835"/>
                <a:gd name="T97" fmla="*/ 894 h 1049"/>
                <a:gd name="T98" fmla="*/ 741 w 835"/>
                <a:gd name="T99" fmla="*/ 911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35" h="1049">
                  <a:moveTo>
                    <a:pt x="0" y="119"/>
                  </a:moveTo>
                  <a:lnTo>
                    <a:pt x="203" y="0"/>
                  </a:lnTo>
                  <a:lnTo>
                    <a:pt x="90" y="83"/>
                  </a:lnTo>
                  <a:lnTo>
                    <a:pt x="232" y="0"/>
                  </a:lnTo>
                  <a:lnTo>
                    <a:pt x="142" y="69"/>
                  </a:lnTo>
                  <a:lnTo>
                    <a:pt x="260" y="0"/>
                  </a:lnTo>
                  <a:lnTo>
                    <a:pt x="184" y="62"/>
                  </a:lnTo>
                  <a:lnTo>
                    <a:pt x="291" y="0"/>
                  </a:lnTo>
                  <a:lnTo>
                    <a:pt x="227" y="60"/>
                  </a:lnTo>
                  <a:lnTo>
                    <a:pt x="322" y="5"/>
                  </a:lnTo>
                  <a:lnTo>
                    <a:pt x="234" y="60"/>
                  </a:lnTo>
                  <a:lnTo>
                    <a:pt x="326" y="5"/>
                  </a:lnTo>
                  <a:lnTo>
                    <a:pt x="267" y="60"/>
                  </a:lnTo>
                  <a:lnTo>
                    <a:pt x="355" y="10"/>
                  </a:lnTo>
                  <a:lnTo>
                    <a:pt x="284" y="62"/>
                  </a:lnTo>
                  <a:lnTo>
                    <a:pt x="369" y="12"/>
                  </a:lnTo>
                  <a:lnTo>
                    <a:pt x="310" y="64"/>
                  </a:lnTo>
                  <a:lnTo>
                    <a:pt x="390" y="17"/>
                  </a:lnTo>
                  <a:lnTo>
                    <a:pt x="326" y="67"/>
                  </a:lnTo>
                  <a:lnTo>
                    <a:pt x="404" y="22"/>
                  </a:lnTo>
                  <a:lnTo>
                    <a:pt x="348" y="69"/>
                  </a:lnTo>
                  <a:lnTo>
                    <a:pt x="421" y="27"/>
                  </a:lnTo>
                  <a:lnTo>
                    <a:pt x="362" y="74"/>
                  </a:lnTo>
                  <a:lnTo>
                    <a:pt x="433" y="31"/>
                  </a:lnTo>
                  <a:lnTo>
                    <a:pt x="376" y="76"/>
                  </a:lnTo>
                  <a:lnTo>
                    <a:pt x="447" y="36"/>
                  </a:lnTo>
                  <a:lnTo>
                    <a:pt x="381" y="79"/>
                  </a:lnTo>
                  <a:lnTo>
                    <a:pt x="449" y="36"/>
                  </a:lnTo>
                  <a:lnTo>
                    <a:pt x="388" y="79"/>
                  </a:lnTo>
                  <a:lnTo>
                    <a:pt x="456" y="38"/>
                  </a:lnTo>
                  <a:lnTo>
                    <a:pt x="397" y="81"/>
                  </a:lnTo>
                  <a:lnTo>
                    <a:pt x="466" y="43"/>
                  </a:lnTo>
                  <a:lnTo>
                    <a:pt x="400" y="83"/>
                  </a:lnTo>
                  <a:lnTo>
                    <a:pt x="466" y="43"/>
                  </a:lnTo>
                  <a:lnTo>
                    <a:pt x="416" y="88"/>
                  </a:lnTo>
                  <a:lnTo>
                    <a:pt x="483" y="50"/>
                  </a:lnTo>
                  <a:lnTo>
                    <a:pt x="416" y="88"/>
                  </a:lnTo>
                  <a:lnTo>
                    <a:pt x="483" y="50"/>
                  </a:lnTo>
                  <a:lnTo>
                    <a:pt x="426" y="93"/>
                  </a:lnTo>
                  <a:lnTo>
                    <a:pt x="490" y="55"/>
                  </a:lnTo>
                  <a:lnTo>
                    <a:pt x="426" y="93"/>
                  </a:lnTo>
                  <a:lnTo>
                    <a:pt x="492" y="55"/>
                  </a:lnTo>
                  <a:lnTo>
                    <a:pt x="447" y="100"/>
                  </a:lnTo>
                  <a:lnTo>
                    <a:pt x="511" y="62"/>
                  </a:lnTo>
                  <a:lnTo>
                    <a:pt x="454" y="102"/>
                  </a:lnTo>
                  <a:lnTo>
                    <a:pt x="518" y="67"/>
                  </a:lnTo>
                  <a:lnTo>
                    <a:pt x="473" y="112"/>
                  </a:lnTo>
                  <a:lnTo>
                    <a:pt x="535" y="76"/>
                  </a:lnTo>
                  <a:lnTo>
                    <a:pt x="475" y="112"/>
                  </a:lnTo>
                  <a:lnTo>
                    <a:pt x="537" y="79"/>
                  </a:lnTo>
                  <a:lnTo>
                    <a:pt x="492" y="121"/>
                  </a:lnTo>
                  <a:lnTo>
                    <a:pt x="551" y="86"/>
                  </a:lnTo>
                  <a:lnTo>
                    <a:pt x="504" y="129"/>
                  </a:lnTo>
                  <a:lnTo>
                    <a:pt x="563" y="93"/>
                  </a:lnTo>
                  <a:lnTo>
                    <a:pt x="523" y="138"/>
                  </a:lnTo>
                  <a:lnTo>
                    <a:pt x="580" y="105"/>
                  </a:lnTo>
                  <a:lnTo>
                    <a:pt x="523" y="140"/>
                  </a:lnTo>
                  <a:lnTo>
                    <a:pt x="582" y="107"/>
                  </a:lnTo>
                  <a:lnTo>
                    <a:pt x="535" y="147"/>
                  </a:lnTo>
                  <a:lnTo>
                    <a:pt x="591" y="114"/>
                  </a:lnTo>
                  <a:lnTo>
                    <a:pt x="539" y="150"/>
                  </a:lnTo>
                  <a:lnTo>
                    <a:pt x="594" y="117"/>
                  </a:lnTo>
                  <a:lnTo>
                    <a:pt x="551" y="159"/>
                  </a:lnTo>
                  <a:lnTo>
                    <a:pt x="608" y="126"/>
                  </a:lnTo>
                  <a:lnTo>
                    <a:pt x="563" y="166"/>
                  </a:lnTo>
                  <a:lnTo>
                    <a:pt x="617" y="133"/>
                  </a:lnTo>
                  <a:lnTo>
                    <a:pt x="565" y="169"/>
                  </a:lnTo>
                  <a:lnTo>
                    <a:pt x="620" y="136"/>
                  </a:lnTo>
                  <a:lnTo>
                    <a:pt x="570" y="171"/>
                  </a:lnTo>
                  <a:lnTo>
                    <a:pt x="625" y="140"/>
                  </a:lnTo>
                  <a:lnTo>
                    <a:pt x="577" y="176"/>
                  </a:lnTo>
                  <a:lnTo>
                    <a:pt x="632" y="145"/>
                  </a:lnTo>
                  <a:lnTo>
                    <a:pt x="584" y="183"/>
                  </a:lnTo>
                  <a:lnTo>
                    <a:pt x="639" y="152"/>
                  </a:lnTo>
                  <a:lnTo>
                    <a:pt x="589" y="188"/>
                  </a:lnTo>
                  <a:lnTo>
                    <a:pt x="644" y="155"/>
                  </a:lnTo>
                  <a:lnTo>
                    <a:pt x="591" y="190"/>
                  </a:lnTo>
                  <a:lnTo>
                    <a:pt x="646" y="159"/>
                  </a:lnTo>
                  <a:lnTo>
                    <a:pt x="603" y="202"/>
                  </a:lnTo>
                  <a:lnTo>
                    <a:pt x="658" y="169"/>
                  </a:lnTo>
                  <a:lnTo>
                    <a:pt x="617" y="214"/>
                  </a:lnTo>
                  <a:lnTo>
                    <a:pt x="672" y="183"/>
                  </a:lnTo>
                  <a:lnTo>
                    <a:pt x="629" y="226"/>
                  </a:lnTo>
                  <a:lnTo>
                    <a:pt x="681" y="195"/>
                  </a:lnTo>
                  <a:lnTo>
                    <a:pt x="629" y="228"/>
                  </a:lnTo>
                  <a:lnTo>
                    <a:pt x="684" y="197"/>
                  </a:lnTo>
                  <a:lnTo>
                    <a:pt x="639" y="238"/>
                  </a:lnTo>
                  <a:lnTo>
                    <a:pt x="691" y="207"/>
                  </a:lnTo>
                  <a:lnTo>
                    <a:pt x="646" y="247"/>
                  </a:lnTo>
                  <a:lnTo>
                    <a:pt x="700" y="216"/>
                  </a:lnTo>
                  <a:lnTo>
                    <a:pt x="655" y="254"/>
                  </a:lnTo>
                  <a:lnTo>
                    <a:pt x="707" y="226"/>
                  </a:lnTo>
                  <a:lnTo>
                    <a:pt x="662" y="266"/>
                  </a:lnTo>
                  <a:lnTo>
                    <a:pt x="715" y="235"/>
                  </a:lnTo>
                  <a:lnTo>
                    <a:pt x="672" y="278"/>
                  </a:lnTo>
                  <a:lnTo>
                    <a:pt x="724" y="247"/>
                  </a:lnTo>
                  <a:lnTo>
                    <a:pt x="674" y="280"/>
                  </a:lnTo>
                  <a:lnTo>
                    <a:pt x="726" y="249"/>
                  </a:lnTo>
                  <a:lnTo>
                    <a:pt x="681" y="290"/>
                  </a:lnTo>
                  <a:lnTo>
                    <a:pt x="733" y="259"/>
                  </a:lnTo>
                  <a:lnTo>
                    <a:pt x="691" y="304"/>
                  </a:lnTo>
                  <a:lnTo>
                    <a:pt x="743" y="273"/>
                  </a:lnTo>
                  <a:lnTo>
                    <a:pt x="698" y="316"/>
                  </a:lnTo>
                  <a:lnTo>
                    <a:pt x="750" y="287"/>
                  </a:lnTo>
                  <a:lnTo>
                    <a:pt x="703" y="325"/>
                  </a:lnTo>
                  <a:lnTo>
                    <a:pt x="755" y="295"/>
                  </a:lnTo>
                  <a:lnTo>
                    <a:pt x="710" y="335"/>
                  </a:lnTo>
                  <a:lnTo>
                    <a:pt x="762" y="306"/>
                  </a:lnTo>
                  <a:lnTo>
                    <a:pt x="712" y="340"/>
                  </a:lnTo>
                  <a:lnTo>
                    <a:pt x="764" y="311"/>
                  </a:lnTo>
                  <a:lnTo>
                    <a:pt x="717" y="351"/>
                  </a:lnTo>
                  <a:lnTo>
                    <a:pt x="769" y="321"/>
                  </a:lnTo>
                  <a:lnTo>
                    <a:pt x="722" y="359"/>
                  </a:lnTo>
                  <a:lnTo>
                    <a:pt x="774" y="328"/>
                  </a:lnTo>
                  <a:lnTo>
                    <a:pt x="724" y="366"/>
                  </a:lnTo>
                  <a:lnTo>
                    <a:pt x="776" y="335"/>
                  </a:lnTo>
                  <a:lnTo>
                    <a:pt x="729" y="375"/>
                  </a:lnTo>
                  <a:lnTo>
                    <a:pt x="781" y="344"/>
                  </a:lnTo>
                  <a:lnTo>
                    <a:pt x="736" y="389"/>
                  </a:lnTo>
                  <a:lnTo>
                    <a:pt x="788" y="359"/>
                  </a:lnTo>
                  <a:lnTo>
                    <a:pt x="736" y="394"/>
                  </a:lnTo>
                  <a:lnTo>
                    <a:pt x="788" y="363"/>
                  </a:lnTo>
                  <a:lnTo>
                    <a:pt x="738" y="399"/>
                  </a:lnTo>
                  <a:lnTo>
                    <a:pt x="790" y="368"/>
                  </a:lnTo>
                  <a:lnTo>
                    <a:pt x="738" y="399"/>
                  </a:lnTo>
                  <a:lnTo>
                    <a:pt x="790" y="368"/>
                  </a:lnTo>
                  <a:lnTo>
                    <a:pt x="745" y="415"/>
                  </a:lnTo>
                  <a:lnTo>
                    <a:pt x="797" y="387"/>
                  </a:lnTo>
                  <a:lnTo>
                    <a:pt x="750" y="432"/>
                  </a:lnTo>
                  <a:lnTo>
                    <a:pt x="802" y="404"/>
                  </a:lnTo>
                  <a:lnTo>
                    <a:pt x="750" y="434"/>
                  </a:lnTo>
                  <a:lnTo>
                    <a:pt x="805" y="404"/>
                  </a:lnTo>
                  <a:lnTo>
                    <a:pt x="755" y="451"/>
                  </a:lnTo>
                  <a:lnTo>
                    <a:pt x="809" y="420"/>
                  </a:lnTo>
                  <a:lnTo>
                    <a:pt x="757" y="453"/>
                  </a:lnTo>
                  <a:lnTo>
                    <a:pt x="809" y="423"/>
                  </a:lnTo>
                  <a:lnTo>
                    <a:pt x="760" y="470"/>
                  </a:lnTo>
                  <a:lnTo>
                    <a:pt x="814" y="439"/>
                  </a:lnTo>
                  <a:lnTo>
                    <a:pt x="764" y="482"/>
                  </a:lnTo>
                  <a:lnTo>
                    <a:pt x="816" y="451"/>
                  </a:lnTo>
                  <a:lnTo>
                    <a:pt x="764" y="487"/>
                  </a:lnTo>
                  <a:lnTo>
                    <a:pt x="819" y="456"/>
                  </a:lnTo>
                  <a:lnTo>
                    <a:pt x="767" y="506"/>
                  </a:lnTo>
                  <a:lnTo>
                    <a:pt x="823" y="475"/>
                  </a:lnTo>
                  <a:lnTo>
                    <a:pt x="767" y="506"/>
                  </a:lnTo>
                  <a:lnTo>
                    <a:pt x="823" y="475"/>
                  </a:lnTo>
                  <a:lnTo>
                    <a:pt x="769" y="520"/>
                  </a:lnTo>
                  <a:lnTo>
                    <a:pt x="826" y="489"/>
                  </a:lnTo>
                  <a:lnTo>
                    <a:pt x="771" y="541"/>
                  </a:lnTo>
                  <a:lnTo>
                    <a:pt x="828" y="508"/>
                  </a:lnTo>
                  <a:lnTo>
                    <a:pt x="774" y="551"/>
                  </a:lnTo>
                  <a:lnTo>
                    <a:pt x="831" y="517"/>
                  </a:lnTo>
                  <a:lnTo>
                    <a:pt x="774" y="562"/>
                  </a:lnTo>
                  <a:lnTo>
                    <a:pt x="831" y="529"/>
                  </a:lnTo>
                  <a:lnTo>
                    <a:pt x="774" y="574"/>
                  </a:lnTo>
                  <a:lnTo>
                    <a:pt x="833" y="541"/>
                  </a:lnTo>
                  <a:lnTo>
                    <a:pt x="774" y="589"/>
                  </a:lnTo>
                  <a:lnTo>
                    <a:pt x="833" y="555"/>
                  </a:lnTo>
                  <a:lnTo>
                    <a:pt x="774" y="605"/>
                  </a:lnTo>
                  <a:lnTo>
                    <a:pt x="833" y="572"/>
                  </a:lnTo>
                  <a:lnTo>
                    <a:pt x="774" y="608"/>
                  </a:lnTo>
                  <a:lnTo>
                    <a:pt x="833" y="572"/>
                  </a:lnTo>
                  <a:lnTo>
                    <a:pt x="774" y="624"/>
                  </a:lnTo>
                  <a:lnTo>
                    <a:pt x="835" y="589"/>
                  </a:lnTo>
                  <a:lnTo>
                    <a:pt x="771" y="645"/>
                  </a:lnTo>
                  <a:lnTo>
                    <a:pt x="833" y="610"/>
                  </a:lnTo>
                  <a:lnTo>
                    <a:pt x="769" y="662"/>
                  </a:lnTo>
                  <a:lnTo>
                    <a:pt x="833" y="627"/>
                  </a:lnTo>
                  <a:lnTo>
                    <a:pt x="767" y="683"/>
                  </a:lnTo>
                  <a:lnTo>
                    <a:pt x="833" y="645"/>
                  </a:lnTo>
                  <a:lnTo>
                    <a:pt x="764" y="700"/>
                  </a:lnTo>
                  <a:lnTo>
                    <a:pt x="831" y="662"/>
                  </a:lnTo>
                  <a:lnTo>
                    <a:pt x="762" y="710"/>
                  </a:lnTo>
                  <a:lnTo>
                    <a:pt x="828" y="672"/>
                  </a:lnTo>
                  <a:lnTo>
                    <a:pt x="757" y="728"/>
                  </a:lnTo>
                  <a:lnTo>
                    <a:pt x="826" y="688"/>
                  </a:lnTo>
                  <a:lnTo>
                    <a:pt x="750" y="752"/>
                  </a:lnTo>
                  <a:lnTo>
                    <a:pt x="823" y="710"/>
                  </a:lnTo>
                  <a:lnTo>
                    <a:pt x="741" y="781"/>
                  </a:lnTo>
                  <a:lnTo>
                    <a:pt x="816" y="736"/>
                  </a:lnTo>
                  <a:lnTo>
                    <a:pt x="741" y="781"/>
                  </a:lnTo>
                  <a:lnTo>
                    <a:pt x="816" y="738"/>
                  </a:lnTo>
                  <a:lnTo>
                    <a:pt x="731" y="804"/>
                  </a:lnTo>
                  <a:lnTo>
                    <a:pt x="812" y="757"/>
                  </a:lnTo>
                  <a:lnTo>
                    <a:pt x="719" y="830"/>
                  </a:lnTo>
                  <a:lnTo>
                    <a:pt x="802" y="781"/>
                  </a:lnTo>
                  <a:lnTo>
                    <a:pt x="712" y="842"/>
                  </a:lnTo>
                  <a:lnTo>
                    <a:pt x="800" y="793"/>
                  </a:lnTo>
                  <a:lnTo>
                    <a:pt x="696" y="871"/>
                  </a:lnTo>
                  <a:lnTo>
                    <a:pt x="790" y="814"/>
                  </a:lnTo>
                  <a:lnTo>
                    <a:pt x="674" y="904"/>
                  </a:lnTo>
                  <a:lnTo>
                    <a:pt x="778" y="842"/>
                  </a:lnTo>
                  <a:lnTo>
                    <a:pt x="646" y="937"/>
                  </a:lnTo>
                  <a:lnTo>
                    <a:pt x="767" y="868"/>
                  </a:lnTo>
                  <a:lnTo>
                    <a:pt x="610" y="975"/>
                  </a:lnTo>
                  <a:lnTo>
                    <a:pt x="750" y="894"/>
                  </a:lnTo>
                  <a:lnTo>
                    <a:pt x="589" y="994"/>
                  </a:lnTo>
                  <a:lnTo>
                    <a:pt x="745" y="906"/>
                  </a:lnTo>
                  <a:lnTo>
                    <a:pt x="580" y="1004"/>
                  </a:lnTo>
                  <a:lnTo>
                    <a:pt x="741" y="911"/>
                  </a:lnTo>
                  <a:lnTo>
                    <a:pt x="513" y="1049"/>
                  </a:lnTo>
                  <a:lnTo>
                    <a:pt x="733" y="923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0" name="Freeform 3145"/>
            <p:cNvSpPr/>
            <p:nvPr/>
          </p:nvSpPr>
          <p:spPr bwMode="auto">
            <a:xfrm>
              <a:off x="6408738" y="1855788"/>
              <a:ext cx="849313" cy="1174750"/>
            </a:xfrm>
            <a:custGeom>
              <a:avLst/>
              <a:gdLst>
                <a:gd name="T0" fmla="*/ 319 w 535"/>
                <a:gd name="T1" fmla="*/ 64 h 740"/>
                <a:gd name="T2" fmla="*/ 390 w 535"/>
                <a:gd name="T3" fmla="*/ 33 h 740"/>
                <a:gd name="T4" fmla="*/ 447 w 535"/>
                <a:gd name="T5" fmla="*/ 14 h 740"/>
                <a:gd name="T6" fmla="*/ 487 w 535"/>
                <a:gd name="T7" fmla="*/ 7 h 740"/>
                <a:gd name="T8" fmla="*/ 501 w 535"/>
                <a:gd name="T9" fmla="*/ 5 h 740"/>
                <a:gd name="T10" fmla="*/ 535 w 535"/>
                <a:gd name="T11" fmla="*/ 0 h 740"/>
                <a:gd name="T12" fmla="*/ 253 w 535"/>
                <a:gd name="T13" fmla="*/ 180 h 740"/>
                <a:gd name="T14" fmla="*/ 234 w 535"/>
                <a:gd name="T15" fmla="*/ 197 h 740"/>
                <a:gd name="T16" fmla="*/ 203 w 535"/>
                <a:gd name="T17" fmla="*/ 227 h 740"/>
                <a:gd name="T18" fmla="*/ 201 w 535"/>
                <a:gd name="T19" fmla="*/ 227 h 740"/>
                <a:gd name="T20" fmla="*/ 175 w 535"/>
                <a:gd name="T21" fmla="*/ 261 h 740"/>
                <a:gd name="T22" fmla="*/ 158 w 535"/>
                <a:gd name="T23" fmla="*/ 282 h 740"/>
                <a:gd name="T24" fmla="*/ 153 w 535"/>
                <a:gd name="T25" fmla="*/ 287 h 740"/>
                <a:gd name="T26" fmla="*/ 142 w 535"/>
                <a:gd name="T27" fmla="*/ 306 h 740"/>
                <a:gd name="T28" fmla="*/ 137 w 535"/>
                <a:gd name="T29" fmla="*/ 315 h 740"/>
                <a:gd name="T30" fmla="*/ 118 w 535"/>
                <a:gd name="T31" fmla="*/ 344 h 740"/>
                <a:gd name="T32" fmla="*/ 111 w 535"/>
                <a:gd name="T33" fmla="*/ 365 h 740"/>
                <a:gd name="T34" fmla="*/ 106 w 535"/>
                <a:gd name="T35" fmla="*/ 375 h 740"/>
                <a:gd name="T36" fmla="*/ 101 w 535"/>
                <a:gd name="T37" fmla="*/ 384 h 740"/>
                <a:gd name="T38" fmla="*/ 97 w 535"/>
                <a:gd name="T39" fmla="*/ 393 h 740"/>
                <a:gd name="T40" fmla="*/ 94 w 535"/>
                <a:gd name="T41" fmla="*/ 403 h 740"/>
                <a:gd name="T42" fmla="*/ 89 w 535"/>
                <a:gd name="T43" fmla="*/ 415 h 740"/>
                <a:gd name="T44" fmla="*/ 85 w 535"/>
                <a:gd name="T45" fmla="*/ 429 h 740"/>
                <a:gd name="T46" fmla="*/ 82 w 535"/>
                <a:gd name="T47" fmla="*/ 434 h 740"/>
                <a:gd name="T48" fmla="*/ 80 w 535"/>
                <a:gd name="T49" fmla="*/ 448 h 740"/>
                <a:gd name="T50" fmla="*/ 78 w 535"/>
                <a:gd name="T51" fmla="*/ 450 h 740"/>
                <a:gd name="T52" fmla="*/ 75 w 535"/>
                <a:gd name="T53" fmla="*/ 460 h 740"/>
                <a:gd name="T54" fmla="*/ 73 w 535"/>
                <a:gd name="T55" fmla="*/ 474 h 740"/>
                <a:gd name="T56" fmla="*/ 71 w 535"/>
                <a:gd name="T57" fmla="*/ 486 h 740"/>
                <a:gd name="T58" fmla="*/ 66 w 535"/>
                <a:gd name="T59" fmla="*/ 507 h 740"/>
                <a:gd name="T60" fmla="*/ 63 w 535"/>
                <a:gd name="T61" fmla="*/ 524 h 740"/>
                <a:gd name="T62" fmla="*/ 63 w 535"/>
                <a:gd name="T63" fmla="*/ 526 h 740"/>
                <a:gd name="T64" fmla="*/ 63 w 535"/>
                <a:gd name="T65" fmla="*/ 533 h 740"/>
                <a:gd name="T66" fmla="*/ 63 w 535"/>
                <a:gd name="T67" fmla="*/ 533 h 740"/>
                <a:gd name="T68" fmla="*/ 61 w 535"/>
                <a:gd name="T69" fmla="*/ 550 h 740"/>
                <a:gd name="T70" fmla="*/ 61 w 535"/>
                <a:gd name="T71" fmla="*/ 552 h 740"/>
                <a:gd name="T72" fmla="*/ 61 w 535"/>
                <a:gd name="T73" fmla="*/ 552 h 740"/>
                <a:gd name="T74" fmla="*/ 61 w 535"/>
                <a:gd name="T75" fmla="*/ 567 h 740"/>
                <a:gd name="T76" fmla="*/ 61 w 535"/>
                <a:gd name="T77" fmla="*/ 581 h 740"/>
                <a:gd name="T78" fmla="*/ 61 w 535"/>
                <a:gd name="T79" fmla="*/ 595 h 740"/>
                <a:gd name="T80" fmla="*/ 61 w 535"/>
                <a:gd name="T81" fmla="*/ 600 h 740"/>
                <a:gd name="T82" fmla="*/ 61 w 535"/>
                <a:gd name="T83" fmla="*/ 616 h 740"/>
                <a:gd name="T84" fmla="*/ 61 w 535"/>
                <a:gd name="T85" fmla="*/ 635 h 740"/>
                <a:gd name="T86" fmla="*/ 66 w 535"/>
                <a:gd name="T87" fmla="*/ 657 h 740"/>
                <a:gd name="T88" fmla="*/ 68 w 535"/>
                <a:gd name="T89" fmla="*/ 673 h 740"/>
                <a:gd name="T90" fmla="*/ 68 w 535"/>
                <a:gd name="T91" fmla="*/ 680 h 740"/>
                <a:gd name="T92" fmla="*/ 56 w 535"/>
                <a:gd name="T93" fmla="*/ 704 h 740"/>
                <a:gd name="T94" fmla="*/ 26 w 535"/>
                <a:gd name="T95" fmla="*/ 735 h 740"/>
                <a:gd name="T96" fmla="*/ 21 w 535"/>
                <a:gd name="T97" fmla="*/ 740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35" h="740">
                  <a:moveTo>
                    <a:pt x="293" y="78"/>
                  </a:moveTo>
                  <a:lnTo>
                    <a:pt x="319" y="64"/>
                  </a:lnTo>
                  <a:lnTo>
                    <a:pt x="210" y="137"/>
                  </a:lnTo>
                  <a:lnTo>
                    <a:pt x="390" y="33"/>
                  </a:lnTo>
                  <a:lnTo>
                    <a:pt x="165" y="178"/>
                  </a:lnTo>
                  <a:lnTo>
                    <a:pt x="447" y="14"/>
                  </a:lnTo>
                  <a:lnTo>
                    <a:pt x="139" y="206"/>
                  </a:lnTo>
                  <a:lnTo>
                    <a:pt x="487" y="7"/>
                  </a:lnTo>
                  <a:lnTo>
                    <a:pt x="130" y="218"/>
                  </a:lnTo>
                  <a:lnTo>
                    <a:pt x="501" y="5"/>
                  </a:lnTo>
                  <a:lnTo>
                    <a:pt x="111" y="244"/>
                  </a:lnTo>
                  <a:lnTo>
                    <a:pt x="535" y="0"/>
                  </a:lnTo>
                  <a:lnTo>
                    <a:pt x="92" y="273"/>
                  </a:lnTo>
                  <a:lnTo>
                    <a:pt x="253" y="180"/>
                  </a:lnTo>
                  <a:lnTo>
                    <a:pt x="87" y="280"/>
                  </a:lnTo>
                  <a:lnTo>
                    <a:pt x="234" y="197"/>
                  </a:lnTo>
                  <a:lnTo>
                    <a:pt x="75" y="301"/>
                  </a:lnTo>
                  <a:lnTo>
                    <a:pt x="203" y="227"/>
                  </a:lnTo>
                  <a:lnTo>
                    <a:pt x="75" y="301"/>
                  </a:lnTo>
                  <a:lnTo>
                    <a:pt x="201" y="227"/>
                  </a:lnTo>
                  <a:lnTo>
                    <a:pt x="63" y="325"/>
                  </a:lnTo>
                  <a:lnTo>
                    <a:pt x="175" y="261"/>
                  </a:lnTo>
                  <a:lnTo>
                    <a:pt x="54" y="341"/>
                  </a:lnTo>
                  <a:lnTo>
                    <a:pt x="158" y="282"/>
                  </a:lnTo>
                  <a:lnTo>
                    <a:pt x="52" y="346"/>
                  </a:lnTo>
                  <a:lnTo>
                    <a:pt x="153" y="287"/>
                  </a:lnTo>
                  <a:lnTo>
                    <a:pt x="47" y="360"/>
                  </a:lnTo>
                  <a:lnTo>
                    <a:pt x="142" y="306"/>
                  </a:lnTo>
                  <a:lnTo>
                    <a:pt x="42" y="370"/>
                  </a:lnTo>
                  <a:lnTo>
                    <a:pt x="137" y="315"/>
                  </a:lnTo>
                  <a:lnTo>
                    <a:pt x="33" y="393"/>
                  </a:lnTo>
                  <a:lnTo>
                    <a:pt x="118" y="344"/>
                  </a:lnTo>
                  <a:lnTo>
                    <a:pt x="28" y="412"/>
                  </a:lnTo>
                  <a:lnTo>
                    <a:pt x="111" y="365"/>
                  </a:lnTo>
                  <a:lnTo>
                    <a:pt x="23" y="422"/>
                  </a:lnTo>
                  <a:lnTo>
                    <a:pt x="106" y="375"/>
                  </a:lnTo>
                  <a:lnTo>
                    <a:pt x="23" y="429"/>
                  </a:lnTo>
                  <a:lnTo>
                    <a:pt x="101" y="384"/>
                  </a:lnTo>
                  <a:lnTo>
                    <a:pt x="21" y="439"/>
                  </a:lnTo>
                  <a:lnTo>
                    <a:pt x="97" y="393"/>
                  </a:lnTo>
                  <a:lnTo>
                    <a:pt x="18" y="446"/>
                  </a:lnTo>
                  <a:lnTo>
                    <a:pt x="94" y="403"/>
                  </a:lnTo>
                  <a:lnTo>
                    <a:pt x="16" y="458"/>
                  </a:lnTo>
                  <a:lnTo>
                    <a:pt x="89" y="415"/>
                  </a:lnTo>
                  <a:lnTo>
                    <a:pt x="11" y="472"/>
                  </a:lnTo>
                  <a:lnTo>
                    <a:pt x="85" y="429"/>
                  </a:lnTo>
                  <a:lnTo>
                    <a:pt x="11" y="476"/>
                  </a:lnTo>
                  <a:lnTo>
                    <a:pt x="82" y="434"/>
                  </a:lnTo>
                  <a:lnTo>
                    <a:pt x="9" y="488"/>
                  </a:lnTo>
                  <a:lnTo>
                    <a:pt x="80" y="448"/>
                  </a:lnTo>
                  <a:lnTo>
                    <a:pt x="9" y="491"/>
                  </a:lnTo>
                  <a:lnTo>
                    <a:pt x="78" y="450"/>
                  </a:lnTo>
                  <a:lnTo>
                    <a:pt x="7" y="500"/>
                  </a:lnTo>
                  <a:lnTo>
                    <a:pt x="75" y="460"/>
                  </a:lnTo>
                  <a:lnTo>
                    <a:pt x="4" y="514"/>
                  </a:lnTo>
                  <a:lnTo>
                    <a:pt x="73" y="474"/>
                  </a:lnTo>
                  <a:lnTo>
                    <a:pt x="4" y="524"/>
                  </a:lnTo>
                  <a:lnTo>
                    <a:pt x="71" y="486"/>
                  </a:lnTo>
                  <a:lnTo>
                    <a:pt x="2" y="545"/>
                  </a:lnTo>
                  <a:lnTo>
                    <a:pt x="66" y="507"/>
                  </a:lnTo>
                  <a:lnTo>
                    <a:pt x="2" y="559"/>
                  </a:lnTo>
                  <a:lnTo>
                    <a:pt x="63" y="524"/>
                  </a:lnTo>
                  <a:lnTo>
                    <a:pt x="2" y="564"/>
                  </a:lnTo>
                  <a:lnTo>
                    <a:pt x="63" y="526"/>
                  </a:lnTo>
                  <a:lnTo>
                    <a:pt x="2" y="569"/>
                  </a:lnTo>
                  <a:lnTo>
                    <a:pt x="63" y="533"/>
                  </a:lnTo>
                  <a:lnTo>
                    <a:pt x="2" y="569"/>
                  </a:lnTo>
                  <a:lnTo>
                    <a:pt x="63" y="533"/>
                  </a:lnTo>
                  <a:lnTo>
                    <a:pt x="0" y="586"/>
                  </a:lnTo>
                  <a:lnTo>
                    <a:pt x="61" y="550"/>
                  </a:lnTo>
                  <a:lnTo>
                    <a:pt x="0" y="588"/>
                  </a:lnTo>
                  <a:lnTo>
                    <a:pt x="61" y="552"/>
                  </a:lnTo>
                  <a:lnTo>
                    <a:pt x="0" y="588"/>
                  </a:lnTo>
                  <a:lnTo>
                    <a:pt x="61" y="552"/>
                  </a:lnTo>
                  <a:lnTo>
                    <a:pt x="0" y="602"/>
                  </a:lnTo>
                  <a:lnTo>
                    <a:pt x="61" y="567"/>
                  </a:lnTo>
                  <a:lnTo>
                    <a:pt x="2" y="614"/>
                  </a:lnTo>
                  <a:lnTo>
                    <a:pt x="61" y="581"/>
                  </a:lnTo>
                  <a:lnTo>
                    <a:pt x="2" y="628"/>
                  </a:lnTo>
                  <a:lnTo>
                    <a:pt x="61" y="595"/>
                  </a:lnTo>
                  <a:lnTo>
                    <a:pt x="2" y="635"/>
                  </a:lnTo>
                  <a:lnTo>
                    <a:pt x="61" y="600"/>
                  </a:lnTo>
                  <a:lnTo>
                    <a:pt x="4" y="650"/>
                  </a:lnTo>
                  <a:lnTo>
                    <a:pt x="61" y="616"/>
                  </a:lnTo>
                  <a:lnTo>
                    <a:pt x="7" y="669"/>
                  </a:lnTo>
                  <a:lnTo>
                    <a:pt x="61" y="635"/>
                  </a:lnTo>
                  <a:lnTo>
                    <a:pt x="9" y="688"/>
                  </a:lnTo>
                  <a:lnTo>
                    <a:pt x="66" y="657"/>
                  </a:lnTo>
                  <a:lnTo>
                    <a:pt x="11" y="704"/>
                  </a:lnTo>
                  <a:lnTo>
                    <a:pt x="68" y="673"/>
                  </a:lnTo>
                  <a:lnTo>
                    <a:pt x="14" y="711"/>
                  </a:lnTo>
                  <a:lnTo>
                    <a:pt x="68" y="680"/>
                  </a:lnTo>
                  <a:lnTo>
                    <a:pt x="16" y="728"/>
                  </a:lnTo>
                  <a:lnTo>
                    <a:pt x="56" y="704"/>
                  </a:lnTo>
                  <a:lnTo>
                    <a:pt x="18" y="737"/>
                  </a:lnTo>
                  <a:lnTo>
                    <a:pt x="26" y="735"/>
                  </a:lnTo>
                  <a:lnTo>
                    <a:pt x="21" y="740"/>
                  </a:lnTo>
                  <a:lnTo>
                    <a:pt x="21" y="740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1" name="Freeform 3146"/>
            <p:cNvSpPr/>
            <p:nvPr/>
          </p:nvSpPr>
          <p:spPr bwMode="auto">
            <a:xfrm>
              <a:off x="6450013" y="3436938"/>
              <a:ext cx="517525" cy="519113"/>
            </a:xfrm>
            <a:custGeom>
              <a:avLst/>
              <a:gdLst>
                <a:gd name="T0" fmla="*/ 18 w 326"/>
                <a:gd name="T1" fmla="*/ 2 h 327"/>
                <a:gd name="T2" fmla="*/ 26 w 326"/>
                <a:gd name="T3" fmla="*/ 0 h 327"/>
                <a:gd name="T4" fmla="*/ 49 w 326"/>
                <a:gd name="T5" fmla="*/ 7 h 327"/>
                <a:gd name="T6" fmla="*/ 52 w 326"/>
                <a:gd name="T7" fmla="*/ 12 h 327"/>
                <a:gd name="T8" fmla="*/ 56 w 326"/>
                <a:gd name="T9" fmla="*/ 16 h 327"/>
                <a:gd name="T10" fmla="*/ 61 w 326"/>
                <a:gd name="T11" fmla="*/ 19 h 327"/>
                <a:gd name="T12" fmla="*/ 63 w 326"/>
                <a:gd name="T13" fmla="*/ 21 h 327"/>
                <a:gd name="T14" fmla="*/ 78 w 326"/>
                <a:gd name="T15" fmla="*/ 35 h 327"/>
                <a:gd name="T16" fmla="*/ 80 w 326"/>
                <a:gd name="T17" fmla="*/ 38 h 327"/>
                <a:gd name="T18" fmla="*/ 87 w 326"/>
                <a:gd name="T19" fmla="*/ 45 h 327"/>
                <a:gd name="T20" fmla="*/ 94 w 326"/>
                <a:gd name="T21" fmla="*/ 54 h 327"/>
                <a:gd name="T22" fmla="*/ 101 w 326"/>
                <a:gd name="T23" fmla="*/ 59 h 327"/>
                <a:gd name="T24" fmla="*/ 106 w 326"/>
                <a:gd name="T25" fmla="*/ 64 h 327"/>
                <a:gd name="T26" fmla="*/ 113 w 326"/>
                <a:gd name="T27" fmla="*/ 71 h 327"/>
                <a:gd name="T28" fmla="*/ 118 w 326"/>
                <a:gd name="T29" fmla="*/ 76 h 327"/>
                <a:gd name="T30" fmla="*/ 120 w 326"/>
                <a:gd name="T31" fmla="*/ 80 h 327"/>
                <a:gd name="T32" fmla="*/ 135 w 326"/>
                <a:gd name="T33" fmla="*/ 92 h 327"/>
                <a:gd name="T34" fmla="*/ 139 w 326"/>
                <a:gd name="T35" fmla="*/ 97 h 327"/>
                <a:gd name="T36" fmla="*/ 149 w 326"/>
                <a:gd name="T37" fmla="*/ 107 h 327"/>
                <a:gd name="T38" fmla="*/ 153 w 326"/>
                <a:gd name="T39" fmla="*/ 111 h 327"/>
                <a:gd name="T40" fmla="*/ 161 w 326"/>
                <a:gd name="T41" fmla="*/ 118 h 327"/>
                <a:gd name="T42" fmla="*/ 170 w 326"/>
                <a:gd name="T43" fmla="*/ 128 h 327"/>
                <a:gd name="T44" fmla="*/ 172 w 326"/>
                <a:gd name="T45" fmla="*/ 130 h 327"/>
                <a:gd name="T46" fmla="*/ 177 w 326"/>
                <a:gd name="T47" fmla="*/ 135 h 327"/>
                <a:gd name="T48" fmla="*/ 180 w 326"/>
                <a:gd name="T49" fmla="*/ 137 h 327"/>
                <a:gd name="T50" fmla="*/ 182 w 326"/>
                <a:gd name="T51" fmla="*/ 140 h 327"/>
                <a:gd name="T52" fmla="*/ 184 w 326"/>
                <a:gd name="T53" fmla="*/ 142 h 327"/>
                <a:gd name="T54" fmla="*/ 194 w 326"/>
                <a:gd name="T55" fmla="*/ 152 h 327"/>
                <a:gd name="T56" fmla="*/ 198 w 326"/>
                <a:gd name="T57" fmla="*/ 159 h 327"/>
                <a:gd name="T58" fmla="*/ 213 w 326"/>
                <a:gd name="T59" fmla="*/ 171 h 327"/>
                <a:gd name="T60" fmla="*/ 217 w 326"/>
                <a:gd name="T61" fmla="*/ 175 h 327"/>
                <a:gd name="T62" fmla="*/ 220 w 326"/>
                <a:gd name="T63" fmla="*/ 178 h 327"/>
                <a:gd name="T64" fmla="*/ 224 w 326"/>
                <a:gd name="T65" fmla="*/ 182 h 327"/>
                <a:gd name="T66" fmla="*/ 227 w 326"/>
                <a:gd name="T67" fmla="*/ 185 h 327"/>
                <a:gd name="T68" fmla="*/ 236 w 326"/>
                <a:gd name="T69" fmla="*/ 194 h 327"/>
                <a:gd name="T70" fmla="*/ 251 w 326"/>
                <a:gd name="T71" fmla="*/ 209 h 327"/>
                <a:gd name="T72" fmla="*/ 258 w 326"/>
                <a:gd name="T73" fmla="*/ 216 h 327"/>
                <a:gd name="T74" fmla="*/ 265 w 326"/>
                <a:gd name="T75" fmla="*/ 223 h 327"/>
                <a:gd name="T76" fmla="*/ 272 w 326"/>
                <a:gd name="T77" fmla="*/ 230 h 327"/>
                <a:gd name="T78" fmla="*/ 274 w 326"/>
                <a:gd name="T79" fmla="*/ 232 h 327"/>
                <a:gd name="T80" fmla="*/ 277 w 326"/>
                <a:gd name="T81" fmla="*/ 235 h 327"/>
                <a:gd name="T82" fmla="*/ 288 w 326"/>
                <a:gd name="T83" fmla="*/ 246 h 327"/>
                <a:gd name="T84" fmla="*/ 300 w 326"/>
                <a:gd name="T85" fmla="*/ 258 h 327"/>
                <a:gd name="T86" fmla="*/ 312 w 326"/>
                <a:gd name="T87" fmla="*/ 270 h 327"/>
                <a:gd name="T88" fmla="*/ 317 w 326"/>
                <a:gd name="T89" fmla="*/ 275 h 327"/>
                <a:gd name="T90" fmla="*/ 319 w 326"/>
                <a:gd name="T91" fmla="*/ 277 h 327"/>
                <a:gd name="T92" fmla="*/ 322 w 326"/>
                <a:gd name="T93" fmla="*/ 282 h 327"/>
                <a:gd name="T94" fmla="*/ 326 w 326"/>
                <a:gd name="T95" fmla="*/ 284 h 327"/>
                <a:gd name="T96" fmla="*/ 314 w 326"/>
                <a:gd name="T97" fmla="*/ 296 h 327"/>
                <a:gd name="T98" fmla="*/ 307 w 326"/>
                <a:gd name="T99" fmla="*/ 303 h 327"/>
                <a:gd name="T100" fmla="*/ 284 w 326"/>
                <a:gd name="T101" fmla="*/ 32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6" h="327">
                  <a:moveTo>
                    <a:pt x="14" y="5"/>
                  </a:moveTo>
                  <a:lnTo>
                    <a:pt x="18" y="2"/>
                  </a:lnTo>
                  <a:lnTo>
                    <a:pt x="7" y="12"/>
                  </a:lnTo>
                  <a:lnTo>
                    <a:pt x="26" y="0"/>
                  </a:lnTo>
                  <a:lnTo>
                    <a:pt x="0" y="35"/>
                  </a:lnTo>
                  <a:lnTo>
                    <a:pt x="49" y="7"/>
                  </a:lnTo>
                  <a:lnTo>
                    <a:pt x="2" y="40"/>
                  </a:lnTo>
                  <a:lnTo>
                    <a:pt x="52" y="12"/>
                  </a:lnTo>
                  <a:lnTo>
                    <a:pt x="4" y="45"/>
                  </a:lnTo>
                  <a:lnTo>
                    <a:pt x="56" y="16"/>
                  </a:lnTo>
                  <a:lnTo>
                    <a:pt x="7" y="50"/>
                  </a:lnTo>
                  <a:lnTo>
                    <a:pt x="61" y="19"/>
                  </a:lnTo>
                  <a:lnTo>
                    <a:pt x="9" y="52"/>
                  </a:lnTo>
                  <a:lnTo>
                    <a:pt x="63" y="21"/>
                  </a:lnTo>
                  <a:lnTo>
                    <a:pt x="23" y="66"/>
                  </a:lnTo>
                  <a:lnTo>
                    <a:pt x="78" y="35"/>
                  </a:lnTo>
                  <a:lnTo>
                    <a:pt x="26" y="69"/>
                  </a:lnTo>
                  <a:lnTo>
                    <a:pt x="80" y="38"/>
                  </a:lnTo>
                  <a:lnTo>
                    <a:pt x="33" y="76"/>
                  </a:lnTo>
                  <a:lnTo>
                    <a:pt x="87" y="45"/>
                  </a:lnTo>
                  <a:lnTo>
                    <a:pt x="42" y="85"/>
                  </a:lnTo>
                  <a:lnTo>
                    <a:pt x="94" y="54"/>
                  </a:lnTo>
                  <a:lnTo>
                    <a:pt x="47" y="90"/>
                  </a:lnTo>
                  <a:lnTo>
                    <a:pt x="101" y="59"/>
                  </a:lnTo>
                  <a:lnTo>
                    <a:pt x="52" y="95"/>
                  </a:lnTo>
                  <a:lnTo>
                    <a:pt x="106" y="64"/>
                  </a:lnTo>
                  <a:lnTo>
                    <a:pt x="59" y="102"/>
                  </a:lnTo>
                  <a:lnTo>
                    <a:pt x="113" y="71"/>
                  </a:lnTo>
                  <a:lnTo>
                    <a:pt x="63" y="107"/>
                  </a:lnTo>
                  <a:lnTo>
                    <a:pt x="118" y="76"/>
                  </a:lnTo>
                  <a:lnTo>
                    <a:pt x="68" y="111"/>
                  </a:lnTo>
                  <a:lnTo>
                    <a:pt x="120" y="80"/>
                  </a:lnTo>
                  <a:lnTo>
                    <a:pt x="80" y="123"/>
                  </a:lnTo>
                  <a:lnTo>
                    <a:pt x="135" y="92"/>
                  </a:lnTo>
                  <a:lnTo>
                    <a:pt x="85" y="128"/>
                  </a:lnTo>
                  <a:lnTo>
                    <a:pt x="139" y="97"/>
                  </a:lnTo>
                  <a:lnTo>
                    <a:pt x="94" y="137"/>
                  </a:lnTo>
                  <a:lnTo>
                    <a:pt x="149" y="107"/>
                  </a:lnTo>
                  <a:lnTo>
                    <a:pt x="99" y="142"/>
                  </a:lnTo>
                  <a:lnTo>
                    <a:pt x="153" y="111"/>
                  </a:lnTo>
                  <a:lnTo>
                    <a:pt x="106" y="149"/>
                  </a:lnTo>
                  <a:lnTo>
                    <a:pt x="161" y="118"/>
                  </a:lnTo>
                  <a:lnTo>
                    <a:pt x="116" y="159"/>
                  </a:lnTo>
                  <a:lnTo>
                    <a:pt x="170" y="128"/>
                  </a:lnTo>
                  <a:lnTo>
                    <a:pt x="118" y="161"/>
                  </a:lnTo>
                  <a:lnTo>
                    <a:pt x="172" y="130"/>
                  </a:lnTo>
                  <a:lnTo>
                    <a:pt x="123" y="166"/>
                  </a:lnTo>
                  <a:lnTo>
                    <a:pt x="177" y="135"/>
                  </a:lnTo>
                  <a:lnTo>
                    <a:pt x="125" y="168"/>
                  </a:lnTo>
                  <a:lnTo>
                    <a:pt x="180" y="137"/>
                  </a:lnTo>
                  <a:lnTo>
                    <a:pt x="127" y="171"/>
                  </a:lnTo>
                  <a:lnTo>
                    <a:pt x="182" y="140"/>
                  </a:lnTo>
                  <a:lnTo>
                    <a:pt x="130" y="173"/>
                  </a:lnTo>
                  <a:lnTo>
                    <a:pt x="184" y="142"/>
                  </a:lnTo>
                  <a:lnTo>
                    <a:pt x="139" y="182"/>
                  </a:lnTo>
                  <a:lnTo>
                    <a:pt x="194" y="152"/>
                  </a:lnTo>
                  <a:lnTo>
                    <a:pt x="146" y="190"/>
                  </a:lnTo>
                  <a:lnTo>
                    <a:pt x="198" y="159"/>
                  </a:lnTo>
                  <a:lnTo>
                    <a:pt x="161" y="204"/>
                  </a:lnTo>
                  <a:lnTo>
                    <a:pt x="213" y="171"/>
                  </a:lnTo>
                  <a:lnTo>
                    <a:pt x="163" y="206"/>
                  </a:lnTo>
                  <a:lnTo>
                    <a:pt x="217" y="175"/>
                  </a:lnTo>
                  <a:lnTo>
                    <a:pt x="165" y="209"/>
                  </a:lnTo>
                  <a:lnTo>
                    <a:pt x="220" y="178"/>
                  </a:lnTo>
                  <a:lnTo>
                    <a:pt x="170" y="213"/>
                  </a:lnTo>
                  <a:lnTo>
                    <a:pt x="224" y="182"/>
                  </a:lnTo>
                  <a:lnTo>
                    <a:pt x="172" y="216"/>
                  </a:lnTo>
                  <a:lnTo>
                    <a:pt x="227" y="185"/>
                  </a:lnTo>
                  <a:lnTo>
                    <a:pt x="184" y="227"/>
                  </a:lnTo>
                  <a:lnTo>
                    <a:pt x="236" y="194"/>
                  </a:lnTo>
                  <a:lnTo>
                    <a:pt x="196" y="239"/>
                  </a:lnTo>
                  <a:lnTo>
                    <a:pt x="251" y="209"/>
                  </a:lnTo>
                  <a:lnTo>
                    <a:pt x="203" y="246"/>
                  </a:lnTo>
                  <a:lnTo>
                    <a:pt x="258" y="216"/>
                  </a:lnTo>
                  <a:lnTo>
                    <a:pt x="210" y="254"/>
                  </a:lnTo>
                  <a:lnTo>
                    <a:pt x="265" y="223"/>
                  </a:lnTo>
                  <a:lnTo>
                    <a:pt x="217" y="261"/>
                  </a:lnTo>
                  <a:lnTo>
                    <a:pt x="272" y="230"/>
                  </a:lnTo>
                  <a:lnTo>
                    <a:pt x="220" y="263"/>
                  </a:lnTo>
                  <a:lnTo>
                    <a:pt x="274" y="232"/>
                  </a:lnTo>
                  <a:lnTo>
                    <a:pt x="222" y="265"/>
                  </a:lnTo>
                  <a:lnTo>
                    <a:pt x="277" y="235"/>
                  </a:lnTo>
                  <a:lnTo>
                    <a:pt x="236" y="280"/>
                  </a:lnTo>
                  <a:lnTo>
                    <a:pt x="288" y="246"/>
                  </a:lnTo>
                  <a:lnTo>
                    <a:pt x="246" y="289"/>
                  </a:lnTo>
                  <a:lnTo>
                    <a:pt x="300" y="258"/>
                  </a:lnTo>
                  <a:lnTo>
                    <a:pt x="260" y="303"/>
                  </a:lnTo>
                  <a:lnTo>
                    <a:pt x="312" y="270"/>
                  </a:lnTo>
                  <a:lnTo>
                    <a:pt x="262" y="306"/>
                  </a:lnTo>
                  <a:lnTo>
                    <a:pt x="317" y="275"/>
                  </a:lnTo>
                  <a:lnTo>
                    <a:pt x="265" y="308"/>
                  </a:lnTo>
                  <a:lnTo>
                    <a:pt x="319" y="277"/>
                  </a:lnTo>
                  <a:lnTo>
                    <a:pt x="269" y="313"/>
                  </a:lnTo>
                  <a:lnTo>
                    <a:pt x="322" y="282"/>
                  </a:lnTo>
                  <a:lnTo>
                    <a:pt x="272" y="315"/>
                  </a:lnTo>
                  <a:lnTo>
                    <a:pt x="326" y="284"/>
                  </a:lnTo>
                  <a:lnTo>
                    <a:pt x="274" y="318"/>
                  </a:lnTo>
                  <a:lnTo>
                    <a:pt x="314" y="296"/>
                  </a:lnTo>
                  <a:lnTo>
                    <a:pt x="277" y="320"/>
                  </a:lnTo>
                  <a:lnTo>
                    <a:pt x="307" y="303"/>
                  </a:lnTo>
                  <a:lnTo>
                    <a:pt x="284" y="327"/>
                  </a:lnTo>
                  <a:lnTo>
                    <a:pt x="284" y="327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2" name="Freeform 3147"/>
            <p:cNvSpPr/>
            <p:nvPr/>
          </p:nvSpPr>
          <p:spPr bwMode="auto">
            <a:xfrm>
              <a:off x="6577013" y="3313113"/>
              <a:ext cx="514350" cy="514350"/>
            </a:xfrm>
            <a:custGeom>
              <a:avLst/>
              <a:gdLst>
                <a:gd name="T0" fmla="*/ 19 w 324"/>
                <a:gd name="T1" fmla="*/ 0 h 324"/>
                <a:gd name="T2" fmla="*/ 47 w 324"/>
                <a:gd name="T3" fmla="*/ 4 h 324"/>
                <a:gd name="T4" fmla="*/ 59 w 324"/>
                <a:gd name="T5" fmla="*/ 14 h 324"/>
                <a:gd name="T6" fmla="*/ 62 w 324"/>
                <a:gd name="T7" fmla="*/ 14 h 324"/>
                <a:gd name="T8" fmla="*/ 69 w 324"/>
                <a:gd name="T9" fmla="*/ 23 h 324"/>
                <a:gd name="T10" fmla="*/ 81 w 324"/>
                <a:gd name="T11" fmla="*/ 33 h 324"/>
                <a:gd name="T12" fmla="*/ 81 w 324"/>
                <a:gd name="T13" fmla="*/ 35 h 324"/>
                <a:gd name="T14" fmla="*/ 90 w 324"/>
                <a:gd name="T15" fmla="*/ 45 h 324"/>
                <a:gd name="T16" fmla="*/ 104 w 324"/>
                <a:gd name="T17" fmla="*/ 59 h 324"/>
                <a:gd name="T18" fmla="*/ 104 w 324"/>
                <a:gd name="T19" fmla="*/ 59 h 324"/>
                <a:gd name="T20" fmla="*/ 114 w 324"/>
                <a:gd name="T21" fmla="*/ 68 h 324"/>
                <a:gd name="T22" fmla="*/ 121 w 324"/>
                <a:gd name="T23" fmla="*/ 75 h 324"/>
                <a:gd name="T24" fmla="*/ 133 w 324"/>
                <a:gd name="T25" fmla="*/ 87 h 324"/>
                <a:gd name="T26" fmla="*/ 147 w 324"/>
                <a:gd name="T27" fmla="*/ 99 h 324"/>
                <a:gd name="T28" fmla="*/ 149 w 324"/>
                <a:gd name="T29" fmla="*/ 104 h 324"/>
                <a:gd name="T30" fmla="*/ 161 w 324"/>
                <a:gd name="T31" fmla="*/ 116 h 324"/>
                <a:gd name="T32" fmla="*/ 168 w 324"/>
                <a:gd name="T33" fmla="*/ 123 h 324"/>
                <a:gd name="T34" fmla="*/ 168 w 324"/>
                <a:gd name="T35" fmla="*/ 123 h 324"/>
                <a:gd name="T36" fmla="*/ 180 w 324"/>
                <a:gd name="T37" fmla="*/ 135 h 324"/>
                <a:gd name="T38" fmla="*/ 185 w 324"/>
                <a:gd name="T39" fmla="*/ 139 h 324"/>
                <a:gd name="T40" fmla="*/ 197 w 324"/>
                <a:gd name="T41" fmla="*/ 151 h 324"/>
                <a:gd name="T42" fmla="*/ 201 w 324"/>
                <a:gd name="T43" fmla="*/ 154 h 324"/>
                <a:gd name="T44" fmla="*/ 204 w 324"/>
                <a:gd name="T45" fmla="*/ 158 h 324"/>
                <a:gd name="T46" fmla="*/ 213 w 324"/>
                <a:gd name="T47" fmla="*/ 168 h 324"/>
                <a:gd name="T48" fmla="*/ 220 w 324"/>
                <a:gd name="T49" fmla="*/ 175 h 324"/>
                <a:gd name="T50" fmla="*/ 227 w 324"/>
                <a:gd name="T51" fmla="*/ 182 h 324"/>
                <a:gd name="T52" fmla="*/ 242 w 324"/>
                <a:gd name="T53" fmla="*/ 194 h 324"/>
                <a:gd name="T54" fmla="*/ 244 w 324"/>
                <a:gd name="T55" fmla="*/ 199 h 324"/>
                <a:gd name="T56" fmla="*/ 256 w 324"/>
                <a:gd name="T57" fmla="*/ 211 h 324"/>
                <a:gd name="T58" fmla="*/ 261 w 324"/>
                <a:gd name="T59" fmla="*/ 215 h 324"/>
                <a:gd name="T60" fmla="*/ 270 w 324"/>
                <a:gd name="T61" fmla="*/ 225 h 324"/>
                <a:gd name="T62" fmla="*/ 277 w 324"/>
                <a:gd name="T63" fmla="*/ 232 h 324"/>
                <a:gd name="T64" fmla="*/ 291 w 324"/>
                <a:gd name="T65" fmla="*/ 246 h 324"/>
                <a:gd name="T66" fmla="*/ 294 w 324"/>
                <a:gd name="T67" fmla="*/ 249 h 324"/>
                <a:gd name="T68" fmla="*/ 294 w 324"/>
                <a:gd name="T69" fmla="*/ 249 h 324"/>
                <a:gd name="T70" fmla="*/ 303 w 324"/>
                <a:gd name="T71" fmla="*/ 256 h 324"/>
                <a:gd name="T72" fmla="*/ 303 w 324"/>
                <a:gd name="T73" fmla="*/ 258 h 324"/>
                <a:gd name="T74" fmla="*/ 315 w 324"/>
                <a:gd name="T75" fmla="*/ 270 h 324"/>
                <a:gd name="T76" fmla="*/ 324 w 324"/>
                <a:gd name="T77" fmla="*/ 284 h 324"/>
                <a:gd name="T78" fmla="*/ 287 w 324"/>
                <a:gd name="T79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4" h="324">
                  <a:moveTo>
                    <a:pt x="17" y="2"/>
                  </a:moveTo>
                  <a:lnTo>
                    <a:pt x="19" y="0"/>
                  </a:lnTo>
                  <a:lnTo>
                    <a:pt x="0" y="30"/>
                  </a:lnTo>
                  <a:lnTo>
                    <a:pt x="47" y="4"/>
                  </a:lnTo>
                  <a:lnTo>
                    <a:pt x="7" y="45"/>
                  </a:lnTo>
                  <a:lnTo>
                    <a:pt x="59" y="14"/>
                  </a:lnTo>
                  <a:lnTo>
                    <a:pt x="7" y="45"/>
                  </a:lnTo>
                  <a:lnTo>
                    <a:pt x="62" y="14"/>
                  </a:lnTo>
                  <a:lnTo>
                    <a:pt x="17" y="54"/>
                  </a:lnTo>
                  <a:lnTo>
                    <a:pt x="69" y="23"/>
                  </a:lnTo>
                  <a:lnTo>
                    <a:pt x="26" y="66"/>
                  </a:lnTo>
                  <a:lnTo>
                    <a:pt x="81" y="33"/>
                  </a:lnTo>
                  <a:lnTo>
                    <a:pt x="26" y="66"/>
                  </a:lnTo>
                  <a:lnTo>
                    <a:pt x="81" y="35"/>
                  </a:lnTo>
                  <a:lnTo>
                    <a:pt x="38" y="75"/>
                  </a:lnTo>
                  <a:lnTo>
                    <a:pt x="90" y="45"/>
                  </a:lnTo>
                  <a:lnTo>
                    <a:pt x="52" y="90"/>
                  </a:lnTo>
                  <a:lnTo>
                    <a:pt x="104" y="59"/>
                  </a:lnTo>
                  <a:lnTo>
                    <a:pt x="52" y="90"/>
                  </a:lnTo>
                  <a:lnTo>
                    <a:pt x="104" y="59"/>
                  </a:lnTo>
                  <a:lnTo>
                    <a:pt x="59" y="99"/>
                  </a:lnTo>
                  <a:lnTo>
                    <a:pt x="114" y="68"/>
                  </a:lnTo>
                  <a:lnTo>
                    <a:pt x="66" y="106"/>
                  </a:lnTo>
                  <a:lnTo>
                    <a:pt x="121" y="75"/>
                  </a:lnTo>
                  <a:lnTo>
                    <a:pt x="81" y="118"/>
                  </a:lnTo>
                  <a:lnTo>
                    <a:pt x="133" y="87"/>
                  </a:lnTo>
                  <a:lnTo>
                    <a:pt x="92" y="130"/>
                  </a:lnTo>
                  <a:lnTo>
                    <a:pt x="147" y="99"/>
                  </a:lnTo>
                  <a:lnTo>
                    <a:pt x="97" y="135"/>
                  </a:lnTo>
                  <a:lnTo>
                    <a:pt x="149" y="104"/>
                  </a:lnTo>
                  <a:lnTo>
                    <a:pt x="107" y="147"/>
                  </a:lnTo>
                  <a:lnTo>
                    <a:pt x="161" y="116"/>
                  </a:lnTo>
                  <a:lnTo>
                    <a:pt x="114" y="154"/>
                  </a:lnTo>
                  <a:lnTo>
                    <a:pt x="168" y="123"/>
                  </a:lnTo>
                  <a:lnTo>
                    <a:pt x="114" y="154"/>
                  </a:lnTo>
                  <a:lnTo>
                    <a:pt x="168" y="123"/>
                  </a:lnTo>
                  <a:lnTo>
                    <a:pt x="126" y="166"/>
                  </a:lnTo>
                  <a:lnTo>
                    <a:pt x="180" y="135"/>
                  </a:lnTo>
                  <a:lnTo>
                    <a:pt x="133" y="170"/>
                  </a:lnTo>
                  <a:lnTo>
                    <a:pt x="185" y="139"/>
                  </a:lnTo>
                  <a:lnTo>
                    <a:pt x="142" y="182"/>
                  </a:lnTo>
                  <a:lnTo>
                    <a:pt x="197" y="151"/>
                  </a:lnTo>
                  <a:lnTo>
                    <a:pt x="147" y="187"/>
                  </a:lnTo>
                  <a:lnTo>
                    <a:pt x="201" y="154"/>
                  </a:lnTo>
                  <a:lnTo>
                    <a:pt x="149" y="189"/>
                  </a:lnTo>
                  <a:lnTo>
                    <a:pt x="204" y="158"/>
                  </a:lnTo>
                  <a:lnTo>
                    <a:pt x="159" y="199"/>
                  </a:lnTo>
                  <a:lnTo>
                    <a:pt x="213" y="168"/>
                  </a:lnTo>
                  <a:lnTo>
                    <a:pt x="168" y="206"/>
                  </a:lnTo>
                  <a:lnTo>
                    <a:pt x="220" y="175"/>
                  </a:lnTo>
                  <a:lnTo>
                    <a:pt x="175" y="213"/>
                  </a:lnTo>
                  <a:lnTo>
                    <a:pt x="227" y="182"/>
                  </a:lnTo>
                  <a:lnTo>
                    <a:pt x="187" y="227"/>
                  </a:lnTo>
                  <a:lnTo>
                    <a:pt x="242" y="194"/>
                  </a:lnTo>
                  <a:lnTo>
                    <a:pt x="192" y="230"/>
                  </a:lnTo>
                  <a:lnTo>
                    <a:pt x="244" y="199"/>
                  </a:lnTo>
                  <a:lnTo>
                    <a:pt x="201" y="241"/>
                  </a:lnTo>
                  <a:lnTo>
                    <a:pt x="256" y="211"/>
                  </a:lnTo>
                  <a:lnTo>
                    <a:pt x="206" y="246"/>
                  </a:lnTo>
                  <a:lnTo>
                    <a:pt x="261" y="215"/>
                  </a:lnTo>
                  <a:lnTo>
                    <a:pt x="216" y="256"/>
                  </a:lnTo>
                  <a:lnTo>
                    <a:pt x="270" y="225"/>
                  </a:lnTo>
                  <a:lnTo>
                    <a:pt x="223" y="263"/>
                  </a:lnTo>
                  <a:lnTo>
                    <a:pt x="277" y="232"/>
                  </a:lnTo>
                  <a:lnTo>
                    <a:pt x="237" y="277"/>
                  </a:lnTo>
                  <a:lnTo>
                    <a:pt x="291" y="246"/>
                  </a:lnTo>
                  <a:lnTo>
                    <a:pt x="239" y="279"/>
                  </a:lnTo>
                  <a:lnTo>
                    <a:pt x="294" y="249"/>
                  </a:lnTo>
                  <a:lnTo>
                    <a:pt x="239" y="279"/>
                  </a:lnTo>
                  <a:lnTo>
                    <a:pt x="294" y="249"/>
                  </a:lnTo>
                  <a:lnTo>
                    <a:pt x="249" y="289"/>
                  </a:lnTo>
                  <a:lnTo>
                    <a:pt x="303" y="256"/>
                  </a:lnTo>
                  <a:lnTo>
                    <a:pt x="249" y="289"/>
                  </a:lnTo>
                  <a:lnTo>
                    <a:pt x="303" y="258"/>
                  </a:lnTo>
                  <a:lnTo>
                    <a:pt x="261" y="301"/>
                  </a:lnTo>
                  <a:lnTo>
                    <a:pt x="315" y="270"/>
                  </a:lnTo>
                  <a:lnTo>
                    <a:pt x="275" y="313"/>
                  </a:lnTo>
                  <a:lnTo>
                    <a:pt x="324" y="284"/>
                  </a:lnTo>
                  <a:lnTo>
                    <a:pt x="284" y="324"/>
                  </a:lnTo>
                  <a:lnTo>
                    <a:pt x="287" y="324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3" name="Freeform 3148"/>
            <p:cNvSpPr/>
            <p:nvPr/>
          </p:nvSpPr>
          <p:spPr bwMode="auto">
            <a:xfrm>
              <a:off x="6194425" y="3173413"/>
              <a:ext cx="247650" cy="255588"/>
            </a:xfrm>
            <a:custGeom>
              <a:avLst/>
              <a:gdLst>
                <a:gd name="T0" fmla="*/ 35 w 156"/>
                <a:gd name="T1" fmla="*/ 0 h 161"/>
                <a:gd name="T2" fmla="*/ 35 w 156"/>
                <a:gd name="T3" fmla="*/ 0 h 161"/>
                <a:gd name="T4" fmla="*/ 0 w 156"/>
                <a:gd name="T5" fmla="*/ 35 h 161"/>
                <a:gd name="T6" fmla="*/ 45 w 156"/>
                <a:gd name="T7" fmla="*/ 9 h 161"/>
                <a:gd name="T8" fmla="*/ 2 w 156"/>
                <a:gd name="T9" fmla="*/ 50 h 161"/>
                <a:gd name="T10" fmla="*/ 56 w 156"/>
                <a:gd name="T11" fmla="*/ 19 h 161"/>
                <a:gd name="T12" fmla="*/ 14 w 156"/>
                <a:gd name="T13" fmla="*/ 61 h 161"/>
                <a:gd name="T14" fmla="*/ 68 w 156"/>
                <a:gd name="T15" fmla="*/ 31 h 161"/>
                <a:gd name="T16" fmla="*/ 28 w 156"/>
                <a:gd name="T17" fmla="*/ 76 h 161"/>
                <a:gd name="T18" fmla="*/ 82 w 156"/>
                <a:gd name="T19" fmla="*/ 45 h 161"/>
                <a:gd name="T20" fmla="*/ 30 w 156"/>
                <a:gd name="T21" fmla="*/ 78 h 161"/>
                <a:gd name="T22" fmla="*/ 85 w 156"/>
                <a:gd name="T23" fmla="*/ 47 h 161"/>
                <a:gd name="T24" fmla="*/ 42 w 156"/>
                <a:gd name="T25" fmla="*/ 90 h 161"/>
                <a:gd name="T26" fmla="*/ 97 w 156"/>
                <a:gd name="T27" fmla="*/ 59 h 161"/>
                <a:gd name="T28" fmla="*/ 49 w 156"/>
                <a:gd name="T29" fmla="*/ 97 h 161"/>
                <a:gd name="T30" fmla="*/ 104 w 156"/>
                <a:gd name="T31" fmla="*/ 66 h 161"/>
                <a:gd name="T32" fmla="*/ 61 w 156"/>
                <a:gd name="T33" fmla="*/ 109 h 161"/>
                <a:gd name="T34" fmla="*/ 116 w 156"/>
                <a:gd name="T35" fmla="*/ 78 h 161"/>
                <a:gd name="T36" fmla="*/ 68 w 156"/>
                <a:gd name="T37" fmla="*/ 116 h 161"/>
                <a:gd name="T38" fmla="*/ 123 w 156"/>
                <a:gd name="T39" fmla="*/ 85 h 161"/>
                <a:gd name="T40" fmla="*/ 78 w 156"/>
                <a:gd name="T41" fmla="*/ 126 h 161"/>
                <a:gd name="T42" fmla="*/ 132 w 156"/>
                <a:gd name="T43" fmla="*/ 95 h 161"/>
                <a:gd name="T44" fmla="*/ 85 w 156"/>
                <a:gd name="T45" fmla="*/ 133 h 161"/>
                <a:gd name="T46" fmla="*/ 139 w 156"/>
                <a:gd name="T47" fmla="*/ 102 h 161"/>
                <a:gd name="T48" fmla="*/ 92 w 156"/>
                <a:gd name="T49" fmla="*/ 140 h 161"/>
                <a:gd name="T50" fmla="*/ 146 w 156"/>
                <a:gd name="T51" fmla="*/ 109 h 161"/>
                <a:gd name="T52" fmla="*/ 94 w 156"/>
                <a:gd name="T53" fmla="*/ 142 h 161"/>
                <a:gd name="T54" fmla="*/ 149 w 156"/>
                <a:gd name="T55" fmla="*/ 111 h 161"/>
                <a:gd name="T56" fmla="*/ 99 w 156"/>
                <a:gd name="T57" fmla="*/ 147 h 161"/>
                <a:gd name="T58" fmla="*/ 151 w 156"/>
                <a:gd name="T59" fmla="*/ 116 h 161"/>
                <a:gd name="T60" fmla="*/ 104 w 156"/>
                <a:gd name="T61" fmla="*/ 152 h 161"/>
                <a:gd name="T62" fmla="*/ 153 w 156"/>
                <a:gd name="T63" fmla="*/ 123 h 161"/>
                <a:gd name="T64" fmla="*/ 106 w 156"/>
                <a:gd name="T65" fmla="*/ 154 h 161"/>
                <a:gd name="T66" fmla="*/ 156 w 156"/>
                <a:gd name="T67" fmla="*/ 126 h 161"/>
                <a:gd name="T68" fmla="*/ 120 w 156"/>
                <a:gd name="T69" fmla="*/ 161 h 161"/>
                <a:gd name="T70" fmla="*/ 153 w 156"/>
                <a:gd name="T71" fmla="*/ 140 h 161"/>
                <a:gd name="T72" fmla="*/ 120 w 156"/>
                <a:gd name="T73" fmla="*/ 161 h 161"/>
                <a:gd name="T74" fmla="*/ 153 w 156"/>
                <a:gd name="T75" fmla="*/ 142 h 161"/>
                <a:gd name="T76" fmla="*/ 137 w 156"/>
                <a:gd name="T77" fmla="*/ 159 h 161"/>
                <a:gd name="T78" fmla="*/ 142 w 156"/>
                <a:gd name="T79" fmla="*/ 15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6" h="161">
                  <a:moveTo>
                    <a:pt x="35" y="0"/>
                  </a:moveTo>
                  <a:lnTo>
                    <a:pt x="35" y="0"/>
                  </a:lnTo>
                  <a:lnTo>
                    <a:pt x="0" y="35"/>
                  </a:lnTo>
                  <a:lnTo>
                    <a:pt x="45" y="9"/>
                  </a:lnTo>
                  <a:lnTo>
                    <a:pt x="2" y="50"/>
                  </a:lnTo>
                  <a:lnTo>
                    <a:pt x="56" y="19"/>
                  </a:lnTo>
                  <a:lnTo>
                    <a:pt x="14" y="61"/>
                  </a:lnTo>
                  <a:lnTo>
                    <a:pt x="68" y="31"/>
                  </a:lnTo>
                  <a:lnTo>
                    <a:pt x="28" y="76"/>
                  </a:lnTo>
                  <a:lnTo>
                    <a:pt x="82" y="45"/>
                  </a:lnTo>
                  <a:lnTo>
                    <a:pt x="30" y="78"/>
                  </a:lnTo>
                  <a:lnTo>
                    <a:pt x="85" y="47"/>
                  </a:lnTo>
                  <a:lnTo>
                    <a:pt x="42" y="90"/>
                  </a:lnTo>
                  <a:lnTo>
                    <a:pt x="97" y="59"/>
                  </a:lnTo>
                  <a:lnTo>
                    <a:pt x="49" y="97"/>
                  </a:lnTo>
                  <a:lnTo>
                    <a:pt x="104" y="66"/>
                  </a:lnTo>
                  <a:lnTo>
                    <a:pt x="61" y="109"/>
                  </a:lnTo>
                  <a:lnTo>
                    <a:pt x="116" y="78"/>
                  </a:lnTo>
                  <a:lnTo>
                    <a:pt x="68" y="116"/>
                  </a:lnTo>
                  <a:lnTo>
                    <a:pt x="123" y="85"/>
                  </a:lnTo>
                  <a:lnTo>
                    <a:pt x="78" y="126"/>
                  </a:lnTo>
                  <a:lnTo>
                    <a:pt x="132" y="95"/>
                  </a:lnTo>
                  <a:lnTo>
                    <a:pt x="85" y="133"/>
                  </a:lnTo>
                  <a:lnTo>
                    <a:pt x="139" y="102"/>
                  </a:lnTo>
                  <a:lnTo>
                    <a:pt x="92" y="140"/>
                  </a:lnTo>
                  <a:lnTo>
                    <a:pt x="146" y="109"/>
                  </a:lnTo>
                  <a:lnTo>
                    <a:pt x="94" y="142"/>
                  </a:lnTo>
                  <a:lnTo>
                    <a:pt x="149" y="111"/>
                  </a:lnTo>
                  <a:lnTo>
                    <a:pt x="99" y="147"/>
                  </a:lnTo>
                  <a:lnTo>
                    <a:pt x="151" y="116"/>
                  </a:lnTo>
                  <a:lnTo>
                    <a:pt x="104" y="152"/>
                  </a:lnTo>
                  <a:lnTo>
                    <a:pt x="153" y="123"/>
                  </a:lnTo>
                  <a:lnTo>
                    <a:pt x="106" y="154"/>
                  </a:lnTo>
                  <a:lnTo>
                    <a:pt x="156" y="126"/>
                  </a:lnTo>
                  <a:lnTo>
                    <a:pt x="120" y="161"/>
                  </a:lnTo>
                  <a:lnTo>
                    <a:pt x="153" y="140"/>
                  </a:lnTo>
                  <a:lnTo>
                    <a:pt x="120" y="161"/>
                  </a:lnTo>
                  <a:lnTo>
                    <a:pt x="153" y="142"/>
                  </a:lnTo>
                  <a:lnTo>
                    <a:pt x="137" y="159"/>
                  </a:lnTo>
                  <a:lnTo>
                    <a:pt x="142" y="156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4" name="Freeform 3149"/>
            <p:cNvSpPr/>
            <p:nvPr/>
          </p:nvSpPr>
          <p:spPr bwMode="auto">
            <a:xfrm>
              <a:off x="6321425" y="3041650"/>
              <a:ext cx="247650" cy="255588"/>
            </a:xfrm>
            <a:custGeom>
              <a:avLst/>
              <a:gdLst>
                <a:gd name="T0" fmla="*/ 36 w 156"/>
                <a:gd name="T1" fmla="*/ 2 h 161"/>
                <a:gd name="T2" fmla="*/ 36 w 156"/>
                <a:gd name="T3" fmla="*/ 0 h 161"/>
                <a:gd name="T4" fmla="*/ 10 w 156"/>
                <a:gd name="T5" fmla="*/ 26 h 161"/>
                <a:gd name="T6" fmla="*/ 43 w 156"/>
                <a:gd name="T7" fmla="*/ 7 h 161"/>
                <a:gd name="T8" fmla="*/ 0 w 156"/>
                <a:gd name="T9" fmla="*/ 50 h 161"/>
                <a:gd name="T10" fmla="*/ 52 w 156"/>
                <a:gd name="T11" fmla="*/ 16 h 161"/>
                <a:gd name="T12" fmla="*/ 7 w 156"/>
                <a:gd name="T13" fmla="*/ 57 h 161"/>
                <a:gd name="T14" fmla="*/ 62 w 156"/>
                <a:gd name="T15" fmla="*/ 26 h 161"/>
                <a:gd name="T16" fmla="*/ 12 w 156"/>
                <a:gd name="T17" fmla="*/ 61 h 161"/>
                <a:gd name="T18" fmla="*/ 66 w 156"/>
                <a:gd name="T19" fmla="*/ 31 h 161"/>
                <a:gd name="T20" fmla="*/ 21 w 156"/>
                <a:gd name="T21" fmla="*/ 71 h 161"/>
                <a:gd name="T22" fmla="*/ 76 w 156"/>
                <a:gd name="T23" fmla="*/ 40 h 161"/>
                <a:gd name="T24" fmla="*/ 31 w 156"/>
                <a:gd name="T25" fmla="*/ 80 h 161"/>
                <a:gd name="T26" fmla="*/ 85 w 156"/>
                <a:gd name="T27" fmla="*/ 50 h 161"/>
                <a:gd name="T28" fmla="*/ 36 w 156"/>
                <a:gd name="T29" fmla="*/ 85 h 161"/>
                <a:gd name="T30" fmla="*/ 90 w 156"/>
                <a:gd name="T31" fmla="*/ 54 h 161"/>
                <a:gd name="T32" fmla="*/ 43 w 156"/>
                <a:gd name="T33" fmla="*/ 92 h 161"/>
                <a:gd name="T34" fmla="*/ 97 w 156"/>
                <a:gd name="T35" fmla="*/ 61 h 161"/>
                <a:gd name="T36" fmla="*/ 45 w 156"/>
                <a:gd name="T37" fmla="*/ 92 h 161"/>
                <a:gd name="T38" fmla="*/ 97 w 156"/>
                <a:gd name="T39" fmla="*/ 61 h 161"/>
                <a:gd name="T40" fmla="*/ 55 w 156"/>
                <a:gd name="T41" fmla="*/ 104 h 161"/>
                <a:gd name="T42" fmla="*/ 109 w 156"/>
                <a:gd name="T43" fmla="*/ 73 h 161"/>
                <a:gd name="T44" fmla="*/ 62 w 156"/>
                <a:gd name="T45" fmla="*/ 111 h 161"/>
                <a:gd name="T46" fmla="*/ 116 w 156"/>
                <a:gd name="T47" fmla="*/ 80 h 161"/>
                <a:gd name="T48" fmla="*/ 64 w 156"/>
                <a:gd name="T49" fmla="*/ 114 h 161"/>
                <a:gd name="T50" fmla="*/ 118 w 156"/>
                <a:gd name="T51" fmla="*/ 83 h 161"/>
                <a:gd name="T52" fmla="*/ 71 w 156"/>
                <a:gd name="T53" fmla="*/ 121 h 161"/>
                <a:gd name="T54" fmla="*/ 126 w 156"/>
                <a:gd name="T55" fmla="*/ 90 h 161"/>
                <a:gd name="T56" fmla="*/ 76 w 156"/>
                <a:gd name="T57" fmla="*/ 126 h 161"/>
                <a:gd name="T58" fmla="*/ 130 w 156"/>
                <a:gd name="T59" fmla="*/ 92 h 161"/>
                <a:gd name="T60" fmla="*/ 88 w 156"/>
                <a:gd name="T61" fmla="*/ 137 h 161"/>
                <a:gd name="T62" fmla="*/ 142 w 156"/>
                <a:gd name="T63" fmla="*/ 107 h 161"/>
                <a:gd name="T64" fmla="*/ 97 w 156"/>
                <a:gd name="T65" fmla="*/ 147 h 161"/>
                <a:gd name="T66" fmla="*/ 149 w 156"/>
                <a:gd name="T67" fmla="*/ 116 h 161"/>
                <a:gd name="T68" fmla="*/ 102 w 156"/>
                <a:gd name="T69" fmla="*/ 152 h 161"/>
                <a:gd name="T70" fmla="*/ 154 w 156"/>
                <a:gd name="T71" fmla="*/ 121 h 161"/>
                <a:gd name="T72" fmla="*/ 107 w 156"/>
                <a:gd name="T73" fmla="*/ 154 h 161"/>
                <a:gd name="T74" fmla="*/ 156 w 156"/>
                <a:gd name="T75" fmla="*/ 126 h 161"/>
                <a:gd name="T76" fmla="*/ 114 w 156"/>
                <a:gd name="T77" fmla="*/ 159 h 161"/>
                <a:gd name="T78" fmla="*/ 156 w 156"/>
                <a:gd name="T79" fmla="*/ 135 h 161"/>
                <a:gd name="T80" fmla="*/ 118 w 156"/>
                <a:gd name="T81" fmla="*/ 161 h 161"/>
                <a:gd name="T82" fmla="*/ 156 w 156"/>
                <a:gd name="T83" fmla="*/ 140 h 161"/>
                <a:gd name="T84" fmla="*/ 137 w 156"/>
                <a:gd name="T85" fmla="*/ 161 h 161"/>
                <a:gd name="T86" fmla="*/ 142 w 156"/>
                <a:gd name="T87" fmla="*/ 15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6" h="161">
                  <a:moveTo>
                    <a:pt x="36" y="2"/>
                  </a:moveTo>
                  <a:lnTo>
                    <a:pt x="36" y="0"/>
                  </a:lnTo>
                  <a:lnTo>
                    <a:pt x="10" y="26"/>
                  </a:lnTo>
                  <a:lnTo>
                    <a:pt x="43" y="7"/>
                  </a:lnTo>
                  <a:lnTo>
                    <a:pt x="0" y="50"/>
                  </a:lnTo>
                  <a:lnTo>
                    <a:pt x="52" y="16"/>
                  </a:lnTo>
                  <a:lnTo>
                    <a:pt x="7" y="57"/>
                  </a:lnTo>
                  <a:lnTo>
                    <a:pt x="62" y="26"/>
                  </a:lnTo>
                  <a:lnTo>
                    <a:pt x="12" y="61"/>
                  </a:lnTo>
                  <a:lnTo>
                    <a:pt x="66" y="31"/>
                  </a:lnTo>
                  <a:lnTo>
                    <a:pt x="21" y="71"/>
                  </a:lnTo>
                  <a:lnTo>
                    <a:pt x="76" y="40"/>
                  </a:lnTo>
                  <a:lnTo>
                    <a:pt x="31" y="80"/>
                  </a:lnTo>
                  <a:lnTo>
                    <a:pt x="85" y="50"/>
                  </a:lnTo>
                  <a:lnTo>
                    <a:pt x="36" y="85"/>
                  </a:lnTo>
                  <a:lnTo>
                    <a:pt x="90" y="54"/>
                  </a:lnTo>
                  <a:lnTo>
                    <a:pt x="43" y="92"/>
                  </a:lnTo>
                  <a:lnTo>
                    <a:pt x="97" y="61"/>
                  </a:lnTo>
                  <a:lnTo>
                    <a:pt x="45" y="92"/>
                  </a:lnTo>
                  <a:lnTo>
                    <a:pt x="97" y="61"/>
                  </a:lnTo>
                  <a:lnTo>
                    <a:pt x="55" y="104"/>
                  </a:lnTo>
                  <a:lnTo>
                    <a:pt x="109" y="73"/>
                  </a:lnTo>
                  <a:lnTo>
                    <a:pt x="62" y="111"/>
                  </a:lnTo>
                  <a:lnTo>
                    <a:pt x="116" y="80"/>
                  </a:lnTo>
                  <a:lnTo>
                    <a:pt x="64" y="114"/>
                  </a:lnTo>
                  <a:lnTo>
                    <a:pt x="118" y="83"/>
                  </a:lnTo>
                  <a:lnTo>
                    <a:pt x="71" y="121"/>
                  </a:lnTo>
                  <a:lnTo>
                    <a:pt x="126" y="90"/>
                  </a:lnTo>
                  <a:lnTo>
                    <a:pt x="76" y="126"/>
                  </a:lnTo>
                  <a:lnTo>
                    <a:pt x="130" y="92"/>
                  </a:lnTo>
                  <a:lnTo>
                    <a:pt x="88" y="137"/>
                  </a:lnTo>
                  <a:lnTo>
                    <a:pt x="142" y="107"/>
                  </a:lnTo>
                  <a:lnTo>
                    <a:pt x="97" y="147"/>
                  </a:lnTo>
                  <a:lnTo>
                    <a:pt x="149" y="116"/>
                  </a:lnTo>
                  <a:lnTo>
                    <a:pt x="102" y="152"/>
                  </a:lnTo>
                  <a:lnTo>
                    <a:pt x="154" y="121"/>
                  </a:lnTo>
                  <a:lnTo>
                    <a:pt x="107" y="154"/>
                  </a:lnTo>
                  <a:lnTo>
                    <a:pt x="156" y="126"/>
                  </a:lnTo>
                  <a:lnTo>
                    <a:pt x="114" y="159"/>
                  </a:lnTo>
                  <a:lnTo>
                    <a:pt x="156" y="135"/>
                  </a:lnTo>
                  <a:lnTo>
                    <a:pt x="118" y="161"/>
                  </a:lnTo>
                  <a:lnTo>
                    <a:pt x="156" y="140"/>
                  </a:lnTo>
                  <a:lnTo>
                    <a:pt x="137" y="161"/>
                  </a:lnTo>
                  <a:lnTo>
                    <a:pt x="142" y="159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5" name="Freeform 3150"/>
            <p:cNvSpPr/>
            <p:nvPr/>
          </p:nvSpPr>
          <p:spPr bwMode="auto">
            <a:xfrm>
              <a:off x="6791325" y="3097213"/>
              <a:ext cx="481013" cy="403225"/>
            </a:xfrm>
            <a:custGeom>
              <a:avLst/>
              <a:gdLst>
                <a:gd name="T0" fmla="*/ 197 w 303"/>
                <a:gd name="T1" fmla="*/ 34 h 254"/>
                <a:gd name="T2" fmla="*/ 206 w 303"/>
                <a:gd name="T3" fmla="*/ 29 h 254"/>
                <a:gd name="T4" fmla="*/ 192 w 303"/>
                <a:gd name="T5" fmla="*/ 41 h 254"/>
                <a:gd name="T6" fmla="*/ 215 w 303"/>
                <a:gd name="T7" fmla="*/ 26 h 254"/>
                <a:gd name="T8" fmla="*/ 144 w 303"/>
                <a:gd name="T9" fmla="*/ 88 h 254"/>
                <a:gd name="T10" fmla="*/ 287 w 303"/>
                <a:gd name="T11" fmla="*/ 5 h 254"/>
                <a:gd name="T12" fmla="*/ 133 w 303"/>
                <a:gd name="T13" fmla="*/ 100 h 254"/>
                <a:gd name="T14" fmla="*/ 303 w 303"/>
                <a:gd name="T15" fmla="*/ 0 h 254"/>
                <a:gd name="T16" fmla="*/ 114 w 303"/>
                <a:gd name="T17" fmla="*/ 119 h 254"/>
                <a:gd name="T18" fmla="*/ 213 w 303"/>
                <a:gd name="T19" fmla="*/ 62 h 254"/>
                <a:gd name="T20" fmla="*/ 104 w 303"/>
                <a:gd name="T21" fmla="*/ 128 h 254"/>
                <a:gd name="T22" fmla="*/ 204 w 303"/>
                <a:gd name="T23" fmla="*/ 72 h 254"/>
                <a:gd name="T24" fmla="*/ 92 w 303"/>
                <a:gd name="T25" fmla="*/ 140 h 254"/>
                <a:gd name="T26" fmla="*/ 192 w 303"/>
                <a:gd name="T27" fmla="*/ 83 h 254"/>
                <a:gd name="T28" fmla="*/ 40 w 303"/>
                <a:gd name="T29" fmla="*/ 192 h 254"/>
                <a:gd name="T30" fmla="*/ 140 w 303"/>
                <a:gd name="T31" fmla="*/ 133 h 254"/>
                <a:gd name="T32" fmla="*/ 28 w 303"/>
                <a:gd name="T33" fmla="*/ 202 h 254"/>
                <a:gd name="T34" fmla="*/ 128 w 303"/>
                <a:gd name="T35" fmla="*/ 145 h 254"/>
                <a:gd name="T36" fmla="*/ 5 w 303"/>
                <a:gd name="T37" fmla="*/ 228 h 254"/>
                <a:gd name="T38" fmla="*/ 102 w 303"/>
                <a:gd name="T39" fmla="*/ 171 h 254"/>
                <a:gd name="T40" fmla="*/ 0 w 303"/>
                <a:gd name="T41" fmla="*/ 245 h 254"/>
                <a:gd name="T42" fmla="*/ 73 w 303"/>
                <a:gd name="T43" fmla="*/ 202 h 254"/>
                <a:gd name="T44" fmla="*/ 5 w 303"/>
                <a:gd name="T45" fmla="*/ 249 h 254"/>
                <a:gd name="T46" fmla="*/ 50 w 303"/>
                <a:gd name="T47" fmla="*/ 226 h 254"/>
                <a:gd name="T48" fmla="*/ 12 w 303"/>
                <a:gd name="T49" fmla="*/ 254 h 254"/>
                <a:gd name="T50" fmla="*/ 31 w 303"/>
                <a:gd name="T51" fmla="*/ 242 h 254"/>
                <a:gd name="T52" fmla="*/ 17 w 303"/>
                <a:gd name="T53" fmla="*/ 254 h 254"/>
                <a:gd name="T54" fmla="*/ 26 w 303"/>
                <a:gd name="T55" fmla="*/ 24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3" h="254">
                  <a:moveTo>
                    <a:pt x="197" y="34"/>
                  </a:moveTo>
                  <a:lnTo>
                    <a:pt x="206" y="29"/>
                  </a:lnTo>
                  <a:lnTo>
                    <a:pt x="192" y="41"/>
                  </a:lnTo>
                  <a:lnTo>
                    <a:pt x="215" y="26"/>
                  </a:lnTo>
                  <a:lnTo>
                    <a:pt x="144" y="88"/>
                  </a:lnTo>
                  <a:lnTo>
                    <a:pt x="287" y="5"/>
                  </a:lnTo>
                  <a:lnTo>
                    <a:pt x="133" y="100"/>
                  </a:lnTo>
                  <a:lnTo>
                    <a:pt x="303" y="0"/>
                  </a:lnTo>
                  <a:lnTo>
                    <a:pt x="114" y="119"/>
                  </a:lnTo>
                  <a:lnTo>
                    <a:pt x="213" y="62"/>
                  </a:lnTo>
                  <a:lnTo>
                    <a:pt x="104" y="128"/>
                  </a:lnTo>
                  <a:lnTo>
                    <a:pt x="204" y="72"/>
                  </a:lnTo>
                  <a:lnTo>
                    <a:pt x="92" y="140"/>
                  </a:lnTo>
                  <a:lnTo>
                    <a:pt x="192" y="83"/>
                  </a:lnTo>
                  <a:lnTo>
                    <a:pt x="40" y="192"/>
                  </a:lnTo>
                  <a:lnTo>
                    <a:pt x="140" y="133"/>
                  </a:lnTo>
                  <a:lnTo>
                    <a:pt x="28" y="202"/>
                  </a:lnTo>
                  <a:lnTo>
                    <a:pt x="128" y="145"/>
                  </a:lnTo>
                  <a:lnTo>
                    <a:pt x="5" y="228"/>
                  </a:lnTo>
                  <a:lnTo>
                    <a:pt x="102" y="171"/>
                  </a:lnTo>
                  <a:lnTo>
                    <a:pt x="0" y="245"/>
                  </a:lnTo>
                  <a:lnTo>
                    <a:pt x="73" y="202"/>
                  </a:lnTo>
                  <a:lnTo>
                    <a:pt x="5" y="249"/>
                  </a:lnTo>
                  <a:lnTo>
                    <a:pt x="50" y="226"/>
                  </a:lnTo>
                  <a:lnTo>
                    <a:pt x="12" y="254"/>
                  </a:lnTo>
                  <a:lnTo>
                    <a:pt x="31" y="242"/>
                  </a:lnTo>
                  <a:lnTo>
                    <a:pt x="17" y="254"/>
                  </a:lnTo>
                  <a:lnTo>
                    <a:pt x="26" y="249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6" name="Freeform 3151"/>
            <p:cNvSpPr/>
            <p:nvPr/>
          </p:nvSpPr>
          <p:spPr bwMode="auto">
            <a:xfrm>
              <a:off x="7137400" y="2995613"/>
              <a:ext cx="495300" cy="192088"/>
            </a:xfrm>
            <a:custGeom>
              <a:avLst/>
              <a:gdLst>
                <a:gd name="T0" fmla="*/ 0 w 312"/>
                <a:gd name="T1" fmla="*/ 121 h 121"/>
                <a:gd name="T2" fmla="*/ 109 w 312"/>
                <a:gd name="T3" fmla="*/ 57 h 121"/>
                <a:gd name="T4" fmla="*/ 71 w 312"/>
                <a:gd name="T5" fmla="*/ 100 h 121"/>
                <a:gd name="T6" fmla="*/ 180 w 312"/>
                <a:gd name="T7" fmla="*/ 36 h 121"/>
                <a:gd name="T8" fmla="*/ 137 w 312"/>
                <a:gd name="T9" fmla="*/ 81 h 121"/>
                <a:gd name="T10" fmla="*/ 246 w 312"/>
                <a:gd name="T11" fmla="*/ 17 h 121"/>
                <a:gd name="T12" fmla="*/ 139 w 312"/>
                <a:gd name="T13" fmla="*/ 81 h 121"/>
                <a:gd name="T14" fmla="*/ 248 w 312"/>
                <a:gd name="T15" fmla="*/ 17 h 121"/>
                <a:gd name="T16" fmla="*/ 189 w 312"/>
                <a:gd name="T17" fmla="*/ 64 h 121"/>
                <a:gd name="T18" fmla="*/ 300 w 312"/>
                <a:gd name="T19" fmla="*/ 0 h 121"/>
                <a:gd name="T20" fmla="*/ 244 w 312"/>
                <a:gd name="T21" fmla="*/ 50 h 121"/>
                <a:gd name="T22" fmla="*/ 305 w 312"/>
                <a:gd name="T23" fmla="*/ 15 h 121"/>
                <a:gd name="T24" fmla="*/ 248 w 312"/>
                <a:gd name="T25" fmla="*/ 48 h 121"/>
                <a:gd name="T26" fmla="*/ 305 w 312"/>
                <a:gd name="T27" fmla="*/ 15 h 121"/>
                <a:gd name="T28" fmla="*/ 279 w 312"/>
                <a:gd name="T29" fmla="*/ 45 h 121"/>
                <a:gd name="T30" fmla="*/ 308 w 312"/>
                <a:gd name="T31" fmla="*/ 29 h 121"/>
                <a:gd name="T32" fmla="*/ 284 w 312"/>
                <a:gd name="T33" fmla="*/ 67 h 121"/>
                <a:gd name="T34" fmla="*/ 310 w 312"/>
                <a:gd name="T35" fmla="*/ 50 h 121"/>
                <a:gd name="T36" fmla="*/ 284 w 312"/>
                <a:gd name="T37" fmla="*/ 67 h 121"/>
                <a:gd name="T38" fmla="*/ 310 w 312"/>
                <a:gd name="T39" fmla="*/ 50 h 121"/>
                <a:gd name="T40" fmla="*/ 293 w 312"/>
                <a:gd name="T41" fmla="*/ 74 h 121"/>
                <a:gd name="T42" fmla="*/ 312 w 312"/>
                <a:gd name="T43" fmla="*/ 64 h 121"/>
                <a:gd name="T44" fmla="*/ 300 w 312"/>
                <a:gd name="T45" fmla="*/ 76 h 121"/>
                <a:gd name="T46" fmla="*/ 308 w 312"/>
                <a:gd name="T47" fmla="*/ 7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2" h="121">
                  <a:moveTo>
                    <a:pt x="0" y="121"/>
                  </a:moveTo>
                  <a:lnTo>
                    <a:pt x="109" y="57"/>
                  </a:lnTo>
                  <a:lnTo>
                    <a:pt x="71" y="100"/>
                  </a:lnTo>
                  <a:lnTo>
                    <a:pt x="180" y="36"/>
                  </a:lnTo>
                  <a:lnTo>
                    <a:pt x="137" y="81"/>
                  </a:lnTo>
                  <a:lnTo>
                    <a:pt x="246" y="17"/>
                  </a:lnTo>
                  <a:lnTo>
                    <a:pt x="139" y="81"/>
                  </a:lnTo>
                  <a:lnTo>
                    <a:pt x="248" y="17"/>
                  </a:lnTo>
                  <a:lnTo>
                    <a:pt x="189" y="64"/>
                  </a:lnTo>
                  <a:lnTo>
                    <a:pt x="300" y="0"/>
                  </a:lnTo>
                  <a:lnTo>
                    <a:pt x="244" y="50"/>
                  </a:lnTo>
                  <a:lnTo>
                    <a:pt x="305" y="15"/>
                  </a:lnTo>
                  <a:lnTo>
                    <a:pt x="248" y="48"/>
                  </a:lnTo>
                  <a:lnTo>
                    <a:pt x="305" y="15"/>
                  </a:lnTo>
                  <a:lnTo>
                    <a:pt x="279" y="45"/>
                  </a:lnTo>
                  <a:lnTo>
                    <a:pt x="308" y="29"/>
                  </a:lnTo>
                  <a:lnTo>
                    <a:pt x="284" y="67"/>
                  </a:lnTo>
                  <a:lnTo>
                    <a:pt x="310" y="50"/>
                  </a:lnTo>
                  <a:lnTo>
                    <a:pt x="284" y="67"/>
                  </a:lnTo>
                  <a:lnTo>
                    <a:pt x="310" y="50"/>
                  </a:lnTo>
                  <a:lnTo>
                    <a:pt x="293" y="74"/>
                  </a:lnTo>
                  <a:lnTo>
                    <a:pt x="312" y="64"/>
                  </a:lnTo>
                  <a:lnTo>
                    <a:pt x="300" y="76"/>
                  </a:lnTo>
                  <a:lnTo>
                    <a:pt x="308" y="72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7" name="Freeform 3152"/>
            <p:cNvSpPr/>
            <p:nvPr/>
          </p:nvSpPr>
          <p:spPr bwMode="auto">
            <a:xfrm>
              <a:off x="7126288" y="2540000"/>
              <a:ext cx="484188" cy="471488"/>
            </a:xfrm>
            <a:custGeom>
              <a:avLst/>
              <a:gdLst>
                <a:gd name="T0" fmla="*/ 28 w 305"/>
                <a:gd name="T1" fmla="*/ 0 h 297"/>
                <a:gd name="T2" fmla="*/ 38 w 305"/>
                <a:gd name="T3" fmla="*/ 12 h 297"/>
                <a:gd name="T4" fmla="*/ 42 w 305"/>
                <a:gd name="T5" fmla="*/ 27 h 297"/>
                <a:gd name="T6" fmla="*/ 42 w 305"/>
                <a:gd name="T7" fmla="*/ 43 h 297"/>
                <a:gd name="T8" fmla="*/ 45 w 305"/>
                <a:gd name="T9" fmla="*/ 64 h 297"/>
                <a:gd name="T10" fmla="*/ 47 w 305"/>
                <a:gd name="T11" fmla="*/ 67 h 297"/>
                <a:gd name="T12" fmla="*/ 66 w 305"/>
                <a:gd name="T13" fmla="*/ 76 h 297"/>
                <a:gd name="T14" fmla="*/ 85 w 305"/>
                <a:gd name="T15" fmla="*/ 76 h 297"/>
                <a:gd name="T16" fmla="*/ 106 w 305"/>
                <a:gd name="T17" fmla="*/ 81 h 297"/>
                <a:gd name="T18" fmla="*/ 116 w 305"/>
                <a:gd name="T19" fmla="*/ 88 h 297"/>
                <a:gd name="T20" fmla="*/ 123 w 305"/>
                <a:gd name="T21" fmla="*/ 98 h 297"/>
                <a:gd name="T22" fmla="*/ 128 w 305"/>
                <a:gd name="T23" fmla="*/ 107 h 297"/>
                <a:gd name="T24" fmla="*/ 130 w 305"/>
                <a:gd name="T25" fmla="*/ 117 h 297"/>
                <a:gd name="T26" fmla="*/ 130 w 305"/>
                <a:gd name="T27" fmla="*/ 121 h 297"/>
                <a:gd name="T28" fmla="*/ 132 w 305"/>
                <a:gd name="T29" fmla="*/ 126 h 297"/>
                <a:gd name="T30" fmla="*/ 132 w 305"/>
                <a:gd name="T31" fmla="*/ 136 h 297"/>
                <a:gd name="T32" fmla="*/ 132 w 305"/>
                <a:gd name="T33" fmla="*/ 136 h 297"/>
                <a:gd name="T34" fmla="*/ 135 w 305"/>
                <a:gd name="T35" fmla="*/ 150 h 297"/>
                <a:gd name="T36" fmla="*/ 135 w 305"/>
                <a:gd name="T37" fmla="*/ 152 h 297"/>
                <a:gd name="T38" fmla="*/ 137 w 305"/>
                <a:gd name="T39" fmla="*/ 159 h 297"/>
                <a:gd name="T40" fmla="*/ 137 w 305"/>
                <a:gd name="T41" fmla="*/ 159 h 297"/>
                <a:gd name="T42" fmla="*/ 161 w 305"/>
                <a:gd name="T43" fmla="*/ 164 h 297"/>
                <a:gd name="T44" fmla="*/ 173 w 305"/>
                <a:gd name="T45" fmla="*/ 166 h 297"/>
                <a:gd name="T46" fmla="*/ 196 w 305"/>
                <a:gd name="T47" fmla="*/ 171 h 297"/>
                <a:gd name="T48" fmla="*/ 199 w 305"/>
                <a:gd name="T49" fmla="*/ 174 h 297"/>
                <a:gd name="T50" fmla="*/ 210 w 305"/>
                <a:gd name="T51" fmla="*/ 183 h 297"/>
                <a:gd name="T52" fmla="*/ 215 w 305"/>
                <a:gd name="T53" fmla="*/ 195 h 297"/>
                <a:gd name="T54" fmla="*/ 220 w 305"/>
                <a:gd name="T55" fmla="*/ 211 h 297"/>
                <a:gd name="T56" fmla="*/ 220 w 305"/>
                <a:gd name="T57" fmla="*/ 214 h 297"/>
                <a:gd name="T58" fmla="*/ 220 w 305"/>
                <a:gd name="T59" fmla="*/ 228 h 297"/>
                <a:gd name="T60" fmla="*/ 222 w 305"/>
                <a:gd name="T61" fmla="*/ 233 h 297"/>
                <a:gd name="T62" fmla="*/ 225 w 305"/>
                <a:gd name="T63" fmla="*/ 247 h 297"/>
                <a:gd name="T64" fmla="*/ 239 w 305"/>
                <a:gd name="T65" fmla="*/ 254 h 297"/>
                <a:gd name="T66" fmla="*/ 244 w 305"/>
                <a:gd name="T67" fmla="*/ 254 h 297"/>
                <a:gd name="T68" fmla="*/ 255 w 305"/>
                <a:gd name="T69" fmla="*/ 254 h 297"/>
                <a:gd name="T70" fmla="*/ 267 w 305"/>
                <a:gd name="T71" fmla="*/ 254 h 297"/>
                <a:gd name="T72" fmla="*/ 281 w 305"/>
                <a:gd name="T73" fmla="*/ 259 h 297"/>
                <a:gd name="T74" fmla="*/ 286 w 305"/>
                <a:gd name="T75" fmla="*/ 261 h 297"/>
                <a:gd name="T76" fmla="*/ 291 w 305"/>
                <a:gd name="T77" fmla="*/ 264 h 297"/>
                <a:gd name="T78" fmla="*/ 303 w 305"/>
                <a:gd name="T79" fmla="*/ 276 h 297"/>
                <a:gd name="T80" fmla="*/ 305 w 305"/>
                <a:gd name="T81" fmla="*/ 28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5" h="297">
                  <a:moveTo>
                    <a:pt x="0" y="17"/>
                  </a:moveTo>
                  <a:lnTo>
                    <a:pt x="28" y="0"/>
                  </a:lnTo>
                  <a:lnTo>
                    <a:pt x="12" y="27"/>
                  </a:lnTo>
                  <a:lnTo>
                    <a:pt x="38" y="12"/>
                  </a:lnTo>
                  <a:lnTo>
                    <a:pt x="14" y="43"/>
                  </a:lnTo>
                  <a:lnTo>
                    <a:pt x="42" y="27"/>
                  </a:lnTo>
                  <a:lnTo>
                    <a:pt x="14" y="60"/>
                  </a:lnTo>
                  <a:lnTo>
                    <a:pt x="42" y="43"/>
                  </a:lnTo>
                  <a:lnTo>
                    <a:pt x="19" y="79"/>
                  </a:lnTo>
                  <a:lnTo>
                    <a:pt x="45" y="64"/>
                  </a:lnTo>
                  <a:lnTo>
                    <a:pt x="21" y="81"/>
                  </a:lnTo>
                  <a:lnTo>
                    <a:pt x="47" y="67"/>
                  </a:lnTo>
                  <a:lnTo>
                    <a:pt x="33" y="95"/>
                  </a:lnTo>
                  <a:lnTo>
                    <a:pt x="66" y="76"/>
                  </a:lnTo>
                  <a:lnTo>
                    <a:pt x="42" y="100"/>
                  </a:lnTo>
                  <a:lnTo>
                    <a:pt x="85" y="76"/>
                  </a:lnTo>
                  <a:lnTo>
                    <a:pt x="66" y="105"/>
                  </a:lnTo>
                  <a:lnTo>
                    <a:pt x="106" y="81"/>
                  </a:lnTo>
                  <a:lnTo>
                    <a:pt x="83" y="107"/>
                  </a:lnTo>
                  <a:lnTo>
                    <a:pt x="116" y="88"/>
                  </a:lnTo>
                  <a:lnTo>
                    <a:pt x="99" y="112"/>
                  </a:lnTo>
                  <a:lnTo>
                    <a:pt x="123" y="98"/>
                  </a:lnTo>
                  <a:lnTo>
                    <a:pt x="102" y="124"/>
                  </a:lnTo>
                  <a:lnTo>
                    <a:pt x="128" y="107"/>
                  </a:lnTo>
                  <a:lnTo>
                    <a:pt x="102" y="133"/>
                  </a:lnTo>
                  <a:lnTo>
                    <a:pt x="130" y="117"/>
                  </a:lnTo>
                  <a:lnTo>
                    <a:pt x="102" y="138"/>
                  </a:lnTo>
                  <a:lnTo>
                    <a:pt x="130" y="121"/>
                  </a:lnTo>
                  <a:lnTo>
                    <a:pt x="104" y="143"/>
                  </a:lnTo>
                  <a:lnTo>
                    <a:pt x="132" y="126"/>
                  </a:lnTo>
                  <a:lnTo>
                    <a:pt x="104" y="152"/>
                  </a:lnTo>
                  <a:lnTo>
                    <a:pt x="132" y="136"/>
                  </a:lnTo>
                  <a:lnTo>
                    <a:pt x="104" y="152"/>
                  </a:lnTo>
                  <a:lnTo>
                    <a:pt x="132" y="136"/>
                  </a:lnTo>
                  <a:lnTo>
                    <a:pt x="106" y="166"/>
                  </a:lnTo>
                  <a:lnTo>
                    <a:pt x="135" y="150"/>
                  </a:lnTo>
                  <a:lnTo>
                    <a:pt x="109" y="166"/>
                  </a:lnTo>
                  <a:lnTo>
                    <a:pt x="135" y="152"/>
                  </a:lnTo>
                  <a:lnTo>
                    <a:pt x="111" y="174"/>
                  </a:lnTo>
                  <a:lnTo>
                    <a:pt x="137" y="159"/>
                  </a:lnTo>
                  <a:lnTo>
                    <a:pt x="111" y="174"/>
                  </a:lnTo>
                  <a:lnTo>
                    <a:pt x="137" y="159"/>
                  </a:lnTo>
                  <a:lnTo>
                    <a:pt x="123" y="185"/>
                  </a:lnTo>
                  <a:lnTo>
                    <a:pt x="161" y="164"/>
                  </a:lnTo>
                  <a:lnTo>
                    <a:pt x="132" y="190"/>
                  </a:lnTo>
                  <a:lnTo>
                    <a:pt x="173" y="166"/>
                  </a:lnTo>
                  <a:lnTo>
                    <a:pt x="158" y="195"/>
                  </a:lnTo>
                  <a:lnTo>
                    <a:pt x="196" y="171"/>
                  </a:lnTo>
                  <a:lnTo>
                    <a:pt x="161" y="195"/>
                  </a:lnTo>
                  <a:lnTo>
                    <a:pt x="199" y="174"/>
                  </a:lnTo>
                  <a:lnTo>
                    <a:pt x="184" y="200"/>
                  </a:lnTo>
                  <a:lnTo>
                    <a:pt x="210" y="183"/>
                  </a:lnTo>
                  <a:lnTo>
                    <a:pt x="189" y="209"/>
                  </a:lnTo>
                  <a:lnTo>
                    <a:pt x="215" y="195"/>
                  </a:lnTo>
                  <a:lnTo>
                    <a:pt x="191" y="228"/>
                  </a:lnTo>
                  <a:lnTo>
                    <a:pt x="220" y="211"/>
                  </a:lnTo>
                  <a:lnTo>
                    <a:pt x="191" y="230"/>
                  </a:lnTo>
                  <a:lnTo>
                    <a:pt x="220" y="214"/>
                  </a:lnTo>
                  <a:lnTo>
                    <a:pt x="194" y="245"/>
                  </a:lnTo>
                  <a:lnTo>
                    <a:pt x="220" y="228"/>
                  </a:lnTo>
                  <a:lnTo>
                    <a:pt x="194" y="247"/>
                  </a:lnTo>
                  <a:lnTo>
                    <a:pt x="222" y="233"/>
                  </a:lnTo>
                  <a:lnTo>
                    <a:pt x="201" y="261"/>
                  </a:lnTo>
                  <a:lnTo>
                    <a:pt x="225" y="247"/>
                  </a:lnTo>
                  <a:lnTo>
                    <a:pt x="208" y="271"/>
                  </a:lnTo>
                  <a:lnTo>
                    <a:pt x="239" y="254"/>
                  </a:lnTo>
                  <a:lnTo>
                    <a:pt x="210" y="273"/>
                  </a:lnTo>
                  <a:lnTo>
                    <a:pt x="244" y="254"/>
                  </a:lnTo>
                  <a:lnTo>
                    <a:pt x="215" y="278"/>
                  </a:lnTo>
                  <a:lnTo>
                    <a:pt x="255" y="254"/>
                  </a:lnTo>
                  <a:lnTo>
                    <a:pt x="225" y="280"/>
                  </a:lnTo>
                  <a:lnTo>
                    <a:pt x="267" y="254"/>
                  </a:lnTo>
                  <a:lnTo>
                    <a:pt x="239" y="283"/>
                  </a:lnTo>
                  <a:lnTo>
                    <a:pt x="281" y="259"/>
                  </a:lnTo>
                  <a:lnTo>
                    <a:pt x="248" y="283"/>
                  </a:lnTo>
                  <a:lnTo>
                    <a:pt x="286" y="261"/>
                  </a:lnTo>
                  <a:lnTo>
                    <a:pt x="255" y="283"/>
                  </a:lnTo>
                  <a:lnTo>
                    <a:pt x="291" y="264"/>
                  </a:lnTo>
                  <a:lnTo>
                    <a:pt x="277" y="290"/>
                  </a:lnTo>
                  <a:lnTo>
                    <a:pt x="303" y="276"/>
                  </a:lnTo>
                  <a:lnTo>
                    <a:pt x="279" y="297"/>
                  </a:lnTo>
                  <a:lnTo>
                    <a:pt x="305" y="280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58" name="Freeform 3153"/>
            <p:cNvSpPr/>
            <p:nvPr/>
          </p:nvSpPr>
          <p:spPr bwMode="auto">
            <a:xfrm>
              <a:off x="6640513" y="2506663"/>
              <a:ext cx="519113" cy="839788"/>
            </a:xfrm>
            <a:custGeom>
              <a:avLst/>
              <a:gdLst>
                <a:gd name="T0" fmla="*/ 251 w 327"/>
                <a:gd name="T1" fmla="*/ 0 h 529"/>
                <a:gd name="T2" fmla="*/ 268 w 327"/>
                <a:gd name="T3" fmla="*/ 0 h 529"/>
                <a:gd name="T4" fmla="*/ 289 w 327"/>
                <a:gd name="T5" fmla="*/ 5 h 529"/>
                <a:gd name="T6" fmla="*/ 308 w 327"/>
                <a:gd name="T7" fmla="*/ 7 h 529"/>
                <a:gd name="T8" fmla="*/ 315 w 327"/>
                <a:gd name="T9" fmla="*/ 10 h 529"/>
                <a:gd name="T10" fmla="*/ 327 w 327"/>
                <a:gd name="T11" fmla="*/ 17 h 529"/>
                <a:gd name="T12" fmla="*/ 303 w 327"/>
                <a:gd name="T13" fmla="*/ 48 h 529"/>
                <a:gd name="T14" fmla="*/ 301 w 327"/>
                <a:gd name="T15" fmla="*/ 55 h 529"/>
                <a:gd name="T16" fmla="*/ 299 w 327"/>
                <a:gd name="T17" fmla="*/ 69 h 529"/>
                <a:gd name="T18" fmla="*/ 296 w 327"/>
                <a:gd name="T19" fmla="*/ 69 h 529"/>
                <a:gd name="T20" fmla="*/ 292 w 327"/>
                <a:gd name="T21" fmla="*/ 90 h 529"/>
                <a:gd name="T22" fmla="*/ 287 w 327"/>
                <a:gd name="T23" fmla="*/ 104 h 529"/>
                <a:gd name="T24" fmla="*/ 287 w 327"/>
                <a:gd name="T25" fmla="*/ 109 h 529"/>
                <a:gd name="T26" fmla="*/ 282 w 327"/>
                <a:gd name="T27" fmla="*/ 121 h 529"/>
                <a:gd name="T28" fmla="*/ 280 w 327"/>
                <a:gd name="T29" fmla="*/ 128 h 529"/>
                <a:gd name="T30" fmla="*/ 273 w 327"/>
                <a:gd name="T31" fmla="*/ 154 h 529"/>
                <a:gd name="T32" fmla="*/ 268 w 327"/>
                <a:gd name="T33" fmla="*/ 171 h 529"/>
                <a:gd name="T34" fmla="*/ 265 w 327"/>
                <a:gd name="T35" fmla="*/ 180 h 529"/>
                <a:gd name="T36" fmla="*/ 263 w 327"/>
                <a:gd name="T37" fmla="*/ 187 h 529"/>
                <a:gd name="T38" fmla="*/ 261 w 327"/>
                <a:gd name="T39" fmla="*/ 197 h 529"/>
                <a:gd name="T40" fmla="*/ 258 w 327"/>
                <a:gd name="T41" fmla="*/ 204 h 529"/>
                <a:gd name="T42" fmla="*/ 254 w 327"/>
                <a:gd name="T43" fmla="*/ 218 h 529"/>
                <a:gd name="T44" fmla="*/ 251 w 327"/>
                <a:gd name="T45" fmla="*/ 230 h 529"/>
                <a:gd name="T46" fmla="*/ 249 w 327"/>
                <a:gd name="T47" fmla="*/ 235 h 529"/>
                <a:gd name="T48" fmla="*/ 244 w 327"/>
                <a:gd name="T49" fmla="*/ 249 h 529"/>
                <a:gd name="T50" fmla="*/ 244 w 327"/>
                <a:gd name="T51" fmla="*/ 254 h 529"/>
                <a:gd name="T52" fmla="*/ 239 w 327"/>
                <a:gd name="T53" fmla="*/ 263 h 529"/>
                <a:gd name="T54" fmla="*/ 237 w 327"/>
                <a:gd name="T55" fmla="*/ 278 h 529"/>
                <a:gd name="T56" fmla="*/ 232 w 327"/>
                <a:gd name="T57" fmla="*/ 287 h 529"/>
                <a:gd name="T58" fmla="*/ 225 w 327"/>
                <a:gd name="T59" fmla="*/ 313 h 529"/>
                <a:gd name="T60" fmla="*/ 218 w 327"/>
                <a:gd name="T61" fmla="*/ 332 h 529"/>
                <a:gd name="T62" fmla="*/ 209 w 327"/>
                <a:gd name="T63" fmla="*/ 342 h 529"/>
                <a:gd name="T64" fmla="*/ 197 w 327"/>
                <a:gd name="T65" fmla="*/ 351 h 529"/>
                <a:gd name="T66" fmla="*/ 194 w 327"/>
                <a:gd name="T67" fmla="*/ 356 h 529"/>
                <a:gd name="T68" fmla="*/ 159 w 327"/>
                <a:gd name="T69" fmla="*/ 389 h 529"/>
                <a:gd name="T70" fmla="*/ 154 w 327"/>
                <a:gd name="T71" fmla="*/ 396 h 529"/>
                <a:gd name="T72" fmla="*/ 154 w 327"/>
                <a:gd name="T73" fmla="*/ 396 h 529"/>
                <a:gd name="T74" fmla="*/ 121 w 327"/>
                <a:gd name="T75" fmla="*/ 429 h 529"/>
                <a:gd name="T76" fmla="*/ 88 w 327"/>
                <a:gd name="T77" fmla="*/ 460 h 529"/>
                <a:gd name="T78" fmla="*/ 55 w 327"/>
                <a:gd name="T79" fmla="*/ 496 h 529"/>
                <a:gd name="T80" fmla="*/ 41 w 327"/>
                <a:gd name="T81" fmla="*/ 510 h 529"/>
                <a:gd name="T82" fmla="*/ 24 w 327"/>
                <a:gd name="T83" fmla="*/ 524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7" h="529">
                  <a:moveTo>
                    <a:pt x="244" y="2"/>
                  </a:moveTo>
                  <a:lnTo>
                    <a:pt x="251" y="0"/>
                  </a:lnTo>
                  <a:lnTo>
                    <a:pt x="242" y="17"/>
                  </a:lnTo>
                  <a:lnTo>
                    <a:pt x="268" y="0"/>
                  </a:lnTo>
                  <a:lnTo>
                    <a:pt x="249" y="26"/>
                  </a:lnTo>
                  <a:lnTo>
                    <a:pt x="289" y="5"/>
                  </a:lnTo>
                  <a:lnTo>
                    <a:pt x="268" y="31"/>
                  </a:lnTo>
                  <a:lnTo>
                    <a:pt x="308" y="7"/>
                  </a:lnTo>
                  <a:lnTo>
                    <a:pt x="275" y="31"/>
                  </a:lnTo>
                  <a:lnTo>
                    <a:pt x="315" y="10"/>
                  </a:lnTo>
                  <a:lnTo>
                    <a:pt x="273" y="48"/>
                  </a:lnTo>
                  <a:lnTo>
                    <a:pt x="327" y="17"/>
                  </a:lnTo>
                  <a:lnTo>
                    <a:pt x="268" y="69"/>
                  </a:lnTo>
                  <a:lnTo>
                    <a:pt x="303" y="48"/>
                  </a:lnTo>
                  <a:lnTo>
                    <a:pt x="265" y="76"/>
                  </a:lnTo>
                  <a:lnTo>
                    <a:pt x="301" y="55"/>
                  </a:lnTo>
                  <a:lnTo>
                    <a:pt x="261" y="90"/>
                  </a:lnTo>
                  <a:lnTo>
                    <a:pt x="299" y="69"/>
                  </a:lnTo>
                  <a:lnTo>
                    <a:pt x="261" y="93"/>
                  </a:lnTo>
                  <a:lnTo>
                    <a:pt x="296" y="69"/>
                  </a:lnTo>
                  <a:lnTo>
                    <a:pt x="254" y="112"/>
                  </a:lnTo>
                  <a:lnTo>
                    <a:pt x="292" y="90"/>
                  </a:lnTo>
                  <a:lnTo>
                    <a:pt x="249" y="126"/>
                  </a:lnTo>
                  <a:lnTo>
                    <a:pt x="287" y="104"/>
                  </a:lnTo>
                  <a:lnTo>
                    <a:pt x="249" y="131"/>
                  </a:lnTo>
                  <a:lnTo>
                    <a:pt x="287" y="109"/>
                  </a:lnTo>
                  <a:lnTo>
                    <a:pt x="244" y="142"/>
                  </a:lnTo>
                  <a:lnTo>
                    <a:pt x="282" y="121"/>
                  </a:lnTo>
                  <a:lnTo>
                    <a:pt x="242" y="152"/>
                  </a:lnTo>
                  <a:lnTo>
                    <a:pt x="280" y="128"/>
                  </a:lnTo>
                  <a:lnTo>
                    <a:pt x="235" y="176"/>
                  </a:lnTo>
                  <a:lnTo>
                    <a:pt x="273" y="154"/>
                  </a:lnTo>
                  <a:lnTo>
                    <a:pt x="230" y="192"/>
                  </a:lnTo>
                  <a:lnTo>
                    <a:pt x="268" y="171"/>
                  </a:lnTo>
                  <a:lnTo>
                    <a:pt x="228" y="202"/>
                  </a:lnTo>
                  <a:lnTo>
                    <a:pt x="265" y="180"/>
                  </a:lnTo>
                  <a:lnTo>
                    <a:pt x="225" y="209"/>
                  </a:lnTo>
                  <a:lnTo>
                    <a:pt x="263" y="187"/>
                  </a:lnTo>
                  <a:lnTo>
                    <a:pt x="223" y="218"/>
                  </a:lnTo>
                  <a:lnTo>
                    <a:pt x="261" y="197"/>
                  </a:lnTo>
                  <a:lnTo>
                    <a:pt x="221" y="225"/>
                  </a:lnTo>
                  <a:lnTo>
                    <a:pt x="258" y="204"/>
                  </a:lnTo>
                  <a:lnTo>
                    <a:pt x="216" y="240"/>
                  </a:lnTo>
                  <a:lnTo>
                    <a:pt x="254" y="218"/>
                  </a:lnTo>
                  <a:lnTo>
                    <a:pt x="213" y="251"/>
                  </a:lnTo>
                  <a:lnTo>
                    <a:pt x="251" y="230"/>
                  </a:lnTo>
                  <a:lnTo>
                    <a:pt x="211" y="256"/>
                  </a:lnTo>
                  <a:lnTo>
                    <a:pt x="249" y="235"/>
                  </a:lnTo>
                  <a:lnTo>
                    <a:pt x="206" y="270"/>
                  </a:lnTo>
                  <a:lnTo>
                    <a:pt x="244" y="249"/>
                  </a:lnTo>
                  <a:lnTo>
                    <a:pt x="206" y="275"/>
                  </a:lnTo>
                  <a:lnTo>
                    <a:pt x="244" y="254"/>
                  </a:lnTo>
                  <a:lnTo>
                    <a:pt x="204" y="285"/>
                  </a:lnTo>
                  <a:lnTo>
                    <a:pt x="239" y="263"/>
                  </a:lnTo>
                  <a:lnTo>
                    <a:pt x="199" y="299"/>
                  </a:lnTo>
                  <a:lnTo>
                    <a:pt x="237" y="278"/>
                  </a:lnTo>
                  <a:lnTo>
                    <a:pt x="197" y="308"/>
                  </a:lnTo>
                  <a:lnTo>
                    <a:pt x="232" y="287"/>
                  </a:lnTo>
                  <a:lnTo>
                    <a:pt x="154" y="353"/>
                  </a:lnTo>
                  <a:lnTo>
                    <a:pt x="225" y="313"/>
                  </a:lnTo>
                  <a:lnTo>
                    <a:pt x="119" y="389"/>
                  </a:lnTo>
                  <a:lnTo>
                    <a:pt x="218" y="332"/>
                  </a:lnTo>
                  <a:lnTo>
                    <a:pt x="109" y="398"/>
                  </a:lnTo>
                  <a:lnTo>
                    <a:pt x="209" y="342"/>
                  </a:lnTo>
                  <a:lnTo>
                    <a:pt x="100" y="410"/>
                  </a:lnTo>
                  <a:lnTo>
                    <a:pt x="197" y="351"/>
                  </a:lnTo>
                  <a:lnTo>
                    <a:pt x="95" y="413"/>
                  </a:lnTo>
                  <a:lnTo>
                    <a:pt x="194" y="356"/>
                  </a:lnTo>
                  <a:lnTo>
                    <a:pt x="62" y="448"/>
                  </a:lnTo>
                  <a:lnTo>
                    <a:pt x="159" y="389"/>
                  </a:lnTo>
                  <a:lnTo>
                    <a:pt x="55" y="453"/>
                  </a:lnTo>
                  <a:lnTo>
                    <a:pt x="154" y="396"/>
                  </a:lnTo>
                  <a:lnTo>
                    <a:pt x="55" y="453"/>
                  </a:lnTo>
                  <a:lnTo>
                    <a:pt x="154" y="396"/>
                  </a:lnTo>
                  <a:lnTo>
                    <a:pt x="22" y="486"/>
                  </a:lnTo>
                  <a:lnTo>
                    <a:pt x="121" y="429"/>
                  </a:lnTo>
                  <a:lnTo>
                    <a:pt x="0" y="512"/>
                  </a:lnTo>
                  <a:lnTo>
                    <a:pt x="88" y="460"/>
                  </a:lnTo>
                  <a:lnTo>
                    <a:pt x="3" y="527"/>
                  </a:lnTo>
                  <a:lnTo>
                    <a:pt x="55" y="496"/>
                  </a:lnTo>
                  <a:lnTo>
                    <a:pt x="7" y="529"/>
                  </a:lnTo>
                  <a:lnTo>
                    <a:pt x="41" y="510"/>
                  </a:lnTo>
                  <a:lnTo>
                    <a:pt x="17" y="529"/>
                  </a:lnTo>
                  <a:lnTo>
                    <a:pt x="24" y="524"/>
                  </a:lnTo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defTabSz="913765">
                <a:defRPr/>
              </a:pPr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194" y="-7103"/>
            <a:ext cx="2240567" cy="224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4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727019" y="617263"/>
            <a:ext cx="11182760" cy="5436617"/>
            <a:chOff x="1006064" y="1522807"/>
            <a:chExt cx="9977377" cy="4656929"/>
          </a:xfrm>
        </p:grpSpPr>
        <p:sp>
          <p:nvSpPr>
            <p:cNvPr id="13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1208559" y="1889899"/>
              <a:ext cx="9523081" cy="3888233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云形 6">
            <a:extLst>
              <a:ext uri="{FF2B5EF4-FFF2-40B4-BE49-F238E27FC236}">
                <a16:creationId xmlns:a16="http://schemas.microsoft.com/office/drawing/2014/main" id="{87F83088-E8B1-4E05-BBDE-020837CD218F}"/>
              </a:ext>
            </a:extLst>
          </p:cNvPr>
          <p:cNvSpPr/>
          <p:nvPr/>
        </p:nvSpPr>
        <p:spPr>
          <a:xfrm>
            <a:off x="-146736" y="349198"/>
            <a:ext cx="983970" cy="53613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8" name="云形 7">
            <a:extLst>
              <a:ext uri="{FF2B5EF4-FFF2-40B4-BE49-F238E27FC236}">
                <a16:creationId xmlns:a16="http://schemas.microsoft.com/office/drawing/2014/main" id="{A4513E28-B5CC-48D3-A98A-FE922B5E4ED7}"/>
              </a:ext>
            </a:extLst>
          </p:cNvPr>
          <p:cNvSpPr/>
          <p:nvPr/>
        </p:nvSpPr>
        <p:spPr>
          <a:xfrm>
            <a:off x="11111582" y="2618354"/>
            <a:ext cx="1816824" cy="98992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507583" y="2122487"/>
            <a:ext cx="852805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endParaRPr lang="en-US" altLang="en-US" sz="280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1215483" y="2847975"/>
            <a:ext cx="9144000" cy="946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  -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giọt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đám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mây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rơi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xuống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đất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tạo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thành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mưa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1215483" y="3927475"/>
            <a:ext cx="9144000" cy="1384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  -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Hiện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tượng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bay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hơi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thành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hơi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rồi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từ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hơi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ngưng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tụ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thành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xảy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ra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lặp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đi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lặp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lại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tạo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ra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vòng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tuần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hoàn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tự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nhiên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15483" y="1687512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  -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Hơi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bay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lên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cao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gặp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lạnh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ngưng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tụ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thành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hạt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rất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nhỏ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tạo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nên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đám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mây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Litebulb"/>
          <p:cNvSpPr>
            <a:spLocks noEditPoints="1" noChangeArrowheads="1"/>
          </p:cNvSpPr>
          <p:nvPr/>
        </p:nvSpPr>
        <p:spPr bwMode="auto">
          <a:xfrm>
            <a:off x="927281" y="566258"/>
            <a:ext cx="792162" cy="1152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556 w 21600"/>
              <a:gd name="T13" fmla="*/ 2188 h 21600"/>
              <a:gd name="T14" fmla="*/ 18277 w 21600"/>
              <a:gd name="T15" fmla="*/ 92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3" name="PA_库_图片 961">
            <a:extLst>
              <a:ext uri="{FF2B5EF4-FFF2-40B4-BE49-F238E27FC236}">
                <a16:creationId xmlns:a16="http://schemas.microsoft.com/office/drawing/2014/main" id="{642F50CA-BD4E-4DC9-A063-85DFB543A1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853" y="0"/>
            <a:ext cx="2613168" cy="14202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46489" y="214819"/>
            <a:ext cx="281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Snell" pitchFamily="34" charset="0"/>
                <a:ea typeface="Snell" pitchFamily="34" charset="0"/>
                <a:cs typeface="Snell" pitchFamily="34" charset="0"/>
              </a:rPr>
              <a:t>Ghi</a:t>
            </a:r>
            <a:r>
              <a:rPr lang="en-US" sz="4800" b="1" dirty="0"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800" b="1" dirty="0" err="1">
                <a:latin typeface="Snell" pitchFamily="34" charset="0"/>
                <a:ea typeface="Snell" pitchFamily="34" charset="0"/>
                <a:cs typeface="Snell" pitchFamily="34" charset="0"/>
              </a:rPr>
              <a:t>nhớ</a:t>
            </a:r>
            <a:endParaRPr lang="en-US" sz="4800" b="1" dirty="0">
              <a:latin typeface="Snell" pitchFamily="34" charset="0"/>
              <a:ea typeface="Snell" pitchFamily="34" charset="0"/>
              <a:cs typeface="Snel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FF0066"/>
                </a:solidFill>
              </a:rPr>
              <a:t>  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B6D4C08-CCDE-4FAB-8CFF-CB6D7ED06808}"/>
              </a:ext>
            </a:extLst>
          </p:cNvPr>
          <p:cNvGrpSpPr/>
          <p:nvPr/>
        </p:nvGrpSpPr>
        <p:grpSpPr>
          <a:xfrm>
            <a:off x="-1026229" y="-2062171"/>
            <a:ext cx="13630369" cy="8138118"/>
            <a:chOff x="-470580" y="907989"/>
            <a:chExt cx="13630369" cy="81381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87274F7-1B32-4244-801E-D1B4DCC5E8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87" r="19865" b="23731"/>
            <a:stretch/>
          </p:blipFill>
          <p:spPr>
            <a:xfrm>
              <a:off x="-470580" y="907989"/>
              <a:ext cx="13630369" cy="813811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CE98603-D8D5-4C69-910E-ADC5E5A92D76}"/>
                </a:ext>
              </a:extLst>
            </p:cNvPr>
            <p:cNvSpPr txBox="1"/>
            <p:nvPr/>
          </p:nvSpPr>
          <p:spPr>
            <a:xfrm>
              <a:off x="1464587" y="6193365"/>
              <a:ext cx="10589758" cy="193899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Vòng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tuần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hoàn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của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nước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</a:p>
            <a:p>
              <a:pPr algn="ctr"/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Trong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tự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nhiên</a:t>
              </a:r>
              <a:endParaRPr lang="en-US" sz="6000" b="1" dirty="0">
                <a:ln w="95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F094AA"/>
                    </a:gs>
                    <a:gs pos="22000">
                      <a:srgbClr val="F897AE"/>
                    </a:gs>
                    <a:gs pos="40000">
                      <a:srgbClr val="E53F67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9144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0" y="1"/>
            <a:ext cx="12192000" cy="6858000"/>
            <a:chOff x="1307" y="192"/>
            <a:chExt cx="3157" cy="3936"/>
          </a:xfrm>
        </p:grpSpPr>
        <p:pic>
          <p:nvPicPr>
            <p:cNvPr id="30793" name="Picture 3" descr="nuo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8" t="3061" r="7445" b="4082"/>
            <a:stretch>
              <a:fillRect/>
            </a:stretch>
          </p:blipFill>
          <p:spPr bwMode="auto">
            <a:xfrm>
              <a:off x="1307" y="192"/>
              <a:ext cx="3157" cy="3936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94" name="Freeform 4"/>
            <p:cNvSpPr>
              <a:spLocks/>
            </p:cNvSpPr>
            <p:nvPr/>
          </p:nvSpPr>
          <p:spPr bwMode="auto">
            <a:xfrm>
              <a:off x="1776" y="1026"/>
              <a:ext cx="172" cy="198"/>
            </a:xfrm>
            <a:custGeom>
              <a:avLst/>
              <a:gdLst>
                <a:gd name="T0" fmla="*/ 172 w 172"/>
                <a:gd name="T1" fmla="*/ 4 h 198"/>
                <a:gd name="T2" fmla="*/ 140 w 172"/>
                <a:gd name="T3" fmla="*/ 15 h 198"/>
                <a:gd name="T4" fmla="*/ 123 w 172"/>
                <a:gd name="T5" fmla="*/ 27 h 198"/>
                <a:gd name="T6" fmla="*/ 78 w 172"/>
                <a:gd name="T7" fmla="*/ 72 h 198"/>
                <a:gd name="T8" fmla="*/ 41 w 172"/>
                <a:gd name="T9" fmla="*/ 105 h 198"/>
                <a:gd name="T10" fmla="*/ 8 w 172"/>
                <a:gd name="T11" fmla="*/ 144 h 198"/>
                <a:gd name="T12" fmla="*/ 5 w 172"/>
                <a:gd name="T13" fmla="*/ 198 h 198"/>
                <a:gd name="T14" fmla="*/ 6 w 172"/>
                <a:gd name="T15" fmla="*/ 198 h 1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2"/>
                <a:gd name="T25" fmla="*/ 0 h 198"/>
                <a:gd name="T26" fmla="*/ 172 w 172"/>
                <a:gd name="T27" fmla="*/ 198 h 1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2" h="198">
                  <a:moveTo>
                    <a:pt x="172" y="4"/>
                  </a:moveTo>
                  <a:cubicBezTo>
                    <a:pt x="161" y="0"/>
                    <a:pt x="150" y="8"/>
                    <a:pt x="140" y="15"/>
                  </a:cubicBezTo>
                  <a:cubicBezTo>
                    <a:pt x="134" y="19"/>
                    <a:pt x="123" y="27"/>
                    <a:pt x="123" y="27"/>
                  </a:cubicBezTo>
                  <a:cubicBezTo>
                    <a:pt x="113" y="44"/>
                    <a:pt x="94" y="60"/>
                    <a:pt x="78" y="72"/>
                  </a:cubicBezTo>
                  <a:cubicBezTo>
                    <a:pt x="72" y="116"/>
                    <a:pt x="66" y="79"/>
                    <a:pt x="41" y="105"/>
                  </a:cubicBezTo>
                  <a:cubicBezTo>
                    <a:pt x="33" y="131"/>
                    <a:pt x="32" y="135"/>
                    <a:pt x="8" y="144"/>
                  </a:cubicBezTo>
                  <a:cubicBezTo>
                    <a:pt x="0" y="167"/>
                    <a:pt x="5" y="150"/>
                    <a:pt x="5" y="198"/>
                  </a:cubicBezTo>
                  <a:lnTo>
                    <a:pt x="6" y="198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5" name="Freeform 5"/>
            <p:cNvSpPr>
              <a:spLocks/>
            </p:cNvSpPr>
            <p:nvPr/>
          </p:nvSpPr>
          <p:spPr bwMode="auto">
            <a:xfrm>
              <a:off x="1665" y="1206"/>
              <a:ext cx="264" cy="42"/>
            </a:xfrm>
            <a:custGeom>
              <a:avLst/>
              <a:gdLst>
                <a:gd name="T0" fmla="*/ 264 w 264"/>
                <a:gd name="T1" fmla="*/ 6 h 42"/>
                <a:gd name="T2" fmla="*/ 219 w 264"/>
                <a:gd name="T3" fmla="*/ 6 h 42"/>
                <a:gd name="T4" fmla="*/ 195 w 264"/>
                <a:gd name="T5" fmla="*/ 27 h 42"/>
                <a:gd name="T6" fmla="*/ 24 w 264"/>
                <a:gd name="T7" fmla="*/ 36 h 42"/>
                <a:gd name="T8" fmla="*/ 6 w 264"/>
                <a:gd name="T9" fmla="*/ 27 h 42"/>
                <a:gd name="T10" fmla="*/ 0 w 264"/>
                <a:gd name="T11" fmla="*/ 18 h 42"/>
                <a:gd name="T12" fmla="*/ 15 w 264"/>
                <a:gd name="T13" fmla="*/ 4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4"/>
                <a:gd name="T22" fmla="*/ 0 h 42"/>
                <a:gd name="T23" fmla="*/ 264 w 264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4" h="42">
                  <a:moveTo>
                    <a:pt x="264" y="6"/>
                  </a:moveTo>
                  <a:cubicBezTo>
                    <a:pt x="247" y="3"/>
                    <a:pt x="237" y="0"/>
                    <a:pt x="219" y="6"/>
                  </a:cubicBezTo>
                  <a:cubicBezTo>
                    <a:pt x="208" y="10"/>
                    <a:pt x="207" y="23"/>
                    <a:pt x="195" y="27"/>
                  </a:cubicBezTo>
                  <a:cubicBezTo>
                    <a:pt x="135" y="7"/>
                    <a:pt x="79" y="25"/>
                    <a:pt x="24" y="36"/>
                  </a:cubicBezTo>
                  <a:cubicBezTo>
                    <a:pt x="17" y="34"/>
                    <a:pt x="12" y="33"/>
                    <a:pt x="6" y="27"/>
                  </a:cubicBezTo>
                  <a:cubicBezTo>
                    <a:pt x="3" y="24"/>
                    <a:pt x="0" y="18"/>
                    <a:pt x="0" y="18"/>
                  </a:cubicBezTo>
                  <a:lnTo>
                    <a:pt x="15" y="4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6" name="Freeform 6"/>
            <p:cNvSpPr>
              <a:spLocks/>
            </p:cNvSpPr>
            <p:nvPr/>
          </p:nvSpPr>
          <p:spPr bwMode="auto">
            <a:xfrm>
              <a:off x="1488" y="1372"/>
              <a:ext cx="394" cy="212"/>
            </a:xfrm>
            <a:custGeom>
              <a:avLst/>
              <a:gdLst>
                <a:gd name="T0" fmla="*/ 394 w 394"/>
                <a:gd name="T1" fmla="*/ 0 h 212"/>
                <a:gd name="T2" fmla="*/ 338 w 394"/>
                <a:gd name="T3" fmla="*/ 18 h 212"/>
                <a:gd name="T4" fmla="*/ 274 w 394"/>
                <a:gd name="T5" fmla="*/ 60 h 212"/>
                <a:gd name="T6" fmla="*/ 226 w 394"/>
                <a:gd name="T7" fmla="*/ 62 h 212"/>
                <a:gd name="T8" fmla="*/ 198 w 394"/>
                <a:gd name="T9" fmla="*/ 86 h 212"/>
                <a:gd name="T10" fmla="*/ 180 w 394"/>
                <a:gd name="T11" fmla="*/ 98 h 212"/>
                <a:gd name="T12" fmla="*/ 174 w 394"/>
                <a:gd name="T13" fmla="*/ 102 h 212"/>
                <a:gd name="T14" fmla="*/ 148 w 394"/>
                <a:gd name="T15" fmla="*/ 100 h 212"/>
                <a:gd name="T16" fmla="*/ 130 w 394"/>
                <a:gd name="T17" fmla="*/ 92 h 212"/>
                <a:gd name="T18" fmla="*/ 94 w 394"/>
                <a:gd name="T19" fmla="*/ 106 h 212"/>
                <a:gd name="T20" fmla="*/ 80 w 394"/>
                <a:gd name="T21" fmla="*/ 128 h 212"/>
                <a:gd name="T22" fmla="*/ 62 w 394"/>
                <a:gd name="T23" fmla="*/ 148 h 212"/>
                <a:gd name="T24" fmla="*/ 50 w 394"/>
                <a:gd name="T25" fmla="*/ 152 h 212"/>
                <a:gd name="T26" fmla="*/ 26 w 394"/>
                <a:gd name="T27" fmla="*/ 186 h 212"/>
                <a:gd name="T28" fmla="*/ 28 w 394"/>
                <a:gd name="T29" fmla="*/ 186 h 212"/>
                <a:gd name="T30" fmla="*/ 32 w 394"/>
                <a:gd name="T31" fmla="*/ 188 h 212"/>
                <a:gd name="T32" fmla="*/ 0 w 394"/>
                <a:gd name="T33" fmla="*/ 212 h 2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4"/>
                <a:gd name="T52" fmla="*/ 0 h 212"/>
                <a:gd name="T53" fmla="*/ 394 w 394"/>
                <a:gd name="T54" fmla="*/ 212 h 2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4" h="212">
                  <a:moveTo>
                    <a:pt x="394" y="0"/>
                  </a:moveTo>
                  <a:cubicBezTo>
                    <a:pt x="376" y="18"/>
                    <a:pt x="362" y="12"/>
                    <a:pt x="338" y="18"/>
                  </a:cubicBezTo>
                  <a:cubicBezTo>
                    <a:pt x="322" y="29"/>
                    <a:pt x="291" y="59"/>
                    <a:pt x="274" y="60"/>
                  </a:cubicBezTo>
                  <a:cubicBezTo>
                    <a:pt x="258" y="61"/>
                    <a:pt x="242" y="61"/>
                    <a:pt x="226" y="62"/>
                  </a:cubicBezTo>
                  <a:cubicBezTo>
                    <a:pt x="213" y="66"/>
                    <a:pt x="208" y="78"/>
                    <a:pt x="198" y="86"/>
                  </a:cubicBezTo>
                  <a:cubicBezTo>
                    <a:pt x="198" y="86"/>
                    <a:pt x="183" y="96"/>
                    <a:pt x="180" y="98"/>
                  </a:cubicBezTo>
                  <a:cubicBezTo>
                    <a:pt x="178" y="99"/>
                    <a:pt x="174" y="102"/>
                    <a:pt x="174" y="102"/>
                  </a:cubicBezTo>
                  <a:cubicBezTo>
                    <a:pt x="165" y="101"/>
                    <a:pt x="157" y="102"/>
                    <a:pt x="148" y="100"/>
                  </a:cubicBezTo>
                  <a:cubicBezTo>
                    <a:pt x="142" y="99"/>
                    <a:pt x="130" y="92"/>
                    <a:pt x="130" y="92"/>
                  </a:cubicBezTo>
                  <a:cubicBezTo>
                    <a:pt x="109" y="94"/>
                    <a:pt x="109" y="96"/>
                    <a:pt x="94" y="106"/>
                  </a:cubicBezTo>
                  <a:cubicBezTo>
                    <a:pt x="90" y="117"/>
                    <a:pt x="90" y="122"/>
                    <a:pt x="80" y="128"/>
                  </a:cubicBezTo>
                  <a:cubicBezTo>
                    <a:pt x="74" y="137"/>
                    <a:pt x="75" y="144"/>
                    <a:pt x="62" y="148"/>
                  </a:cubicBezTo>
                  <a:cubicBezTo>
                    <a:pt x="58" y="149"/>
                    <a:pt x="50" y="152"/>
                    <a:pt x="50" y="152"/>
                  </a:cubicBezTo>
                  <a:cubicBezTo>
                    <a:pt x="48" y="166"/>
                    <a:pt x="38" y="178"/>
                    <a:pt x="26" y="186"/>
                  </a:cubicBezTo>
                  <a:cubicBezTo>
                    <a:pt x="25" y="188"/>
                    <a:pt x="28" y="186"/>
                    <a:pt x="28" y="186"/>
                  </a:cubicBezTo>
                  <a:cubicBezTo>
                    <a:pt x="29" y="187"/>
                    <a:pt x="31" y="187"/>
                    <a:pt x="32" y="188"/>
                  </a:cubicBezTo>
                  <a:lnTo>
                    <a:pt x="0" y="21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3" name="Freeform 7"/>
          <p:cNvSpPr>
            <a:spLocks/>
          </p:cNvSpPr>
          <p:nvPr/>
        </p:nvSpPr>
        <p:spPr bwMode="auto">
          <a:xfrm>
            <a:off x="4656667" y="620713"/>
            <a:ext cx="2205567" cy="542925"/>
          </a:xfrm>
          <a:custGeom>
            <a:avLst/>
            <a:gdLst>
              <a:gd name="T0" fmla="*/ 2147483647 w 1042"/>
              <a:gd name="T1" fmla="*/ 2147483647 h 342"/>
              <a:gd name="T2" fmla="*/ 2147483647 w 1042"/>
              <a:gd name="T3" fmla="*/ 2147483647 h 342"/>
              <a:gd name="T4" fmla="*/ 2147483647 w 1042"/>
              <a:gd name="T5" fmla="*/ 2147483647 h 342"/>
              <a:gd name="T6" fmla="*/ 0 w 1042"/>
              <a:gd name="T7" fmla="*/ 2147483647 h 342"/>
              <a:gd name="T8" fmla="*/ 2147483647 w 1042"/>
              <a:gd name="T9" fmla="*/ 2147483647 h 342"/>
              <a:gd name="T10" fmla="*/ 2147483647 w 1042"/>
              <a:gd name="T11" fmla="*/ 2147483647 h 342"/>
              <a:gd name="T12" fmla="*/ 2147483647 w 1042"/>
              <a:gd name="T13" fmla="*/ 2147483647 h 342"/>
              <a:gd name="T14" fmla="*/ 2147483647 w 1042"/>
              <a:gd name="T15" fmla="*/ 2147483647 h 3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42"/>
              <a:gd name="T25" fmla="*/ 0 h 342"/>
              <a:gd name="T26" fmla="*/ 1042 w 1042"/>
              <a:gd name="T27" fmla="*/ 342 h 34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42" h="342">
                <a:moveTo>
                  <a:pt x="1006" y="238"/>
                </a:moveTo>
                <a:cubicBezTo>
                  <a:pt x="502" y="106"/>
                  <a:pt x="294" y="210"/>
                  <a:pt x="196" y="260"/>
                </a:cubicBezTo>
                <a:cubicBezTo>
                  <a:pt x="215" y="262"/>
                  <a:pt x="250" y="286"/>
                  <a:pt x="268" y="288"/>
                </a:cubicBezTo>
                <a:lnTo>
                  <a:pt x="0" y="342"/>
                </a:lnTo>
                <a:cubicBezTo>
                  <a:pt x="23" y="311"/>
                  <a:pt x="150" y="173"/>
                  <a:pt x="178" y="154"/>
                </a:cubicBezTo>
                <a:lnTo>
                  <a:pt x="166" y="220"/>
                </a:lnTo>
                <a:cubicBezTo>
                  <a:pt x="264" y="154"/>
                  <a:pt x="626" y="0"/>
                  <a:pt x="1042" y="145"/>
                </a:cubicBezTo>
                <a:lnTo>
                  <a:pt x="1006" y="238"/>
                </a:lnTo>
                <a:close/>
              </a:path>
            </a:pathLst>
          </a:custGeom>
          <a:solidFill>
            <a:srgbClr val="FF33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4" name="Freeform 8"/>
          <p:cNvSpPr>
            <a:spLocks/>
          </p:cNvSpPr>
          <p:nvPr/>
        </p:nvSpPr>
        <p:spPr bwMode="auto">
          <a:xfrm>
            <a:off x="3340100" y="1685925"/>
            <a:ext cx="736600" cy="1614488"/>
          </a:xfrm>
          <a:custGeom>
            <a:avLst/>
            <a:gdLst>
              <a:gd name="T0" fmla="*/ 2147483647 w 348"/>
              <a:gd name="T1" fmla="*/ 2147483647 h 1017"/>
              <a:gd name="T2" fmla="*/ 2147483647 w 348"/>
              <a:gd name="T3" fmla="*/ 2147483647 h 1017"/>
              <a:gd name="T4" fmla="*/ 2147483647 w 348"/>
              <a:gd name="T5" fmla="*/ 2147483647 h 1017"/>
              <a:gd name="T6" fmla="*/ 2147483647 w 348"/>
              <a:gd name="T7" fmla="*/ 2147483647 h 1017"/>
              <a:gd name="T8" fmla="*/ 2147483647 w 348"/>
              <a:gd name="T9" fmla="*/ 2147483647 h 1017"/>
              <a:gd name="T10" fmla="*/ 2147483647 w 348"/>
              <a:gd name="T11" fmla="*/ 2147483647 h 1017"/>
              <a:gd name="T12" fmla="*/ 2147483647 w 348"/>
              <a:gd name="T13" fmla="*/ 0 h 1017"/>
              <a:gd name="T14" fmla="*/ 2147483647 w 348"/>
              <a:gd name="T15" fmla="*/ 2147483647 h 101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8"/>
              <a:gd name="T25" fmla="*/ 0 h 1017"/>
              <a:gd name="T26" fmla="*/ 348 w 348"/>
              <a:gd name="T27" fmla="*/ 1017 h 101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8" h="1017">
                <a:moveTo>
                  <a:pt x="348" y="63"/>
                </a:moveTo>
                <a:cubicBezTo>
                  <a:pt x="165" y="336"/>
                  <a:pt x="141" y="732"/>
                  <a:pt x="174" y="840"/>
                </a:cubicBezTo>
                <a:cubicBezTo>
                  <a:pt x="180" y="823"/>
                  <a:pt x="201" y="818"/>
                  <a:pt x="207" y="801"/>
                </a:cubicBezTo>
                <a:lnTo>
                  <a:pt x="207" y="1017"/>
                </a:lnTo>
                <a:cubicBezTo>
                  <a:pt x="184" y="987"/>
                  <a:pt x="90" y="862"/>
                  <a:pt x="78" y="831"/>
                </a:cubicBezTo>
                <a:cubicBezTo>
                  <a:pt x="96" y="827"/>
                  <a:pt x="138" y="837"/>
                  <a:pt x="138" y="840"/>
                </a:cubicBezTo>
                <a:cubicBezTo>
                  <a:pt x="123" y="822"/>
                  <a:pt x="0" y="402"/>
                  <a:pt x="264" y="0"/>
                </a:cubicBezTo>
                <a:lnTo>
                  <a:pt x="348" y="63"/>
                </a:lnTo>
                <a:close/>
              </a:path>
            </a:pathLst>
          </a:cu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5" name="Freeform 9"/>
          <p:cNvSpPr>
            <a:spLocks/>
          </p:cNvSpPr>
          <p:nvPr/>
        </p:nvSpPr>
        <p:spPr bwMode="auto">
          <a:xfrm>
            <a:off x="8784168" y="1773238"/>
            <a:ext cx="563033" cy="1371600"/>
          </a:xfrm>
          <a:custGeom>
            <a:avLst/>
            <a:gdLst>
              <a:gd name="T0" fmla="*/ 2147483647 w 266"/>
              <a:gd name="T1" fmla="*/ 2147483647 h 858"/>
              <a:gd name="T2" fmla="*/ 2147483647 w 266"/>
              <a:gd name="T3" fmla="*/ 2147483647 h 858"/>
              <a:gd name="T4" fmla="*/ 2147483647 w 266"/>
              <a:gd name="T5" fmla="*/ 2147483647 h 858"/>
              <a:gd name="T6" fmla="*/ 0 w 266"/>
              <a:gd name="T7" fmla="*/ 0 h 858"/>
              <a:gd name="T8" fmla="*/ 2147483647 w 266"/>
              <a:gd name="T9" fmla="*/ 2147483647 h 858"/>
              <a:gd name="T10" fmla="*/ 2147483647 w 266"/>
              <a:gd name="T11" fmla="*/ 2147483647 h 858"/>
              <a:gd name="T12" fmla="*/ 2147483647 w 266"/>
              <a:gd name="T13" fmla="*/ 2147483647 h 858"/>
              <a:gd name="T14" fmla="*/ 2147483647 w 266"/>
              <a:gd name="T15" fmla="*/ 2147483647 h 85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66"/>
              <a:gd name="T25" fmla="*/ 0 h 858"/>
              <a:gd name="T26" fmla="*/ 266 w 266"/>
              <a:gd name="T27" fmla="*/ 858 h 85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66" h="858">
                <a:moveTo>
                  <a:pt x="92" y="820"/>
                </a:moveTo>
                <a:cubicBezTo>
                  <a:pt x="108" y="762"/>
                  <a:pt x="218" y="544"/>
                  <a:pt x="62" y="138"/>
                </a:cubicBezTo>
                <a:cubicBezTo>
                  <a:pt x="59" y="157"/>
                  <a:pt x="33" y="176"/>
                  <a:pt x="30" y="194"/>
                </a:cubicBezTo>
                <a:lnTo>
                  <a:pt x="0" y="0"/>
                </a:lnTo>
                <a:cubicBezTo>
                  <a:pt x="30" y="25"/>
                  <a:pt x="148" y="92"/>
                  <a:pt x="166" y="120"/>
                </a:cubicBezTo>
                <a:cubicBezTo>
                  <a:pt x="148" y="128"/>
                  <a:pt x="109" y="123"/>
                  <a:pt x="108" y="120"/>
                </a:cubicBezTo>
                <a:cubicBezTo>
                  <a:pt x="236" y="324"/>
                  <a:pt x="266" y="620"/>
                  <a:pt x="196" y="858"/>
                </a:cubicBezTo>
                <a:lnTo>
                  <a:pt x="92" y="820"/>
                </a:lnTo>
                <a:close/>
              </a:path>
            </a:pathLst>
          </a:custGeom>
          <a:solidFill>
            <a:srgbClr val="FF33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6" name="Freeform 10"/>
          <p:cNvSpPr>
            <a:spLocks/>
          </p:cNvSpPr>
          <p:nvPr/>
        </p:nvSpPr>
        <p:spPr bwMode="auto">
          <a:xfrm rot="-603641">
            <a:off x="5791201" y="4191001"/>
            <a:ext cx="1714500" cy="396875"/>
          </a:xfrm>
          <a:custGeom>
            <a:avLst/>
            <a:gdLst>
              <a:gd name="T0" fmla="*/ 2147483647 w 810"/>
              <a:gd name="T1" fmla="*/ 0 h 250"/>
              <a:gd name="T2" fmla="*/ 2147483647 w 810"/>
              <a:gd name="T3" fmla="*/ 2147483647 h 250"/>
              <a:gd name="T4" fmla="*/ 2147483647 w 810"/>
              <a:gd name="T5" fmla="*/ 2147483647 h 250"/>
              <a:gd name="T6" fmla="*/ 2147483647 w 810"/>
              <a:gd name="T7" fmla="*/ 2147483647 h 250"/>
              <a:gd name="T8" fmla="*/ 2147483647 w 810"/>
              <a:gd name="T9" fmla="*/ 2147483647 h 250"/>
              <a:gd name="T10" fmla="*/ 2147483647 w 810"/>
              <a:gd name="T11" fmla="*/ 2147483647 h 250"/>
              <a:gd name="T12" fmla="*/ 0 w 810"/>
              <a:gd name="T13" fmla="*/ 2147483647 h 250"/>
              <a:gd name="T14" fmla="*/ 2147483647 w 810"/>
              <a:gd name="T15" fmla="*/ 0 h 25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10"/>
              <a:gd name="T25" fmla="*/ 0 h 250"/>
              <a:gd name="T26" fmla="*/ 810 w 810"/>
              <a:gd name="T27" fmla="*/ 250 h 25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10" h="250">
                <a:moveTo>
                  <a:pt x="32" y="0"/>
                </a:moveTo>
                <a:lnTo>
                  <a:pt x="656" y="182"/>
                </a:lnTo>
                <a:cubicBezTo>
                  <a:pt x="641" y="171"/>
                  <a:pt x="659" y="145"/>
                  <a:pt x="644" y="134"/>
                </a:cubicBezTo>
                <a:lnTo>
                  <a:pt x="810" y="218"/>
                </a:lnTo>
                <a:cubicBezTo>
                  <a:pt x="698" y="226"/>
                  <a:pt x="702" y="232"/>
                  <a:pt x="634" y="250"/>
                </a:cubicBezTo>
                <a:lnTo>
                  <a:pt x="650" y="200"/>
                </a:lnTo>
                <a:cubicBezTo>
                  <a:pt x="694" y="222"/>
                  <a:pt x="260" y="186"/>
                  <a:pt x="0" y="84"/>
                </a:cubicBezTo>
                <a:lnTo>
                  <a:pt x="32" y="0"/>
                </a:lnTo>
                <a:close/>
              </a:path>
            </a:pathLst>
          </a:custGeom>
          <a:solidFill>
            <a:srgbClr val="FF33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Freeform 11"/>
          <p:cNvSpPr>
            <a:spLocks/>
          </p:cNvSpPr>
          <p:nvPr/>
        </p:nvSpPr>
        <p:spPr bwMode="auto">
          <a:xfrm flipH="1">
            <a:off x="10320867" y="1844675"/>
            <a:ext cx="241300" cy="154305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Freeform 12"/>
          <p:cNvSpPr>
            <a:spLocks/>
          </p:cNvSpPr>
          <p:nvPr/>
        </p:nvSpPr>
        <p:spPr bwMode="auto">
          <a:xfrm flipH="1">
            <a:off x="9359901" y="1916113"/>
            <a:ext cx="241300" cy="154305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Freeform 13"/>
          <p:cNvSpPr>
            <a:spLocks/>
          </p:cNvSpPr>
          <p:nvPr/>
        </p:nvSpPr>
        <p:spPr bwMode="auto">
          <a:xfrm flipH="1">
            <a:off x="9647767" y="1916113"/>
            <a:ext cx="241300" cy="154305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2540001" y="19050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1" name="Oval 15"/>
          <p:cNvSpPr>
            <a:spLocks noChangeArrowheads="1"/>
          </p:cNvSpPr>
          <p:nvPr/>
        </p:nvSpPr>
        <p:spPr bwMode="auto">
          <a:xfrm>
            <a:off x="2743201" y="19812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2" name="Oval 16"/>
          <p:cNvSpPr>
            <a:spLocks noChangeArrowheads="1"/>
          </p:cNvSpPr>
          <p:nvPr/>
        </p:nvSpPr>
        <p:spPr bwMode="auto">
          <a:xfrm>
            <a:off x="3251201" y="19050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3" name="Oval 17"/>
          <p:cNvSpPr>
            <a:spLocks noChangeArrowheads="1"/>
          </p:cNvSpPr>
          <p:nvPr/>
        </p:nvSpPr>
        <p:spPr bwMode="auto">
          <a:xfrm>
            <a:off x="1930401" y="18288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4" name="Oval 18"/>
          <p:cNvSpPr>
            <a:spLocks noChangeArrowheads="1"/>
          </p:cNvSpPr>
          <p:nvPr/>
        </p:nvSpPr>
        <p:spPr bwMode="auto">
          <a:xfrm>
            <a:off x="3556001" y="17526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5" name="Oval 19"/>
          <p:cNvSpPr>
            <a:spLocks noChangeArrowheads="1"/>
          </p:cNvSpPr>
          <p:nvPr/>
        </p:nvSpPr>
        <p:spPr bwMode="auto">
          <a:xfrm>
            <a:off x="2235201" y="16764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6" name="Oval 20"/>
          <p:cNvSpPr>
            <a:spLocks noChangeArrowheads="1"/>
          </p:cNvSpPr>
          <p:nvPr/>
        </p:nvSpPr>
        <p:spPr bwMode="auto">
          <a:xfrm>
            <a:off x="3962401" y="19050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7" name="Oval 21"/>
          <p:cNvSpPr>
            <a:spLocks noChangeArrowheads="1"/>
          </p:cNvSpPr>
          <p:nvPr/>
        </p:nvSpPr>
        <p:spPr bwMode="auto">
          <a:xfrm>
            <a:off x="4305301" y="1700213"/>
            <a:ext cx="74084" cy="119062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8" name="Oval 22"/>
          <p:cNvSpPr>
            <a:spLocks noChangeArrowheads="1"/>
          </p:cNvSpPr>
          <p:nvPr/>
        </p:nvSpPr>
        <p:spPr bwMode="auto">
          <a:xfrm>
            <a:off x="2946401" y="16002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59" name="Oval 23"/>
          <p:cNvSpPr>
            <a:spLocks noChangeArrowheads="1"/>
          </p:cNvSpPr>
          <p:nvPr/>
        </p:nvSpPr>
        <p:spPr bwMode="auto">
          <a:xfrm>
            <a:off x="4593167" y="1724026"/>
            <a:ext cx="74084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0" name="Oval 24"/>
          <p:cNvSpPr>
            <a:spLocks noChangeArrowheads="1"/>
          </p:cNvSpPr>
          <p:nvPr/>
        </p:nvSpPr>
        <p:spPr bwMode="auto">
          <a:xfrm>
            <a:off x="3251201" y="16002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1" name="Oval 25"/>
          <p:cNvSpPr>
            <a:spLocks noChangeArrowheads="1"/>
          </p:cNvSpPr>
          <p:nvPr/>
        </p:nvSpPr>
        <p:spPr bwMode="auto">
          <a:xfrm>
            <a:off x="4876801" y="17526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2" name="Oval 26"/>
          <p:cNvSpPr>
            <a:spLocks noChangeArrowheads="1"/>
          </p:cNvSpPr>
          <p:nvPr/>
        </p:nvSpPr>
        <p:spPr bwMode="auto">
          <a:xfrm>
            <a:off x="3556001" y="16764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3" name="Oval 27"/>
          <p:cNvSpPr>
            <a:spLocks noChangeArrowheads="1"/>
          </p:cNvSpPr>
          <p:nvPr/>
        </p:nvSpPr>
        <p:spPr bwMode="auto">
          <a:xfrm>
            <a:off x="5080001" y="16764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4" name="Oval 28"/>
          <p:cNvSpPr>
            <a:spLocks noChangeArrowheads="1"/>
          </p:cNvSpPr>
          <p:nvPr/>
        </p:nvSpPr>
        <p:spPr bwMode="auto">
          <a:xfrm>
            <a:off x="3759201" y="16002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5" name="Freeform 29"/>
          <p:cNvSpPr>
            <a:spLocks/>
          </p:cNvSpPr>
          <p:nvPr/>
        </p:nvSpPr>
        <p:spPr bwMode="auto">
          <a:xfrm flipH="1">
            <a:off x="9935634" y="1773238"/>
            <a:ext cx="241300" cy="154305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6" name="Freeform 30"/>
          <p:cNvSpPr>
            <a:spLocks/>
          </p:cNvSpPr>
          <p:nvPr/>
        </p:nvSpPr>
        <p:spPr bwMode="auto">
          <a:xfrm flipH="1">
            <a:off x="10128251" y="1773238"/>
            <a:ext cx="241300" cy="154305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7" name="Oval 31"/>
          <p:cNvSpPr>
            <a:spLocks noChangeArrowheads="1"/>
          </p:cNvSpPr>
          <p:nvPr/>
        </p:nvSpPr>
        <p:spPr bwMode="auto">
          <a:xfrm>
            <a:off x="2743201" y="20574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8" name="Oval 32"/>
          <p:cNvSpPr>
            <a:spLocks noChangeArrowheads="1"/>
          </p:cNvSpPr>
          <p:nvPr/>
        </p:nvSpPr>
        <p:spPr bwMode="auto">
          <a:xfrm>
            <a:off x="2946401" y="21336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69" name="Oval 33"/>
          <p:cNvSpPr>
            <a:spLocks noChangeArrowheads="1"/>
          </p:cNvSpPr>
          <p:nvPr/>
        </p:nvSpPr>
        <p:spPr bwMode="auto">
          <a:xfrm>
            <a:off x="3454401" y="20574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0" name="Oval 34"/>
          <p:cNvSpPr>
            <a:spLocks noChangeArrowheads="1"/>
          </p:cNvSpPr>
          <p:nvPr/>
        </p:nvSpPr>
        <p:spPr bwMode="auto">
          <a:xfrm>
            <a:off x="2133601" y="19812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1" name="Oval 35"/>
          <p:cNvSpPr>
            <a:spLocks noChangeArrowheads="1"/>
          </p:cNvSpPr>
          <p:nvPr/>
        </p:nvSpPr>
        <p:spPr bwMode="auto">
          <a:xfrm>
            <a:off x="3759201" y="19050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2" name="Oval 36"/>
          <p:cNvSpPr>
            <a:spLocks noChangeArrowheads="1"/>
          </p:cNvSpPr>
          <p:nvPr/>
        </p:nvSpPr>
        <p:spPr bwMode="auto">
          <a:xfrm>
            <a:off x="2438401" y="18288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3" name="Oval 37"/>
          <p:cNvSpPr>
            <a:spLocks noChangeArrowheads="1"/>
          </p:cNvSpPr>
          <p:nvPr/>
        </p:nvSpPr>
        <p:spPr bwMode="auto">
          <a:xfrm>
            <a:off x="4165601" y="20574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4" name="Oval 38"/>
          <p:cNvSpPr>
            <a:spLocks noChangeArrowheads="1"/>
          </p:cNvSpPr>
          <p:nvPr/>
        </p:nvSpPr>
        <p:spPr bwMode="auto">
          <a:xfrm>
            <a:off x="4470401" y="18288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5" name="Oval 39"/>
          <p:cNvSpPr>
            <a:spLocks noChangeArrowheads="1"/>
          </p:cNvSpPr>
          <p:nvPr/>
        </p:nvSpPr>
        <p:spPr bwMode="auto">
          <a:xfrm>
            <a:off x="3149601" y="17526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6" name="Oval 40"/>
          <p:cNvSpPr>
            <a:spLocks noChangeArrowheads="1"/>
          </p:cNvSpPr>
          <p:nvPr/>
        </p:nvSpPr>
        <p:spPr bwMode="auto">
          <a:xfrm>
            <a:off x="4785784" y="1892301"/>
            <a:ext cx="74083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7" name="Oval 41"/>
          <p:cNvSpPr>
            <a:spLocks noChangeArrowheads="1"/>
          </p:cNvSpPr>
          <p:nvPr/>
        </p:nvSpPr>
        <p:spPr bwMode="auto">
          <a:xfrm>
            <a:off x="3454401" y="17526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8" name="Oval 42"/>
          <p:cNvSpPr>
            <a:spLocks noChangeArrowheads="1"/>
          </p:cNvSpPr>
          <p:nvPr/>
        </p:nvSpPr>
        <p:spPr bwMode="auto">
          <a:xfrm>
            <a:off x="5080001" y="1905000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79" name="Oval 43"/>
          <p:cNvSpPr>
            <a:spLocks noChangeArrowheads="1"/>
          </p:cNvSpPr>
          <p:nvPr/>
        </p:nvSpPr>
        <p:spPr bwMode="auto">
          <a:xfrm>
            <a:off x="3759201" y="18288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0" name="Oval 44"/>
          <p:cNvSpPr>
            <a:spLocks noChangeArrowheads="1"/>
          </p:cNvSpPr>
          <p:nvPr/>
        </p:nvSpPr>
        <p:spPr bwMode="auto">
          <a:xfrm>
            <a:off x="5283201" y="18288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1" name="Oval 45"/>
          <p:cNvSpPr>
            <a:spLocks noChangeArrowheads="1"/>
          </p:cNvSpPr>
          <p:nvPr/>
        </p:nvSpPr>
        <p:spPr bwMode="auto">
          <a:xfrm>
            <a:off x="3962401" y="1752601"/>
            <a:ext cx="74084" cy="119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2" name="Oval 46"/>
          <p:cNvSpPr>
            <a:spLocks noChangeArrowheads="1"/>
          </p:cNvSpPr>
          <p:nvPr/>
        </p:nvSpPr>
        <p:spPr bwMode="auto">
          <a:xfrm>
            <a:off x="2669117" y="20145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3" name="Oval 47"/>
          <p:cNvSpPr>
            <a:spLocks noChangeArrowheads="1"/>
          </p:cNvSpPr>
          <p:nvPr/>
        </p:nvSpPr>
        <p:spPr bwMode="auto">
          <a:xfrm>
            <a:off x="2872317" y="20907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4" name="Oval 48"/>
          <p:cNvSpPr>
            <a:spLocks noChangeArrowheads="1"/>
          </p:cNvSpPr>
          <p:nvPr/>
        </p:nvSpPr>
        <p:spPr bwMode="auto">
          <a:xfrm>
            <a:off x="3380317" y="20145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5" name="Oval 49"/>
          <p:cNvSpPr>
            <a:spLocks noChangeArrowheads="1"/>
          </p:cNvSpPr>
          <p:nvPr/>
        </p:nvSpPr>
        <p:spPr bwMode="auto">
          <a:xfrm>
            <a:off x="2059517" y="19383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6" name="Oval 50"/>
          <p:cNvSpPr>
            <a:spLocks noChangeArrowheads="1"/>
          </p:cNvSpPr>
          <p:nvPr/>
        </p:nvSpPr>
        <p:spPr bwMode="auto">
          <a:xfrm>
            <a:off x="3685117" y="18621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7" name="Oval 51"/>
          <p:cNvSpPr>
            <a:spLocks noChangeArrowheads="1"/>
          </p:cNvSpPr>
          <p:nvPr/>
        </p:nvSpPr>
        <p:spPr bwMode="auto">
          <a:xfrm>
            <a:off x="2362201" y="1757363"/>
            <a:ext cx="74084" cy="119062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8" name="Oval 52"/>
          <p:cNvSpPr>
            <a:spLocks noChangeArrowheads="1"/>
          </p:cNvSpPr>
          <p:nvPr/>
        </p:nvSpPr>
        <p:spPr bwMode="auto">
          <a:xfrm>
            <a:off x="4091517" y="20145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89" name="Oval 53"/>
          <p:cNvSpPr>
            <a:spLocks noChangeArrowheads="1"/>
          </p:cNvSpPr>
          <p:nvPr/>
        </p:nvSpPr>
        <p:spPr bwMode="auto">
          <a:xfrm>
            <a:off x="4396317" y="17859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0" name="Oval 54"/>
          <p:cNvSpPr>
            <a:spLocks noChangeArrowheads="1"/>
          </p:cNvSpPr>
          <p:nvPr/>
        </p:nvSpPr>
        <p:spPr bwMode="auto">
          <a:xfrm>
            <a:off x="3164417" y="1649413"/>
            <a:ext cx="74083" cy="119062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1" name="Oval 55"/>
          <p:cNvSpPr>
            <a:spLocks noChangeArrowheads="1"/>
          </p:cNvSpPr>
          <p:nvPr/>
        </p:nvSpPr>
        <p:spPr bwMode="auto">
          <a:xfrm>
            <a:off x="4701117" y="17859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2" name="Oval 56"/>
          <p:cNvSpPr>
            <a:spLocks noChangeArrowheads="1"/>
          </p:cNvSpPr>
          <p:nvPr/>
        </p:nvSpPr>
        <p:spPr bwMode="auto">
          <a:xfrm>
            <a:off x="3496734" y="1649413"/>
            <a:ext cx="74084" cy="119062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3" name="Oval 57"/>
          <p:cNvSpPr>
            <a:spLocks noChangeArrowheads="1"/>
          </p:cNvSpPr>
          <p:nvPr/>
        </p:nvSpPr>
        <p:spPr bwMode="auto">
          <a:xfrm>
            <a:off x="5039784" y="1844676"/>
            <a:ext cx="74083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4" name="Oval 58"/>
          <p:cNvSpPr>
            <a:spLocks noChangeArrowheads="1"/>
          </p:cNvSpPr>
          <p:nvPr/>
        </p:nvSpPr>
        <p:spPr bwMode="auto">
          <a:xfrm>
            <a:off x="3685117" y="17859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5" name="Oval 59"/>
          <p:cNvSpPr>
            <a:spLocks noChangeArrowheads="1"/>
          </p:cNvSpPr>
          <p:nvPr/>
        </p:nvSpPr>
        <p:spPr bwMode="auto">
          <a:xfrm>
            <a:off x="5209117" y="17859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6" name="Oval 60"/>
          <p:cNvSpPr>
            <a:spLocks noChangeArrowheads="1"/>
          </p:cNvSpPr>
          <p:nvPr/>
        </p:nvSpPr>
        <p:spPr bwMode="auto">
          <a:xfrm>
            <a:off x="3888317" y="17097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7" name="Oval 61"/>
          <p:cNvSpPr>
            <a:spLocks noChangeArrowheads="1"/>
          </p:cNvSpPr>
          <p:nvPr/>
        </p:nvSpPr>
        <p:spPr bwMode="auto">
          <a:xfrm>
            <a:off x="2842684" y="2181226"/>
            <a:ext cx="74083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8" name="Oval 62"/>
          <p:cNvSpPr>
            <a:spLocks noChangeArrowheads="1"/>
          </p:cNvSpPr>
          <p:nvPr/>
        </p:nvSpPr>
        <p:spPr bwMode="auto">
          <a:xfrm>
            <a:off x="3075517" y="22431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399" name="Oval 63"/>
          <p:cNvSpPr>
            <a:spLocks noChangeArrowheads="1"/>
          </p:cNvSpPr>
          <p:nvPr/>
        </p:nvSpPr>
        <p:spPr bwMode="auto">
          <a:xfrm>
            <a:off x="3583517" y="21669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0" name="Oval 64"/>
          <p:cNvSpPr>
            <a:spLocks noChangeArrowheads="1"/>
          </p:cNvSpPr>
          <p:nvPr/>
        </p:nvSpPr>
        <p:spPr bwMode="auto">
          <a:xfrm>
            <a:off x="2266951" y="2074863"/>
            <a:ext cx="74083" cy="119062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1" name="Oval 65"/>
          <p:cNvSpPr>
            <a:spLocks noChangeArrowheads="1"/>
          </p:cNvSpPr>
          <p:nvPr/>
        </p:nvSpPr>
        <p:spPr bwMode="auto">
          <a:xfrm>
            <a:off x="3888317" y="20145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2" name="Oval 66"/>
          <p:cNvSpPr>
            <a:spLocks noChangeArrowheads="1"/>
          </p:cNvSpPr>
          <p:nvPr/>
        </p:nvSpPr>
        <p:spPr bwMode="auto">
          <a:xfrm>
            <a:off x="2544234" y="1916113"/>
            <a:ext cx="74084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3" name="Oval 67"/>
          <p:cNvSpPr>
            <a:spLocks noChangeArrowheads="1"/>
          </p:cNvSpPr>
          <p:nvPr/>
        </p:nvSpPr>
        <p:spPr bwMode="auto">
          <a:xfrm>
            <a:off x="4411134" y="2076451"/>
            <a:ext cx="74084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4" name="Oval 68"/>
          <p:cNvSpPr>
            <a:spLocks noChangeArrowheads="1"/>
          </p:cNvSpPr>
          <p:nvPr/>
        </p:nvSpPr>
        <p:spPr bwMode="auto">
          <a:xfrm>
            <a:off x="4599517" y="19383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5" name="Oval 69"/>
          <p:cNvSpPr>
            <a:spLocks noChangeArrowheads="1"/>
          </p:cNvSpPr>
          <p:nvPr/>
        </p:nvSpPr>
        <p:spPr bwMode="auto">
          <a:xfrm>
            <a:off x="3323167" y="1793876"/>
            <a:ext cx="74084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6" name="Oval 70"/>
          <p:cNvSpPr>
            <a:spLocks noChangeArrowheads="1"/>
          </p:cNvSpPr>
          <p:nvPr/>
        </p:nvSpPr>
        <p:spPr bwMode="auto">
          <a:xfrm>
            <a:off x="4904317" y="19383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7" name="Oval 71"/>
          <p:cNvSpPr>
            <a:spLocks noChangeArrowheads="1"/>
          </p:cNvSpPr>
          <p:nvPr/>
        </p:nvSpPr>
        <p:spPr bwMode="auto">
          <a:xfrm>
            <a:off x="3716867" y="1793876"/>
            <a:ext cx="74084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8" name="Oval 72"/>
          <p:cNvSpPr>
            <a:spLocks noChangeArrowheads="1"/>
          </p:cNvSpPr>
          <p:nvPr/>
        </p:nvSpPr>
        <p:spPr bwMode="auto">
          <a:xfrm>
            <a:off x="5209117" y="20145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09" name="Oval 73"/>
          <p:cNvSpPr>
            <a:spLocks noChangeArrowheads="1"/>
          </p:cNvSpPr>
          <p:nvPr/>
        </p:nvSpPr>
        <p:spPr bwMode="auto">
          <a:xfrm>
            <a:off x="4004734" y="1847851"/>
            <a:ext cx="74084" cy="119063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10" name="Oval 74"/>
          <p:cNvSpPr>
            <a:spLocks noChangeArrowheads="1"/>
          </p:cNvSpPr>
          <p:nvPr/>
        </p:nvSpPr>
        <p:spPr bwMode="auto">
          <a:xfrm>
            <a:off x="5412317" y="19383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  <p:sp>
        <p:nvSpPr>
          <p:cNvPr id="14411" name="Oval 75"/>
          <p:cNvSpPr>
            <a:spLocks noChangeArrowheads="1"/>
          </p:cNvSpPr>
          <p:nvPr/>
        </p:nvSpPr>
        <p:spPr bwMode="auto">
          <a:xfrm>
            <a:off x="4091517" y="1862138"/>
            <a:ext cx="74083" cy="1190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3600" b="1">
              <a:latin typeface="VNI-Helve-Condens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14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9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3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3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3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3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30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30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8" presetClass="entr" presetSubtype="1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3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8" presetClass="entr" presetSubtype="1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3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112E-17 L 3.33333E-6 0.2888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44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00416 0.3055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527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0.00295 0.35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894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3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004 0.3803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900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85185E-6 L 0.00538 0.3025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11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00417 0.3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6" dur="2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0.00539 0.3136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00295 0.36921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449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-0.00295 0.3136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567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82" dur="2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00539 0.3136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90" dur="2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-0.00295 0.3469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338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4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7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0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8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112E-17 L 3.33333E-6 0.28889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444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00416 0.30556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5278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0.00295 0.3581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894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35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004 0.38032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9005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85185E-6 L 0.00538 0.30254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116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00417 0.35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71" dur="20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0.00539 0.31365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00295 0.36921 " pathEditMode="relative" rAng="0" ptsTypes="AA">
                                      <p:cBhvr>
                                        <p:cTn id="179" dur="2000" fill="hold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449"/>
                                    </p:animMotion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-0.00295 0.31365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5671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87" dur="20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00539 0.31366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14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95" dur="20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-0.00295 0.34699 " pathEditMode="relative" rAng="0" ptsTypes="AA">
                                      <p:cBhvr>
                                        <p:cTn id="199" dur="2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338"/>
                                    </p:animMotion>
                                  </p:childTnLst>
                                </p:cTn>
                              </p:par>
                              <p:par>
                                <p:cTn id="200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1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4" dur="5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7" dur="5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0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3" dur="500"/>
                                        <p:tgtEl>
                                          <p:spTgt spid="14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6" dur="5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9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2" dur="5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5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1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7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0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3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112E-17 L 3.33333E-6 0.28889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444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00416 0.30556 " pathEditMode="relative" rAng="0" ptsTypes="AA">
                                      <p:cBhvr>
                                        <p:cTn id="252" dur="2000" fill="hold"/>
                                        <p:tgtEl>
                                          <p:spTgt spid="14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5278"/>
                                    </p:animMotion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0.00295 0.3581 " pathEditMode="relative" rAng="0" ptsTypes="AA">
                                      <p:cBhvr>
                                        <p:cTn id="256" dur="2000" fill="hold"/>
                                        <p:tgtEl>
                                          <p:spTgt spid="14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894"/>
                                    </p:animMotion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35 " pathEditMode="relative" rAng="0" ptsTypes="AA">
                                      <p:cBhvr>
                                        <p:cTn id="260" dur="2000" fill="hold"/>
                                        <p:tgtEl>
                                          <p:spTgt spid="143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004 0.38032 " pathEditMode="relative" rAng="0" ptsTypes="AA">
                                      <p:cBhvr>
                                        <p:cTn id="264" dur="20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9005"/>
                                    </p:animMotion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85185E-6 L 0.00538 0.30254 " pathEditMode="relative" rAng="0" ptsTypes="AA">
                                      <p:cBhvr>
                                        <p:cTn id="268" dur="2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116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00417 0.35 " pathEditMode="relative" rAng="0" ptsTypes="AA">
                                      <p:cBhvr>
                                        <p:cTn id="272" dur="2000" fill="hold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76" dur="2000" fill="hold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0.00539 0.31365 " pathEditMode="relative" rAng="0" ptsTypes="AA">
                                      <p:cBhvr>
                                        <p:cTn id="280" dur="2000" fill="hold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00295 0.36921 " pathEditMode="relative" rAng="0" ptsTypes="AA">
                                      <p:cBhvr>
                                        <p:cTn id="284" dur="2000" fill="hold"/>
                                        <p:tgtEl>
                                          <p:spTgt spid="14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449"/>
                                    </p:animMotion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-0.00295 0.31365 " pathEditMode="relative" rAng="0" ptsTypes="AA">
                                      <p:cBhvr>
                                        <p:cTn id="288" dur="2000" fill="hold"/>
                                        <p:tgtEl>
                                          <p:spTgt spid="14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5671"/>
                                    </p:animMotion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92" dur="2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00539 0.31366 " pathEditMode="relative" rAng="0" ptsTypes="AA">
                                      <p:cBhvr>
                                        <p:cTn id="296" dur="2000" fill="hold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00" dur="2000" fill="hold"/>
                                        <p:tgtEl>
                                          <p:spTgt spid="14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-0.00295 0.34699 " pathEditMode="relative" rAng="0" ptsTypes="AA">
                                      <p:cBhvr>
                                        <p:cTn id="304" dur="2000" fill="hold"/>
                                        <p:tgtEl>
                                          <p:spTgt spid="14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338"/>
                                    </p:animMotion>
                                  </p:childTnLst>
                                </p:cTn>
                              </p:par>
                              <p:par>
                                <p:cTn id="305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500"/>
                                        <p:tgtEl>
                                          <p:spTgt spid="14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500"/>
                                        <p:tgtEl>
                                          <p:spTgt spid="14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500"/>
                                        <p:tgtEl>
                                          <p:spTgt spid="14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500"/>
                                        <p:tgtEl>
                                          <p:spTgt spid="14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500"/>
                                        <p:tgtEl>
                                          <p:spTgt spid="14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500"/>
                                        <p:tgtEl>
                                          <p:spTgt spid="14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500"/>
                                        <p:tgtEl>
                                          <p:spTgt spid="14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500"/>
                                        <p:tgtEl>
                                          <p:spTgt spid="14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500"/>
                                        <p:tgtEl>
                                          <p:spTgt spid="14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3" dur="500"/>
                                        <p:tgtEl>
                                          <p:spTgt spid="14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6" dur="5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9" dur="500"/>
                                        <p:tgtEl>
                                          <p:spTgt spid="14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2" dur="50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5" dur="50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8" dur="500"/>
                                        <p:tgtEl>
                                          <p:spTgt spid="14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112E-17 L 3.33333E-6 0.28889 " pathEditMode="relative" rAng="0" ptsTypes="AA">
                                      <p:cBhvr>
                                        <p:cTn id="353" dur="2000" fill="hold"/>
                                        <p:tgtEl>
                                          <p:spTgt spid="14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444"/>
                                    </p:animMotion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00416 0.30556 " pathEditMode="relative" rAng="0" ptsTypes="AA">
                                      <p:cBhvr>
                                        <p:cTn id="357" dur="2000" fill="hold"/>
                                        <p:tgtEl>
                                          <p:spTgt spid="14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5278"/>
                                    </p:animMotion>
                                  </p:childTnLst>
                                </p:cTn>
                              </p:par>
                              <p:par>
                                <p:cTn id="3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0.00295 0.3581 " pathEditMode="relative" rAng="0" ptsTypes="AA">
                                      <p:cBhvr>
                                        <p:cTn id="361" dur="2000" fill="hold"/>
                                        <p:tgtEl>
                                          <p:spTgt spid="143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894"/>
                                    </p:animMotion>
                                  </p:childTnLst>
                                </p:cTn>
                              </p:par>
                              <p:par>
                                <p:cTn id="3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35 " pathEditMode="relative" rAng="0" ptsTypes="AA">
                                      <p:cBhvr>
                                        <p:cTn id="365" dur="2000" fill="hold"/>
                                        <p:tgtEl>
                                          <p:spTgt spid="144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3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004 0.38032 " pathEditMode="relative" rAng="0" ptsTypes="AA">
                                      <p:cBhvr>
                                        <p:cTn id="369" dur="2000" fill="hold"/>
                                        <p:tgtEl>
                                          <p:spTgt spid="144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9005"/>
                                    </p:animMotion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85185E-6 L 0.00538 0.30254 " pathEditMode="relative" rAng="0" ptsTypes="AA">
                                      <p:cBhvr>
                                        <p:cTn id="373" dur="2000" fill="hold"/>
                                        <p:tgtEl>
                                          <p:spTgt spid="14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116"/>
                                    </p:animMotion>
                                  </p:childTnLst>
                                </p:cTn>
                              </p:par>
                              <p:par>
                                <p:cTn id="3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00417 0.35 " pathEditMode="relative" rAng="0" ptsTypes="AA">
                                      <p:cBhvr>
                                        <p:cTn id="377" dur="2000" fill="hold"/>
                                        <p:tgtEl>
                                          <p:spTgt spid="144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500"/>
                                    </p:animMotion>
                                  </p:childTnLst>
                                </p:cTn>
                              </p:par>
                              <p:par>
                                <p:cTn id="3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81" dur="2000" fill="hold"/>
                                        <p:tgtEl>
                                          <p:spTgt spid="14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0.00539 0.31365 " pathEditMode="relative" rAng="0" ptsTypes="AA">
                                      <p:cBhvr>
                                        <p:cTn id="385" dur="2000" fill="hold"/>
                                        <p:tgtEl>
                                          <p:spTgt spid="14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3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00295 0.36921 " pathEditMode="relative" rAng="0" ptsTypes="AA">
                                      <p:cBhvr>
                                        <p:cTn id="389" dur="2000" fill="hold"/>
                                        <p:tgtEl>
                                          <p:spTgt spid="14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449"/>
                                    </p:animMotion>
                                  </p:childTnLst>
                                </p:cTn>
                              </p:par>
                              <p:par>
                                <p:cTn id="3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-0.00295 0.31365 " pathEditMode="relative" rAng="0" ptsTypes="AA">
                                      <p:cBhvr>
                                        <p:cTn id="393" dur="2000" fill="hold"/>
                                        <p:tgtEl>
                                          <p:spTgt spid="14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5671"/>
                                    </p:animMotion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97" dur="2000" fill="hold"/>
                                        <p:tgtEl>
                                          <p:spTgt spid="144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00539 0.31366 " pathEditMode="relative" rAng="0" ptsTypes="AA">
                                      <p:cBhvr>
                                        <p:cTn id="401" dur="2000" fill="hold"/>
                                        <p:tgtEl>
                                          <p:spTgt spid="144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5671"/>
                                    </p:animMotion>
                                  </p:childTnLst>
                                </p:cTn>
                              </p:par>
                              <p:par>
                                <p:cTn id="4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405" dur="2000" fill="hold"/>
                                        <p:tgtEl>
                                          <p:spTgt spid="14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-0.00295 0.34699 " pathEditMode="relative" rAng="0" ptsTypes="AA">
                                      <p:cBhvr>
                                        <p:cTn id="409" dur="2000" fill="hold"/>
                                        <p:tgtEl>
                                          <p:spTgt spid="14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7338"/>
                                    </p:animMotion>
                                  </p:childTnLst>
                                </p:cTn>
                              </p:par>
                              <p:par>
                                <p:cTn id="410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5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500"/>
                                        <p:tgtEl>
                                          <p:spTgt spid="14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500"/>
                                        <p:tgtEl>
                                          <p:spTgt spid="14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500"/>
                                        <p:tgtEl>
                                          <p:spTgt spid="14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500"/>
                                        <p:tgtEl>
                                          <p:spTgt spid="14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500"/>
                                        <p:tgtEl>
                                          <p:spTgt spid="14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500"/>
                                        <p:tgtEl>
                                          <p:spTgt spid="14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2" dur="500"/>
                                        <p:tgtEl>
                                          <p:spTgt spid="14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5" dur="500"/>
                                        <p:tgtEl>
                                          <p:spTgt spid="14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8" dur="500"/>
                                        <p:tgtEl>
                                          <p:spTgt spid="14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1" dur="500"/>
                                        <p:tgtEl>
                                          <p:spTgt spid="14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4" dur="500"/>
                                        <p:tgtEl>
                                          <p:spTgt spid="14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7" dur="500"/>
                                        <p:tgtEl>
                                          <p:spTgt spid="14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0" dur="500"/>
                                        <p:tgtEl>
                                          <p:spTgt spid="14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4" presetClass="exit" presetSubtype="16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3" dur="500"/>
                                        <p:tgtEl>
                                          <p:spTgt spid="14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  <p:bldP spid="14344" grpId="0" animBg="1"/>
      <p:bldP spid="14345" grpId="0" animBg="1"/>
      <p:bldP spid="14346" grpId="0" animBg="1"/>
      <p:bldP spid="14347" grpId="0" animBg="1"/>
      <p:bldP spid="14348" grpId="0" animBg="1"/>
      <p:bldP spid="14349" grpId="0" animBg="1"/>
      <p:bldP spid="14350" grpId="0" animBg="1"/>
      <p:bldP spid="14350" grpId="1" animBg="1"/>
      <p:bldP spid="14350" grpId="2" animBg="1"/>
      <p:bldP spid="14351" grpId="0" animBg="1"/>
      <p:bldP spid="14351" grpId="1" animBg="1"/>
      <p:bldP spid="14351" grpId="2" animBg="1"/>
      <p:bldP spid="14352" grpId="0" animBg="1"/>
      <p:bldP spid="14352" grpId="1" animBg="1"/>
      <p:bldP spid="14352" grpId="2" animBg="1"/>
      <p:bldP spid="14353" grpId="0" animBg="1"/>
      <p:bldP spid="14353" grpId="1" animBg="1"/>
      <p:bldP spid="14353" grpId="2" animBg="1"/>
      <p:bldP spid="14354" grpId="0" animBg="1"/>
      <p:bldP spid="14354" grpId="1" animBg="1"/>
      <p:bldP spid="14354" grpId="2" animBg="1"/>
      <p:bldP spid="14355" grpId="0" animBg="1"/>
      <p:bldP spid="14355" grpId="1" animBg="1"/>
      <p:bldP spid="14355" grpId="2" animBg="1"/>
      <p:bldP spid="14356" grpId="0" animBg="1"/>
      <p:bldP spid="14356" grpId="1" animBg="1"/>
      <p:bldP spid="14356" grpId="2" animBg="1"/>
      <p:bldP spid="14357" grpId="0" animBg="1"/>
      <p:bldP spid="14357" grpId="1" animBg="1"/>
      <p:bldP spid="14357" grpId="2" animBg="1"/>
      <p:bldP spid="14358" grpId="0" animBg="1"/>
      <p:bldP spid="14358" grpId="1" animBg="1"/>
      <p:bldP spid="14358" grpId="2" animBg="1"/>
      <p:bldP spid="14359" grpId="0" animBg="1"/>
      <p:bldP spid="14359" grpId="1" animBg="1"/>
      <p:bldP spid="14359" grpId="2" animBg="1"/>
      <p:bldP spid="14360" grpId="0" animBg="1"/>
      <p:bldP spid="14360" grpId="1" animBg="1"/>
      <p:bldP spid="14360" grpId="2" animBg="1"/>
      <p:bldP spid="14361" grpId="0" animBg="1"/>
      <p:bldP spid="14361" grpId="1" animBg="1"/>
      <p:bldP spid="14361" grpId="2" animBg="1"/>
      <p:bldP spid="14362" grpId="0" animBg="1"/>
      <p:bldP spid="14362" grpId="1" animBg="1"/>
      <p:bldP spid="14362" grpId="2" animBg="1"/>
      <p:bldP spid="14363" grpId="0" animBg="1"/>
      <p:bldP spid="14363" grpId="1" animBg="1"/>
      <p:bldP spid="14363" grpId="2" animBg="1"/>
      <p:bldP spid="14364" grpId="0" animBg="1"/>
      <p:bldP spid="14364" grpId="1" animBg="1"/>
      <p:bldP spid="14364" grpId="2" animBg="1"/>
      <p:bldP spid="14365" grpId="0" animBg="1"/>
      <p:bldP spid="14366" grpId="0" animBg="1"/>
      <p:bldP spid="14367" grpId="0" animBg="1"/>
      <p:bldP spid="14367" grpId="1" animBg="1"/>
      <p:bldP spid="14367" grpId="2" animBg="1"/>
      <p:bldP spid="14368" grpId="0" animBg="1"/>
      <p:bldP spid="14368" grpId="1" animBg="1"/>
      <p:bldP spid="14368" grpId="2" animBg="1"/>
      <p:bldP spid="14369" grpId="0" animBg="1"/>
      <p:bldP spid="14369" grpId="1" animBg="1"/>
      <p:bldP spid="14369" grpId="2" animBg="1"/>
      <p:bldP spid="14370" grpId="0" animBg="1"/>
      <p:bldP spid="14370" grpId="1" animBg="1"/>
      <p:bldP spid="14370" grpId="2" animBg="1"/>
      <p:bldP spid="14371" grpId="0" animBg="1"/>
      <p:bldP spid="14371" grpId="1" animBg="1"/>
      <p:bldP spid="14371" grpId="2" animBg="1"/>
      <p:bldP spid="14372" grpId="0" animBg="1"/>
      <p:bldP spid="14372" grpId="1" animBg="1"/>
      <p:bldP spid="14372" grpId="2" animBg="1"/>
      <p:bldP spid="14373" grpId="0" animBg="1"/>
      <p:bldP spid="14373" grpId="1" animBg="1"/>
      <p:bldP spid="14373" grpId="2" animBg="1"/>
      <p:bldP spid="14374" grpId="0" animBg="1"/>
      <p:bldP spid="14374" grpId="1" animBg="1"/>
      <p:bldP spid="14374" grpId="2" animBg="1"/>
      <p:bldP spid="14375" grpId="0" animBg="1"/>
      <p:bldP spid="14375" grpId="1" animBg="1"/>
      <p:bldP spid="14375" grpId="2" animBg="1"/>
      <p:bldP spid="14376" grpId="0" animBg="1"/>
      <p:bldP spid="14376" grpId="1" animBg="1"/>
      <p:bldP spid="14376" grpId="2" animBg="1"/>
      <p:bldP spid="14377" grpId="0" animBg="1"/>
      <p:bldP spid="14377" grpId="1" animBg="1"/>
      <p:bldP spid="14377" grpId="2" animBg="1"/>
      <p:bldP spid="14378" grpId="0" animBg="1"/>
      <p:bldP spid="14378" grpId="1" animBg="1"/>
      <p:bldP spid="14378" grpId="2" animBg="1"/>
      <p:bldP spid="14379" grpId="0" animBg="1"/>
      <p:bldP spid="14379" grpId="1" animBg="1"/>
      <p:bldP spid="14379" grpId="2" animBg="1"/>
      <p:bldP spid="14380" grpId="0" animBg="1"/>
      <p:bldP spid="14380" grpId="1" animBg="1"/>
      <p:bldP spid="14380" grpId="2" animBg="1"/>
      <p:bldP spid="14381" grpId="0" animBg="1"/>
      <p:bldP spid="14381" grpId="1" animBg="1"/>
      <p:bldP spid="14381" grpId="2" animBg="1"/>
      <p:bldP spid="14382" grpId="0" animBg="1"/>
      <p:bldP spid="14382" grpId="1" animBg="1"/>
      <p:bldP spid="14382" grpId="2" animBg="1"/>
      <p:bldP spid="14383" grpId="0" animBg="1"/>
      <p:bldP spid="14383" grpId="1" animBg="1"/>
      <p:bldP spid="14383" grpId="2" animBg="1"/>
      <p:bldP spid="14384" grpId="0" animBg="1"/>
      <p:bldP spid="14384" grpId="1" animBg="1"/>
      <p:bldP spid="14384" grpId="2" animBg="1"/>
      <p:bldP spid="14385" grpId="0" animBg="1"/>
      <p:bldP spid="14385" grpId="1" animBg="1"/>
      <p:bldP spid="14385" grpId="2" animBg="1"/>
      <p:bldP spid="14386" grpId="0" animBg="1"/>
      <p:bldP spid="14386" grpId="1" animBg="1"/>
      <p:bldP spid="14386" grpId="2" animBg="1"/>
      <p:bldP spid="14387" grpId="0" animBg="1"/>
      <p:bldP spid="14387" grpId="1" animBg="1"/>
      <p:bldP spid="14387" grpId="2" animBg="1"/>
      <p:bldP spid="14388" grpId="0" animBg="1"/>
      <p:bldP spid="14388" grpId="1" animBg="1"/>
      <p:bldP spid="14388" grpId="2" animBg="1"/>
      <p:bldP spid="14389" grpId="0" animBg="1"/>
      <p:bldP spid="14389" grpId="1" animBg="1"/>
      <p:bldP spid="14389" grpId="2" animBg="1"/>
      <p:bldP spid="14390" grpId="0" animBg="1"/>
      <p:bldP spid="14390" grpId="1" animBg="1"/>
      <p:bldP spid="14390" grpId="2" animBg="1"/>
      <p:bldP spid="14391" grpId="0" animBg="1"/>
      <p:bldP spid="14391" grpId="1" animBg="1"/>
      <p:bldP spid="14391" grpId="2" animBg="1"/>
      <p:bldP spid="14392" grpId="0" animBg="1"/>
      <p:bldP spid="14392" grpId="1" animBg="1"/>
      <p:bldP spid="14392" grpId="2" animBg="1"/>
      <p:bldP spid="14393" grpId="0" animBg="1"/>
      <p:bldP spid="14393" grpId="1" animBg="1"/>
      <p:bldP spid="14393" grpId="2" animBg="1"/>
      <p:bldP spid="14394" grpId="0" animBg="1"/>
      <p:bldP spid="14394" grpId="1" animBg="1"/>
      <p:bldP spid="14394" grpId="2" animBg="1"/>
      <p:bldP spid="14395" grpId="0" animBg="1"/>
      <p:bldP spid="14395" grpId="1" animBg="1"/>
      <p:bldP spid="14395" grpId="2" animBg="1"/>
      <p:bldP spid="14396" grpId="0" animBg="1"/>
      <p:bldP spid="14396" grpId="1" animBg="1"/>
      <p:bldP spid="14396" grpId="2" animBg="1"/>
      <p:bldP spid="14397" grpId="0" animBg="1"/>
      <p:bldP spid="14397" grpId="1" animBg="1"/>
      <p:bldP spid="14397" grpId="2" animBg="1"/>
      <p:bldP spid="14398" grpId="0" animBg="1"/>
      <p:bldP spid="14398" grpId="1" animBg="1"/>
      <p:bldP spid="14398" grpId="2" animBg="1"/>
      <p:bldP spid="14399" grpId="0" animBg="1"/>
      <p:bldP spid="14399" grpId="1" animBg="1"/>
      <p:bldP spid="14399" grpId="2" animBg="1"/>
      <p:bldP spid="14400" grpId="0" animBg="1"/>
      <p:bldP spid="14400" grpId="1" animBg="1"/>
      <p:bldP spid="14400" grpId="2" animBg="1"/>
      <p:bldP spid="14401" grpId="0" animBg="1"/>
      <p:bldP spid="14401" grpId="1" animBg="1"/>
      <p:bldP spid="14401" grpId="2" animBg="1"/>
      <p:bldP spid="14402" grpId="0" animBg="1"/>
      <p:bldP spid="14402" grpId="1" animBg="1"/>
      <p:bldP spid="14402" grpId="2" animBg="1"/>
      <p:bldP spid="14403" grpId="0" animBg="1"/>
      <p:bldP spid="14403" grpId="1" animBg="1"/>
      <p:bldP spid="14403" grpId="2" animBg="1"/>
      <p:bldP spid="14404" grpId="0" animBg="1"/>
      <p:bldP spid="14404" grpId="1" animBg="1"/>
      <p:bldP spid="14404" grpId="2" animBg="1"/>
      <p:bldP spid="14405" grpId="0" animBg="1"/>
      <p:bldP spid="14405" grpId="1" animBg="1"/>
      <p:bldP spid="14405" grpId="2" animBg="1"/>
      <p:bldP spid="14406" grpId="0" animBg="1"/>
      <p:bldP spid="14406" grpId="1" animBg="1"/>
      <p:bldP spid="14406" grpId="2" animBg="1"/>
      <p:bldP spid="14407" grpId="0" animBg="1"/>
      <p:bldP spid="14407" grpId="1" animBg="1"/>
      <p:bldP spid="14407" grpId="2" animBg="1"/>
      <p:bldP spid="14408" grpId="0" animBg="1"/>
      <p:bldP spid="14408" grpId="1" animBg="1"/>
      <p:bldP spid="14408" grpId="2" animBg="1"/>
      <p:bldP spid="14409" grpId="0" animBg="1"/>
      <p:bldP spid="14409" grpId="1" animBg="1"/>
      <p:bldP spid="14409" grpId="2" animBg="1"/>
      <p:bldP spid="14410" grpId="0" animBg="1"/>
      <p:bldP spid="14410" grpId="1" animBg="1"/>
      <p:bldP spid="14410" grpId="2" animBg="1"/>
      <p:bldP spid="14411" grpId="0" animBg="1"/>
      <p:bldP spid="14411" grpId="1" animBg="1"/>
      <p:bldP spid="14411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6264B951-4FFB-4260-9B9B-3CCD35CA7063}"/>
              </a:ext>
            </a:extLst>
          </p:cNvPr>
          <p:cNvGrpSpPr/>
          <p:nvPr/>
        </p:nvGrpSpPr>
        <p:grpSpPr>
          <a:xfrm>
            <a:off x="326571" y="849213"/>
            <a:ext cx="11604172" cy="5624565"/>
            <a:chOff x="1006064" y="1522807"/>
            <a:chExt cx="9977377" cy="4656929"/>
          </a:xfrm>
        </p:grpSpPr>
        <p:sp>
          <p:nvSpPr>
            <p:cNvPr id="24" name="矩形: 圆角 2">
              <a:extLst>
                <a:ext uri="{FF2B5EF4-FFF2-40B4-BE49-F238E27FC236}">
                  <a16:creationId xmlns:a16="http://schemas.microsoft.com/office/drawing/2014/main" id="{9E657C99-B6FB-4448-9D9C-B63EE66BCD9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>
                <a:gd name="adj" fmla="val 1376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: 圆角 2">
              <a:extLst>
                <a:ext uri="{FF2B5EF4-FFF2-40B4-BE49-F238E27FC236}">
                  <a16:creationId xmlns:a16="http://schemas.microsoft.com/office/drawing/2014/main" id="{0C1DBB9F-FEEE-45B4-821B-11EBD3F08C59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>
                <a:gd name="adj" fmla="val 11070"/>
              </a:avLst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云形 6">
            <a:extLst>
              <a:ext uri="{FF2B5EF4-FFF2-40B4-BE49-F238E27FC236}">
                <a16:creationId xmlns:a16="http://schemas.microsoft.com/office/drawing/2014/main" id="{87F83088-E8B1-4E05-BBDE-020837CD218F}"/>
              </a:ext>
            </a:extLst>
          </p:cNvPr>
          <p:cNvSpPr/>
          <p:nvPr/>
        </p:nvSpPr>
        <p:spPr>
          <a:xfrm>
            <a:off x="-146736" y="349198"/>
            <a:ext cx="983970" cy="53613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8" name="云形 7">
            <a:extLst>
              <a:ext uri="{FF2B5EF4-FFF2-40B4-BE49-F238E27FC236}">
                <a16:creationId xmlns:a16="http://schemas.microsoft.com/office/drawing/2014/main" id="{A4513E28-B5CC-48D3-A98A-FE922B5E4ED7}"/>
              </a:ext>
            </a:extLst>
          </p:cNvPr>
          <p:cNvSpPr/>
          <p:nvPr/>
        </p:nvSpPr>
        <p:spPr>
          <a:xfrm>
            <a:off x="10565043" y="-338922"/>
            <a:ext cx="1816824" cy="98992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6D4C08-CCDE-4FAB-8CFF-CB6D7ED06808}"/>
              </a:ext>
            </a:extLst>
          </p:cNvPr>
          <p:cNvGrpSpPr/>
          <p:nvPr/>
        </p:nvGrpSpPr>
        <p:grpSpPr>
          <a:xfrm>
            <a:off x="1225704" y="-1180735"/>
            <a:ext cx="9805905" cy="7537442"/>
            <a:chOff x="1225704" y="-1180735"/>
            <a:chExt cx="9805905" cy="75374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87274F7-1B32-4244-801E-D1B4DCC5E8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87" r="19865" b="23731"/>
            <a:stretch/>
          </p:blipFill>
          <p:spPr>
            <a:xfrm>
              <a:off x="1225704" y="-1180735"/>
              <a:ext cx="9805905" cy="753744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E98603-D8D5-4C69-910E-ADC5E5A92D76}"/>
                </a:ext>
              </a:extLst>
            </p:cNvPr>
            <p:cNvSpPr txBox="1"/>
            <p:nvPr/>
          </p:nvSpPr>
          <p:spPr>
            <a:xfrm>
              <a:off x="3762482" y="3347238"/>
              <a:ext cx="5048177" cy="193899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Một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số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điều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</a:p>
            <a:p>
              <a:pPr algn="ctr"/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thú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vị</a:t>
              </a:r>
              <a:r>
                <a:rPr lang="en-US" sz="6000" b="1" dirty="0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schemeClr val="bg1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Showcard" panose="02040603050506020204" pitchFamily="18" charset="0"/>
                </a:rPr>
                <a:t>khác</a:t>
              </a:r>
              <a:endParaRPr lang="en-US" sz="6000" b="1" dirty="0">
                <a:ln w="95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F094AA"/>
                    </a:gs>
                    <a:gs pos="22000">
                      <a:srgbClr val="F897AE"/>
                    </a:gs>
                    <a:gs pos="40000">
                      <a:srgbClr val="E53F67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0354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264B951-4FFB-4260-9B9B-3CCD35CA7063}"/>
              </a:ext>
            </a:extLst>
          </p:cNvPr>
          <p:cNvGrpSpPr/>
          <p:nvPr/>
        </p:nvGrpSpPr>
        <p:grpSpPr>
          <a:xfrm>
            <a:off x="1277655" y="202367"/>
            <a:ext cx="9794443" cy="1403333"/>
            <a:chOff x="1006064" y="1522807"/>
            <a:chExt cx="9977377" cy="4656929"/>
          </a:xfrm>
        </p:grpSpPr>
        <p:sp>
          <p:nvSpPr>
            <p:cNvPr id="7" name="矩形: 圆角 2">
              <a:extLst>
                <a:ext uri="{FF2B5EF4-FFF2-40B4-BE49-F238E27FC236}">
                  <a16:creationId xmlns:a16="http://schemas.microsoft.com/office/drawing/2014/main" id="{9E657C99-B6FB-4448-9D9C-B63EE66BCD9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>
                <a:gd name="adj" fmla="val 1376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: 圆角 2">
              <a:extLst>
                <a:ext uri="{FF2B5EF4-FFF2-40B4-BE49-F238E27FC236}">
                  <a16:creationId xmlns:a16="http://schemas.microsoft.com/office/drawing/2014/main" id="{0C1DBB9F-FEEE-45B4-821B-11EBD3F08C59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>
                <a:gd name="adj" fmla="val 11070"/>
              </a:avLst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1119902" y="486218"/>
            <a:ext cx="97015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T</a:t>
            </a:r>
            <a:r>
              <a:rPr lang="vi-VN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ại</a:t>
            </a:r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 </a:t>
            </a:r>
            <a:r>
              <a:rPr lang="en-US" altLang="vi-VN" sz="4800" b="1" i="1" dirty="0" err="1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sao</a:t>
            </a:r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 l</a:t>
            </a:r>
            <a:r>
              <a:rPr lang="vi-VN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ại</a:t>
            </a:r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 c</a:t>
            </a:r>
            <a:r>
              <a:rPr lang="vi-VN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ó</a:t>
            </a:r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 hi</a:t>
            </a:r>
            <a:r>
              <a:rPr lang="vi-VN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ện</a:t>
            </a:r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 t</a:t>
            </a:r>
            <a:r>
              <a:rPr lang="vi-VN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ượng</a:t>
            </a:r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 m</a:t>
            </a:r>
            <a:r>
              <a:rPr lang="vi-VN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ư</a:t>
            </a:r>
            <a:r>
              <a:rPr lang="en-US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a </a:t>
            </a:r>
            <a:r>
              <a:rPr lang="vi-VN" altLang="vi-VN" sz="4800" b="1" i="1" dirty="0">
                <a:solidFill>
                  <a:srgbClr val="A50021"/>
                </a:solidFill>
                <a:latin typeface="HP001 4 hàng" pitchFamily="34" charset="0"/>
                <a:cs typeface="Arial" charset="0"/>
              </a:rPr>
              <a:t>đá?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64B951-4FFB-4260-9B9B-3CCD35CA7063}"/>
              </a:ext>
            </a:extLst>
          </p:cNvPr>
          <p:cNvGrpSpPr/>
          <p:nvPr/>
        </p:nvGrpSpPr>
        <p:grpSpPr>
          <a:xfrm>
            <a:off x="4624519" y="1968680"/>
            <a:ext cx="7516112" cy="4703565"/>
            <a:chOff x="1006064" y="1522807"/>
            <a:chExt cx="9977377" cy="4656929"/>
          </a:xfrm>
        </p:grpSpPr>
        <p:sp>
          <p:nvSpPr>
            <p:cNvPr id="11" name="矩形: 圆角 2">
              <a:extLst>
                <a:ext uri="{FF2B5EF4-FFF2-40B4-BE49-F238E27FC236}">
                  <a16:creationId xmlns:a16="http://schemas.microsoft.com/office/drawing/2014/main" id="{9E657C99-B6FB-4448-9D9C-B63EE66BCD9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>
                <a:gd name="adj" fmla="val 1376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: 圆角 2">
              <a:extLst>
                <a:ext uri="{FF2B5EF4-FFF2-40B4-BE49-F238E27FC236}">
                  <a16:creationId xmlns:a16="http://schemas.microsoft.com/office/drawing/2014/main" id="{0C1DBB9F-FEEE-45B4-821B-11EBD3F08C59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>
                <a:gd name="adj" fmla="val 11070"/>
              </a:avLst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5101915" y="2427852"/>
            <a:ext cx="11196613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vi-VN" altLang="vi-VN" sz="4400" b="1" dirty="0">
                <a:solidFill>
                  <a:srgbClr val="0070C0"/>
                </a:solidFill>
                <a:latin typeface="HP001 4 hàng" pitchFamily="34" charset="0"/>
                <a:cs typeface="Arial" charset="0"/>
              </a:rPr>
              <a:t>Mưa đá là hiện tượng nước</a:t>
            </a:r>
            <a:endParaRPr lang="en-US" altLang="vi-VN" sz="4400" b="1" dirty="0">
              <a:solidFill>
                <a:srgbClr val="0070C0"/>
              </a:solidFill>
              <a:latin typeface="HP001 4 hàng" pitchFamily="34" charset="0"/>
              <a:cs typeface="Arial" charset="0"/>
            </a:endParaRPr>
          </a:p>
          <a:p>
            <a:pPr algn="just">
              <a:spcBef>
                <a:spcPct val="20000"/>
              </a:spcBef>
            </a:pPr>
            <a:r>
              <a:rPr lang="vi-VN" altLang="vi-VN" sz="4400" b="1" dirty="0">
                <a:solidFill>
                  <a:srgbClr val="0070C0"/>
                </a:solidFill>
                <a:latin typeface="HP001 4 hàng" pitchFamily="34" charset="0"/>
                <a:cs typeface="Arial" charset="0"/>
              </a:rPr>
              <a:t> mưa trong quá trình rơi </a:t>
            </a:r>
            <a:endParaRPr lang="en-US" altLang="vi-VN" sz="4400" b="1" dirty="0">
              <a:solidFill>
                <a:srgbClr val="0070C0"/>
              </a:solidFill>
              <a:latin typeface="HP001 4 hàng" pitchFamily="34" charset="0"/>
              <a:cs typeface="Arial" charset="0"/>
            </a:endParaRPr>
          </a:p>
          <a:p>
            <a:pPr algn="just">
              <a:spcBef>
                <a:spcPct val="20000"/>
              </a:spcBef>
            </a:pPr>
            <a:r>
              <a:rPr lang="vi-VN" altLang="vi-VN" sz="4400" b="1" dirty="0">
                <a:solidFill>
                  <a:srgbClr val="0070C0"/>
                </a:solidFill>
                <a:latin typeface="HP001 4 hàng" pitchFamily="34" charset="0"/>
                <a:cs typeface="Arial" charset="0"/>
              </a:rPr>
              <a:t>xuống gặp nhiệt độ lạnh </a:t>
            </a:r>
            <a:endParaRPr lang="en-US" altLang="vi-VN" sz="4400" b="1" dirty="0">
              <a:solidFill>
                <a:srgbClr val="0070C0"/>
              </a:solidFill>
              <a:latin typeface="HP001 4 hàng" pitchFamily="34" charset="0"/>
              <a:cs typeface="Arial" charset="0"/>
            </a:endParaRPr>
          </a:p>
          <a:p>
            <a:pPr algn="just">
              <a:spcBef>
                <a:spcPct val="20000"/>
              </a:spcBef>
            </a:pPr>
            <a:r>
              <a:rPr lang="vi-VN" altLang="vi-VN" sz="4400" b="1" dirty="0">
                <a:solidFill>
                  <a:srgbClr val="0070C0"/>
                </a:solidFill>
                <a:latin typeface="HP001 4 hàng" pitchFamily="34" charset="0"/>
                <a:cs typeface="Arial" charset="0"/>
              </a:rPr>
              <a:t>đột ngột nên đã bị kết băng.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24" y="1759347"/>
            <a:ext cx="4932041" cy="5919995"/>
          </a:xfrm>
          <a:prstGeom prst="rect">
            <a:avLst/>
          </a:prstGeom>
        </p:spPr>
      </p:pic>
      <p:pic>
        <p:nvPicPr>
          <p:cNvPr id="2050" name="Picture 2" descr="C:\Users\HP\Desktop\mua-d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764" y="2296336"/>
            <a:ext cx="7002480" cy="4048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0709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ADMIN\Desktop\Tai nguyen thiet ke tro choi\Bảng gỗ\Huong dan 3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0139" y1="79636" x2="73416" y2="79636"/>
                        <a14:foregroundMark x1="73107" y1="78182" x2="85162" y2="92727"/>
                        <a14:foregroundMark x1="87017" y1="93455" x2="95981" y2="92000"/>
                        <a14:foregroundMark x1="3864" y1="57818" x2="19320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2" y="102870"/>
            <a:ext cx="2189279" cy="62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Tai nguyen thiet ke tro choi\Bảng gỗ\choi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0" y="38426"/>
            <a:ext cx="2330613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huVuonTrenMay-Dangcapnhat_vfb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732000" y="365825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4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264B951-4FFB-4260-9B9B-3CCD35CA7063}"/>
              </a:ext>
            </a:extLst>
          </p:cNvPr>
          <p:cNvGrpSpPr/>
          <p:nvPr/>
        </p:nvGrpSpPr>
        <p:grpSpPr>
          <a:xfrm>
            <a:off x="3031299" y="176678"/>
            <a:ext cx="6850638" cy="1403333"/>
            <a:chOff x="1006064" y="1522807"/>
            <a:chExt cx="9977377" cy="4656929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9E657C99-B6FB-4448-9D9C-B63EE66BCD9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>
                <a:gd name="adj" fmla="val 1376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2">
              <a:extLst>
                <a:ext uri="{FF2B5EF4-FFF2-40B4-BE49-F238E27FC236}">
                  <a16:creationId xmlns:a16="http://schemas.microsoft.com/office/drawing/2014/main" id="{0C1DBB9F-FEEE-45B4-821B-11EBD3F08C59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>
                <a:gd name="adj" fmla="val 11070"/>
              </a:avLst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2482953" y="557505"/>
            <a:ext cx="84414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Khi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nào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thì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có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tuyết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rơi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64B951-4FFB-4260-9B9B-3CCD35CA7063}"/>
              </a:ext>
            </a:extLst>
          </p:cNvPr>
          <p:cNvGrpSpPr/>
          <p:nvPr/>
        </p:nvGrpSpPr>
        <p:grpSpPr>
          <a:xfrm>
            <a:off x="3982453" y="1695327"/>
            <a:ext cx="7890944" cy="4660869"/>
            <a:chOff x="1006064" y="1522807"/>
            <a:chExt cx="9977377" cy="4656929"/>
          </a:xfrm>
        </p:grpSpPr>
        <p:sp>
          <p:nvSpPr>
            <p:cNvPr id="8" name="矩形: 圆角 2">
              <a:extLst>
                <a:ext uri="{FF2B5EF4-FFF2-40B4-BE49-F238E27FC236}">
                  <a16:creationId xmlns:a16="http://schemas.microsoft.com/office/drawing/2014/main" id="{9E657C99-B6FB-4448-9D9C-B63EE66BCD9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>
                <a:gd name="adj" fmla="val 1376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2">
              <a:extLst>
                <a:ext uri="{FF2B5EF4-FFF2-40B4-BE49-F238E27FC236}">
                  <a16:creationId xmlns:a16="http://schemas.microsoft.com/office/drawing/2014/main" id="{0C1DBB9F-FEEE-45B4-821B-11EBD3F08C59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>
                <a:gd name="adj" fmla="val 11070"/>
              </a:avLst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Picture 12" descr="tuyet ro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929" y="1954809"/>
            <a:ext cx="6653438" cy="4231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036519" y="2317600"/>
            <a:ext cx="76377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Khi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hạt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nước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trĩu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nặng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</a:p>
          <a:p>
            <a:pPr algn="ctr"/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rơi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xuống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gặp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nhiệt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độ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</a:p>
          <a:p>
            <a:pPr algn="ctr"/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thấp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dưới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0</a:t>
            </a:r>
            <a:r>
              <a:rPr lang="en-US" altLang="en-US" sz="5400" b="1" i="1" baseline="30000" dirty="0">
                <a:solidFill>
                  <a:srgbClr val="0070C0"/>
                </a:solidFill>
                <a:latin typeface="HP001 4 hàng" pitchFamily="34" charset="0"/>
              </a:rPr>
              <a:t>0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c,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hạt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nước</a:t>
            </a:r>
            <a:endParaRPr lang="en-US" altLang="en-US" sz="5400" b="1" i="1" dirty="0">
              <a:solidFill>
                <a:srgbClr val="0070C0"/>
              </a:solidFill>
              <a:latin typeface="HP001 4 hàng" pitchFamily="34" charset="0"/>
            </a:endParaRPr>
          </a:p>
          <a:p>
            <a:pPr algn="ctr"/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sẽ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là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altLang="en-US" sz="5400" b="1" i="1" dirty="0" err="1">
                <a:solidFill>
                  <a:srgbClr val="0070C0"/>
                </a:solidFill>
                <a:latin typeface="HP001 4 hàng" pitchFamily="34" charset="0"/>
              </a:rPr>
              <a:t>tuyết</a:t>
            </a:r>
            <a:r>
              <a:rPr lang="en-US" altLang="en-US" sz="5400" b="1" i="1" dirty="0">
                <a:solidFill>
                  <a:srgbClr val="0070C0"/>
                </a:solidFill>
                <a:latin typeface="HP001 4 hàng" pitchFamily="34" charset="0"/>
              </a:rPr>
              <a:t>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4997" y="1925959"/>
            <a:ext cx="4932041" cy="49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4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264B951-4FFB-4260-9B9B-3CCD35CA7063}"/>
              </a:ext>
            </a:extLst>
          </p:cNvPr>
          <p:cNvGrpSpPr/>
          <p:nvPr/>
        </p:nvGrpSpPr>
        <p:grpSpPr>
          <a:xfrm>
            <a:off x="2968668" y="1"/>
            <a:ext cx="5674291" cy="1204332"/>
            <a:chOff x="1006064" y="1522807"/>
            <a:chExt cx="9977377" cy="4656929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9E657C99-B6FB-4448-9D9C-B63EE66BCD9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>
                <a:gd name="adj" fmla="val 1376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P001 4 hàng" pitchFamily="34" charset="0"/>
              </a:endParaRPr>
            </a:p>
          </p:txBody>
        </p:sp>
        <p:sp>
          <p:nvSpPr>
            <p:cNvPr id="4" name="矩形: 圆角 2">
              <a:extLst>
                <a:ext uri="{FF2B5EF4-FFF2-40B4-BE49-F238E27FC236}">
                  <a16:creationId xmlns:a16="http://schemas.microsoft.com/office/drawing/2014/main" id="{0C1DBB9F-FEEE-45B4-821B-11EBD3F08C59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>
                <a:gd name="adj" fmla="val 11070"/>
              </a:avLst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P001 4 hàng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505414" y="316945"/>
            <a:ext cx="84414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Tuyết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rơi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EB6100"/>
                </a:solidFill>
                <a:latin typeface="HP001 4 hàng" pitchFamily="34" charset="0"/>
              </a:rPr>
              <a:t>tại</a:t>
            </a:r>
            <a:r>
              <a:rPr lang="en-US" altLang="en-US" sz="4400" b="1" dirty="0">
                <a:solidFill>
                  <a:srgbClr val="EB6100"/>
                </a:solidFill>
                <a:latin typeface="HP001 4 hàng" pitchFamily="34" charset="0"/>
              </a:rPr>
              <a:t> Sa Pa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9084" y="1824172"/>
            <a:ext cx="7692784" cy="4645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91442" y="1633951"/>
            <a:ext cx="7438574" cy="4957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FE9034D3-3FC9-4F0F-8644-21128BFA0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33" b="89894" l="9929" r="89894">
                        <a14:foregroundMark x1="28191" y1="14007" x2="29433" y2="17730"/>
                        <a14:foregroundMark x1="54433" y1="8333" x2="48404" y2="10461"/>
                        <a14:foregroundMark x1="58511" y1="26596" x2="56560" y2="27837"/>
                        <a14:foregroundMark x1="46277" y1="31028" x2="46277" y2="2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310" flipH="1">
            <a:off x="-997688" y="1936398"/>
            <a:ext cx="5006203" cy="470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7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9239F97-1E3E-4F93-BDA3-E9692D41F9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0" r="15949"/>
          <a:stretch/>
        </p:blipFill>
        <p:spPr>
          <a:xfrm>
            <a:off x="-542945" y="-178419"/>
            <a:ext cx="12734945" cy="363529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AE41D63-B7D2-4BAF-ABDA-B975BBD537FF}"/>
              </a:ext>
            </a:extLst>
          </p:cNvPr>
          <p:cNvSpPr txBox="1"/>
          <p:nvPr/>
        </p:nvSpPr>
        <p:spPr>
          <a:xfrm>
            <a:off x="2774104" y="34523"/>
            <a:ext cx="651525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CN" sz="9600" b="1" dirty="0" err="1">
                <a:ln w="95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F094AA"/>
                    </a:gs>
                    <a:gs pos="22000">
                      <a:srgbClr val="F897AE"/>
                    </a:gs>
                    <a:gs pos="40000">
                      <a:srgbClr val="E53F67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Trò</a:t>
            </a:r>
            <a:r>
              <a:rPr lang="en-US" altLang="zh-CN" sz="9600" b="1" dirty="0">
                <a:ln w="95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F094AA"/>
                    </a:gs>
                    <a:gs pos="22000">
                      <a:srgbClr val="F897AE"/>
                    </a:gs>
                    <a:gs pos="40000">
                      <a:srgbClr val="E53F67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altLang="zh-CN" sz="9600" b="1" dirty="0" err="1">
                <a:ln w="95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F094AA"/>
                    </a:gs>
                    <a:gs pos="22000">
                      <a:srgbClr val="F897AE"/>
                    </a:gs>
                    <a:gs pos="40000">
                      <a:srgbClr val="E53F67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chơi</a:t>
            </a:r>
            <a:endParaRPr lang="zh-CN" altLang="en-US" sz="9600" b="1" dirty="0">
              <a:ln w="9525">
                <a:solidFill>
                  <a:schemeClr val="bg1"/>
                </a:solidFill>
                <a:prstDash val="solid"/>
              </a:ln>
              <a:gradFill flip="none" rotWithShape="1">
                <a:gsLst>
                  <a:gs pos="0">
                    <a:srgbClr val="F094AA"/>
                  </a:gs>
                  <a:gs pos="22000">
                    <a:srgbClr val="F897AE"/>
                  </a:gs>
                  <a:gs pos="40000">
                    <a:srgbClr val="E53F67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F7A7B9B1-801B-42FE-AB11-094D0760DE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7140" y="1395463"/>
            <a:ext cx="6171896" cy="617189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4FCDF1D-F299-4153-B0EC-04BDB2CB1F37}"/>
              </a:ext>
            </a:extLst>
          </p:cNvPr>
          <p:cNvGrpSpPr/>
          <p:nvPr/>
        </p:nvGrpSpPr>
        <p:grpSpPr>
          <a:xfrm>
            <a:off x="6453793" y="2272332"/>
            <a:ext cx="3015060" cy="1420281"/>
            <a:chOff x="4978469" y="191762"/>
            <a:chExt cx="2613168" cy="2418239"/>
          </a:xfrm>
        </p:grpSpPr>
        <p:pic>
          <p:nvPicPr>
            <p:cNvPr id="7" name="PA_库_图片 961">
              <a:extLst>
                <a:ext uri="{FF2B5EF4-FFF2-40B4-BE49-F238E27FC236}">
                  <a16:creationId xmlns:a16="http://schemas.microsoft.com/office/drawing/2014/main" id="{642F50CA-BD4E-4DC9-A063-85DFB543A1E7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469" y="191762"/>
              <a:ext cx="2613168" cy="2418239"/>
            </a:xfrm>
            <a:prstGeom prst="rect">
              <a:avLst/>
            </a:prstGeom>
          </p:spPr>
        </p:pic>
        <p:sp>
          <p:nvSpPr>
            <p:cNvPr id="8" name="文本框 9">
              <a:extLst>
                <a:ext uri="{FF2B5EF4-FFF2-40B4-BE49-F238E27FC236}">
                  <a16:creationId xmlns:a16="http://schemas.microsoft.com/office/drawing/2014/main" id="{17B15DD7-3351-4E62-8320-45D43F9BFB4B}"/>
                </a:ext>
              </a:extLst>
            </p:cNvPr>
            <p:cNvSpPr txBox="1"/>
            <p:nvPr/>
          </p:nvSpPr>
          <p:spPr>
            <a:xfrm>
              <a:off x="5216427" y="701782"/>
              <a:ext cx="2375210" cy="1100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 b="1">
                  <a:solidFill>
                    <a:srgbClr val="8D7545"/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defRPr>
              </a:lvl1pPr>
            </a:lstStyle>
            <a:p>
              <a:endParaRPr lang="zh-CN" altLang="en-US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6775524" y="2628529"/>
            <a:ext cx="2513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 err="1">
                <a:latin typeface="HP001 4 hàng" pitchFamily="34" charset="0"/>
              </a:rPr>
              <a:t>Tôi</a:t>
            </a:r>
            <a:r>
              <a:rPr lang="en-US" altLang="en-US" sz="4000" b="1" dirty="0">
                <a:latin typeface="HP001 4 hàng" pitchFamily="34" charset="0"/>
              </a:rPr>
              <a:t> </a:t>
            </a:r>
            <a:r>
              <a:rPr lang="en-US" altLang="en-US" sz="4000" b="1" dirty="0" err="1">
                <a:latin typeface="HP001 4 hàng" pitchFamily="34" charset="0"/>
              </a:rPr>
              <a:t>là</a:t>
            </a:r>
            <a:r>
              <a:rPr lang="en-US" altLang="en-US" sz="4000" b="1" dirty="0">
                <a:latin typeface="HP001 4 hàng" pitchFamily="34" charset="0"/>
              </a:rPr>
              <a:t> </a:t>
            </a:r>
            <a:r>
              <a:rPr lang="en-US" altLang="en-US" sz="4000" b="1" dirty="0" err="1">
                <a:latin typeface="HP001 4 hàng" pitchFamily="34" charset="0"/>
              </a:rPr>
              <a:t>ai</a:t>
            </a:r>
            <a:r>
              <a:rPr lang="en-US" altLang="en-US" sz="4000" b="1" dirty="0">
                <a:latin typeface="HP001 4 hàng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3248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50"/>
                            </p:stCondLst>
                            <p:childTnLst>
                              <p:par>
                                <p:cTn id="1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727019" y="1718784"/>
            <a:ext cx="11182760" cy="2384866"/>
            <a:chOff x="1006064" y="1522807"/>
            <a:chExt cx="9977377" cy="4656929"/>
          </a:xfrm>
        </p:grpSpPr>
        <p:sp>
          <p:nvSpPr>
            <p:cNvPr id="13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1208559" y="1889899"/>
              <a:ext cx="9523081" cy="3888233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云形 6">
            <a:extLst>
              <a:ext uri="{FF2B5EF4-FFF2-40B4-BE49-F238E27FC236}">
                <a16:creationId xmlns:a16="http://schemas.microsoft.com/office/drawing/2014/main" id="{87F83088-E8B1-4E05-BBDE-020837CD218F}"/>
              </a:ext>
            </a:extLst>
          </p:cNvPr>
          <p:cNvSpPr/>
          <p:nvPr/>
        </p:nvSpPr>
        <p:spPr>
          <a:xfrm>
            <a:off x="-146737" y="349198"/>
            <a:ext cx="1866179" cy="95021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8" name="云形 7">
            <a:extLst>
              <a:ext uri="{FF2B5EF4-FFF2-40B4-BE49-F238E27FC236}">
                <a16:creationId xmlns:a16="http://schemas.microsoft.com/office/drawing/2014/main" id="{A4513E28-B5CC-48D3-A98A-FE922B5E4ED7}"/>
              </a:ext>
            </a:extLst>
          </p:cNvPr>
          <p:cNvSpPr/>
          <p:nvPr/>
        </p:nvSpPr>
        <p:spPr>
          <a:xfrm>
            <a:off x="10373692" y="3761354"/>
            <a:ext cx="1816824" cy="98992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507583" y="2122487"/>
            <a:ext cx="852805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endParaRPr lang="en-US" altLang="en-US" sz="280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22" name="Litebulb"/>
          <p:cNvSpPr>
            <a:spLocks noEditPoints="1" noChangeArrowheads="1"/>
          </p:cNvSpPr>
          <p:nvPr/>
        </p:nvSpPr>
        <p:spPr bwMode="auto">
          <a:xfrm>
            <a:off x="927281" y="566258"/>
            <a:ext cx="792162" cy="1152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556 w 21600"/>
              <a:gd name="T13" fmla="*/ 2188 h 21600"/>
              <a:gd name="T14" fmla="*/ 18277 w 21600"/>
              <a:gd name="T15" fmla="*/ 92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52835" y="2005806"/>
            <a:ext cx="833112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9000" dirty="0" err="1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Kể</a:t>
            </a:r>
            <a:r>
              <a:rPr lang="en-US" altLang="en-US" sz="9000" dirty="0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9000" dirty="0" err="1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lại</a:t>
            </a:r>
            <a:r>
              <a:rPr lang="en-US" altLang="en-US" sz="9000" dirty="0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9000" dirty="0" err="1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hành</a:t>
            </a:r>
            <a:r>
              <a:rPr lang="en-US" altLang="en-US" sz="9000" dirty="0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9000" dirty="0" err="1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trình</a:t>
            </a:r>
            <a:r>
              <a:rPr lang="en-US" altLang="en-US" sz="9000" dirty="0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9000" dirty="0" err="1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của</a:t>
            </a:r>
            <a:r>
              <a:rPr lang="en-US" altLang="en-US" sz="9000" dirty="0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9000" dirty="0" err="1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giọt</a:t>
            </a:r>
            <a:r>
              <a:rPr lang="en-US" altLang="en-US" sz="9000" dirty="0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 </a:t>
            </a:r>
            <a:r>
              <a:rPr lang="en-US" altLang="en-US" sz="9000" dirty="0" err="1">
                <a:solidFill>
                  <a:schemeClr val="accent5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  <a:cs typeface="Times New Roman" pitchFamily="18" charset="0"/>
              </a:rPr>
              <a:t>nước</a:t>
            </a:r>
            <a:endParaRPr lang="en-US" altLang="en-US" sz="9000" dirty="0">
              <a:solidFill>
                <a:schemeClr val="accent5">
                  <a:lumMod val="75000"/>
                </a:schemeClr>
              </a:solidFill>
              <a:latin typeface="UVF You Make Me Smile" panose="02000603000000000000" pitchFamily="2" charset="0"/>
              <a:ea typeface="UVF You Make Me Smile" panose="02000603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70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655351" y="0"/>
            <a:ext cx="5275262" cy="2060575"/>
            <a:chOff x="2200" y="0"/>
            <a:chExt cx="3323" cy="1479"/>
          </a:xfrm>
        </p:grpSpPr>
        <p:pic>
          <p:nvPicPr>
            <p:cNvPr id="3" name="Picture 22" descr="Untitled-1 cop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" y="0"/>
              <a:ext cx="1781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3" descr="Untitled-1 cop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" y="0"/>
              <a:ext cx="1781" cy="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4" descr="Untitled-1 cop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300"/>
              <a:ext cx="1781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5" descr="Untitled-2 cop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391"/>
              <a:ext cx="1781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Oval 57"/>
          <p:cNvSpPr>
            <a:spLocks noChangeArrowheads="1"/>
          </p:cNvSpPr>
          <p:nvPr/>
        </p:nvSpPr>
        <p:spPr bwMode="auto">
          <a:xfrm>
            <a:off x="8527638" y="2740025"/>
            <a:ext cx="1584325" cy="7921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chemeClr val="accent5">
                  <a:lumMod val="75000"/>
                </a:schemeClr>
              </a:solidFill>
              <a:latin typeface="#9Slide03 AmpleSoft" panose="02000000000000000000" pitchFamily="2" charset="0"/>
            </a:endParaRPr>
          </a:p>
        </p:txBody>
      </p:sp>
      <p:sp>
        <p:nvSpPr>
          <p:cNvPr id="8" name="Oval 49"/>
          <p:cNvSpPr>
            <a:spLocks noChangeArrowheads="1"/>
          </p:cNvSpPr>
          <p:nvPr/>
        </p:nvSpPr>
        <p:spPr bwMode="auto">
          <a:xfrm>
            <a:off x="4679538" y="836613"/>
            <a:ext cx="1728788" cy="6477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chemeClr val="accent5">
                  <a:lumMod val="75000"/>
                </a:schemeClr>
              </a:solidFill>
              <a:latin typeface="#9Slide03 AmpleSoft" panose="02000000000000000000" pitchFamily="2" charset="0"/>
            </a:endParaRPr>
          </a:p>
        </p:txBody>
      </p:sp>
      <p:sp>
        <p:nvSpPr>
          <p:cNvPr id="9" name="Oval 48"/>
          <p:cNvSpPr>
            <a:spLocks noChangeArrowheads="1"/>
          </p:cNvSpPr>
          <p:nvPr/>
        </p:nvSpPr>
        <p:spPr bwMode="auto">
          <a:xfrm>
            <a:off x="1260063" y="2454275"/>
            <a:ext cx="1258888" cy="8636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chemeClr val="accent5">
                  <a:lumMod val="75000"/>
                </a:schemeClr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0" name="Oval 47"/>
          <p:cNvSpPr>
            <a:spLocks noChangeArrowheads="1"/>
          </p:cNvSpPr>
          <p:nvPr/>
        </p:nvSpPr>
        <p:spPr bwMode="auto">
          <a:xfrm>
            <a:off x="6552788" y="5103813"/>
            <a:ext cx="1727200" cy="7921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chemeClr val="accent5">
                  <a:lumMod val="75000"/>
                </a:schemeClr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1" name="Oval 46"/>
          <p:cNvSpPr>
            <a:spLocks noChangeArrowheads="1"/>
          </p:cNvSpPr>
          <p:nvPr/>
        </p:nvSpPr>
        <p:spPr bwMode="auto">
          <a:xfrm>
            <a:off x="1260063" y="4759325"/>
            <a:ext cx="1908175" cy="7921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chemeClr val="accent5">
                  <a:lumMod val="75000"/>
                </a:schemeClr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2" name="Oval 45"/>
          <p:cNvSpPr>
            <a:spLocks noChangeArrowheads="1"/>
          </p:cNvSpPr>
          <p:nvPr/>
        </p:nvSpPr>
        <p:spPr bwMode="auto">
          <a:xfrm>
            <a:off x="1852201" y="1019175"/>
            <a:ext cx="1657350" cy="863600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solidFill>
                <a:schemeClr val="accent5">
                  <a:lumMod val="75000"/>
                </a:schemeClr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3" name="Oval 26"/>
          <p:cNvSpPr>
            <a:spLocks noChangeArrowheads="1"/>
          </p:cNvSpPr>
          <p:nvPr/>
        </p:nvSpPr>
        <p:spPr bwMode="auto">
          <a:xfrm>
            <a:off x="1799813" y="981075"/>
            <a:ext cx="1728788" cy="935038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Hạt nước </a:t>
            </a:r>
          </a:p>
          <a:p>
            <a:pPr algn="ctr"/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nhỏ li ti</a:t>
            </a:r>
            <a:r>
              <a:rPr lang="en-US" altLang="en-US" sz="2000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 </a:t>
            </a:r>
          </a:p>
        </p:txBody>
      </p:sp>
      <p:sp>
        <p:nvSpPr>
          <p:cNvPr id="14" name="Oval 27"/>
          <p:cNvSpPr>
            <a:spLocks noChangeArrowheads="1"/>
          </p:cNvSpPr>
          <p:nvPr/>
        </p:nvSpPr>
        <p:spPr bwMode="auto">
          <a:xfrm>
            <a:off x="4679538" y="836613"/>
            <a:ext cx="1727200" cy="649287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Mây</a:t>
            </a: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6552788" y="5084763"/>
            <a:ext cx="1655763" cy="863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000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  </a:t>
            </a:r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Nước sông,</a:t>
            </a:r>
          </a:p>
          <a:p>
            <a:pPr algn="ctr"/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hồ, biển</a:t>
            </a:r>
            <a:r>
              <a:rPr lang="en-US" altLang="en-US" sz="2000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..</a:t>
            </a:r>
          </a:p>
        </p:txBody>
      </p:sp>
      <p:pic>
        <p:nvPicPr>
          <p:cNvPr id="16" name="Picture 33" descr="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788" y="692150"/>
            <a:ext cx="2981325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5" descr="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063" y="5729288"/>
            <a:ext cx="3492500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6" descr="giot nuoc 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276" y="4437063"/>
            <a:ext cx="835025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7" descr="mui t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17371" flipH="1">
            <a:off x="2859469" y="4096544"/>
            <a:ext cx="773113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25"/>
          <p:cNvSpPr>
            <a:spLocks noChangeArrowheads="1"/>
          </p:cNvSpPr>
          <p:nvPr/>
        </p:nvSpPr>
        <p:spPr bwMode="auto">
          <a:xfrm>
            <a:off x="1260063" y="2420938"/>
            <a:ext cx="1296988" cy="935037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Hơi nước</a:t>
            </a:r>
          </a:p>
        </p:txBody>
      </p:sp>
      <p:sp>
        <p:nvSpPr>
          <p:cNvPr id="21" name="Oval 24"/>
          <p:cNvSpPr>
            <a:spLocks noChangeArrowheads="1"/>
          </p:cNvSpPr>
          <p:nvPr/>
        </p:nvSpPr>
        <p:spPr bwMode="auto">
          <a:xfrm>
            <a:off x="1260063" y="4724400"/>
            <a:ext cx="1944688" cy="865188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000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  </a:t>
            </a:r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Nước sông,</a:t>
            </a:r>
          </a:p>
          <a:p>
            <a:pPr algn="ctr"/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hồ, biển</a:t>
            </a:r>
            <a:r>
              <a:rPr lang="en-US" altLang="en-US" sz="2000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..</a:t>
            </a:r>
          </a:p>
        </p:txBody>
      </p:sp>
      <p:pic>
        <p:nvPicPr>
          <p:cNvPr id="22" name="Picture 39" descr="0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01" y="1341438"/>
            <a:ext cx="792162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0" descr="0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151" y="2420938"/>
            <a:ext cx="2592387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1" descr="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563" y="5805488"/>
            <a:ext cx="3492500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2" descr="0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488" y="4724400"/>
            <a:ext cx="906463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4" descr="0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026" y="3284538"/>
            <a:ext cx="21240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2" descr="mui t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5687" flipV="1">
            <a:off x="3095213" y="1628775"/>
            <a:ext cx="73183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3" descr="mui t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2500" flipV="1">
            <a:off x="5255801" y="1268413"/>
            <a:ext cx="73183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4" descr="mui t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7927" flipV="1">
            <a:off x="7703726" y="2276475"/>
            <a:ext cx="7318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5" descr="mui t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58961" flipV="1">
            <a:off x="5760626" y="5661025"/>
            <a:ext cx="7318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val 56"/>
          <p:cNvSpPr>
            <a:spLocks noChangeArrowheads="1"/>
          </p:cNvSpPr>
          <p:nvPr/>
        </p:nvSpPr>
        <p:spPr bwMode="auto">
          <a:xfrm>
            <a:off x="8495888" y="2708275"/>
            <a:ext cx="1655763" cy="863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000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  </a:t>
            </a:r>
            <a:r>
              <a:rPr lang="en-US" altLang="en-US" sz="2000" b="1">
                <a:solidFill>
                  <a:schemeClr val="accent5">
                    <a:lumMod val="75000"/>
                  </a:schemeClr>
                </a:solidFill>
                <a:latin typeface="#9Slide03 AmpleSoft" panose="02000000000000000000" pitchFamily="2" charset="0"/>
              </a:rPr>
              <a:t>Mưa</a:t>
            </a:r>
            <a:endParaRPr lang="en-US" altLang="en-US" sz="2000">
              <a:solidFill>
                <a:schemeClr val="accent5">
                  <a:lumMod val="75000"/>
                </a:schemeClr>
              </a:solidFill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1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0694E-6 L 0.3967 -0.0071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26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0" grpId="0" animBg="1"/>
      <p:bldP spid="21" grpId="0" animBg="1"/>
      <p:bldP spid="3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4B255B-C0D3-4B00-B990-D6E65D4AE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75F75A8-E5B8-4C50-A209-6BDA97A66DD3}"/>
              </a:ext>
            </a:extLst>
          </p:cNvPr>
          <p:cNvSpPr txBox="1"/>
          <p:nvPr/>
        </p:nvSpPr>
        <p:spPr>
          <a:xfrm>
            <a:off x="1645920" y="4995952"/>
            <a:ext cx="8900160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altLang="zh-CN" sz="115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Chúc</a:t>
            </a:r>
            <a:r>
              <a:rPr lang="en-US" altLang="zh-CN" sz="115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115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các</a:t>
            </a:r>
            <a:r>
              <a:rPr lang="en-US" altLang="zh-CN" sz="115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115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em</a:t>
            </a:r>
            <a:r>
              <a:rPr lang="en-US" altLang="zh-CN" sz="115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115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học</a:t>
            </a:r>
            <a:r>
              <a:rPr lang="en-US" altLang="zh-CN" sz="115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115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tốt</a:t>
            </a:r>
            <a:r>
              <a:rPr lang="en-US" altLang="zh-CN" sz="115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</a:rPr>
              <a:t>!</a:t>
            </a:r>
            <a:endParaRPr lang="zh-CN" altLang="en-US" sz="11500" b="1" dirty="0">
              <a:ln/>
              <a:gradFill flip="none" rotWithShape="1">
                <a:gsLst>
                  <a:gs pos="0">
                    <a:srgbClr val="F2EC00">
                      <a:alpha val="94118"/>
                    </a:srgbClr>
                  </a:gs>
                  <a:gs pos="56000">
                    <a:srgbClr val="FFFA00">
                      <a:lumMod val="100000"/>
                    </a:srgbClr>
                  </a:gs>
                  <a:gs pos="100000">
                    <a:srgbClr val="FFFFC5"/>
                  </a:gs>
                </a:gsLst>
                <a:path path="shape">
                  <a:fillToRect l="50000" t="50000" r="50000" b="50000"/>
                </a:path>
                <a:tileRect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edding K&amp;T" panose="02040603050506020204" pitchFamily="18" charset="0"/>
              <a:ea typeface="包图小白体" panose="02010601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9EFA609-5CFC-47FD-AEAF-5CADB07FB8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6"/>
          <a:stretch/>
        </p:blipFill>
        <p:spPr>
          <a:xfrm>
            <a:off x="3810215" y="377458"/>
            <a:ext cx="4571570" cy="4527232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C80DBFEC-563A-4379-A8D7-D5EDFE895A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9" y="-182525"/>
            <a:ext cx="3010786" cy="3010786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06F3FD81-D8AB-4F77-9565-7B75FB1183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841" y="-182525"/>
            <a:ext cx="3133060" cy="313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81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46 C -0.0151 -0.01759 -0.03893 -0.03704 -0.04883 -0.01065 C -0.0625 0.025 0.00599 0.11528 -0.01054 0.15903 C -0.02617 0.19815 -0.07916 0.10116 -0.09414 0.13866 C -0.10885 0.17732 -0.05703 0.21204 -0.07304 0.2544 C -0.08828 0.2919 -0.10989 0.23334 -0.12278 0.26759 C -0.13528 0.29977 -0.10599 0.31134 -0.11744 0.34028 C -0.12461 0.35741 -0.13125 0.35162 -0.13698 0.34722 " pathEditMode="relative" rAng="7500000" ptsTypes="AAAAAA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1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6620" y="1690062"/>
            <a:ext cx="7437863" cy="34778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mpd="thickThin">
            <a:prstDash val="sysDash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Những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chậu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hoa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đang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rất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cần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được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tưới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nước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đê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̉ có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thê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̉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phát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triển.Các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con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hãy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tưới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nước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cho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chúng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bằng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cách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cùng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nhau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tra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̉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lời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những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câu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hỏi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nhe</a:t>
            </a:r>
            <a:r>
              <a:rPr lang="en-US" sz="4400" b="1" dirty="0">
                <a:solidFill>
                  <a:srgbClr val="00206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́.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0" y="0"/>
            <a:ext cx="1727200" cy="685800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314036" y="158234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Quay lại</a:t>
            </a:r>
          </a:p>
        </p:txBody>
      </p:sp>
    </p:spTree>
    <p:extLst>
      <p:ext uri="{BB962C8B-B14F-4D97-AF65-F5344CB8AC3E}">
        <p14:creationId xmlns:p14="http://schemas.microsoft.com/office/powerpoint/2010/main" val="320037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481" b="90556" l="6250" r="935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5" t="28822" r="6591" b="41818"/>
          <a:stretch/>
        </p:blipFill>
        <p:spPr>
          <a:xfrm>
            <a:off x="840509" y="1697182"/>
            <a:ext cx="10658763" cy="15101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481" b="90556" l="6250" r="935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5" t="28822" r="6591" b="41818"/>
          <a:stretch/>
        </p:blipFill>
        <p:spPr>
          <a:xfrm>
            <a:off x="775855" y="4419600"/>
            <a:ext cx="10658763" cy="15101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640" b="55515" l="10000" r="31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36" t="32823" r="70871" b="45909"/>
          <a:stretch/>
        </p:blipFill>
        <p:spPr>
          <a:xfrm>
            <a:off x="563420" y="2900799"/>
            <a:ext cx="2068945" cy="18599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640" b="55515" l="10000" r="31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36" t="32823" r="70871" b="45909"/>
          <a:stretch/>
        </p:blipFill>
        <p:spPr>
          <a:xfrm>
            <a:off x="544946" y="5562601"/>
            <a:ext cx="2068945" cy="13785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09" b="21875" l="10000" r="317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2540" r="69856" b="77407"/>
          <a:stretch/>
        </p:blipFill>
        <p:spPr>
          <a:xfrm>
            <a:off x="157020" y="-252845"/>
            <a:ext cx="2576945" cy="3276600"/>
          </a:xfrm>
          <a:prstGeom prst="rect">
            <a:avLst/>
          </a:prstGeom>
        </p:spPr>
      </p:pic>
      <p:pic>
        <p:nvPicPr>
          <p:cNvPr id="18" name="Chậu 1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34833" l="67000" r="80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970" t="14242" r="21313" b="65636"/>
          <a:stretch/>
        </p:blipFill>
        <p:spPr>
          <a:xfrm>
            <a:off x="2844801" y="1385455"/>
            <a:ext cx="1339273" cy="1149927"/>
          </a:xfrm>
          <a:prstGeom prst="rect">
            <a:avLst/>
          </a:prstGeom>
        </p:spPr>
      </p:pic>
      <p:pic>
        <p:nvPicPr>
          <p:cNvPr id="19" name="Chậu 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222" r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42" r="84909" b="62485"/>
          <a:stretch/>
        </p:blipFill>
        <p:spPr>
          <a:xfrm>
            <a:off x="4978400" y="1409864"/>
            <a:ext cx="1625600" cy="1239981"/>
          </a:xfrm>
          <a:prstGeom prst="rect">
            <a:avLst/>
          </a:prstGeom>
        </p:spPr>
      </p:pic>
      <p:pic>
        <p:nvPicPr>
          <p:cNvPr id="20" name="Chậu 3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5333" r="1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1" t="45587" r="80307" b="35273"/>
          <a:stretch/>
        </p:blipFill>
        <p:spPr>
          <a:xfrm>
            <a:off x="7082971" y="1538514"/>
            <a:ext cx="1644953" cy="1093848"/>
          </a:xfrm>
          <a:prstGeom prst="rect">
            <a:avLst/>
          </a:prstGeom>
        </p:spPr>
      </p:pic>
      <p:pic>
        <p:nvPicPr>
          <p:cNvPr id="21" name="Chậu 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9000" r="32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5" t="46121" r="66727" b="34606"/>
          <a:stretch/>
        </p:blipFill>
        <p:spPr>
          <a:xfrm>
            <a:off x="9144001" y="1648853"/>
            <a:ext cx="1570183" cy="1101436"/>
          </a:xfrm>
          <a:prstGeom prst="rect">
            <a:avLst/>
          </a:prstGeom>
        </p:spPr>
      </p:pic>
      <p:pic>
        <p:nvPicPr>
          <p:cNvPr id="22" name="Chậu 5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00" b="88500" l="26000" r="40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33" t="16121" r="59859" b="65270"/>
          <a:stretch/>
        </p:blipFill>
        <p:spPr>
          <a:xfrm>
            <a:off x="2828637" y="4229025"/>
            <a:ext cx="1463964" cy="1063499"/>
          </a:xfrm>
          <a:prstGeom prst="rect">
            <a:avLst/>
          </a:prstGeom>
        </p:spPr>
      </p:pic>
      <p:pic>
        <p:nvPicPr>
          <p:cNvPr id="23" name="Chậu 6">
            <a:hlinkClick r:id="rId17" action="ppaction://hlinksldjump"/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67167" l="33556" r="48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73" t="46121" r="53879" b="36001"/>
          <a:stretch/>
        </p:blipFill>
        <p:spPr>
          <a:xfrm>
            <a:off x="4918363" y="4270827"/>
            <a:ext cx="1468583" cy="1021696"/>
          </a:xfrm>
          <a:prstGeom prst="rect">
            <a:avLst/>
          </a:prstGeom>
        </p:spPr>
      </p:pic>
      <p:pic>
        <p:nvPicPr>
          <p:cNvPr id="24" name="Chậu 7">
            <a:hlinkClick r:id="rId19" action="ppaction://hlinksldjump"/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4500" b="67167" l="45000" r="5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667" t="42909" r="41365" b="37758"/>
          <a:stretch/>
        </p:blipFill>
        <p:spPr>
          <a:xfrm>
            <a:off x="7011280" y="4128655"/>
            <a:ext cx="1596571" cy="1104900"/>
          </a:xfrm>
          <a:prstGeom prst="rect">
            <a:avLst/>
          </a:prstGeom>
        </p:spPr>
      </p:pic>
      <p:pic>
        <p:nvPicPr>
          <p:cNvPr id="25" name="Chậu 8">
            <a:hlinkClick r:id="rId21" action="ppaction://hlinksldjump"/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333" b="62167" l="70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15" t="42908" r="14403" b="35942"/>
          <a:stretch/>
        </p:blipFill>
        <p:spPr>
          <a:xfrm>
            <a:off x="9051637" y="4213620"/>
            <a:ext cx="1552151" cy="12086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8692" b="37103" l="43136" r="50864">
                        <a14:backgroundMark x1="48909" y1="35981" x2="48909" y2="35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89" t="19093" r="49349" b="61814"/>
          <a:stretch/>
        </p:blipFill>
        <p:spPr>
          <a:xfrm>
            <a:off x="2498655" y="2992727"/>
            <a:ext cx="2123924" cy="168837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8692" b="37103" l="43136" r="50864">
                        <a14:backgroundMark x1="48909" y1="35981" x2="48909" y2="35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89" t="19093" r="49349" b="61814"/>
          <a:stretch/>
        </p:blipFill>
        <p:spPr>
          <a:xfrm>
            <a:off x="4480077" y="3101879"/>
            <a:ext cx="2123924" cy="168837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8692" b="37103" l="43136" r="50864">
                        <a14:backgroundMark x1="48909" y1="35981" x2="48909" y2="35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89" t="19093" r="49349" b="61814"/>
          <a:stretch/>
        </p:blipFill>
        <p:spPr>
          <a:xfrm>
            <a:off x="6604001" y="3093296"/>
            <a:ext cx="2123924" cy="168837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8692" b="37103" l="43136" r="50864">
                        <a14:backgroundMark x1="48909" y1="35981" x2="48909" y2="35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89" t="19093" r="49349" b="61814"/>
          <a:stretch/>
        </p:blipFill>
        <p:spPr>
          <a:xfrm>
            <a:off x="8607851" y="3072396"/>
            <a:ext cx="2123924" cy="16883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51682" b="82430" l="49409" r="576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62249" r="42493" b="16200"/>
          <a:stretch/>
        </p:blipFill>
        <p:spPr>
          <a:xfrm>
            <a:off x="4974221" y="309552"/>
            <a:ext cx="1629779" cy="172403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51682" b="82430" l="49409" r="576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62249" r="42493" b="16200"/>
          <a:stretch/>
        </p:blipFill>
        <p:spPr>
          <a:xfrm>
            <a:off x="2850297" y="385487"/>
            <a:ext cx="1629779" cy="172403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51682" b="82430" l="49409" r="576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62249" r="42493" b="16200"/>
          <a:stretch/>
        </p:blipFill>
        <p:spPr>
          <a:xfrm>
            <a:off x="7098145" y="455882"/>
            <a:ext cx="1629779" cy="172403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51682" b="82430" l="49409" r="576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62249" r="42493" b="16200"/>
          <a:stretch/>
        </p:blipFill>
        <p:spPr>
          <a:xfrm>
            <a:off x="9084404" y="385487"/>
            <a:ext cx="1629779" cy="17240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459" y="-15174"/>
            <a:ext cx="1816187" cy="8229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038" y="0"/>
            <a:ext cx="1872453" cy="84845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410" y="0"/>
            <a:ext cx="1872453" cy="84845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91" y="31653"/>
            <a:ext cx="1872453" cy="84845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818" y="2565236"/>
            <a:ext cx="1872453" cy="84845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491" y="2535381"/>
            <a:ext cx="1872453" cy="84845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038" y="2599527"/>
            <a:ext cx="1872453" cy="84845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759" b="98276" l="625" r="96875">
                        <a14:foregroundMark x1="13125" y1="46897" x2="13125" y2="46897"/>
                        <a14:foregroundMark x1="13542" y1="54138" x2="13542" y2="54138"/>
                        <a14:foregroundMark x1="16042" y1="63793" x2="16042" y2="63793"/>
                        <a14:foregroundMark x1="9792" y1="67931" x2="9792" y2="67931"/>
                        <a14:foregroundMark x1="7500" y1="56897" x2="9167" y2="55172"/>
                        <a14:foregroundMark x1="6875" y1="59310" x2="7292" y2="56897"/>
                        <a14:foregroundMark x1="8750" y1="46207" x2="5208" y2="51724"/>
                        <a14:foregroundMark x1="15417" y1="44138" x2="12083" y2="46897"/>
                        <a14:foregroundMark x1="16667" y1="53793" x2="12500" y2="54828"/>
                        <a14:foregroundMark x1="17917" y1="61724" x2="15417" y2="66897"/>
                        <a14:foregroundMark x1="5208" y1="60345" x2="2083" y2="6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86" y="2599527"/>
            <a:ext cx="1872453" cy="848456"/>
          </a:xfrm>
          <a:prstGeom prst="rect">
            <a:avLst/>
          </a:prstGeom>
        </p:spPr>
      </p:pic>
      <p:sp>
        <p:nvSpPr>
          <p:cNvPr id="40" name="Rounded Rectangle 39">
            <a:hlinkClick r:id="rId17" action="ppaction://hlinksldjump"/>
          </p:cNvPr>
          <p:cNvSpPr/>
          <p:nvPr/>
        </p:nvSpPr>
        <p:spPr>
          <a:xfrm>
            <a:off x="10210800" y="6399001"/>
            <a:ext cx="19812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242562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72917" l="10000" r="717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90" t="24848" r="29900" b="27475"/>
          <a:stretch/>
        </p:blipFill>
        <p:spPr>
          <a:xfrm>
            <a:off x="9237" y="1249793"/>
            <a:ext cx="3050817" cy="26600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6894" y="1742896"/>
            <a:ext cx="7315200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N</a:t>
            </a:r>
            <a:r>
              <a:rPr lang="vi-VN" altLang="en-US" sz="3200" b="1" dirty="0">
                <a:solidFill>
                  <a:schemeClr val="accent2">
                    <a:lumMod val="10000"/>
                  </a:schemeClr>
                </a:solidFill>
                <a:latin typeface="Times New Roman" panose="02020603050405020304" pitchFamily="18" charset="0"/>
              </a:rPr>
              <a:t>ướ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c </a:t>
            </a:r>
            <a:r>
              <a:rPr lang="en-US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có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thể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 t</a:t>
            </a:r>
            <a:r>
              <a:rPr lang="vi-VN" altLang="en-US" sz="3200" b="1" dirty="0">
                <a:solidFill>
                  <a:schemeClr val="accent2">
                    <a:lumMod val="10000"/>
                  </a:schemeClr>
                </a:solidFill>
                <a:latin typeface="Times New Roman" panose="02020603050405020304" pitchFamily="18" charset="0"/>
              </a:rPr>
              <a:t>ồ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n t</a:t>
            </a:r>
            <a:r>
              <a:rPr lang="vi-VN" altLang="en-US" sz="3200" b="1" dirty="0">
                <a:solidFill>
                  <a:schemeClr val="accent2">
                    <a:lumMod val="10000"/>
                  </a:schemeClr>
                </a:solidFill>
                <a:latin typeface="Times New Roman" panose="02020603050405020304" pitchFamily="18" charset="0"/>
              </a:rPr>
              <a:t>ại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vi-VN" altLang="en-US" sz="3200" b="1" dirty="0">
                <a:solidFill>
                  <a:schemeClr val="accent2">
                    <a:lumMod val="10000"/>
                  </a:schemeClr>
                </a:solidFill>
                <a:latin typeface="Times New Roman" panose="02020603050405020304" pitchFamily="18" charset="0"/>
              </a:rPr>
              <a:t>ở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nh</a:t>
            </a:r>
            <a:r>
              <a:rPr lang="vi-VN" altLang="en-US" sz="3200" b="1" dirty="0">
                <a:solidFill>
                  <a:schemeClr val="accent2">
                    <a:lumMod val="10000"/>
                  </a:schemeClr>
                </a:solidFill>
                <a:latin typeface="Times New Roman" panose="02020603050405020304" pitchFamily="18" charset="0"/>
              </a:rPr>
              <a:t>ữ</a:t>
            </a:r>
            <a:r>
              <a:rPr lang="en-US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ng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th</a:t>
            </a:r>
            <a:r>
              <a:rPr lang="vi-VN" altLang="en-US" sz="3200" b="1" dirty="0">
                <a:solidFill>
                  <a:schemeClr val="accent2">
                    <a:lumMod val="10000"/>
                  </a:schemeClr>
                </a:solidFill>
                <a:latin typeface="Times New Roman" panose="02020603050405020304" pitchFamily="18" charset="0"/>
              </a:rPr>
              <a:t>ể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n</a:t>
            </a:r>
            <a:r>
              <a:rPr lang="vi-VN" altLang="en-US" sz="3200" b="1" dirty="0">
                <a:solidFill>
                  <a:schemeClr val="accent2">
                    <a:lumMod val="10000"/>
                  </a:schemeClr>
                </a:solidFill>
                <a:latin typeface="Times New Roman" panose="02020603050405020304" pitchFamily="18" charset="0"/>
              </a:rPr>
              <a:t>ào</a:t>
            </a:r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?</a:t>
            </a:r>
            <a:endParaRPr lang="vi-VN" altLang="en-US" sz="3200" b="1" dirty="0">
              <a:solidFill>
                <a:schemeClr val="accent2">
                  <a:lumMod val="1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95694" y="2579829"/>
            <a:ext cx="6197600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C</a:t>
            </a:r>
            <a:r>
              <a:rPr lang="en-GB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ả </a:t>
            </a:r>
            <a:r>
              <a:rPr lang="en-GB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ba</a:t>
            </a:r>
            <a:r>
              <a:rPr lang="en-GB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GB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thể</a:t>
            </a:r>
            <a:r>
              <a:rPr lang="en-GB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: </a:t>
            </a:r>
            <a:r>
              <a:rPr lang="en-GB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rắn</a:t>
            </a:r>
            <a:r>
              <a:rPr lang="en-GB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, </a:t>
            </a:r>
            <a:r>
              <a:rPr lang="en-GB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lỏng</a:t>
            </a:r>
            <a:r>
              <a:rPr lang="en-GB" altLang="en-US" sz="3200" b="1" dirty="0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, </a:t>
            </a:r>
            <a:r>
              <a:rPr lang="en-GB" altLang="en-US" sz="3200" b="1" dirty="0" err="1">
                <a:solidFill>
                  <a:schemeClr val="accent2">
                    <a:lumMod val="10000"/>
                  </a:schemeClr>
                </a:solidFill>
                <a:latin typeface="UVN Bach Dang Nang" panose="02070803090706020303" pitchFamily="18" charset="0"/>
              </a:rPr>
              <a:t>khí</a:t>
            </a:r>
            <a:endParaRPr lang="en-GB" altLang="en-US" sz="3200" b="1" dirty="0">
              <a:solidFill>
                <a:schemeClr val="accent2">
                  <a:lumMod val="10000"/>
                </a:schemeClr>
              </a:solidFill>
              <a:latin typeface="UVN Bach Dang Nang" panose="02070803090706020303" pitchFamily="18" charset="0"/>
            </a:endParaRPr>
          </a:p>
        </p:txBody>
      </p:sp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667" b="100000" l="3667" r="26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4" t="58182" r="74243"/>
          <a:stretch/>
        </p:blipFill>
        <p:spPr>
          <a:xfrm>
            <a:off x="9975274" y="4468118"/>
            <a:ext cx="2549236" cy="238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1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72917" l="10000" r="717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90" t="24848" r="29900" b="27475"/>
          <a:stretch/>
        </p:blipFill>
        <p:spPr>
          <a:xfrm>
            <a:off x="9237" y="1249793"/>
            <a:ext cx="3050817" cy="26600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2801" y="1932843"/>
            <a:ext cx="7315200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rắn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gì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UVN Ai Cap Nang" panose="02040803050506020204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1" y="2736273"/>
            <a:ext cx="6197600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dáng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667" b="100000" l="3667" r="26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4" t="58182" r="74243"/>
          <a:stretch/>
        </p:blipFill>
        <p:spPr>
          <a:xfrm>
            <a:off x="9930501" y="4440409"/>
            <a:ext cx="2549236" cy="238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957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3784" y="1496025"/>
            <a:ext cx="10364432" cy="646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lỏng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khí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latin typeface="UVN Bach Dang Nang" panose="02070803090706020303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prstClr val="black"/>
              </a:solidFill>
              <a:latin typeface="UVN Bach Dang Nang" panose="02070803090706020303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5979" y="2695802"/>
            <a:ext cx="7006224" cy="11918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dạnh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màu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mùi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UVN Bach Dang Nang" panose="02070803090706020303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prstClr val="black"/>
                </a:solidFill>
                <a:latin typeface="UVN Bach Dang Nang" panose="02070803090706020303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67" b="100000" l="3667" r="26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4" t="58182" r="74243"/>
          <a:stretch/>
        </p:blipFill>
        <p:spPr>
          <a:xfrm>
            <a:off x="9930501" y="4440409"/>
            <a:ext cx="2549236" cy="238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4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3" action="ppaction://hlinksldjump"/>
          </p:cNvPr>
          <p:cNvSpPr/>
          <p:nvPr/>
        </p:nvSpPr>
        <p:spPr>
          <a:xfrm>
            <a:off x="4276984" y="1630848"/>
            <a:ext cx="4152765" cy="1381328"/>
          </a:xfrm>
          <a:prstGeom prst="roundRect">
            <a:avLst/>
          </a:prstGeom>
          <a:noFill/>
          <a:ln w="57150">
            <a:prstDash val="dash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accent5">
                    <a:lumMod val="50000"/>
                  </a:schemeClr>
                </a:solidFill>
                <a:latin typeface="UTM Showcard" panose="02040603050506020204" pitchFamily="18" charset="0"/>
                <a:cs typeface="Times New Roman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19276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8,538131456,E:\May - mua\BaiMay tu dau co Mua Tu dau ra\Media.ppc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632</Words>
  <Application>Microsoft Office PowerPoint</Application>
  <PresentationFormat>Widescreen</PresentationFormat>
  <Paragraphs>91</Paragraphs>
  <Slides>35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4" baseType="lpstr">
      <vt:lpstr>等线</vt:lpstr>
      <vt:lpstr>Calibri Light</vt:lpstr>
      <vt:lpstr>UTM Futura Extra</vt:lpstr>
      <vt:lpstr>UVN Thanh Pho Nang</vt:lpstr>
      <vt:lpstr>UVF You Make Me Smile</vt:lpstr>
      <vt:lpstr>UVN Mang Cau Nang</vt:lpstr>
      <vt:lpstr>Arial</vt:lpstr>
      <vt:lpstr>VNI-Helve-Condense</vt:lpstr>
      <vt:lpstr>UVN Ai Cap Nang</vt:lpstr>
      <vt:lpstr>UVN Bach Dang Nang</vt:lpstr>
      <vt:lpstr>#9Slide03 AmpleSoft</vt:lpstr>
      <vt:lpstr>UTM Wedding K&amp;T</vt:lpstr>
      <vt:lpstr>Calibri</vt:lpstr>
      <vt:lpstr>Times New Roman</vt:lpstr>
      <vt:lpstr>#9Slide03 AmpleSoft Bold</vt:lpstr>
      <vt:lpstr>Snell</vt:lpstr>
      <vt:lpstr>UTM Showcard</vt:lpstr>
      <vt:lpstr>HP001 4 hàng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</dc:title>
  <dc:creator>Hồ Hảo</dc:creator>
  <cp:lastModifiedBy>Lan Anh Dương</cp:lastModifiedBy>
  <cp:revision>174</cp:revision>
  <dcterms:created xsi:type="dcterms:W3CDTF">2019-03-29T12:25:33Z</dcterms:created>
  <dcterms:modified xsi:type="dcterms:W3CDTF">2023-07-21T06:45:38Z</dcterms:modified>
</cp:coreProperties>
</file>