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3" r:id="rId1"/>
    <p:sldMasterId id="2147483749" r:id="rId2"/>
    <p:sldMasterId id="2147483763" r:id="rId3"/>
  </p:sldMasterIdLst>
  <p:notesMasterIdLst>
    <p:notesMasterId r:id="rId42"/>
  </p:notesMasterIdLst>
  <p:sldIdLst>
    <p:sldId id="11698" r:id="rId4"/>
    <p:sldId id="492" r:id="rId5"/>
    <p:sldId id="11699" r:id="rId6"/>
    <p:sldId id="11700" r:id="rId7"/>
    <p:sldId id="11701" r:id="rId8"/>
    <p:sldId id="11702" r:id="rId9"/>
    <p:sldId id="518" r:id="rId10"/>
    <p:sldId id="519" r:id="rId11"/>
    <p:sldId id="517" r:id="rId12"/>
    <p:sldId id="11708" r:id="rId13"/>
    <p:sldId id="498" r:id="rId14"/>
    <p:sldId id="11706" r:id="rId15"/>
    <p:sldId id="11707" r:id="rId16"/>
    <p:sldId id="11710" r:id="rId17"/>
    <p:sldId id="11709" r:id="rId18"/>
    <p:sldId id="500" r:id="rId19"/>
    <p:sldId id="503" r:id="rId20"/>
    <p:sldId id="11705" r:id="rId21"/>
    <p:sldId id="509" r:id="rId22"/>
    <p:sldId id="521" r:id="rId23"/>
    <p:sldId id="499" r:id="rId24"/>
    <p:sldId id="11703" r:id="rId25"/>
    <p:sldId id="11711" r:id="rId26"/>
    <p:sldId id="507" r:id="rId27"/>
    <p:sldId id="513" r:id="rId28"/>
    <p:sldId id="512" r:id="rId29"/>
    <p:sldId id="11712" r:id="rId30"/>
    <p:sldId id="520" r:id="rId31"/>
    <p:sldId id="11714" r:id="rId32"/>
    <p:sldId id="11715" r:id="rId33"/>
    <p:sldId id="11717" r:id="rId34"/>
    <p:sldId id="11716" r:id="rId35"/>
    <p:sldId id="11719" r:id="rId36"/>
    <p:sldId id="11718" r:id="rId37"/>
    <p:sldId id="11713" r:id="rId38"/>
    <p:sldId id="11720" r:id="rId39"/>
    <p:sldId id="326" r:id="rId40"/>
    <p:sldId id="11722" r:id="rId41"/>
  </p:sldIdLst>
  <p:sldSz cx="9144000" cy="5143500" type="screen16x9"/>
  <p:notesSz cx="6858000" cy="9144000"/>
  <p:embeddedFontLst>
    <p:embeddedFont>
      <p:font typeface="#9Slide03 AmpleSoft Bold" panose="020B0604020202020204" charset="0"/>
      <p:regular r:id="rId43"/>
    </p:embeddedFont>
    <p:embeddedFont>
      <p:font typeface="Arial Black" panose="020B0A04020102020204" pitchFamily="34" charset="0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DengXian" panose="02010600030101010101" pitchFamily="2" charset="-122"/>
      <p:regular r:id="rId51"/>
      <p:bold r:id="rId52"/>
    </p:embeddedFont>
    <p:embeddedFont>
      <p:font typeface="Garamond" panose="02020404030301010803" pitchFamily="18" charset="0"/>
      <p:regular r:id="rId53"/>
      <p:bold r:id="rId54"/>
      <p:italic r:id="rId55"/>
    </p:embeddedFont>
    <p:embeddedFont>
      <p:font typeface="STXinwei" panose="02010800040101010101" pitchFamily="2" charset="-122"/>
      <p:regular r:id="rId56"/>
    </p:embeddedFont>
    <p:embeddedFont>
      <p:font typeface="SVN-Appleberry" panose="02040603050506020204" pitchFamily="18" charset="0"/>
      <p:regular r:id="rId57"/>
    </p:embeddedFont>
    <p:embeddedFont>
      <p:font typeface="SVN-Block" panose="02040603050506020204" pitchFamily="18" charset="0"/>
      <p:regular r:id="rId58"/>
    </p:embeddedFont>
    <p:embeddedFont>
      <p:font typeface="SVN-Every Movie Every Night" panose="020B0604020202020204" charset="0"/>
      <p:regular r:id="rId59"/>
    </p:embeddedFont>
    <p:embeddedFont>
      <p:font typeface="SVN-Hole Hearted" panose="020B0A06020104020203" pitchFamily="34" charset="0"/>
      <p:regular r:id="rId60"/>
    </p:embeddedFont>
    <p:embeddedFont>
      <p:font typeface="SVN-Vanessas Valentine" panose="02040603050506020204" pitchFamily="18" charset="0"/>
      <p:regular r:id="rId61"/>
    </p:embeddedFont>
    <p:embeddedFont>
      <p:font typeface="SVN-Whimsy" panose="02040603050506020204" pitchFamily="18" charset="0"/>
      <p:regular r:id="rId62"/>
    </p:embeddedFont>
    <p:embeddedFont>
      <p:font typeface="UTM Ambrose" panose="02040603050506020204" pitchFamily="18" charset="0"/>
      <p:regular r:id="rId63"/>
    </p:embeddedFont>
    <p:embeddedFont>
      <p:font typeface="UTM French Vanilla" panose="02040603050506020204" pitchFamily="18" charset="0"/>
      <p:regular r:id="rId64"/>
    </p:embeddedFont>
    <p:embeddedFont>
      <p:font typeface="UVN Mua Thu" panose="03020702040507090A04" pitchFamily="66" charset="0"/>
      <p:regular r:id="rId65"/>
    </p:embeddedFont>
  </p:embeddedFontLst>
  <p:custDataLst>
    <p:tags r:id="rId6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99"/>
    <a:srgbClr val="98E4FA"/>
    <a:srgbClr val="CFF5FE"/>
    <a:srgbClr val="E14B76"/>
    <a:srgbClr val="F14AFC"/>
    <a:srgbClr val="B740B8"/>
    <a:srgbClr val="B240B9"/>
    <a:srgbClr val="B941BC"/>
    <a:srgbClr val="140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6314" autoAdjust="0"/>
  </p:normalViewPr>
  <p:slideViewPr>
    <p:cSldViewPr>
      <p:cViewPr varScale="1">
        <p:scale>
          <a:sx n="90" d="100"/>
          <a:sy n="90" d="100"/>
        </p:scale>
        <p:origin x="83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tags" Target="tags/tag1.xml"/><Relationship Id="rId5" Type="http://schemas.openxmlformats.org/officeDocument/2006/relationships/slide" Target="slides/slide2.xml"/><Relationship Id="rId61" Type="http://schemas.openxmlformats.org/officeDocument/2006/relationships/font" Target="fonts/font19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font" Target="fonts/font8.fntdata"/><Relationship Id="rId5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DD754-F49E-4351-AAFE-19D83F43501C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6036-E835-44CB-A25A-34C755DFD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3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ở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ta:hạn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lở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3480B-DD48-4110-A0DD-2A4C7C239F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600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605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65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47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14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367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975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974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917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044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723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40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607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895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237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4812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7860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423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E73BB8-2388-4A37-BAE3-13E3D3F1ED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6372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0931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5635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526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9136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212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9708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8900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2833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E73BB8-2388-4A37-BAE3-13E3D3F1ED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0598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403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569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37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ở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ta:hạn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lở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3480B-DD48-4110-A0DD-2A4C7C239F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6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16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434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38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715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50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972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30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131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7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980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518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1" y="273845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41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5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5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effectLst>
                  <a:outerShdw blurRad="38100" dist="38100" dir="2700000">
                    <a:srgbClr val="000000"/>
                  </a:outerShdw>
                </a:effectLst>
              </a:rPr>
              <a:t>‹#›</a:t>
            </a:fld>
            <a:endParaRPr lang="en-US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73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228600"/>
            <a:ext cx="7543800" cy="4343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5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5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effectLst>
                  <a:outerShdw blurRad="38100" dist="38100" dir="2700000">
                    <a:srgbClr val="000000"/>
                  </a:outerShdw>
                </a:effectLst>
              </a:rPr>
              <a:t>‹#›</a:t>
            </a:fld>
            <a:endParaRPr lang="en-US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303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6175E-CB8F-4EB7-8068-CC260C29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8781ED-FE88-457F-B53D-084A86B3E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756CC-FF76-487C-A8BE-E7272396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0C842-6DED-4457-AB4E-2CC1EF9D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0818E-E0B4-417D-9716-E5429DC7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34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247DB-1392-41A8-88A6-00C72D21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05E87-2C86-4F3B-99B5-8A38D8AEB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A56C3-2F01-4390-98DB-C159CF7B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D38F1-C2B4-4972-B037-B19A2519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31FD5-BC5E-4868-80D7-0B7CDD50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47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7B15-1B5D-452F-A90D-55CA6B64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410C6-6C28-4F3F-8BBB-9CB6D8AA6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7FBE6-82F4-4B79-BD26-94EEDD490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605F9-B4DD-452B-8358-E7AD1344F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3B005-7DB6-4F5D-9CA9-21B4BB0C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47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65B7A-2791-4D00-ACB4-135CA3D85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95211-D142-4963-B664-011C10C66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AB76F-8BC6-4800-A664-5814B99EA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6DCA6-BAD9-457F-AF15-2231DBCD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F6A21-7AEF-4BF8-9FB3-56C182EED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1B772-82E7-40C0-AB41-19B1FFB99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95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293BB-94D8-4D6C-BCF5-D34E6935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A81AB-175D-4A8F-886A-3EE35C6FE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C0F44-D25E-4E42-8D38-5A540406D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DA26D-B05C-43B6-8FDC-99AC586D8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1DC0E-BEC3-40C7-9150-1FD037A38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AD87D-CDBE-4AA7-BABC-5E66CB22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419943-4D68-4134-B0CE-659811847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D28CFF-8BB7-42E4-8D14-BEDA2B8C5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18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05EE-BAD2-4786-87CD-9E679935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22E44-09AF-4E49-BE3E-3BFCEBE7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03484-BC19-495B-A2C6-978E8BA7F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6E444E-E4F8-47F0-B7FC-B8E84536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44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DAAAC5-7C8B-4884-829A-BEA94D019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4F7C78-D1C6-451F-B1A8-978E1ADF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0F5FA-EFA7-4CED-BF78-6989BE03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72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1261-823D-4CD6-A7CB-2F22EAA8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D87B1-586A-40B1-99D5-B8FECE328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EE647-AA01-4431-95BC-E4790345A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CF333-023E-4B18-BE1F-CAAEF24AD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70E44-4459-4C39-817A-76D73D8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11A13-9539-49EB-979E-8B24129D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19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A5C6F-78F8-475F-920D-DF8F890E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876F7-BE6F-442F-A432-F71B66353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01D14-24CB-4CC4-9BF2-E98830F1A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ECA1C-471B-4B4B-BCDA-5A6B69B4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E5DA3-06CB-49CB-B714-781BB0ED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68390-5DA5-4BB4-B156-1F8D1A12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224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22C4-4763-49EC-9133-75155C7D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C3CCE-E03F-4328-BADE-FCADD8E0A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AE6AE-8D2F-484A-BFEE-A2962E4F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4F39C-E157-483B-932B-52938458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4EA20-5E10-48F6-B0F1-98D782B1A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4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408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053FF3-E2A8-4302-9D96-06CE0C520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CEF21-D235-40D3-B6C1-ED5A266BC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EA772-A238-42EC-9C92-B8D6E83E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1D4C7-DA82-4ACD-8FF0-5854C58F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EB4D4-C29D-4479-836C-255282EF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5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0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02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89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5" y="-985"/>
            <a:ext cx="9144793" cy="51454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3895" y="-177034"/>
            <a:ext cx="9522777" cy="5145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06E372-EC0E-4A7B-B347-56BA7DADCA18}"/>
              </a:ext>
            </a:extLst>
          </p:cNvPr>
          <p:cNvSpPr txBox="1"/>
          <p:nvPr userDrawn="1"/>
        </p:nvSpPr>
        <p:spPr>
          <a:xfrm>
            <a:off x="8339819" y="0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A7772-FB92-4B08-B5E8-486809A53864}"/>
              </a:ext>
            </a:extLst>
          </p:cNvPr>
          <p:cNvSpPr txBox="1"/>
          <p:nvPr userDrawn="1"/>
        </p:nvSpPr>
        <p:spPr>
          <a:xfrm>
            <a:off x="0" y="4866501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</p:spTree>
    <p:extLst>
      <p:ext uri="{BB962C8B-B14F-4D97-AF65-F5344CB8AC3E}">
        <p14:creationId xmlns:p14="http://schemas.microsoft.com/office/powerpoint/2010/main" val="266161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5" y="-985"/>
            <a:ext cx="9144793" cy="5145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BA9A7E-1BD3-46B5-B601-BD7DEDEDA6CA}"/>
              </a:ext>
            </a:extLst>
          </p:cNvPr>
          <p:cNvSpPr txBox="1"/>
          <p:nvPr userDrawn="1"/>
        </p:nvSpPr>
        <p:spPr>
          <a:xfrm>
            <a:off x="8339819" y="0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EC0C8-D0ED-4F31-9C6D-B36AE9694150}"/>
              </a:ext>
            </a:extLst>
          </p:cNvPr>
          <p:cNvSpPr txBox="1"/>
          <p:nvPr userDrawn="1"/>
        </p:nvSpPr>
        <p:spPr>
          <a:xfrm>
            <a:off x="0" y="4866501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</p:spTree>
    <p:extLst>
      <p:ext uri="{BB962C8B-B14F-4D97-AF65-F5344CB8AC3E}">
        <p14:creationId xmlns:p14="http://schemas.microsoft.com/office/powerpoint/2010/main" val="3196503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740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B1B6A-AEF1-4ACD-BD61-958570690F5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0BE2A4-9D86-463F-BCB0-F59CF5DC406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600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EFAA18-901C-4879-B865-D47273951FCE}"/>
              </a:ext>
            </a:extLst>
          </p:cNvPr>
          <p:cNvSpPr txBox="1"/>
          <p:nvPr userDrawn="1"/>
        </p:nvSpPr>
        <p:spPr>
          <a:xfrm>
            <a:off x="3733800" y="5176838"/>
            <a:ext cx="167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Diệu Hiền</a:t>
            </a:r>
            <a:endParaRPr lang="en-US" dirty="0">
              <a:ln w="0"/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3006B-5AAF-4F56-B27F-10E777B7C1A3}"/>
              </a:ext>
            </a:extLst>
          </p:cNvPr>
          <p:cNvSpPr txBox="1"/>
          <p:nvPr userDrawn="1"/>
        </p:nvSpPr>
        <p:spPr>
          <a:xfrm>
            <a:off x="4114800" y="-504270"/>
            <a:ext cx="1357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2330F5-61E3-4981-BD38-15D3EDE8638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009650"/>
            <a:ext cx="1357182" cy="2307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338D3B-EB9A-4D30-AB1A-F6C239DBC3D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182" y="3053592"/>
            <a:ext cx="1357182" cy="23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5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6" r:id="rId2"/>
    <p:sldLayoutId id="2147483734" r:id="rId3"/>
    <p:sldLayoutId id="2147483735" r:id="rId4"/>
    <p:sldLayoutId id="2147483736" r:id="rId5"/>
    <p:sldLayoutId id="2147483732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E085C3-A3B3-4AC2-8490-98F06E13D96F}"/>
              </a:ext>
            </a:extLst>
          </p:cNvPr>
          <p:cNvSpPr txBox="1"/>
          <p:nvPr userDrawn="1"/>
        </p:nvSpPr>
        <p:spPr>
          <a:xfrm>
            <a:off x="8339819" y="0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47FB7-D22F-404A-B136-DC5C5EC3710E}"/>
              </a:ext>
            </a:extLst>
          </p:cNvPr>
          <p:cNvSpPr txBox="1"/>
          <p:nvPr userDrawn="1"/>
        </p:nvSpPr>
        <p:spPr>
          <a:xfrm>
            <a:off x="0" y="4866501"/>
            <a:ext cx="1326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99CC"/>
                </a:solidFill>
                <a:latin typeface="UVN Mua Thu" panose="03020702040507090A04" pitchFamily="66" charset="0"/>
              </a:rPr>
              <a:t>Diệu Hiền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BF4D1-57C8-4D58-B076-EE8631E301B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2FD8F8-AF75-4DBF-860E-EB31142E7DE3}"/>
              </a:ext>
            </a:extLst>
          </p:cNvPr>
          <p:cNvSpPr txBox="1"/>
          <p:nvPr userDrawn="1"/>
        </p:nvSpPr>
        <p:spPr>
          <a:xfrm>
            <a:off x="3733800" y="5176838"/>
            <a:ext cx="167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Diệu Hiền</a:t>
            </a:r>
            <a:endParaRPr lang="en-US" dirty="0">
              <a:ln w="0"/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391EEC-768E-4532-A4BB-D0EC70401C51}"/>
              </a:ext>
            </a:extLst>
          </p:cNvPr>
          <p:cNvSpPr txBox="1"/>
          <p:nvPr userDrawn="1"/>
        </p:nvSpPr>
        <p:spPr>
          <a:xfrm>
            <a:off x="4114800" y="-504270"/>
            <a:ext cx="1357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ED6E03-A21B-4102-B4E6-6AD86C59C92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009650"/>
            <a:ext cx="1357182" cy="2307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378963-1738-49E3-9AAE-1C4347CCEFC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182" y="3053592"/>
            <a:ext cx="1357182" cy="23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0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72A37B-683E-4E9C-AE09-0CB7A7B09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F13B-BA25-45B6-89D4-A7BA303A5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70F48-229C-497E-A48D-A8568F46D5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4CA58-337E-45EA-B593-844E1E4BD7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59944-674E-4DD5-8C4D-89A070EDD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F3811-369D-42E2-9EC3-E18C66C8E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30CFD-92DD-481D-8EE0-094832956A0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009650"/>
            <a:ext cx="1357182" cy="23079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1FD655-4853-42EB-B8AB-3E714A1C215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182" y="3053592"/>
            <a:ext cx="1357182" cy="2307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E5A741-7D21-4A4B-BE4D-9D78F9255403}"/>
              </a:ext>
            </a:extLst>
          </p:cNvPr>
          <p:cNvSpPr txBox="1"/>
          <p:nvPr userDrawn="1"/>
        </p:nvSpPr>
        <p:spPr>
          <a:xfrm>
            <a:off x="-278541" y="5681108"/>
            <a:ext cx="167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Diệu Hiền</a:t>
            </a:r>
            <a:endParaRPr lang="en-US" dirty="0">
              <a:ln w="0"/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1309A-F2F5-4045-B6A2-F4A321E17C03}"/>
              </a:ext>
            </a:extLst>
          </p:cNvPr>
          <p:cNvSpPr txBox="1"/>
          <p:nvPr userDrawn="1"/>
        </p:nvSpPr>
        <p:spPr>
          <a:xfrm>
            <a:off x="102459" y="0"/>
            <a:ext cx="1357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3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0.gif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10" Type="http://schemas.microsoft.com/office/2007/relationships/hdphoto" Target="../media/hdphoto7.wdp"/><Relationship Id="rId4" Type="http://schemas.openxmlformats.org/officeDocument/2006/relationships/image" Target="../media/image9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microsoft.com/office/2007/relationships/hdphoto" Target="../media/hdphoto4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9.wdp"/><Relationship Id="rId5" Type="http://schemas.openxmlformats.org/officeDocument/2006/relationships/image" Target="../media/image10.gif"/><Relationship Id="rId10" Type="http://schemas.openxmlformats.org/officeDocument/2006/relationships/image" Target="../media/image35.png"/><Relationship Id="rId4" Type="http://schemas.openxmlformats.org/officeDocument/2006/relationships/image" Target="../media/image9.png"/><Relationship Id="rId9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2.wdp"/><Relationship Id="rId3" Type="http://schemas.openxmlformats.org/officeDocument/2006/relationships/image" Target="../media/image36.jpg"/><Relationship Id="rId7" Type="http://schemas.openxmlformats.org/officeDocument/2006/relationships/image" Target="../media/image10.gif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microsoft.com/office/2007/relationships/hdphoto" Target="../media/hdphoto11.wdp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gif"/><Relationship Id="rId5" Type="http://schemas.microsoft.com/office/2007/relationships/hdphoto" Target="../media/hdphoto12.wd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2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gif"/><Relationship Id="rId11" Type="http://schemas.openxmlformats.org/officeDocument/2006/relationships/image" Target="../media/image9.png"/><Relationship Id="rId5" Type="http://schemas.openxmlformats.org/officeDocument/2006/relationships/image" Target="../media/image43.png"/><Relationship Id="rId10" Type="http://schemas.microsoft.com/office/2007/relationships/hdphoto" Target="../media/hdphoto8.wdp"/><Relationship Id="rId4" Type="http://schemas.openxmlformats.org/officeDocument/2006/relationships/image" Target="../media/image13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microsoft.com/office/2007/relationships/hdphoto" Target="../media/hdphoto17.wdp"/><Relationship Id="rId2" Type="http://schemas.openxmlformats.org/officeDocument/2006/relationships/notesSlide" Target="../notesSlides/notesSlide19.xml"/><Relationship Id="rId16" Type="http://schemas.microsoft.com/office/2007/relationships/hdphoto" Target="../media/hdphoto19.wdp"/><Relationship Id="rId1" Type="http://schemas.openxmlformats.org/officeDocument/2006/relationships/slideLayout" Target="../slideLayouts/slideLayout3.xml"/><Relationship Id="rId6" Type="http://schemas.microsoft.com/office/2007/relationships/hdphoto" Target="../media/hdphoto14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48.png"/><Relationship Id="rId14" Type="http://schemas.microsoft.com/office/2007/relationships/hdphoto" Target="../media/hdphoto18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3.png"/><Relationship Id="rId4" Type="http://schemas.microsoft.com/office/2007/relationships/hdphoto" Target="../media/hdphoto20.wdp"/><Relationship Id="rId9" Type="http://schemas.microsoft.com/office/2007/relationships/hdphoto" Target="../media/hdphoto21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60.png"/><Relationship Id="rId3" Type="http://schemas.openxmlformats.org/officeDocument/2006/relationships/image" Target="../media/image9.png"/><Relationship Id="rId7" Type="http://schemas.openxmlformats.org/officeDocument/2006/relationships/image" Target="../media/image57.png"/><Relationship Id="rId12" Type="http://schemas.microsoft.com/office/2007/relationships/hdphoto" Target="../media/hdphoto25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0" Type="http://schemas.microsoft.com/office/2007/relationships/hdphoto" Target="../media/hdphoto24.wdp"/><Relationship Id="rId4" Type="http://schemas.openxmlformats.org/officeDocument/2006/relationships/image" Target="../media/image55.png"/><Relationship Id="rId9" Type="http://schemas.openxmlformats.org/officeDocument/2006/relationships/image" Target="../media/image58.png"/><Relationship Id="rId14" Type="http://schemas.microsoft.com/office/2007/relationships/hdphoto" Target="../media/hdphoto26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microsoft.com/office/2007/relationships/hdphoto" Target="../media/hdphoto27.wdp"/><Relationship Id="rId3" Type="http://schemas.openxmlformats.org/officeDocument/2006/relationships/image" Target="../media/image9.png"/><Relationship Id="rId7" Type="http://schemas.microsoft.com/office/2007/relationships/hdphoto" Target="../media/hdphoto23.wdp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microsoft.com/office/2007/relationships/hdphoto" Target="../media/hdphoto25.wdp"/><Relationship Id="rId5" Type="http://schemas.microsoft.com/office/2007/relationships/hdphoto" Target="../media/hdphoto22.wdp"/><Relationship Id="rId10" Type="http://schemas.openxmlformats.org/officeDocument/2006/relationships/image" Target="../media/image59.png"/><Relationship Id="rId4" Type="http://schemas.openxmlformats.org/officeDocument/2006/relationships/image" Target="../media/image56.png"/><Relationship Id="rId9" Type="http://schemas.microsoft.com/office/2007/relationships/hdphoto" Target="../media/hdphoto2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10" Type="http://schemas.microsoft.com/office/2007/relationships/hdphoto" Target="../media/hdphoto8.wdp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65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microsoft.com/office/2007/relationships/hdphoto" Target="../media/hdphoto2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32.wdp"/><Relationship Id="rId18" Type="http://schemas.microsoft.com/office/2007/relationships/hdphoto" Target="../media/hdphoto34.wdp"/><Relationship Id="rId26" Type="http://schemas.microsoft.com/office/2007/relationships/hdphoto" Target="../media/hdphoto7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4.png"/><Relationship Id="rId7" Type="http://schemas.microsoft.com/office/2007/relationships/hdphoto" Target="../media/hdphoto30.wdp"/><Relationship Id="rId12" Type="http://schemas.openxmlformats.org/officeDocument/2006/relationships/image" Target="../media/image70.png"/><Relationship Id="rId17" Type="http://schemas.openxmlformats.org/officeDocument/2006/relationships/image" Target="../media/image72.png"/><Relationship Id="rId25" Type="http://schemas.openxmlformats.org/officeDocument/2006/relationships/image" Target="../media/image33.png"/><Relationship Id="rId2" Type="http://schemas.microsoft.com/office/2007/relationships/media" Target="../media/media2.mp3"/><Relationship Id="rId16" Type="http://schemas.openxmlformats.org/officeDocument/2006/relationships/image" Target="../media/image10.gif"/><Relationship Id="rId20" Type="http://schemas.microsoft.com/office/2007/relationships/hdphoto" Target="../media/hdphoto35.wdp"/><Relationship Id="rId1" Type="http://schemas.openxmlformats.org/officeDocument/2006/relationships/audio" Target="NULL" TargetMode="External"/><Relationship Id="rId6" Type="http://schemas.openxmlformats.org/officeDocument/2006/relationships/image" Target="../media/image68.png"/><Relationship Id="rId11" Type="http://schemas.openxmlformats.org/officeDocument/2006/relationships/image" Target="../media/image13.png"/><Relationship Id="rId24" Type="http://schemas.microsoft.com/office/2007/relationships/hdphoto" Target="../media/hdphoto29.wdp"/><Relationship Id="rId5" Type="http://schemas.openxmlformats.org/officeDocument/2006/relationships/image" Target="../media/image67.jpg"/><Relationship Id="rId15" Type="http://schemas.microsoft.com/office/2007/relationships/hdphoto" Target="../media/hdphoto33.wdp"/><Relationship Id="rId23" Type="http://schemas.openxmlformats.org/officeDocument/2006/relationships/image" Target="../media/image66.png"/><Relationship Id="rId10" Type="http://schemas.openxmlformats.org/officeDocument/2006/relationships/image" Target="../media/image25.png"/><Relationship Id="rId19" Type="http://schemas.openxmlformats.org/officeDocument/2006/relationships/image" Target="../media/image73.png"/><Relationship Id="rId4" Type="http://schemas.openxmlformats.org/officeDocument/2006/relationships/notesSlide" Target="../notesSlides/notesSlide28.xml"/><Relationship Id="rId9" Type="http://schemas.microsoft.com/office/2007/relationships/hdphoto" Target="../media/hdphoto31.wdp"/><Relationship Id="rId14" Type="http://schemas.openxmlformats.org/officeDocument/2006/relationships/image" Target="../media/image71.png"/><Relationship Id="rId22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6.wdp"/><Relationship Id="rId11" Type="http://schemas.openxmlformats.org/officeDocument/2006/relationships/image" Target="../media/image75.png"/><Relationship Id="rId5" Type="http://schemas.openxmlformats.org/officeDocument/2006/relationships/image" Target="../media/image76.png"/><Relationship Id="rId10" Type="http://schemas.microsoft.com/office/2007/relationships/hdphoto" Target="../media/hdphoto37.wdp"/><Relationship Id="rId4" Type="http://schemas.openxmlformats.org/officeDocument/2006/relationships/image" Target="../media/image9.png"/><Relationship Id="rId9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13" Type="http://schemas.openxmlformats.org/officeDocument/2006/relationships/image" Target="../media/image81.png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microsoft.com/office/2007/relationships/hdphoto" Target="../media/hdphoto39.wd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gif"/><Relationship Id="rId11" Type="http://schemas.openxmlformats.org/officeDocument/2006/relationships/image" Target="../media/image80.png"/><Relationship Id="rId5" Type="http://schemas.openxmlformats.org/officeDocument/2006/relationships/image" Target="../media/image13.png"/><Relationship Id="rId15" Type="http://schemas.openxmlformats.org/officeDocument/2006/relationships/image" Target="../media/image75.png"/><Relationship Id="rId10" Type="http://schemas.microsoft.com/office/2007/relationships/hdphoto" Target="../media/hdphoto38.wdp"/><Relationship Id="rId4" Type="http://schemas.openxmlformats.org/officeDocument/2006/relationships/image" Target="../media/image9.png"/><Relationship Id="rId9" Type="http://schemas.openxmlformats.org/officeDocument/2006/relationships/image" Target="../media/image79.png"/><Relationship Id="rId14" Type="http://schemas.microsoft.com/office/2007/relationships/hdphoto" Target="../media/hdphoto40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0.gif"/><Relationship Id="rId3" Type="http://schemas.openxmlformats.org/officeDocument/2006/relationships/audio" Target="../media/audio3.wav"/><Relationship Id="rId7" Type="http://schemas.microsoft.com/office/2007/relationships/hdphoto" Target="../media/hdphoto36.wdp"/><Relationship Id="rId12" Type="http://schemas.microsoft.com/office/2007/relationships/hdphoto" Target="../media/hdphoto41.wdp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3.png"/><Relationship Id="rId5" Type="http://schemas.openxmlformats.org/officeDocument/2006/relationships/image" Target="../media/image9.png"/><Relationship Id="rId15" Type="http://schemas.microsoft.com/office/2007/relationships/hdphoto" Target="../media/hdphoto37.wdp"/><Relationship Id="rId10" Type="http://schemas.microsoft.com/office/2007/relationships/hdphoto" Target="../media/hdphoto32.wdp"/><Relationship Id="rId4" Type="http://schemas.openxmlformats.org/officeDocument/2006/relationships/audio" Target="../media/audio2.wav"/><Relationship Id="rId9" Type="http://schemas.openxmlformats.org/officeDocument/2006/relationships/image" Target="../media/image70.png"/><Relationship Id="rId1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13" Type="http://schemas.openxmlformats.org/officeDocument/2006/relationships/image" Target="../media/image10.gif"/><Relationship Id="rId3" Type="http://schemas.openxmlformats.org/officeDocument/2006/relationships/audio" Target="../media/audio3.wav"/><Relationship Id="rId7" Type="http://schemas.openxmlformats.org/officeDocument/2006/relationships/image" Target="../media/image79.png"/><Relationship Id="rId12" Type="http://schemas.microsoft.com/office/2007/relationships/hdphoto" Target="../media/hdphoto43.wdp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86.png"/><Relationship Id="rId5" Type="http://schemas.openxmlformats.org/officeDocument/2006/relationships/image" Target="../media/image9.png"/><Relationship Id="rId15" Type="http://schemas.microsoft.com/office/2007/relationships/hdphoto" Target="../media/hdphoto37.wdp"/><Relationship Id="rId10" Type="http://schemas.microsoft.com/office/2007/relationships/hdphoto" Target="../media/hdphoto42.wdp"/><Relationship Id="rId4" Type="http://schemas.openxmlformats.org/officeDocument/2006/relationships/audio" Target="../media/audio2.wav"/><Relationship Id="rId9" Type="http://schemas.openxmlformats.org/officeDocument/2006/relationships/image" Target="../media/image85.png"/><Relationship Id="rId1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0.gif"/><Relationship Id="rId3" Type="http://schemas.openxmlformats.org/officeDocument/2006/relationships/audio" Target="../media/audio3.wav"/><Relationship Id="rId7" Type="http://schemas.microsoft.com/office/2007/relationships/hdphoto" Target="../media/hdphoto36.wdp"/><Relationship Id="rId12" Type="http://schemas.microsoft.com/office/2007/relationships/hdphoto" Target="../media/hdphoto45.wdp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8.png"/><Relationship Id="rId5" Type="http://schemas.openxmlformats.org/officeDocument/2006/relationships/image" Target="../media/image9.png"/><Relationship Id="rId15" Type="http://schemas.microsoft.com/office/2007/relationships/hdphoto" Target="../media/hdphoto37.wdp"/><Relationship Id="rId10" Type="http://schemas.microsoft.com/office/2007/relationships/hdphoto" Target="../media/hdphoto44.wdp"/><Relationship Id="rId4" Type="http://schemas.openxmlformats.org/officeDocument/2006/relationships/audio" Target="../media/audio4.wav"/><Relationship Id="rId9" Type="http://schemas.openxmlformats.org/officeDocument/2006/relationships/image" Target="../media/image87.png"/><Relationship Id="rId14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9.png"/><Relationship Id="rId7" Type="http://schemas.openxmlformats.org/officeDocument/2006/relationships/image" Target="../media/image90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12.wdp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0.gif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wind turbines&#10;&#10;Description automatically generated with low confidence">
            <a:extLst>
              <a:ext uri="{FF2B5EF4-FFF2-40B4-BE49-F238E27FC236}">
                <a16:creationId xmlns:a16="http://schemas.microsoft.com/office/drawing/2014/main" id="{1EF7D568-A918-405A-B705-1DDF20E76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688" y="613393"/>
            <a:ext cx="10131288" cy="483325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F6A6FA3-9850-4896-A397-E517CE3743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50"/>
          <a:stretch/>
        </p:blipFill>
        <p:spPr>
          <a:xfrm>
            <a:off x="-377688" y="-373601"/>
            <a:ext cx="9719292" cy="540721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46C6053-7F3B-448B-8054-B66FE952BEE4}"/>
              </a:ext>
            </a:extLst>
          </p:cNvPr>
          <p:cNvGrpSpPr/>
          <p:nvPr/>
        </p:nvGrpSpPr>
        <p:grpSpPr>
          <a:xfrm>
            <a:off x="6351604" y="109890"/>
            <a:ext cx="2734415" cy="515552"/>
            <a:chOff x="-271888" y="594333"/>
            <a:chExt cx="4972288" cy="1130450"/>
          </a:xfrm>
        </p:grpSpPr>
        <p:sp>
          <p:nvSpPr>
            <p:cNvPr id="28" name="Round Diagonal Corner Rectangle 4">
              <a:extLst>
                <a:ext uri="{FF2B5EF4-FFF2-40B4-BE49-F238E27FC236}">
                  <a16:creationId xmlns:a16="http://schemas.microsoft.com/office/drawing/2014/main" id="{A14B6E23-D6DC-4805-9552-B92AB5591D49}"/>
                </a:ext>
              </a:extLst>
            </p:cNvPr>
            <p:cNvSpPr/>
            <p:nvPr/>
          </p:nvSpPr>
          <p:spPr>
            <a:xfrm>
              <a:off x="222404" y="815591"/>
              <a:ext cx="4352946" cy="909192"/>
            </a:xfrm>
            <a:prstGeom prst="round2DiagRect">
              <a:avLst/>
            </a:prstGeom>
            <a:solidFill>
              <a:srgbClr val="A6DFBC"/>
            </a:solidFill>
            <a:ln w="57150">
              <a:solidFill>
                <a:srgbClr val="A6DFBC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1" name="Round Diagonal Corner Rectangle 3">
              <a:extLst>
                <a:ext uri="{FF2B5EF4-FFF2-40B4-BE49-F238E27FC236}">
                  <a16:creationId xmlns:a16="http://schemas.microsoft.com/office/drawing/2014/main" id="{4798D9F7-0A92-4D9E-9C81-E432670CCB6A}"/>
                </a:ext>
              </a:extLst>
            </p:cNvPr>
            <p:cNvSpPr/>
            <p:nvPr/>
          </p:nvSpPr>
          <p:spPr>
            <a:xfrm>
              <a:off x="18088" y="673239"/>
              <a:ext cx="4352946" cy="803869"/>
            </a:xfrm>
            <a:prstGeom prst="round2DiagRect">
              <a:avLst/>
            </a:prstGeom>
            <a:noFill/>
            <a:ln w="57150">
              <a:solidFill>
                <a:srgbClr val="71B288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B51CBE6-5A01-4290-8FCC-009E57F88B1C}"/>
                </a:ext>
              </a:extLst>
            </p:cNvPr>
            <p:cNvSpPr txBox="1"/>
            <p:nvPr/>
          </p:nvSpPr>
          <p:spPr>
            <a:xfrm>
              <a:off x="-271888" y="594333"/>
              <a:ext cx="4972288" cy="101229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algn="ctr" defTabSz="685800">
                <a:defRPr/>
              </a:pPr>
              <a:r>
                <a:rPr lang="en-US" sz="2400" b="1" dirty="0">
                  <a:solidFill>
                    <a:srgbClr val="70AD47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rench Vanilla" panose="02040603050506020204" pitchFamily="18" charset="0"/>
                </a:rPr>
                <a:t>KHOA HỌC 4</a:t>
              </a:r>
            </a:p>
          </p:txBody>
        </p:sp>
      </p:grpSp>
      <p:pic>
        <p:nvPicPr>
          <p:cNvPr id="47" name="图片 4">
            <a:extLst>
              <a:ext uri="{FF2B5EF4-FFF2-40B4-BE49-F238E27FC236}">
                <a16:creationId xmlns:a16="http://schemas.microsoft.com/office/drawing/2014/main" id="{28A3A6A6-DAF2-4D96-A1E6-7FC2AE0CD3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5" y="2319471"/>
            <a:ext cx="3007686" cy="2923679"/>
          </a:xfrm>
          <a:prstGeom prst="rect">
            <a:avLst/>
          </a:prstGeom>
        </p:spPr>
      </p:pic>
      <p:sp>
        <p:nvSpPr>
          <p:cNvPr id="49" name="任意多边形 38">
            <a:extLst>
              <a:ext uri="{FF2B5EF4-FFF2-40B4-BE49-F238E27FC236}">
                <a16:creationId xmlns:a16="http://schemas.microsoft.com/office/drawing/2014/main" id="{432C2EFC-EEA8-48EF-BA4B-5480D0BCB921}"/>
              </a:ext>
            </a:extLst>
          </p:cNvPr>
          <p:cNvSpPr/>
          <p:nvPr/>
        </p:nvSpPr>
        <p:spPr>
          <a:xfrm>
            <a:off x="-377688" y="4041080"/>
            <a:ext cx="9988827" cy="1371600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>
              <a:solidFill>
                <a:srgbClr val="FFFFFF"/>
              </a:solidFill>
              <a:latin typeface="华康少女文字W5(P)"/>
              <a:ea typeface="等线" panose="02010600030101010101" pitchFamily="2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36FC4D-1C25-43D9-BE0D-BF67E508CF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14" y="3766104"/>
            <a:ext cx="861707" cy="1465348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90526140-8E65-44A4-9EE2-4934CC6B5F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" y="76694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769DB052-1E98-4729-9066-B0C2D2BA2F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id="{CC2419C7-37B6-4E54-AE8F-AF10177FF9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7336F982-C1CE-48A1-BB60-8D5A9F8296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D6B40FD-99EF-4F2D-AEF2-B1E349F3FD95}"/>
              </a:ext>
            </a:extLst>
          </p:cNvPr>
          <p:cNvSpPr txBox="1"/>
          <p:nvPr/>
        </p:nvSpPr>
        <p:spPr>
          <a:xfrm>
            <a:off x="-196732" y="528970"/>
            <a:ext cx="6852928" cy="13388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685800">
              <a:defRPr/>
            </a:pPr>
            <a:r>
              <a:rPr lang="en-US" sz="4050" b="1" dirty="0" err="1"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Gió</a:t>
            </a:r>
            <a:r>
              <a:rPr lang="en-US" sz="4050" b="1" dirty="0"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 </a:t>
            </a:r>
            <a:r>
              <a:rPr lang="en-US" sz="4050" b="1" dirty="0" err="1"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nhẹ</a:t>
            </a:r>
            <a:r>
              <a:rPr lang="en-US" sz="4050" b="1" dirty="0">
                <a:solidFill>
                  <a:srgbClr val="5B9BD5">
                    <a:lumMod val="75000"/>
                  </a:srgbClr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, </a:t>
            </a:r>
            <a:r>
              <a:rPr lang="en-US" sz="4050" b="1" dirty="0" err="1"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gió</a:t>
            </a:r>
            <a:r>
              <a:rPr lang="en-US" sz="4050" b="1" dirty="0"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 </a:t>
            </a:r>
            <a:r>
              <a:rPr lang="en-US" sz="4050" b="1" dirty="0" err="1"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mạnh</a:t>
            </a:r>
            <a:r>
              <a:rPr lang="en-US" sz="4050" b="1" dirty="0"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,</a:t>
            </a:r>
          </a:p>
          <a:p>
            <a:pPr algn="ctr" defTabSz="685800">
              <a:defRPr/>
            </a:pPr>
            <a:r>
              <a:rPr lang="en-US" sz="4050" b="1" dirty="0">
                <a:solidFill>
                  <a:srgbClr val="5B9BD5">
                    <a:lumMod val="50000"/>
                  </a:srgbClr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                 </a:t>
            </a:r>
            <a:r>
              <a:rPr lang="en-US" sz="4050" b="1" dirty="0" err="1"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phòng</a:t>
            </a:r>
            <a:r>
              <a:rPr lang="en-US" sz="4050" b="1" dirty="0"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 </a:t>
            </a:r>
            <a:r>
              <a:rPr lang="en-US" sz="4050" b="1" dirty="0" err="1"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chống</a:t>
            </a:r>
            <a:r>
              <a:rPr lang="en-US" sz="4050" b="1" dirty="0"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 </a:t>
            </a:r>
            <a:r>
              <a:rPr lang="en-US" sz="4050" b="1" dirty="0" err="1"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VN-Valentina" panose="02040603050506020204" pitchFamily="18" charset="0"/>
              </a:rPr>
              <a:t>bão</a:t>
            </a:r>
            <a:endParaRPr lang="en-US" sz="4050" b="1" dirty="0">
              <a:solidFill>
                <a:srgbClr val="00206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SVN-Valentina" panose="020406030505060202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28C160-05A5-4E8C-A334-54BCAC664F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964" y="115344"/>
            <a:ext cx="4572000" cy="4572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A236B1-6689-4D2F-8555-A1711D2AA2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24" y="-1956818"/>
            <a:ext cx="4572000" cy="4572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150931-0D3D-4DA9-887E-53C376B6B7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55" y="132574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571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eaufort scale">
            <a:hlinkClick r:id="" action="ppaction://media"/>
            <a:extLst>
              <a:ext uri="{FF2B5EF4-FFF2-40B4-BE49-F238E27FC236}">
                <a16:creationId xmlns:a16="http://schemas.microsoft.com/office/drawing/2014/main" id="{11E0352B-2A65-4034-A054-65B3F37109C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17" end="214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438150"/>
            <a:ext cx="807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46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12BA69-18FA-42D1-AA06-CDF8CB163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圆角矩形 40"/>
          <p:cNvSpPr/>
          <p:nvPr/>
        </p:nvSpPr>
        <p:spPr>
          <a:xfrm>
            <a:off x="762000" y="827139"/>
            <a:ext cx="4724314" cy="1647553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id="{1710C910-5DD3-4C00-8309-7BC3BA20F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945" y="104066"/>
            <a:ext cx="2024943" cy="124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F18DFE30-A0FD-459D-BEC8-805C590A9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1" y="35435"/>
            <a:ext cx="1548985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F3B89711-4716-4796-8519-2F900FF14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Gio nhe gio manh">
            <a:extLst>
              <a:ext uri="{FF2B5EF4-FFF2-40B4-BE49-F238E27FC236}">
                <a16:creationId xmlns:a16="http://schemas.microsoft.com/office/drawing/2014/main" id="{EB772C43-A70E-4049-8364-D5DFFB22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53" r="3198" b="51593"/>
          <a:stretch>
            <a:fillRect/>
          </a:stretch>
        </p:blipFill>
        <p:spPr bwMode="auto">
          <a:xfrm>
            <a:off x="5580468" y="431525"/>
            <a:ext cx="3025141" cy="1744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Gio nhe gio manh">
            <a:extLst>
              <a:ext uri="{FF2B5EF4-FFF2-40B4-BE49-F238E27FC236}">
                <a16:creationId xmlns:a16="http://schemas.microsoft.com/office/drawing/2014/main" id="{9E9049A1-2BCE-4209-AF12-EBDFCDF43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0" t="2501" r="50650" b="50816"/>
          <a:stretch>
            <a:fillRect/>
          </a:stretch>
        </p:blipFill>
        <p:spPr bwMode="auto">
          <a:xfrm>
            <a:off x="753001" y="2753247"/>
            <a:ext cx="2333517" cy="1855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5" descr="Gio nhe gio manh">
            <a:extLst>
              <a:ext uri="{FF2B5EF4-FFF2-40B4-BE49-F238E27FC236}">
                <a16:creationId xmlns:a16="http://schemas.microsoft.com/office/drawing/2014/main" id="{D812F938-E960-4508-8949-02154E0E0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2" t="54166" r="51599" b="4774"/>
          <a:stretch>
            <a:fillRect/>
          </a:stretch>
        </p:blipFill>
        <p:spPr bwMode="auto">
          <a:xfrm>
            <a:off x="6080946" y="2753247"/>
            <a:ext cx="2529653" cy="1855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Gio nhe gio manh">
            <a:extLst>
              <a:ext uri="{FF2B5EF4-FFF2-40B4-BE49-F238E27FC236}">
                <a16:creationId xmlns:a16="http://schemas.microsoft.com/office/drawing/2014/main" id="{F1C02DD7-4BA5-407E-BD3E-D1C1A7841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9" t="52463" r="2762" b="4204"/>
          <a:stretch>
            <a:fillRect/>
          </a:stretch>
        </p:blipFill>
        <p:spPr bwMode="auto">
          <a:xfrm>
            <a:off x="3250414" y="2760861"/>
            <a:ext cx="2637140" cy="1847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471AB33-DC96-41F1-A889-6E115045E402}"/>
              </a:ext>
            </a:extLst>
          </p:cNvPr>
          <p:cNvSpPr txBox="1"/>
          <p:nvPr/>
        </p:nvSpPr>
        <p:spPr>
          <a:xfrm>
            <a:off x="759499" y="1048917"/>
            <a:ext cx="47293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Dự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đoán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thứ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tự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bức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theo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mức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độ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gió</a:t>
            </a:r>
            <a:endParaRPr lang="en-US" sz="4000" dirty="0"/>
          </a:p>
        </p:txBody>
      </p:sp>
      <p:pic>
        <p:nvPicPr>
          <p:cNvPr id="30" name="图片 19">
            <a:extLst>
              <a:ext uri="{FF2B5EF4-FFF2-40B4-BE49-F238E27FC236}">
                <a16:creationId xmlns:a16="http://schemas.microsoft.com/office/drawing/2014/main" id="{FD5D2D0A-D97C-4DEA-9F8F-751BC579A2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47" y="2421712"/>
            <a:ext cx="1027163" cy="961599"/>
          </a:xfrm>
          <a:prstGeom prst="rect">
            <a:avLst/>
          </a:prstGeom>
        </p:spPr>
      </p:pic>
      <p:pic>
        <p:nvPicPr>
          <p:cNvPr id="31" name="图片 20">
            <a:extLst>
              <a:ext uri="{FF2B5EF4-FFF2-40B4-BE49-F238E27FC236}">
                <a16:creationId xmlns:a16="http://schemas.microsoft.com/office/drawing/2014/main" id="{F435900E-066C-49CA-A7F9-8536190081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255" y="2474692"/>
            <a:ext cx="1027163" cy="961599"/>
          </a:xfrm>
          <a:prstGeom prst="rect">
            <a:avLst/>
          </a:prstGeom>
        </p:spPr>
      </p:pic>
      <p:pic>
        <p:nvPicPr>
          <p:cNvPr id="32" name="图片 21">
            <a:extLst>
              <a:ext uri="{FF2B5EF4-FFF2-40B4-BE49-F238E27FC236}">
                <a16:creationId xmlns:a16="http://schemas.microsoft.com/office/drawing/2014/main" id="{C4A3F56B-83EA-4786-84EE-DE5FD5E808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023" y="129530"/>
            <a:ext cx="1027163" cy="961599"/>
          </a:xfrm>
          <a:prstGeom prst="rect">
            <a:avLst/>
          </a:prstGeom>
        </p:spPr>
      </p:pic>
      <p:sp>
        <p:nvSpPr>
          <p:cNvPr id="33" name="文本框 22">
            <a:extLst>
              <a:ext uri="{FF2B5EF4-FFF2-40B4-BE49-F238E27FC236}">
                <a16:creationId xmlns:a16="http://schemas.microsoft.com/office/drawing/2014/main" id="{C44E1EDA-D688-4FE8-AF73-227F16DD5378}"/>
              </a:ext>
            </a:extLst>
          </p:cNvPr>
          <p:cNvSpPr txBox="1"/>
          <p:nvPr/>
        </p:nvSpPr>
        <p:spPr>
          <a:xfrm>
            <a:off x="5503842" y="445221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4" name="文本框 35">
            <a:extLst>
              <a:ext uri="{FF2B5EF4-FFF2-40B4-BE49-F238E27FC236}">
                <a16:creationId xmlns:a16="http://schemas.microsoft.com/office/drawing/2014/main" id="{DCB059A0-DF44-47FE-8B30-69B5E1466F05}"/>
              </a:ext>
            </a:extLst>
          </p:cNvPr>
          <p:cNvSpPr txBox="1"/>
          <p:nvPr/>
        </p:nvSpPr>
        <p:spPr>
          <a:xfrm>
            <a:off x="189695" y="269880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5" name="文本框 36">
            <a:extLst>
              <a:ext uri="{FF2B5EF4-FFF2-40B4-BE49-F238E27FC236}">
                <a16:creationId xmlns:a16="http://schemas.microsoft.com/office/drawing/2014/main" id="{B539DD6C-61B1-4B04-9C3A-1169646987AA}"/>
              </a:ext>
            </a:extLst>
          </p:cNvPr>
          <p:cNvSpPr txBox="1"/>
          <p:nvPr/>
        </p:nvSpPr>
        <p:spPr>
          <a:xfrm>
            <a:off x="3148676" y="275178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2" name="图片 20">
            <a:extLst>
              <a:ext uri="{FF2B5EF4-FFF2-40B4-BE49-F238E27FC236}">
                <a16:creationId xmlns:a16="http://schemas.microsoft.com/office/drawing/2014/main" id="{978C326D-D950-415E-B034-EEC209D239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4" y="2270989"/>
            <a:ext cx="1027163" cy="961599"/>
          </a:xfrm>
          <a:prstGeom prst="rect">
            <a:avLst/>
          </a:prstGeom>
        </p:spPr>
      </p:pic>
      <p:sp>
        <p:nvSpPr>
          <p:cNvPr id="43" name="文本框 36">
            <a:extLst>
              <a:ext uri="{FF2B5EF4-FFF2-40B4-BE49-F238E27FC236}">
                <a16:creationId xmlns:a16="http://schemas.microsoft.com/office/drawing/2014/main" id="{0DF4F302-078C-4FFD-A3D5-577EB0274725}"/>
              </a:ext>
            </a:extLst>
          </p:cNvPr>
          <p:cNvSpPr txBox="1"/>
          <p:nvPr/>
        </p:nvSpPr>
        <p:spPr>
          <a:xfrm>
            <a:off x="6128185" y="2548086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3876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>
            <a:extLst>
              <a:ext uri="{FF2B5EF4-FFF2-40B4-BE49-F238E27FC236}">
                <a16:creationId xmlns:a16="http://schemas.microsoft.com/office/drawing/2014/main" id="{1710C910-5DD3-4C00-8309-7BC3BA20F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869" y="514878"/>
            <a:ext cx="2024943" cy="124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F18DFE30-A0FD-459D-BEC8-805C590A9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83" y="361951"/>
            <a:ext cx="1548985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F3B89711-4716-4796-8519-2F900FF14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Gio nhe gio manh">
            <a:extLst>
              <a:ext uri="{FF2B5EF4-FFF2-40B4-BE49-F238E27FC236}">
                <a16:creationId xmlns:a16="http://schemas.microsoft.com/office/drawing/2014/main" id="{19531FBA-D96B-4949-A71C-92AC8C091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53" r="3198" b="51593"/>
          <a:stretch>
            <a:fillRect/>
          </a:stretch>
        </p:blipFill>
        <p:spPr bwMode="auto">
          <a:xfrm>
            <a:off x="4754409" y="2759037"/>
            <a:ext cx="4109885" cy="2246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4" descr="Gio nhe gio manh">
            <a:extLst>
              <a:ext uri="{FF2B5EF4-FFF2-40B4-BE49-F238E27FC236}">
                <a16:creationId xmlns:a16="http://schemas.microsoft.com/office/drawing/2014/main" id="{84E41DA2-4451-4742-9FE4-AAC038A66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0" t="2501" r="50650" b="50816"/>
          <a:stretch>
            <a:fillRect/>
          </a:stretch>
        </p:blipFill>
        <p:spPr bwMode="auto">
          <a:xfrm>
            <a:off x="631825" y="1145099"/>
            <a:ext cx="4109885" cy="2182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0AA2C7E0-7482-46C5-A2F4-77377A939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058" y="3300320"/>
            <a:ext cx="427908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99"/>
                </a:solidFill>
                <a:latin typeface="SVN-Appleberry" panose="02040603050506020204" pitchFamily="18" charset="0"/>
              </a:rPr>
              <a:t>                 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2: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nhẹ</a:t>
            </a:r>
            <a:r>
              <a:rPr lang="en-US" altLang="en-US" sz="2000" b="1" dirty="0">
                <a:solidFill>
                  <a:srgbClr val="0033CC"/>
                </a:solidFill>
                <a:latin typeface="SVN-Appleberry" panose="020406030505060202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FF"/>
                </a:solidFill>
                <a:latin typeface="SVN-Appleberry" panose="02040603050506020204" pitchFamily="18" charset="0"/>
              </a:rPr>
              <a:t>    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Khi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nhẹ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thổi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tiết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trời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thường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sáng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sủa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.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Bạn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thể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cảm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thấy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không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khí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trên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làn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da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mặt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bạn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nghe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thấy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tiếng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lá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rì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rào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nhìn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được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làn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khói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bay.</a:t>
            </a: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9F026F01-6309-40A1-9ABC-F865747D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1975" y="1523168"/>
            <a:ext cx="3757766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5: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khá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mạnh</a:t>
            </a:r>
            <a:endParaRPr lang="en-US" altLang="en-US" sz="2000" b="1" dirty="0">
              <a:solidFill>
                <a:srgbClr val="000099"/>
              </a:solidFill>
              <a:latin typeface="SVN-Appleberry" panose="02040603050506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FF"/>
                </a:solidFill>
                <a:latin typeface="SVN-Appleberry" panose="02040603050506020204" pitchFamily="18" charset="0"/>
              </a:rPr>
              <a:t>     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Khi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này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mây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bay,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cây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nhỏ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đu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đưa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sóng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nước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trong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hồ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dập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3300"/>
                </a:solidFill>
                <a:latin typeface="SVN-Appleberry" panose="02040603050506020204" pitchFamily="18" charset="0"/>
              </a:rPr>
              <a:t>dờn</a:t>
            </a:r>
            <a:r>
              <a:rPr lang="en-US" altLang="en-US" sz="2000" dirty="0">
                <a:solidFill>
                  <a:srgbClr val="003300"/>
                </a:solidFill>
                <a:latin typeface="SVN-Appleberry" panose="02040603050506020204" pitchFamily="18" charset="0"/>
              </a:rPr>
              <a:t>.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7E25B7E5-4591-41A0-B163-DAAD8ACF3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17" y="306960"/>
            <a:ext cx="895136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Quan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sát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vẽ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1,2,3,4.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Đọc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thông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tin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dưới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mỗi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hình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và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so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sánh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sự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khác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nhau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của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sự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vật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trong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vẽ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đó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. </a:t>
            </a:r>
          </a:p>
        </p:txBody>
      </p:sp>
      <p:pic>
        <p:nvPicPr>
          <p:cNvPr id="20" name="图片 21">
            <a:extLst>
              <a:ext uri="{FF2B5EF4-FFF2-40B4-BE49-F238E27FC236}">
                <a16:creationId xmlns:a16="http://schemas.microsoft.com/office/drawing/2014/main" id="{C7108CB0-CD8F-4A07-A7B5-201B84A37F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3" y="821438"/>
            <a:ext cx="931159" cy="871724"/>
          </a:xfrm>
          <a:prstGeom prst="rect">
            <a:avLst/>
          </a:prstGeom>
        </p:spPr>
      </p:pic>
      <p:sp>
        <p:nvSpPr>
          <p:cNvPr id="21" name="文本框 22">
            <a:extLst>
              <a:ext uri="{FF2B5EF4-FFF2-40B4-BE49-F238E27FC236}">
                <a16:creationId xmlns:a16="http://schemas.microsoft.com/office/drawing/2014/main" id="{87323842-D0EA-41A7-8848-136D355EB22C}"/>
              </a:ext>
            </a:extLst>
          </p:cNvPr>
          <p:cNvSpPr txBox="1"/>
          <p:nvPr/>
        </p:nvSpPr>
        <p:spPr>
          <a:xfrm>
            <a:off x="408312" y="1020131"/>
            <a:ext cx="545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01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5" name="图片 21">
            <a:extLst>
              <a:ext uri="{FF2B5EF4-FFF2-40B4-BE49-F238E27FC236}">
                <a16:creationId xmlns:a16="http://schemas.microsoft.com/office/drawing/2014/main" id="{442277CA-634D-44E8-9634-E0944A5C93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38" y="2228961"/>
            <a:ext cx="931159" cy="871724"/>
          </a:xfrm>
          <a:prstGeom prst="rect">
            <a:avLst/>
          </a:prstGeom>
        </p:spPr>
      </p:pic>
      <p:sp>
        <p:nvSpPr>
          <p:cNvPr id="26" name="文本框 22">
            <a:extLst>
              <a:ext uri="{FF2B5EF4-FFF2-40B4-BE49-F238E27FC236}">
                <a16:creationId xmlns:a16="http://schemas.microsoft.com/office/drawing/2014/main" id="{85D462FD-9415-409F-A02D-006E6009FAB1}"/>
              </a:ext>
            </a:extLst>
          </p:cNvPr>
          <p:cNvSpPr txBox="1"/>
          <p:nvPr/>
        </p:nvSpPr>
        <p:spPr>
          <a:xfrm>
            <a:off x="8465517" y="2427654"/>
            <a:ext cx="545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02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3896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1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Gio nhe gio manh">
            <a:extLst>
              <a:ext uri="{FF2B5EF4-FFF2-40B4-BE49-F238E27FC236}">
                <a16:creationId xmlns:a16="http://schemas.microsoft.com/office/drawing/2014/main" id="{7B9A0424-35DB-4FF4-916E-680F0C71C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2" t="54166" r="51599" b="4774"/>
          <a:stretch>
            <a:fillRect/>
          </a:stretch>
        </p:blipFill>
        <p:spPr bwMode="auto">
          <a:xfrm>
            <a:off x="838451" y="1318984"/>
            <a:ext cx="3597936" cy="18582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Gio nhe gio manh">
            <a:extLst>
              <a:ext uri="{FF2B5EF4-FFF2-40B4-BE49-F238E27FC236}">
                <a16:creationId xmlns:a16="http://schemas.microsoft.com/office/drawing/2014/main" id="{A7DF621C-28CA-47C2-AD24-74064E6FD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9" t="52463" r="2762" b="4204"/>
          <a:stretch>
            <a:fillRect/>
          </a:stretch>
        </p:blipFill>
        <p:spPr bwMode="auto">
          <a:xfrm>
            <a:off x="4668131" y="3139339"/>
            <a:ext cx="3597936" cy="1837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id="{1710C910-5DD3-4C00-8309-7BC3BA20F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869" y="514878"/>
            <a:ext cx="2024943" cy="124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F18DFE30-A0FD-459D-BEC8-805C590A93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83" y="361951"/>
            <a:ext cx="1548985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F3B89711-4716-4796-8519-2F900FF144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7E25B7E5-4591-41A0-B163-DAAD8ACF3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17" y="306960"/>
            <a:ext cx="895136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Quan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sát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vẽ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1,2,3,4.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Đọc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thông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tin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dưới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mỗi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hình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và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so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sánh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sự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khác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nhau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của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sự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vật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trong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các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vẽ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đó</a:t>
            </a:r>
            <a:r>
              <a:rPr lang="en-US" altLang="en-US" sz="2400" dirty="0">
                <a:solidFill>
                  <a:srgbClr val="008000"/>
                </a:solidFill>
                <a:latin typeface="SVN-Appleberry" panose="02040603050506020204" pitchFamily="18" charset="0"/>
              </a:rPr>
              <a:t>. </a:t>
            </a:r>
          </a:p>
        </p:txBody>
      </p:sp>
      <p:pic>
        <p:nvPicPr>
          <p:cNvPr id="20" name="图片 21">
            <a:extLst>
              <a:ext uri="{FF2B5EF4-FFF2-40B4-BE49-F238E27FC236}">
                <a16:creationId xmlns:a16="http://schemas.microsoft.com/office/drawing/2014/main" id="{C7108CB0-CD8F-4A07-A7B5-201B84A37F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3" y="821438"/>
            <a:ext cx="931159" cy="871724"/>
          </a:xfrm>
          <a:prstGeom prst="rect">
            <a:avLst/>
          </a:prstGeom>
        </p:spPr>
      </p:pic>
      <p:sp>
        <p:nvSpPr>
          <p:cNvPr id="21" name="文本框 22">
            <a:extLst>
              <a:ext uri="{FF2B5EF4-FFF2-40B4-BE49-F238E27FC236}">
                <a16:creationId xmlns:a16="http://schemas.microsoft.com/office/drawing/2014/main" id="{87323842-D0EA-41A7-8848-136D355EB22C}"/>
              </a:ext>
            </a:extLst>
          </p:cNvPr>
          <p:cNvSpPr txBox="1"/>
          <p:nvPr/>
        </p:nvSpPr>
        <p:spPr>
          <a:xfrm>
            <a:off x="408312" y="1020131"/>
            <a:ext cx="545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03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5" name="图片 21">
            <a:extLst>
              <a:ext uri="{FF2B5EF4-FFF2-40B4-BE49-F238E27FC236}">
                <a16:creationId xmlns:a16="http://schemas.microsoft.com/office/drawing/2014/main" id="{442277CA-634D-44E8-9634-E0944A5C9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37" y="2849839"/>
            <a:ext cx="931159" cy="871724"/>
          </a:xfrm>
          <a:prstGeom prst="rect">
            <a:avLst/>
          </a:prstGeom>
        </p:spPr>
      </p:pic>
      <p:sp>
        <p:nvSpPr>
          <p:cNvPr id="26" name="文本框 22">
            <a:extLst>
              <a:ext uri="{FF2B5EF4-FFF2-40B4-BE49-F238E27FC236}">
                <a16:creationId xmlns:a16="http://schemas.microsoft.com/office/drawing/2014/main" id="{85D462FD-9415-409F-A02D-006E6009FAB1}"/>
              </a:ext>
            </a:extLst>
          </p:cNvPr>
          <p:cNvSpPr txBox="1"/>
          <p:nvPr/>
        </p:nvSpPr>
        <p:spPr>
          <a:xfrm>
            <a:off x="8213837" y="3109222"/>
            <a:ext cx="545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04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2B31E700-1606-4113-8E54-51228C94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789" y="1264170"/>
            <a:ext cx="3779736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7: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FF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dirty="0">
                <a:latin typeface="SVN-Appleberry" panose="02040603050506020204" pitchFamily="18" charset="0"/>
              </a:rPr>
              <a:t>Khi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gió</a:t>
            </a:r>
            <a:r>
              <a:rPr lang="en-US" altLang="en-US" sz="2000" dirty="0">
                <a:latin typeface="SVN-Appleberry" panose="02040603050506020204" pitchFamily="18" charset="0"/>
              </a:rPr>
              <a:t> ở </a:t>
            </a:r>
            <a:r>
              <a:rPr lang="en-US" altLang="en-US" sz="2000" dirty="0" err="1">
                <a:latin typeface="SVN-Appleberry" panose="02040603050506020204" pitchFamily="18" charset="0"/>
              </a:rPr>
              <a:t>mức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gần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mạnh</a:t>
            </a:r>
            <a:r>
              <a:rPr lang="en-US" altLang="en-US" sz="2000" dirty="0"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latin typeface="SVN-Appleberry" panose="02040603050506020204" pitchFamily="18" charset="0"/>
              </a:rPr>
              <a:t>trời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thể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tối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và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bão</a:t>
            </a:r>
            <a:r>
              <a:rPr lang="en-US" altLang="en-US" sz="2000" dirty="0">
                <a:latin typeface="SVN-Appleberry" panose="02040603050506020204" pitchFamily="18" charset="0"/>
              </a:rPr>
              <a:t>.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Cây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lớn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đu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đưa</a:t>
            </a:r>
            <a:r>
              <a:rPr lang="en-US" altLang="en-US" sz="2000" dirty="0"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latin typeface="SVN-Appleberry" panose="02040603050506020204" pitchFamily="18" charset="0"/>
              </a:rPr>
              <a:t>người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bộ</a:t>
            </a:r>
            <a:r>
              <a:rPr lang="en-US" altLang="en-US" sz="2000" dirty="0">
                <a:latin typeface="SVN-Appleberry" panose="02040603050506020204" pitchFamily="18" charset="0"/>
              </a:rPr>
              <a:t> ở </a:t>
            </a:r>
            <a:r>
              <a:rPr lang="en-US" altLang="en-US" sz="2000" dirty="0" err="1">
                <a:latin typeface="SVN-Appleberry" panose="02040603050506020204" pitchFamily="18" charset="0"/>
              </a:rPr>
              <a:t>ngoài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trời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sẽ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rất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khó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khăn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vì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phải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chống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lại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sức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gió</a:t>
            </a:r>
            <a:r>
              <a:rPr lang="en-US" altLang="en-US" sz="2000" dirty="0">
                <a:latin typeface="SVN-Appleberry" panose="02040603050506020204" pitchFamily="18" charset="0"/>
              </a:rPr>
              <a:t>.</a:t>
            </a:r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91E183A3-3BBB-4C94-B933-2755886B0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533" y="3340054"/>
            <a:ext cx="3897773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99"/>
                </a:solidFill>
                <a:latin typeface="SVN-Appleberry" panose="02040603050506020204" pitchFamily="18" charset="0"/>
              </a:rPr>
              <a:t>               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9: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0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dữ</a:t>
            </a:r>
            <a:endParaRPr lang="en-US" altLang="en-US" sz="2000" b="1" dirty="0">
              <a:solidFill>
                <a:srgbClr val="000099"/>
              </a:solidFill>
              <a:latin typeface="SVN-Appleberry" panose="020406030505060202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FF"/>
                </a:solidFill>
                <a:latin typeface="SVN-Appleberry" panose="02040603050506020204" pitchFamily="18" charset="0"/>
              </a:rPr>
              <a:t>    </a:t>
            </a:r>
            <a:r>
              <a:rPr lang="en-US" altLang="en-US" sz="2000" dirty="0">
                <a:latin typeface="SVN-Appleberry" panose="02040603050506020204" pitchFamily="18" charset="0"/>
              </a:rPr>
              <a:t>Khi </a:t>
            </a:r>
            <a:r>
              <a:rPr lang="en-US" altLang="en-US" sz="2000" dirty="0" err="1">
                <a:latin typeface="SVN-Appleberry" panose="02040603050506020204" pitchFamily="18" charset="0"/>
              </a:rPr>
              <a:t>gió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quá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mạnh</a:t>
            </a:r>
            <a:r>
              <a:rPr lang="en-US" altLang="en-US" sz="2000" dirty="0"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latin typeface="SVN-Appleberry" panose="02040603050506020204" pitchFamily="18" charset="0"/>
              </a:rPr>
              <a:t>bầu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trời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đầy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những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đám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mây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đen</a:t>
            </a:r>
            <a:r>
              <a:rPr lang="en-US" altLang="en-US" sz="2000" dirty="0"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cây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lớn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gãy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cành</a:t>
            </a:r>
            <a:r>
              <a:rPr lang="en-US" altLang="en-US" sz="2000" dirty="0">
                <a:latin typeface="SVN-Appleberry" panose="02040603050506020204" pitchFamily="18" charset="0"/>
              </a:rPr>
              <a:t>, </a:t>
            </a:r>
            <a:r>
              <a:rPr lang="en-US" altLang="en-US" sz="2000" dirty="0" err="1">
                <a:latin typeface="SVN-Appleberry" panose="02040603050506020204" pitchFamily="18" charset="0"/>
              </a:rPr>
              <a:t>nhà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có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thể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bị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tốc</a:t>
            </a:r>
            <a:r>
              <a:rPr lang="en-US" altLang="en-US" sz="2000" dirty="0">
                <a:latin typeface="SVN-Appleberry" panose="02040603050506020204" pitchFamily="18" charset="0"/>
              </a:rPr>
              <a:t> </a:t>
            </a:r>
            <a:r>
              <a:rPr lang="en-US" altLang="en-US" sz="2000" dirty="0" err="1">
                <a:latin typeface="SVN-Appleberry" panose="02040603050506020204" pitchFamily="18" charset="0"/>
              </a:rPr>
              <a:t>mái</a:t>
            </a:r>
            <a:r>
              <a:rPr lang="en-US" altLang="en-US" sz="2000" dirty="0">
                <a:latin typeface="SVN-Appleberry" panose="020406030505060202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22001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26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12BA69-18FA-42D1-AA06-CDF8CB163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圆角矩形 40"/>
          <p:cNvSpPr/>
          <p:nvPr/>
        </p:nvSpPr>
        <p:spPr>
          <a:xfrm>
            <a:off x="762000" y="827138"/>
            <a:ext cx="6781800" cy="3954411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id="{1710C910-5DD3-4C00-8309-7BC3BA20F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945" y="104066"/>
            <a:ext cx="2024943" cy="124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F18DFE30-A0FD-459D-BEC8-805C590A9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1" y="35435"/>
            <a:ext cx="1548985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F3B89711-4716-4796-8519-2F900FF14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Gio nhe gio manh">
            <a:extLst>
              <a:ext uri="{FF2B5EF4-FFF2-40B4-BE49-F238E27FC236}">
                <a16:creationId xmlns:a16="http://schemas.microsoft.com/office/drawing/2014/main" id="{EB772C43-A70E-4049-8364-D5DFFB22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53" r="3198" b="51593"/>
          <a:stretch>
            <a:fillRect/>
          </a:stretch>
        </p:blipFill>
        <p:spPr bwMode="auto">
          <a:xfrm>
            <a:off x="1559028" y="2658017"/>
            <a:ext cx="2222712" cy="128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Gio nhe gio manh">
            <a:extLst>
              <a:ext uri="{FF2B5EF4-FFF2-40B4-BE49-F238E27FC236}">
                <a16:creationId xmlns:a16="http://schemas.microsoft.com/office/drawing/2014/main" id="{9E9049A1-2BCE-4209-AF12-EBDFCDF43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0" t="2501" r="50650" b="50816"/>
          <a:stretch>
            <a:fillRect/>
          </a:stretch>
        </p:blipFill>
        <p:spPr bwMode="auto">
          <a:xfrm>
            <a:off x="40235" y="3939865"/>
            <a:ext cx="2333517" cy="1239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5" descr="Gio nhe gio manh">
            <a:extLst>
              <a:ext uri="{FF2B5EF4-FFF2-40B4-BE49-F238E27FC236}">
                <a16:creationId xmlns:a16="http://schemas.microsoft.com/office/drawing/2014/main" id="{D812F938-E960-4508-8949-02154E0E0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2" t="54166" r="51599" b="4774"/>
          <a:stretch>
            <a:fillRect/>
          </a:stretch>
        </p:blipFill>
        <p:spPr bwMode="auto">
          <a:xfrm>
            <a:off x="3150227" y="1412113"/>
            <a:ext cx="2222712" cy="1303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Gio nhe gio manh">
            <a:extLst>
              <a:ext uri="{FF2B5EF4-FFF2-40B4-BE49-F238E27FC236}">
                <a16:creationId xmlns:a16="http://schemas.microsoft.com/office/drawing/2014/main" id="{F1C02DD7-4BA5-407E-BD3E-D1C1A7841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9" t="52463" r="2762" b="4204"/>
          <a:stretch>
            <a:fillRect/>
          </a:stretch>
        </p:blipFill>
        <p:spPr bwMode="auto">
          <a:xfrm>
            <a:off x="4905888" y="171036"/>
            <a:ext cx="2271254" cy="1303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C8C19F6F-A1DF-4260-9ACF-EFB1407892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949" y="2841926"/>
            <a:ext cx="1057939" cy="990411"/>
          </a:xfrm>
          <a:prstGeom prst="rect">
            <a:avLst/>
          </a:prstGeom>
        </p:spPr>
      </p:pic>
      <p:pic>
        <p:nvPicPr>
          <p:cNvPr id="15" name="图片 20">
            <a:extLst>
              <a:ext uri="{FF2B5EF4-FFF2-40B4-BE49-F238E27FC236}">
                <a16:creationId xmlns:a16="http://schemas.microsoft.com/office/drawing/2014/main" id="{15D5DCB7-6106-4AD0-9E71-A8EC146BCF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73" y="1631324"/>
            <a:ext cx="989880" cy="926696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EADC1432-6C9D-4A23-AE6D-414BD9A465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14" y="4092786"/>
            <a:ext cx="1084503" cy="1015279"/>
          </a:xfrm>
          <a:prstGeom prst="rect">
            <a:avLst/>
          </a:prstGeom>
        </p:spPr>
      </p:pic>
      <p:sp>
        <p:nvSpPr>
          <p:cNvPr id="17" name="文本框 22">
            <a:extLst>
              <a:ext uri="{FF2B5EF4-FFF2-40B4-BE49-F238E27FC236}">
                <a16:creationId xmlns:a16="http://schemas.microsoft.com/office/drawing/2014/main" id="{6BFDE32D-317F-4BCF-B86E-262B2C9F9556}"/>
              </a:ext>
            </a:extLst>
          </p:cNvPr>
          <p:cNvSpPr txBox="1"/>
          <p:nvPr/>
        </p:nvSpPr>
        <p:spPr>
          <a:xfrm>
            <a:off x="2561680" y="4258409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文本框 35">
            <a:extLst>
              <a:ext uri="{FF2B5EF4-FFF2-40B4-BE49-F238E27FC236}">
                <a16:creationId xmlns:a16="http://schemas.microsoft.com/office/drawing/2014/main" id="{4118445A-DAB1-4B65-86F5-9383FB7FAC1D}"/>
              </a:ext>
            </a:extLst>
          </p:cNvPr>
          <p:cNvSpPr txBox="1"/>
          <p:nvPr/>
        </p:nvSpPr>
        <p:spPr>
          <a:xfrm>
            <a:off x="3902133" y="3102048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文本框 36">
            <a:extLst>
              <a:ext uri="{FF2B5EF4-FFF2-40B4-BE49-F238E27FC236}">
                <a16:creationId xmlns:a16="http://schemas.microsoft.com/office/drawing/2014/main" id="{FDBAD00E-E825-4A6D-8F54-5406A062B180}"/>
              </a:ext>
            </a:extLst>
          </p:cNvPr>
          <p:cNvSpPr txBox="1"/>
          <p:nvPr/>
        </p:nvSpPr>
        <p:spPr>
          <a:xfrm>
            <a:off x="5535384" y="1771507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2" name="图片 20">
            <a:extLst>
              <a:ext uri="{FF2B5EF4-FFF2-40B4-BE49-F238E27FC236}">
                <a16:creationId xmlns:a16="http://schemas.microsoft.com/office/drawing/2014/main" id="{C0487BCF-E546-41A3-A7B4-1F94AFAC3E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934" y="380624"/>
            <a:ext cx="989880" cy="926696"/>
          </a:xfrm>
          <a:prstGeom prst="rect">
            <a:avLst/>
          </a:prstGeom>
        </p:spPr>
      </p:pic>
      <p:sp>
        <p:nvSpPr>
          <p:cNvPr id="23" name="文本框 36">
            <a:extLst>
              <a:ext uri="{FF2B5EF4-FFF2-40B4-BE49-F238E27FC236}">
                <a16:creationId xmlns:a16="http://schemas.microsoft.com/office/drawing/2014/main" id="{428050CE-94E6-49AB-8DCF-BE9577F8FD4F}"/>
              </a:ext>
            </a:extLst>
          </p:cNvPr>
          <p:cNvSpPr txBox="1"/>
          <p:nvPr/>
        </p:nvSpPr>
        <p:spPr>
          <a:xfrm>
            <a:off x="7252345" y="520806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BBDF6A4-B9DE-4542-AB40-A5536E0AB5D7}"/>
              </a:ext>
            </a:extLst>
          </p:cNvPr>
          <p:cNvCxnSpPr>
            <a:cxnSpLocks/>
          </p:cNvCxnSpPr>
          <p:nvPr/>
        </p:nvCxnSpPr>
        <p:spPr>
          <a:xfrm flipV="1">
            <a:off x="4567389" y="1954336"/>
            <a:ext cx="2705842" cy="26535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ED9F9E93-B62C-4226-B77D-52AEE9D374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" b="96250" l="6750" r="90250">
                        <a14:foregroundMark x1="84750" y1="35500" x2="84750" y2="35500"/>
                        <a14:foregroundMark x1="72000" y1="26750" x2="72000" y2="26750"/>
                        <a14:foregroundMark x1="74500" y1="22500" x2="74500" y2="22500"/>
                        <a14:foregroundMark x1="71750" y1="9750" x2="71750" y2="9750"/>
                        <a14:foregroundMark x1="17250" y1="11250" x2="18250" y2="11500"/>
                        <a14:foregroundMark x1="46250" y1="3250" x2="46250" y2="3250"/>
                        <a14:foregroundMark x1="26500" y1="25750" x2="26500" y2="25750"/>
                        <a14:foregroundMark x1="6750" y1="19000" x2="6750" y2="19000"/>
                        <a14:foregroundMark x1="17750" y1="37000" x2="17750" y2="37000"/>
                        <a14:foregroundMark x1="18250" y1="32000" x2="18250" y2="32000"/>
                        <a14:foregroundMark x1="12250" y1="32750" x2="12250" y2="32750"/>
                        <a14:foregroundMark x1="18000" y1="30250" x2="10500" y2="30250"/>
                        <a14:foregroundMark x1="68000" y1="62000" x2="68000" y2="62000"/>
                        <a14:foregroundMark x1="90250" y1="52750" x2="90250" y2="52750"/>
                        <a14:foregroundMark x1="72750" y1="47500" x2="72750" y2="47500"/>
                        <a14:foregroundMark x1="56500" y1="92500" x2="56500" y2="92500"/>
                        <a14:foregroundMark x1="26500" y1="92750" x2="50000" y2="962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482" y="2605272"/>
            <a:ext cx="2551776" cy="25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77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Wave 40">
            <a:extLst>
              <a:ext uri="{FF2B5EF4-FFF2-40B4-BE49-F238E27FC236}">
                <a16:creationId xmlns:a16="http://schemas.microsoft.com/office/drawing/2014/main" id="{8528B79A-F747-4B3C-8D24-87DDB93FB77E}"/>
              </a:ext>
            </a:extLst>
          </p:cNvPr>
          <p:cNvSpPr/>
          <p:nvPr/>
        </p:nvSpPr>
        <p:spPr>
          <a:xfrm>
            <a:off x="5984230" y="4433139"/>
            <a:ext cx="2321569" cy="63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Wave 39">
            <a:extLst>
              <a:ext uri="{FF2B5EF4-FFF2-40B4-BE49-F238E27FC236}">
                <a16:creationId xmlns:a16="http://schemas.microsoft.com/office/drawing/2014/main" id="{7E5507D1-1D54-4130-84BA-A8E1CCD452CC}"/>
              </a:ext>
            </a:extLst>
          </p:cNvPr>
          <p:cNvSpPr/>
          <p:nvPr/>
        </p:nvSpPr>
        <p:spPr>
          <a:xfrm>
            <a:off x="6001709" y="3505447"/>
            <a:ext cx="2321569" cy="63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Wave 38">
            <a:extLst>
              <a:ext uri="{FF2B5EF4-FFF2-40B4-BE49-F238E27FC236}">
                <a16:creationId xmlns:a16="http://schemas.microsoft.com/office/drawing/2014/main" id="{E385A68F-E2CE-4957-86CE-DCDD797D848F}"/>
              </a:ext>
            </a:extLst>
          </p:cNvPr>
          <p:cNvSpPr/>
          <p:nvPr/>
        </p:nvSpPr>
        <p:spPr>
          <a:xfrm>
            <a:off x="5950597" y="2691023"/>
            <a:ext cx="2321569" cy="63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Wave 37">
            <a:extLst>
              <a:ext uri="{FF2B5EF4-FFF2-40B4-BE49-F238E27FC236}">
                <a16:creationId xmlns:a16="http://schemas.microsoft.com/office/drawing/2014/main" id="{F1166B56-E7D9-442E-A07B-279F6AC6EF95}"/>
              </a:ext>
            </a:extLst>
          </p:cNvPr>
          <p:cNvSpPr/>
          <p:nvPr/>
        </p:nvSpPr>
        <p:spPr>
          <a:xfrm>
            <a:off x="5977424" y="1903223"/>
            <a:ext cx="2321569" cy="63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Wave 36">
            <a:extLst>
              <a:ext uri="{FF2B5EF4-FFF2-40B4-BE49-F238E27FC236}">
                <a16:creationId xmlns:a16="http://schemas.microsoft.com/office/drawing/2014/main" id="{8444A5B9-A4BD-4F86-9EAB-A10B87EB5F97}"/>
              </a:ext>
            </a:extLst>
          </p:cNvPr>
          <p:cNvSpPr/>
          <p:nvPr/>
        </p:nvSpPr>
        <p:spPr>
          <a:xfrm>
            <a:off x="5954011" y="1111169"/>
            <a:ext cx="2321569" cy="63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19">
            <a:extLst>
              <a:ext uri="{FF2B5EF4-FFF2-40B4-BE49-F238E27FC236}">
                <a16:creationId xmlns:a16="http://schemas.microsoft.com/office/drawing/2014/main" id="{B44BB102-A6B1-4DD2-A439-134DD1FDD2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64" y="1801726"/>
            <a:ext cx="790105" cy="739672"/>
          </a:xfrm>
          <a:prstGeom prst="rect">
            <a:avLst/>
          </a:prstGeom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id="{525C718E-6BC4-40D2-8052-ECED92592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8079533A-0EEA-435C-A94F-52C27C626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55" y="-41787"/>
            <a:ext cx="1693255" cy="105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216122C4-1851-4ABE-BF99-11C733DB0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277" y="1385359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86CF9B-360B-46AF-BC8E-BBF42F5E01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714" y="-952783"/>
            <a:ext cx="4572000" cy="24160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9681B3-2BC0-4DB1-A826-D4BD18FEA6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55202" y="-436431"/>
            <a:ext cx="2716052" cy="206751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58C053-755E-4BB1-A489-6C2781181E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54" y="86728"/>
            <a:ext cx="1552357" cy="1104114"/>
          </a:xfrm>
          <a:prstGeom prst="rect">
            <a:avLst/>
          </a:prstGeom>
        </p:spPr>
      </p:pic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DBF8A025-714D-465C-8F1E-5CE5B98F676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67" b="82667" l="5000" r="95600">
                        <a14:foregroundMark x1="5000" y1="66400" x2="5000" y2="66400"/>
                        <a14:foregroundMark x1="92000" y1="65333" x2="92000" y2="65333"/>
                        <a14:foregroundMark x1="95600" y1="77600" x2="95600" y2="77600"/>
                        <a14:foregroundMark x1="58400" y1="21067" x2="61400" y2="30933"/>
                        <a14:foregroundMark x1="17400" y1="47733" x2="22400" y2="49600"/>
                        <a14:foregroundMark x1="34200" y1="49600" x2="46400" y2="52800"/>
                        <a14:foregroundMark x1="56600" y1="47200" x2="66600" y2="49867"/>
                        <a14:foregroundMark x1="78000" y1="50667" x2="88000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77" t="15868" r="51000" b="60679"/>
          <a:stretch/>
        </p:blipFill>
        <p:spPr>
          <a:xfrm>
            <a:off x="350873" y="3369915"/>
            <a:ext cx="2380941" cy="911498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B05454FF-59A7-4163-9E82-54E19C5C551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67" b="82667" l="5000" r="95600">
                        <a14:foregroundMark x1="5000" y1="66400" x2="5000" y2="66400"/>
                        <a14:foregroundMark x1="92000" y1="65333" x2="92000" y2="65333"/>
                        <a14:foregroundMark x1="95600" y1="77600" x2="95600" y2="77600"/>
                        <a14:foregroundMark x1="58400" y1="21067" x2="61400" y2="30933"/>
                        <a14:foregroundMark x1="17400" y1="47733" x2="22400" y2="49600"/>
                        <a14:foregroundMark x1="34200" y1="49600" x2="46400" y2="52800"/>
                        <a14:foregroundMark x1="56600" y1="47200" x2="66600" y2="49867"/>
                        <a14:foregroundMark x1="78000" y1="50667" x2="88000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33" t="37190" r="7259" b="38396"/>
          <a:stretch/>
        </p:blipFill>
        <p:spPr>
          <a:xfrm>
            <a:off x="507014" y="912681"/>
            <a:ext cx="2380941" cy="911498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985DCC14-B802-4BD4-854A-7EE48A6FDB9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67" b="82667" l="5000" r="95600">
                        <a14:foregroundMark x1="5000" y1="66400" x2="5000" y2="66400"/>
                        <a14:foregroundMark x1="92000" y1="65333" x2="92000" y2="65333"/>
                        <a14:foregroundMark x1="95600" y1="77600" x2="95600" y2="77600"/>
                        <a14:foregroundMark x1="58400" y1="21067" x2="61400" y2="30933"/>
                        <a14:foregroundMark x1="17400" y1="47733" x2="22400" y2="49600"/>
                        <a14:foregroundMark x1="34200" y1="49600" x2="46400" y2="52800"/>
                        <a14:foregroundMark x1="56600" y1="47200" x2="66600" y2="49867"/>
                        <a14:foregroundMark x1="78000" y1="50667" x2="88000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87" t="15867" r="8551" b="61889"/>
          <a:stretch/>
        </p:blipFill>
        <p:spPr>
          <a:xfrm>
            <a:off x="527712" y="4170487"/>
            <a:ext cx="2251362" cy="830463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E9FCC770-07A6-4424-94AC-E1285E02C3B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67" b="82667" l="5000" r="95600">
                        <a14:foregroundMark x1="5000" y1="66400" x2="5000" y2="66400"/>
                        <a14:foregroundMark x1="92000" y1="65333" x2="92000" y2="65333"/>
                        <a14:foregroundMark x1="95600" y1="77600" x2="95600" y2="77600"/>
                        <a14:foregroundMark x1="58400" y1="21067" x2="61400" y2="30933"/>
                        <a14:foregroundMark x1="17400" y1="47733" x2="22400" y2="49600"/>
                        <a14:foregroundMark x1="34200" y1="49600" x2="46400" y2="52800"/>
                        <a14:foregroundMark x1="56600" y1="47200" x2="66600" y2="49867"/>
                        <a14:foregroundMark x1="78000" y1="50667" x2="88000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16" t="59149" r="20566" b="16438"/>
          <a:stretch/>
        </p:blipFill>
        <p:spPr>
          <a:xfrm>
            <a:off x="527711" y="1742500"/>
            <a:ext cx="2228684" cy="911498"/>
          </a:xfrm>
          <a:prstGeom prst="rect">
            <a:avLst/>
          </a:prstGeom>
        </p:spPr>
      </p:pic>
      <p:pic>
        <p:nvPicPr>
          <p:cNvPr id="16" name="Picture 15" descr="Graphical user interface&#10;&#10;Description automatically generated">
            <a:extLst>
              <a:ext uri="{FF2B5EF4-FFF2-40B4-BE49-F238E27FC236}">
                <a16:creationId xmlns:a16="http://schemas.microsoft.com/office/drawing/2014/main" id="{D640C240-8531-461C-9044-0346326BE6D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67" b="82667" l="5000" r="95600">
                        <a14:foregroundMark x1="5000" y1="66400" x2="5000" y2="66400"/>
                        <a14:foregroundMark x1="92000" y1="65333" x2="92000" y2="65333"/>
                        <a14:foregroundMark x1="95600" y1="77600" x2="95600" y2="77600"/>
                        <a14:foregroundMark x1="58400" y1="21067" x2="61400" y2="30933"/>
                        <a14:foregroundMark x1="17400" y1="47733" x2="22400" y2="49600"/>
                        <a14:foregroundMark x1="34200" y1="49600" x2="46400" y2="52800"/>
                        <a14:foregroundMark x1="56600" y1="47200" x2="66600" y2="49867"/>
                        <a14:foregroundMark x1="78000" y1="50667" x2="88000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885" r="60353" b="19965"/>
          <a:stretch/>
        </p:blipFill>
        <p:spPr>
          <a:xfrm>
            <a:off x="502576" y="2553082"/>
            <a:ext cx="2126588" cy="752309"/>
          </a:xfrm>
          <a:prstGeom prst="rect">
            <a:avLst/>
          </a:prstGeom>
        </p:spPr>
      </p:pic>
      <p:pic>
        <p:nvPicPr>
          <p:cNvPr id="17" name="图片 19">
            <a:extLst>
              <a:ext uri="{FF2B5EF4-FFF2-40B4-BE49-F238E27FC236}">
                <a16:creationId xmlns:a16="http://schemas.microsoft.com/office/drawing/2014/main" id="{938E2BC2-B62B-4F36-8EB3-DB07E5D380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844" y="1795972"/>
            <a:ext cx="790105" cy="739672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03303960-FA75-485B-9BC7-923AE519F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66" y="2611567"/>
            <a:ext cx="766561" cy="717631"/>
          </a:xfrm>
          <a:prstGeom prst="rect">
            <a:avLst/>
          </a:prstGeom>
        </p:spPr>
      </p:pic>
      <p:pic>
        <p:nvPicPr>
          <p:cNvPr id="19" name="图片 21">
            <a:extLst>
              <a:ext uri="{FF2B5EF4-FFF2-40B4-BE49-F238E27FC236}">
                <a16:creationId xmlns:a16="http://schemas.microsoft.com/office/drawing/2014/main" id="{C5819C76-6837-4E6A-A9D2-C17389B959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86" y="1002529"/>
            <a:ext cx="833022" cy="779850"/>
          </a:xfrm>
          <a:prstGeom prst="rect">
            <a:avLst/>
          </a:prstGeom>
        </p:spPr>
      </p:pic>
      <p:sp>
        <p:nvSpPr>
          <p:cNvPr id="20" name="文本框 22">
            <a:extLst>
              <a:ext uri="{FF2B5EF4-FFF2-40B4-BE49-F238E27FC236}">
                <a16:creationId xmlns:a16="http://schemas.microsoft.com/office/drawing/2014/main" id="{90095907-40B2-4383-A500-6FA688D16642}"/>
              </a:ext>
            </a:extLst>
          </p:cNvPr>
          <p:cNvSpPr txBox="1"/>
          <p:nvPr/>
        </p:nvSpPr>
        <p:spPr>
          <a:xfrm>
            <a:off x="2888403" y="1142813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1" name="文本框 35">
            <a:extLst>
              <a:ext uri="{FF2B5EF4-FFF2-40B4-BE49-F238E27FC236}">
                <a16:creationId xmlns:a16="http://schemas.microsoft.com/office/drawing/2014/main" id="{9D098DE1-44E7-413F-97EE-10A30E1AC7CC}"/>
              </a:ext>
            </a:extLst>
          </p:cNvPr>
          <p:cNvSpPr txBox="1"/>
          <p:nvPr/>
        </p:nvSpPr>
        <p:spPr>
          <a:xfrm>
            <a:off x="2915105" y="196743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2" name="文本框 36">
            <a:extLst>
              <a:ext uri="{FF2B5EF4-FFF2-40B4-BE49-F238E27FC236}">
                <a16:creationId xmlns:a16="http://schemas.microsoft.com/office/drawing/2014/main" id="{8D2EC5C2-A11B-4B8B-B425-C3F5D61D322E}"/>
              </a:ext>
            </a:extLst>
          </p:cNvPr>
          <p:cNvSpPr txBox="1"/>
          <p:nvPr/>
        </p:nvSpPr>
        <p:spPr>
          <a:xfrm>
            <a:off x="2928645" y="278647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3" name="图片 20">
            <a:extLst>
              <a:ext uri="{FF2B5EF4-FFF2-40B4-BE49-F238E27FC236}">
                <a16:creationId xmlns:a16="http://schemas.microsoft.com/office/drawing/2014/main" id="{C29FEE5B-CEB7-4BB0-8213-53200FB01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154" y="3494389"/>
            <a:ext cx="701864" cy="657064"/>
          </a:xfrm>
          <a:prstGeom prst="rect">
            <a:avLst/>
          </a:prstGeom>
        </p:spPr>
      </p:pic>
      <p:sp>
        <p:nvSpPr>
          <p:cNvPr id="24" name="文本框 36">
            <a:extLst>
              <a:ext uri="{FF2B5EF4-FFF2-40B4-BE49-F238E27FC236}">
                <a16:creationId xmlns:a16="http://schemas.microsoft.com/office/drawing/2014/main" id="{ADAFD43B-E6E4-4CC7-BDE7-215EA894F27E}"/>
              </a:ext>
            </a:extLst>
          </p:cNvPr>
          <p:cNvSpPr txBox="1"/>
          <p:nvPr/>
        </p:nvSpPr>
        <p:spPr>
          <a:xfrm>
            <a:off x="2898901" y="3587727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5" name="图片 21">
            <a:extLst>
              <a:ext uri="{FF2B5EF4-FFF2-40B4-BE49-F238E27FC236}">
                <a16:creationId xmlns:a16="http://schemas.microsoft.com/office/drawing/2014/main" id="{BA0A60C6-1012-4C5E-8ADA-7F77548BC7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884" y="4276544"/>
            <a:ext cx="833022" cy="779850"/>
          </a:xfrm>
          <a:prstGeom prst="rect">
            <a:avLst/>
          </a:prstGeom>
        </p:spPr>
      </p:pic>
      <p:sp>
        <p:nvSpPr>
          <p:cNvPr id="26" name="文本框 22">
            <a:extLst>
              <a:ext uri="{FF2B5EF4-FFF2-40B4-BE49-F238E27FC236}">
                <a16:creationId xmlns:a16="http://schemas.microsoft.com/office/drawing/2014/main" id="{B41258E7-3C70-480A-AB35-1E71FF420F68}"/>
              </a:ext>
            </a:extLst>
          </p:cNvPr>
          <p:cNvSpPr txBox="1"/>
          <p:nvPr/>
        </p:nvSpPr>
        <p:spPr>
          <a:xfrm>
            <a:off x="2898901" y="4416828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5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7" name="图片 20">
            <a:extLst>
              <a:ext uri="{FF2B5EF4-FFF2-40B4-BE49-F238E27FC236}">
                <a16:creationId xmlns:a16="http://schemas.microsoft.com/office/drawing/2014/main" id="{96D11296-9988-4672-96CD-0113CDD80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542" y="2611567"/>
            <a:ext cx="766561" cy="717631"/>
          </a:xfrm>
          <a:prstGeom prst="rect">
            <a:avLst/>
          </a:prstGeom>
        </p:spPr>
      </p:pic>
      <p:pic>
        <p:nvPicPr>
          <p:cNvPr id="28" name="图片 21">
            <a:extLst>
              <a:ext uri="{FF2B5EF4-FFF2-40B4-BE49-F238E27FC236}">
                <a16:creationId xmlns:a16="http://schemas.microsoft.com/office/drawing/2014/main" id="{D83CDC6F-F92A-41A1-BE5D-B50D89E16C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062" y="1002529"/>
            <a:ext cx="833022" cy="779850"/>
          </a:xfrm>
          <a:prstGeom prst="rect">
            <a:avLst/>
          </a:prstGeom>
        </p:spPr>
      </p:pic>
      <p:sp>
        <p:nvSpPr>
          <p:cNvPr id="29" name="文本框 22">
            <a:extLst>
              <a:ext uri="{FF2B5EF4-FFF2-40B4-BE49-F238E27FC236}">
                <a16:creationId xmlns:a16="http://schemas.microsoft.com/office/drawing/2014/main" id="{0318F9A7-CB57-4408-B81D-5D9B6C419AD9}"/>
              </a:ext>
            </a:extLst>
          </p:cNvPr>
          <p:cNvSpPr txBox="1"/>
          <p:nvPr/>
        </p:nvSpPr>
        <p:spPr>
          <a:xfrm>
            <a:off x="5472079" y="1142813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a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0" name="文本框 35">
            <a:extLst>
              <a:ext uri="{FF2B5EF4-FFF2-40B4-BE49-F238E27FC236}">
                <a16:creationId xmlns:a16="http://schemas.microsoft.com/office/drawing/2014/main" id="{43629CA3-DE2F-469E-885B-48920F53D12A}"/>
              </a:ext>
            </a:extLst>
          </p:cNvPr>
          <p:cNvSpPr txBox="1"/>
          <p:nvPr/>
        </p:nvSpPr>
        <p:spPr>
          <a:xfrm>
            <a:off x="5498781" y="196743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b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1" name="文本框 36">
            <a:extLst>
              <a:ext uri="{FF2B5EF4-FFF2-40B4-BE49-F238E27FC236}">
                <a16:creationId xmlns:a16="http://schemas.microsoft.com/office/drawing/2014/main" id="{9A1A1C71-D08B-4295-94C4-805E88C1E022}"/>
              </a:ext>
            </a:extLst>
          </p:cNvPr>
          <p:cNvSpPr txBox="1"/>
          <p:nvPr/>
        </p:nvSpPr>
        <p:spPr>
          <a:xfrm>
            <a:off x="5512321" y="2786479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c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2" name="图片 20">
            <a:extLst>
              <a:ext uri="{FF2B5EF4-FFF2-40B4-BE49-F238E27FC236}">
                <a16:creationId xmlns:a16="http://schemas.microsoft.com/office/drawing/2014/main" id="{1485167F-5763-46CD-BC6A-8B4727FC24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830" y="3494389"/>
            <a:ext cx="701864" cy="657064"/>
          </a:xfrm>
          <a:prstGeom prst="rect">
            <a:avLst/>
          </a:prstGeom>
        </p:spPr>
      </p:pic>
      <p:sp>
        <p:nvSpPr>
          <p:cNvPr id="33" name="文本框 36">
            <a:extLst>
              <a:ext uri="{FF2B5EF4-FFF2-40B4-BE49-F238E27FC236}">
                <a16:creationId xmlns:a16="http://schemas.microsoft.com/office/drawing/2014/main" id="{F71A4A66-DAB6-438C-9A66-036CD0BDD70E}"/>
              </a:ext>
            </a:extLst>
          </p:cNvPr>
          <p:cNvSpPr txBox="1"/>
          <p:nvPr/>
        </p:nvSpPr>
        <p:spPr>
          <a:xfrm>
            <a:off x="5454999" y="3590878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d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4" name="图片 21">
            <a:extLst>
              <a:ext uri="{FF2B5EF4-FFF2-40B4-BE49-F238E27FC236}">
                <a16:creationId xmlns:a16="http://schemas.microsoft.com/office/drawing/2014/main" id="{C04C7797-38C0-41DF-864D-B6381CE3E8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60" y="4276544"/>
            <a:ext cx="833022" cy="779850"/>
          </a:xfrm>
          <a:prstGeom prst="rect">
            <a:avLst/>
          </a:prstGeom>
        </p:spPr>
      </p:pic>
      <p:sp>
        <p:nvSpPr>
          <p:cNvPr id="35" name="文本框 22">
            <a:extLst>
              <a:ext uri="{FF2B5EF4-FFF2-40B4-BE49-F238E27FC236}">
                <a16:creationId xmlns:a16="http://schemas.microsoft.com/office/drawing/2014/main" id="{477A3747-F35A-4D16-9165-1AE1FB8A688D}"/>
              </a:ext>
            </a:extLst>
          </p:cNvPr>
          <p:cNvSpPr txBox="1"/>
          <p:nvPr/>
        </p:nvSpPr>
        <p:spPr>
          <a:xfrm>
            <a:off x="5482577" y="4416828"/>
            <a:ext cx="60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e</a:t>
            </a:r>
            <a:endParaRPr lang="zh-CN" altLang="en-US" sz="24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F51A36-C3BA-40F0-BFB1-D22705BF1680}"/>
              </a:ext>
            </a:extLst>
          </p:cNvPr>
          <p:cNvSpPr txBox="1"/>
          <p:nvPr/>
        </p:nvSpPr>
        <p:spPr>
          <a:xfrm>
            <a:off x="6494921" y="1049715"/>
            <a:ext cx="1455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36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12</a:t>
            </a:r>
            <a:endParaRPr lang="en-US" sz="3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06114B5-5E45-416C-866B-4B68D7377287}"/>
              </a:ext>
            </a:extLst>
          </p:cNvPr>
          <p:cNvSpPr txBox="1"/>
          <p:nvPr/>
        </p:nvSpPr>
        <p:spPr>
          <a:xfrm>
            <a:off x="6484760" y="1832894"/>
            <a:ext cx="171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36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2</a:t>
            </a:r>
            <a:endParaRPr lang="en-US" sz="3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3F411B7-945C-4E03-86EF-C0F52CCAE63C}"/>
              </a:ext>
            </a:extLst>
          </p:cNvPr>
          <p:cNvSpPr txBox="1"/>
          <p:nvPr/>
        </p:nvSpPr>
        <p:spPr>
          <a:xfrm>
            <a:off x="6446147" y="2638669"/>
            <a:ext cx="171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36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5</a:t>
            </a:r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968EA5-A4A7-4241-8CB0-8829E8714EAB}"/>
              </a:ext>
            </a:extLst>
          </p:cNvPr>
          <p:cNvSpPr txBox="1"/>
          <p:nvPr/>
        </p:nvSpPr>
        <p:spPr>
          <a:xfrm>
            <a:off x="6409145" y="3394060"/>
            <a:ext cx="171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36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7</a:t>
            </a:r>
            <a:endParaRPr lang="en-US" sz="3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CDB105-D31B-42A7-A391-899F41CF701D}"/>
              </a:ext>
            </a:extLst>
          </p:cNvPr>
          <p:cNvSpPr txBox="1"/>
          <p:nvPr/>
        </p:nvSpPr>
        <p:spPr>
          <a:xfrm>
            <a:off x="6471826" y="4363751"/>
            <a:ext cx="171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3600" b="1" dirty="0">
                <a:solidFill>
                  <a:srgbClr val="000099"/>
                </a:solidFill>
                <a:latin typeface="SVN-Appleberry" panose="02040603050506020204" pitchFamily="18" charset="0"/>
              </a:rPr>
              <a:t> 9</a:t>
            </a:r>
            <a:endParaRPr lang="en-US" sz="3600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C647ED9-13A2-448B-94DE-A166A97121CE}"/>
              </a:ext>
            </a:extLst>
          </p:cNvPr>
          <p:cNvCxnSpPr>
            <a:cxnSpLocks/>
            <a:stCxn id="19" idx="3"/>
            <a:endCxn id="33" idx="1"/>
          </p:cNvCxnSpPr>
          <p:nvPr/>
        </p:nvCxnSpPr>
        <p:spPr>
          <a:xfrm>
            <a:off x="3595408" y="1392454"/>
            <a:ext cx="1859591" cy="24292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DF1D9F6-502C-4B9B-ACE5-60FABA8BB52B}"/>
              </a:ext>
            </a:extLst>
          </p:cNvPr>
          <p:cNvCxnSpPr>
            <a:endCxn id="28" idx="1"/>
          </p:cNvCxnSpPr>
          <p:nvPr/>
        </p:nvCxnSpPr>
        <p:spPr>
          <a:xfrm flipV="1">
            <a:off x="3516751" y="1392454"/>
            <a:ext cx="1829311" cy="8744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01918CC-3844-4E52-B2A3-6FCD85CD70BA}"/>
              </a:ext>
            </a:extLst>
          </p:cNvPr>
          <p:cNvCxnSpPr>
            <a:endCxn id="34" idx="1"/>
          </p:cNvCxnSpPr>
          <p:nvPr/>
        </p:nvCxnSpPr>
        <p:spPr>
          <a:xfrm>
            <a:off x="3486471" y="3164647"/>
            <a:ext cx="1870089" cy="15018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74A9497-659C-409D-BAFC-7A2CDC8AACC4}"/>
              </a:ext>
            </a:extLst>
          </p:cNvPr>
          <p:cNvCxnSpPr>
            <a:stCxn id="23" idx="3"/>
          </p:cNvCxnSpPr>
          <p:nvPr/>
        </p:nvCxnSpPr>
        <p:spPr>
          <a:xfrm flipV="1">
            <a:off x="3546018" y="2266950"/>
            <a:ext cx="1881812" cy="15559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88EC220-BDAE-4ED9-82C7-10708B9185C8}"/>
              </a:ext>
            </a:extLst>
          </p:cNvPr>
          <p:cNvCxnSpPr>
            <a:stCxn id="25" idx="3"/>
          </p:cNvCxnSpPr>
          <p:nvPr/>
        </p:nvCxnSpPr>
        <p:spPr>
          <a:xfrm flipV="1">
            <a:off x="3605906" y="3178448"/>
            <a:ext cx="1866173" cy="14880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B10EE988-E2D1-4B19-AEEF-18C655278314}"/>
              </a:ext>
            </a:extLst>
          </p:cNvPr>
          <p:cNvSpPr txBox="1"/>
          <p:nvPr/>
        </p:nvSpPr>
        <p:spPr>
          <a:xfrm>
            <a:off x="1840365" y="273147"/>
            <a:ext cx="5608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Nối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tranh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theo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mức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độ</a:t>
            </a:r>
            <a:r>
              <a:rPr lang="en-US" altLang="en-US" sz="4000" dirty="0">
                <a:solidFill>
                  <a:srgbClr val="00800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8000"/>
                </a:solidFill>
                <a:latin typeface="SVN-Appleberry" panose="02040603050506020204" pitchFamily="18" charset="0"/>
              </a:rPr>
              <a:t>gió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80363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26" grpId="0"/>
      <p:bldP spid="29" grpId="0"/>
      <p:bldP spid="30" grpId="0"/>
      <p:bldP spid="31" grpId="0"/>
      <p:bldP spid="33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drawing of a house&#10;&#10;Description automatically generated with medium confidence">
            <a:extLst>
              <a:ext uri="{FF2B5EF4-FFF2-40B4-BE49-F238E27FC236}">
                <a16:creationId xmlns:a16="http://schemas.microsoft.com/office/drawing/2014/main" id="{9D085A7C-E6FD-4C82-8EC2-F024FA869CE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3" y="317758"/>
            <a:ext cx="8262577" cy="4381676"/>
          </a:xfrm>
          <a:prstGeom prst="rect">
            <a:avLst/>
          </a:prstGeom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id="{525C718E-6BC4-40D2-8052-ECED92592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1F13C526-63A7-4A02-BC79-9000C194A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4746"/>
            <a:ext cx="5105400" cy="4570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8079533A-0EEA-435C-A94F-52C27C626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" y="-89328"/>
            <a:ext cx="1693255" cy="105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216122C4-1851-4ABE-BF99-11C733DB0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217" y="8244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86CF9B-360B-46AF-BC8E-BBF42F5E01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09" y="-476250"/>
            <a:ext cx="4572000" cy="457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9681B3-2BC0-4DB1-A826-D4BD18FEA6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5812" y="-646725"/>
            <a:ext cx="3205465" cy="2947727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58C053-755E-4BB1-A489-6C2781181E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5" y="137958"/>
            <a:ext cx="1907491" cy="13567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019D0339-79FE-4972-93CE-76E54A4BAB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20" b="97360" l="10000" r="90000">
                        <a14:foregroundMark x1="31889" y1="11551" x2="31889" y2="11551"/>
                        <a14:foregroundMark x1="30778" y1="6436" x2="30778" y2="6436"/>
                        <a14:foregroundMark x1="51889" y1="6766" x2="51889" y2="6766"/>
                        <a14:foregroundMark x1="34667" y1="15182" x2="34667" y2="15182"/>
                        <a14:foregroundMark x1="34778" y1="21287" x2="34778" y2="21287"/>
                        <a14:foregroundMark x1="36333" y1="27393" x2="36333" y2="27393"/>
                        <a14:foregroundMark x1="38000" y1="36634" x2="38000" y2="36634"/>
                        <a14:foregroundMark x1="75222" y1="41914" x2="75222" y2="41914"/>
                        <a14:foregroundMark x1="75000" y1="47855" x2="75000" y2="47855"/>
                        <a14:foregroundMark x1="79889" y1="46700" x2="79889" y2="46700"/>
                        <a14:foregroundMark x1="75333" y1="44719" x2="75333" y2="44719"/>
                        <a14:foregroundMark x1="36000" y1="67822" x2="36000" y2="67822"/>
                        <a14:foregroundMark x1="38889" y1="71287" x2="38889" y2="71287"/>
                        <a14:foregroundMark x1="36444" y1="67822" x2="38667" y2="70297"/>
                        <a14:foregroundMark x1="41222" y1="67327" x2="41222" y2="67327"/>
                        <a14:foregroundMark x1="37333" y1="71122" x2="37333" y2="71122"/>
                        <a14:foregroundMark x1="36000" y1="72112" x2="36000" y2="72112"/>
                        <a14:foregroundMark x1="36889" y1="71122" x2="36889" y2="71122"/>
                        <a14:foregroundMark x1="34778" y1="67327" x2="34778" y2="67327"/>
                        <a14:foregroundMark x1="36333" y1="71287" x2="36333" y2="71287"/>
                        <a14:foregroundMark x1="36333" y1="71617" x2="36333" y2="71617"/>
                        <a14:foregroundMark x1="47778" y1="63201" x2="47778" y2="63201"/>
                        <a14:foregroundMark x1="21667" y1="39439" x2="24556" y2="45545"/>
                        <a14:foregroundMark x1="37778" y1="54290" x2="37778" y2="54290"/>
                        <a14:foregroundMark x1="39111" y1="54290" x2="39111" y2="54290"/>
                        <a14:foregroundMark x1="35556" y1="42409" x2="35556" y2="42409"/>
                        <a14:foregroundMark x1="35222" y1="42079" x2="43667" y2="39604"/>
                        <a14:foregroundMark x1="30444" y1="32343" x2="30444" y2="32343"/>
                        <a14:foregroundMark x1="42222" y1="7261" x2="42222" y2="7261"/>
                        <a14:foregroundMark x1="68111" y1="2475" x2="68111" y2="2475"/>
                        <a14:foregroundMark x1="70778" y1="3795" x2="70778" y2="3795"/>
                        <a14:foregroundMark x1="45667" y1="5941" x2="45667" y2="5941"/>
                        <a14:foregroundMark x1="27444" y1="6766" x2="27444" y2="6766"/>
                        <a14:foregroundMark x1="27444" y1="7756" x2="27444" y2="7756"/>
                        <a14:foregroundMark x1="30444" y1="6271" x2="32222" y2="5941"/>
                        <a14:foregroundMark x1="28000" y1="8416" x2="28000" y2="8416"/>
                        <a14:foregroundMark x1="25000" y1="20297" x2="25000" y2="20297"/>
                        <a14:foregroundMark x1="40222" y1="7096" x2="40222" y2="7096"/>
                        <a14:foregroundMark x1="64667" y1="1485" x2="64667" y2="1485"/>
                        <a14:foregroundMark x1="48111" y1="96040" x2="60778" y2="97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44" y="2621371"/>
            <a:ext cx="38100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7" y="1429186"/>
            <a:ext cx="8094167" cy="2361764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五角星 13"/>
          <p:cNvSpPr/>
          <p:nvPr/>
        </p:nvSpPr>
        <p:spPr>
          <a:xfrm>
            <a:off x="2300602" y="123868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五角星 17"/>
          <p:cNvSpPr/>
          <p:nvPr/>
        </p:nvSpPr>
        <p:spPr>
          <a:xfrm>
            <a:off x="1696650" y="124704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五角星 18"/>
          <p:cNvSpPr/>
          <p:nvPr/>
        </p:nvSpPr>
        <p:spPr>
          <a:xfrm>
            <a:off x="1065664" y="1260664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C15B2D86-483C-4C28-BB6A-BE7060629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869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AFA4651-D343-47DC-AABA-B85A6E016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44" y="637142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F67C73EC-E42D-4281-ABC4-8D7EC81DB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56" y="3083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173847" y="1675519"/>
            <a:ext cx="41372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do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gây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ra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và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cách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4400" dirty="0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400" dirty="0" err="1">
                <a:solidFill>
                  <a:schemeClr val="accent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endParaRPr lang="zh-CN" altLang="en-US" sz="4400" dirty="0">
              <a:solidFill>
                <a:schemeClr val="accent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C9EAE42-9B59-41A5-BEB2-5307DF8AF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0" b="97360" l="10000" r="90000">
                        <a14:foregroundMark x1="31889" y1="11551" x2="31889" y2="11551"/>
                        <a14:foregroundMark x1="30778" y1="6436" x2="30778" y2="6436"/>
                        <a14:foregroundMark x1="51889" y1="6766" x2="51889" y2="6766"/>
                        <a14:foregroundMark x1="34667" y1="15182" x2="34667" y2="15182"/>
                        <a14:foregroundMark x1="34778" y1="21287" x2="34778" y2="21287"/>
                        <a14:foregroundMark x1="36333" y1="27393" x2="36333" y2="27393"/>
                        <a14:foregroundMark x1="38000" y1="36634" x2="38000" y2="36634"/>
                        <a14:foregroundMark x1="75222" y1="41914" x2="75222" y2="41914"/>
                        <a14:foregroundMark x1="75000" y1="47855" x2="75000" y2="47855"/>
                        <a14:foregroundMark x1="79889" y1="46700" x2="79889" y2="46700"/>
                        <a14:foregroundMark x1="75333" y1="44719" x2="75333" y2="44719"/>
                        <a14:foregroundMark x1="36000" y1="67822" x2="36000" y2="67822"/>
                        <a14:foregroundMark x1="38889" y1="71287" x2="38889" y2="71287"/>
                        <a14:foregroundMark x1="36444" y1="67822" x2="38667" y2="70297"/>
                        <a14:foregroundMark x1="41222" y1="67327" x2="41222" y2="67327"/>
                        <a14:foregroundMark x1="37333" y1="71122" x2="37333" y2="71122"/>
                        <a14:foregroundMark x1="36000" y1="72112" x2="36000" y2="72112"/>
                        <a14:foregroundMark x1="36889" y1="71122" x2="36889" y2="71122"/>
                        <a14:foregroundMark x1="34778" y1="67327" x2="34778" y2="67327"/>
                        <a14:foregroundMark x1="36333" y1="71287" x2="36333" y2="71287"/>
                        <a14:foregroundMark x1="36333" y1="71617" x2="36333" y2="71617"/>
                        <a14:foregroundMark x1="47778" y1="63201" x2="47778" y2="63201"/>
                        <a14:foregroundMark x1="21667" y1="39439" x2="24556" y2="45545"/>
                        <a14:foregroundMark x1="37778" y1="54290" x2="37778" y2="54290"/>
                        <a14:foregroundMark x1="39111" y1="54290" x2="39111" y2="54290"/>
                        <a14:foregroundMark x1="35556" y1="42409" x2="35556" y2="42409"/>
                        <a14:foregroundMark x1="35222" y1="42079" x2="43667" y2="39604"/>
                        <a14:foregroundMark x1="30444" y1="32343" x2="30444" y2="32343"/>
                        <a14:foregroundMark x1="42222" y1="7261" x2="42222" y2="7261"/>
                        <a14:foregroundMark x1="68111" y1="2475" x2="68111" y2="2475"/>
                        <a14:foregroundMark x1="70778" y1="3795" x2="70778" y2="3795"/>
                        <a14:foregroundMark x1="45667" y1="5941" x2="45667" y2="5941"/>
                        <a14:foregroundMark x1="27444" y1="6766" x2="27444" y2="6766"/>
                        <a14:foregroundMark x1="27444" y1="7756" x2="27444" y2="7756"/>
                        <a14:foregroundMark x1="30444" y1="6271" x2="32222" y2="5941"/>
                        <a14:foregroundMark x1="28000" y1="8416" x2="28000" y2="8416"/>
                        <a14:foregroundMark x1="25000" y1="20297" x2="25000" y2="20297"/>
                        <a14:foregroundMark x1="40222" y1="7096" x2="40222" y2="7096"/>
                        <a14:foregroundMark x1="64667" y1="1485" x2="64667" y2="1485"/>
                        <a14:foregroundMark x1="48111" y1="96040" x2="60778" y2="97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34" y="3443565"/>
            <a:ext cx="2524656" cy="1699935"/>
          </a:xfrm>
          <a:prstGeom prst="rect">
            <a:avLst/>
          </a:prstGeom>
        </p:spPr>
      </p:pic>
      <p:pic>
        <p:nvPicPr>
          <p:cNvPr id="4" name="Picture 3" descr="A picture containing text, plant, image&#10;&#10;Description automatically generated">
            <a:extLst>
              <a:ext uri="{FF2B5EF4-FFF2-40B4-BE49-F238E27FC236}">
                <a16:creationId xmlns:a16="http://schemas.microsoft.com/office/drawing/2014/main" id="{76E80C6A-1C20-4E0D-BF70-54319035E7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0" y="1599780"/>
            <a:ext cx="3414883" cy="2169202"/>
          </a:xfrm>
          <a:prstGeom prst="rect">
            <a:avLst/>
          </a:prstGeom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5055CC0E-97C3-4A26-B073-199FFCB1C5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608" y="-15559"/>
            <a:ext cx="1783870" cy="1670006"/>
          </a:xfrm>
          <a:prstGeom prst="rect">
            <a:avLst/>
          </a:prstGeom>
        </p:spPr>
      </p:pic>
      <p:sp>
        <p:nvSpPr>
          <p:cNvPr id="16" name="文本框 22">
            <a:extLst>
              <a:ext uri="{FF2B5EF4-FFF2-40B4-BE49-F238E27FC236}">
                <a16:creationId xmlns:a16="http://schemas.microsoft.com/office/drawing/2014/main" id="{7645D4FA-1FEB-4D9E-8AA5-5A10477F438A}"/>
              </a:ext>
            </a:extLst>
          </p:cNvPr>
          <p:cNvSpPr txBox="1"/>
          <p:nvPr/>
        </p:nvSpPr>
        <p:spPr>
          <a:xfrm>
            <a:off x="5148730" y="553700"/>
            <a:ext cx="196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#9Slide03 AmpleSoft Bold" panose="02000000000000000000" pitchFamily="2" charset="0"/>
                <a:ea typeface="华文新魏" panose="02010800040101010101" pitchFamily="2" charset="-122"/>
              </a:rPr>
              <a:t>Phần</a:t>
            </a:r>
            <a:r>
              <a:rPr lang="en-US" altLang="zh-CN" sz="28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#9Slide03 AmpleSoft Bold" panose="02000000000000000000" pitchFamily="2" charset="0"/>
                <a:ea typeface="华文新魏" panose="02010800040101010101" pitchFamily="2" charset="-122"/>
              </a:rPr>
              <a:t> 2</a:t>
            </a:r>
            <a:endParaRPr lang="zh-CN" altLang="en-US" sz="28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#9Slide03 AmpleSoft Bold" panose="02000000000000000000" pitchFamily="2" charset="0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815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4" grpId="0" animBg="1"/>
      <p:bldP spid="18" grpId="0" animBg="1"/>
      <p:bldP spid="19" grpId="0" animBg="1"/>
      <p:bldP spid="2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BAA8E284-A45B-4E1D-B9F5-A959B874B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61950"/>
            <a:ext cx="822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82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38AEE6A-8BD5-4A2A-86EE-CFD7E241EC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12038"/>
          <a:stretch/>
        </p:blipFill>
        <p:spPr>
          <a:xfrm>
            <a:off x="457200" y="566707"/>
            <a:ext cx="8229600" cy="4267200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73DEEB42-4D3F-4AC3-AB80-ED3432142C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3280428" y="1293304"/>
            <a:ext cx="5265355" cy="33396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49F7CAA-9C22-4F60-8F66-E4C0F8A397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8" y="1477394"/>
            <a:ext cx="3326411" cy="3326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D93B5-3AE2-4AB9-AC41-D8584464F6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82" y="-476250"/>
            <a:ext cx="4572000" cy="24160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17C463-6DE0-4F12-9F89-71A1D3597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2531" y="31305"/>
            <a:ext cx="2941469" cy="2271820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00735D51-46AC-4D0E-B024-168E87338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42" y="147078"/>
            <a:ext cx="1552357" cy="12658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029CDF-FCAB-4E6D-922C-EA8C7A8CC4C4}"/>
              </a:ext>
            </a:extLst>
          </p:cNvPr>
          <p:cNvSpPr txBox="1"/>
          <p:nvPr/>
        </p:nvSpPr>
        <p:spPr>
          <a:xfrm>
            <a:off x="4046205" y="1867691"/>
            <a:ext cx="3733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Em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nêu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những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do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dirty="0" err="1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gây</a:t>
            </a:r>
            <a:r>
              <a:rPr lang="en-US" altLang="zh-CN" sz="40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ra?</a:t>
            </a:r>
            <a:endParaRPr lang="en-US" sz="4000" dirty="0"/>
          </a:p>
        </p:txBody>
      </p:sp>
      <p:pic>
        <p:nvPicPr>
          <p:cNvPr id="6" name="图片 8">
            <a:extLst>
              <a:ext uri="{FF2B5EF4-FFF2-40B4-BE49-F238E27FC236}">
                <a16:creationId xmlns:a16="http://schemas.microsoft.com/office/drawing/2014/main" id="{201C3FA2-258F-4F14-9A4F-8DE31450F9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93" y="0"/>
            <a:ext cx="1693255" cy="105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353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9C975586-284A-4DA4-B030-EBCC844075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07" y="408828"/>
            <a:ext cx="8047986" cy="436534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CA36092-9498-4D3B-AEC8-B3891A594852}"/>
              </a:ext>
            </a:extLst>
          </p:cNvPr>
          <p:cNvSpPr/>
          <p:nvPr/>
        </p:nvSpPr>
        <p:spPr>
          <a:xfrm>
            <a:off x="3886200" y="2036659"/>
            <a:ext cx="58674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lnSpc>
                <a:spcPct val="80000"/>
              </a:lnSpc>
            </a:pPr>
            <a:r>
              <a:rPr lang="en-US" altLang="zh-CN" sz="4000" spc="600" dirty="0" err="1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Khởi</a:t>
            </a:r>
            <a:r>
              <a:rPr lang="en-US" altLang="zh-CN" sz="40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 </a:t>
            </a:r>
            <a:r>
              <a:rPr lang="en-US" altLang="zh-CN" sz="4000" spc="600" dirty="0" err="1">
                <a:ln w="12700">
                  <a:solidFill>
                    <a:srgbClr val="5A3312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động</a:t>
            </a:r>
            <a:endParaRPr lang="zh-CN" altLang="en-US" sz="4000" spc="600" dirty="0">
              <a:ln w="12700">
                <a:solidFill>
                  <a:srgbClr val="5A3312"/>
                </a:solidFill>
              </a:ln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SVN-Every Movie Every Night" panose="02000500000000000000" pitchFamily="2" charset="0"/>
              <a:ea typeface="汉仪铸字木头人W" panose="00020600040101010101" pitchFamily="18" charset="-122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582" y="6727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F052D1B-E9E1-442C-917D-96F10D43AC9E}"/>
              </a:ext>
            </a:extLst>
          </p:cNvPr>
          <p:cNvSpPr txBox="1"/>
          <p:nvPr/>
        </p:nvSpPr>
        <p:spPr>
          <a:xfrm>
            <a:off x="8153400" y="0"/>
            <a:ext cx="9348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Diệu Hiền</a:t>
            </a:r>
            <a:endParaRPr lang="en-US" dirty="0">
              <a:ln w="0"/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08E5C1-E927-46D7-8E04-707B2A78FE82}"/>
              </a:ext>
            </a:extLst>
          </p:cNvPr>
          <p:cNvSpPr txBox="1"/>
          <p:nvPr/>
        </p:nvSpPr>
        <p:spPr>
          <a:xfrm>
            <a:off x="0" y="-10886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713A2C-9515-42EA-AB50-C77133EECE50}"/>
              </a:ext>
            </a:extLst>
          </p:cNvPr>
          <p:cNvSpPr txBox="1"/>
          <p:nvPr/>
        </p:nvSpPr>
        <p:spPr>
          <a:xfrm>
            <a:off x="7848600" y="4774168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4" name="图片 8">
            <a:extLst>
              <a:ext uri="{FF2B5EF4-FFF2-40B4-BE49-F238E27FC236}">
                <a16:creationId xmlns:a16="http://schemas.microsoft.com/office/drawing/2014/main" id="{63165ABF-B295-4532-B058-1351B8E19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图片 8">
            <a:extLst>
              <a:ext uri="{FF2B5EF4-FFF2-40B4-BE49-F238E27FC236}">
                <a16:creationId xmlns:a16="http://schemas.microsoft.com/office/drawing/2014/main" id="{4A129438-7F8A-49E2-B735-8DAB35007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8">
            <a:extLst>
              <a:ext uri="{FF2B5EF4-FFF2-40B4-BE49-F238E27FC236}">
                <a16:creationId xmlns:a16="http://schemas.microsoft.com/office/drawing/2014/main" id="{7BAFC257-1183-46B5-893F-BAF3D2BF8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9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393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5" y="819150"/>
            <a:ext cx="8094167" cy="3733800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五角星 13"/>
          <p:cNvSpPr/>
          <p:nvPr/>
        </p:nvSpPr>
        <p:spPr>
          <a:xfrm>
            <a:off x="8245338" y="414328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五角星 17"/>
          <p:cNvSpPr/>
          <p:nvPr/>
        </p:nvSpPr>
        <p:spPr>
          <a:xfrm>
            <a:off x="7641386" y="42268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五角星 18"/>
          <p:cNvSpPr/>
          <p:nvPr/>
        </p:nvSpPr>
        <p:spPr>
          <a:xfrm>
            <a:off x="7010400" y="43630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6" descr="Tháp truyền hình ở TP Nam Định đổ sập. Ảnh: Trọng Nghiệp.">
            <a:extLst>
              <a:ext uri="{FF2B5EF4-FFF2-40B4-BE49-F238E27FC236}">
                <a16:creationId xmlns:a16="http://schemas.microsoft.com/office/drawing/2014/main" id="{3B7915AC-B475-4ABF-8C09-58FE90EC4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880" y="2876550"/>
            <a:ext cx="2133599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5">
            <a:extLst>
              <a:ext uri="{FF2B5EF4-FFF2-40B4-BE49-F238E27FC236}">
                <a16:creationId xmlns:a16="http://schemas.microsoft.com/office/drawing/2014/main" id="{B67EF897-1A92-4B03-A29C-8AB229D2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692420"/>
            <a:ext cx="2215703" cy="1918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Tac hai cua bao(2)">
            <a:extLst>
              <a:ext uri="{FF2B5EF4-FFF2-40B4-BE49-F238E27FC236}">
                <a16:creationId xmlns:a16="http://schemas.microsoft.com/office/drawing/2014/main" id="{520A832C-8756-47D9-A6E4-316F6BE9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86" y="2880758"/>
            <a:ext cx="2059396" cy="181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HouseDestroy400">
            <a:extLst>
              <a:ext uri="{FF2B5EF4-FFF2-40B4-BE49-F238E27FC236}">
                <a16:creationId xmlns:a16="http://schemas.microsoft.com/office/drawing/2014/main" id="{38800F23-7DBD-4864-BD61-00732BB78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6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39" y="934830"/>
            <a:ext cx="2215703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Administrator\My Documents\My Music\Baolu-cf9d6.jpg">
            <a:extLst>
              <a:ext uri="{FF2B5EF4-FFF2-40B4-BE49-F238E27FC236}">
                <a16:creationId xmlns:a16="http://schemas.microsoft.com/office/drawing/2014/main" id="{CB271EC2-FDD7-4049-BFD5-10F3196BC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453" y="676352"/>
            <a:ext cx="2572808" cy="1868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Tac hai cua bao">
            <a:extLst>
              <a:ext uri="{FF2B5EF4-FFF2-40B4-BE49-F238E27FC236}">
                <a16:creationId xmlns:a16="http://schemas.microsoft.com/office/drawing/2014/main" id="{D099D985-2616-46E8-A018-265DF06A3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772151"/>
            <a:ext cx="1891114" cy="167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C0C00B20-1002-47C1-B59E-D3DC29138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64" y="2794957"/>
            <a:ext cx="1996938" cy="198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D1C29F7-5883-47BD-897A-16F730B7139E}"/>
              </a:ext>
            </a:extLst>
          </p:cNvPr>
          <p:cNvSpPr txBox="1"/>
          <p:nvPr/>
        </p:nvSpPr>
        <p:spPr>
          <a:xfrm>
            <a:off x="2200337" y="107644"/>
            <a:ext cx="4685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3200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3200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do </a:t>
            </a:r>
            <a:r>
              <a:rPr lang="en-US" altLang="zh-CN" sz="3200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3200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gây</a:t>
            </a:r>
            <a:r>
              <a:rPr lang="en-US" altLang="zh-CN" sz="3200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ra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34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4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96E6A184-6391-44D4-897D-CD0B6F195D8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37" y="498303"/>
            <a:ext cx="8049726" cy="42832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B050962-20AC-4E30-8062-591B44F6D7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3278928" y="859708"/>
            <a:ext cx="5505635" cy="3492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30D17241-17A1-4D01-9035-E2D5369C8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 bwMode="auto">
          <a:xfrm>
            <a:off x="3126528" y="859708"/>
            <a:ext cx="5265355" cy="33396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7" y="1577864"/>
            <a:ext cx="2406891" cy="3360974"/>
          </a:xfrm>
          <a:prstGeom prst="rect">
            <a:avLst/>
          </a:prstGeom>
        </p:spPr>
      </p:pic>
      <p:sp>
        <p:nvSpPr>
          <p:cNvPr id="12" name="标题 10241">
            <a:extLst>
              <a:ext uri="{FF2B5EF4-FFF2-40B4-BE49-F238E27FC236}">
                <a16:creationId xmlns:a16="http://schemas.microsoft.com/office/drawing/2014/main" id="{278DC831-64E8-4A15-95AA-2BA800185665}"/>
              </a:ext>
            </a:extLst>
          </p:cNvPr>
          <p:cNvSpPr txBox="1">
            <a:spLocks noChangeArrowheads="1"/>
          </p:cNvSpPr>
          <p:nvPr/>
        </p:nvSpPr>
        <p:spPr>
          <a:xfrm>
            <a:off x="3618399" y="2268140"/>
            <a:ext cx="4281611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nêu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một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số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biện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pháp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zh-CN" altLang="en-US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？</a:t>
            </a:r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id="{523D3A7F-347A-4694-B1C7-1367FD8BD6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1C8E8AED-BE74-4658-B55B-9EB63B705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59150B1A-5644-4B7F-AEDC-C7F72E1334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873" y="53490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C137FDF1-1B34-4E84-97B3-D191A80A78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78" y="31624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C7009F83-4EA7-4667-9A8C-B9283B3E0F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17" y="4376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ABB601A2-0B57-42F7-8B70-F3E8A595FF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88" y="3105150"/>
            <a:ext cx="17145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43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>
            <a:extLst>
              <a:ext uri="{FF2B5EF4-FFF2-40B4-BE49-F238E27FC236}">
                <a16:creationId xmlns:a16="http://schemas.microsoft.com/office/drawing/2014/main" id="{37945964-B122-4557-8068-C6C66C65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B67DCC9E-DAC6-491A-AF32-FBD9DF0A8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EAA51EA-EB77-4051-997E-A36D3CE1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7CDE1198-A28C-4BFA-8495-FFE0C6332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644" y="3028950"/>
            <a:ext cx="2390604" cy="2390604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CE0EDFA-32B5-44A7-8DC1-0614882B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80" y="1157556"/>
            <a:ext cx="2822903" cy="1871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1279362483-4">
            <a:extLst>
              <a:ext uri="{FF2B5EF4-FFF2-40B4-BE49-F238E27FC236}">
                <a16:creationId xmlns:a16="http://schemas.microsoft.com/office/drawing/2014/main" id="{F8A0DBC3-C5B6-4E50-AFCF-269F3CDC6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62" y="3257550"/>
            <a:ext cx="2849942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15605_167bao2">
            <a:extLst>
              <a:ext uri="{FF2B5EF4-FFF2-40B4-BE49-F238E27FC236}">
                <a16:creationId xmlns:a16="http://schemas.microsoft.com/office/drawing/2014/main" id="{68CCC142-DD0A-44A5-817F-7307352C0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996" y="1066157"/>
            <a:ext cx="2663619" cy="196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b1">
            <a:extLst>
              <a:ext uri="{FF2B5EF4-FFF2-40B4-BE49-F238E27FC236}">
                <a16:creationId xmlns:a16="http://schemas.microsoft.com/office/drawing/2014/main" id="{F98396B2-1151-4659-BF5B-2EA443F52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65" y="528969"/>
            <a:ext cx="2467670" cy="1564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C5127AD-9594-4435-8B88-D2DD2B81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352" y="2190750"/>
            <a:ext cx="2520362" cy="1564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标题 10241">
            <a:extLst>
              <a:ext uri="{FF2B5EF4-FFF2-40B4-BE49-F238E27FC236}">
                <a16:creationId xmlns:a16="http://schemas.microsoft.com/office/drawing/2014/main" id="{3AE6B131-F1CC-45BF-B308-8443D01AFFA8}"/>
              </a:ext>
            </a:extLst>
          </p:cNvPr>
          <p:cNvSpPr txBox="1">
            <a:spLocks noChangeArrowheads="1"/>
          </p:cNvSpPr>
          <p:nvPr/>
        </p:nvSpPr>
        <p:spPr>
          <a:xfrm>
            <a:off x="3231352" y="4007312"/>
            <a:ext cx="4281611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Nêu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biện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pháp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zh-CN" altLang="en-US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trong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từng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hình</a:t>
            </a:r>
            <a:endParaRPr lang="zh-CN" altLang="en-US" sz="2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125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>
            <a:extLst>
              <a:ext uri="{FF2B5EF4-FFF2-40B4-BE49-F238E27FC236}">
                <a16:creationId xmlns:a16="http://schemas.microsoft.com/office/drawing/2014/main" id="{37945964-B122-4557-8068-C6C66C65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B67DCC9E-DAC6-491A-AF32-FBD9DF0A8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EAA51EA-EB77-4051-997E-A36D3CE1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CE0EDFA-32B5-44A7-8DC1-0614882B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00" y="1425228"/>
            <a:ext cx="2663619" cy="1871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1279362483-4">
            <a:extLst>
              <a:ext uri="{FF2B5EF4-FFF2-40B4-BE49-F238E27FC236}">
                <a16:creationId xmlns:a16="http://schemas.microsoft.com/office/drawing/2014/main" id="{F8A0DBC3-C5B6-4E50-AFCF-269F3CDC6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260" y="3440047"/>
            <a:ext cx="2520362" cy="159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15605_167bao2">
            <a:extLst>
              <a:ext uri="{FF2B5EF4-FFF2-40B4-BE49-F238E27FC236}">
                <a16:creationId xmlns:a16="http://schemas.microsoft.com/office/drawing/2014/main" id="{68CCC142-DD0A-44A5-817F-7307352C0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697" y="1517583"/>
            <a:ext cx="2663619" cy="181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b1">
            <a:extLst>
              <a:ext uri="{FF2B5EF4-FFF2-40B4-BE49-F238E27FC236}">
                <a16:creationId xmlns:a16="http://schemas.microsoft.com/office/drawing/2014/main" id="{F98396B2-1151-4659-BF5B-2EA443F52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623" y="400934"/>
            <a:ext cx="2467670" cy="1564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C5127AD-9594-4435-8B88-D2DD2B81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883" y="3440046"/>
            <a:ext cx="2520362" cy="159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标题 10241">
            <a:extLst>
              <a:ext uri="{FF2B5EF4-FFF2-40B4-BE49-F238E27FC236}">
                <a16:creationId xmlns:a16="http://schemas.microsoft.com/office/drawing/2014/main" id="{3AE6B131-F1CC-45BF-B308-8443D01AFFA8}"/>
              </a:ext>
            </a:extLst>
          </p:cNvPr>
          <p:cNvSpPr txBox="1">
            <a:spLocks noChangeArrowheads="1"/>
          </p:cNvSpPr>
          <p:nvPr/>
        </p:nvSpPr>
        <p:spPr>
          <a:xfrm>
            <a:off x="3533831" y="2400740"/>
            <a:ext cx="2220104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Biện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pháp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2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endParaRPr lang="zh-CN" altLang="en-US" sz="2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sp>
        <p:nvSpPr>
          <p:cNvPr id="13" name="标题 10241">
            <a:extLst>
              <a:ext uri="{FF2B5EF4-FFF2-40B4-BE49-F238E27FC236}">
                <a16:creationId xmlns:a16="http://schemas.microsoft.com/office/drawing/2014/main" id="{F63BEA9C-1D89-4C05-B8DC-F0A845E407A1}"/>
              </a:ext>
            </a:extLst>
          </p:cNvPr>
          <p:cNvSpPr txBox="1">
            <a:spLocks noChangeArrowheads="1"/>
          </p:cNvSpPr>
          <p:nvPr/>
        </p:nvSpPr>
        <p:spPr>
          <a:xfrm>
            <a:off x="840208" y="764524"/>
            <a:ext cx="2220104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Chặt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nhánh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cây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7A13428B-E772-4C28-A090-523450B9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-250615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标题 10241">
            <a:extLst>
              <a:ext uri="{FF2B5EF4-FFF2-40B4-BE49-F238E27FC236}">
                <a16:creationId xmlns:a16="http://schemas.microsoft.com/office/drawing/2014/main" id="{19231200-7B3B-48B1-A715-850FB75C8123}"/>
              </a:ext>
            </a:extLst>
          </p:cNvPr>
          <p:cNvSpPr txBox="1">
            <a:spLocks noChangeArrowheads="1"/>
          </p:cNvSpPr>
          <p:nvPr/>
        </p:nvSpPr>
        <p:spPr>
          <a:xfrm>
            <a:off x="-152400" y="4075366"/>
            <a:ext cx="2220104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Giữ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đê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điều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sp>
        <p:nvSpPr>
          <p:cNvPr id="22" name="标题 10241">
            <a:extLst>
              <a:ext uri="{FF2B5EF4-FFF2-40B4-BE49-F238E27FC236}">
                <a16:creationId xmlns:a16="http://schemas.microsoft.com/office/drawing/2014/main" id="{19131BB8-C1B2-4DBE-A085-45E277BE1942}"/>
              </a:ext>
            </a:extLst>
          </p:cNvPr>
          <p:cNvSpPr txBox="1">
            <a:spLocks noChangeArrowheads="1"/>
          </p:cNvSpPr>
          <p:nvPr/>
        </p:nvSpPr>
        <p:spPr>
          <a:xfrm>
            <a:off x="7193740" y="4109674"/>
            <a:ext cx="1967115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Sơ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tán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nhân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dân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đến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nơi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an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toàn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sp>
        <p:nvSpPr>
          <p:cNvPr id="23" name="标题 10241">
            <a:extLst>
              <a:ext uri="{FF2B5EF4-FFF2-40B4-BE49-F238E27FC236}">
                <a16:creationId xmlns:a16="http://schemas.microsoft.com/office/drawing/2014/main" id="{487C8F11-EA12-4162-945D-58BD6ED88BCB}"/>
              </a:ext>
            </a:extLst>
          </p:cNvPr>
          <p:cNvSpPr txBox="1">
            <a:spLocks noChangeArrowheads="1"/>
          </p:cNvSpPr>
          <p:nvPr/>
        </p:nvSpPr>
        <p:spPr>
          <a:xfrm>
            <a:off x="6401212" y="855247"/>
            <a:ext cx="2220104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Chằng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,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gia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cố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cửa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sp>
        <p:nvSpPr>
          <p:cNvPr id="24" name="标题 10241">
            <a:extLst>
              <a:ext uri="{FF2B5EF4-FFF2-40B4-BE49-F238E27FC236}">
                <a16:creationId xmlns:a16="http://schemas.microsoft.com/office/drawing/2014/main" id="{F185E237-D790-4B79-99B9-A36128D20B6F}"/>
              </a:ext>
            </a:extLst>
          </p:cNvPr>
          <p:cNvSpPr txBox="1">
            <a:spLocks noChangeArrowheads="1"/>
          </p:cNvSpPr>
          <p:nvPr/>
        </p:nvSpPr>
        <p:spPr>
          <a:xfrm>
            <a:off x="3257219" y="-114646"/>
            <a:ext cx="2220104" cy="6072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Neo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đậu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tàu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thuyền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4144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/>
      <p:bldP spid="18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55AA7A3-8A4D-4C42-A9F3-ED79E26400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12038"/>
          <a:stretch/>
        </p:blipFill>
        <p:spPr>
          <a:xfrm>
            <a:off x="457200" y="566707"/>
            <a:ext cx="8229600" cy="4267200"/>
          </a:xfrm>
          <a:prstGeom prst="rect">
            <a:avLst/>
          </a:prstGeom>
        </p:spPr>
      </p:pic>
      <p:sp>
        <p:nvSpPr>
          <p:cNvPr id="16" name="圆角矩形 40"/>
          <p:cNvSpPr/>
          <p:nvPr/>
        </p:nvSpPr>
        <p:spPr>
          <a:xfrm>
            <a:off x="2730863" y="438150"/>
            <a:ext cx="5727337" cy="4267200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>
              <a:alpha val="58000"/>
            </a:schemeClr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68C1CFF3-DE36-4E6A-A57D-60CC65479F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277" y="2140660"/>
            <a:ext cx="3024028" cy="34513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14CD04-524F-430C-AC48-4F0405A05F61}"/>
              </a:ext>
            </a:extLst>
          </p:cNvPr>
          <p:cNvSpPr txBox="1"/>
          <p:nvPr/>
        </p:nvSpPr>
        <p:spPr>
          <a:xfrm>
            <a:off x="3083618" y="819150"/>
            <a:ext cx="5263969" cy="452431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just"/>
            <a: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Các hiện tương dông, bão gây thiệt hại rất nhiều về nhà cửa. Cơn bão càng lớn, thiệt hại về người và của càng nhiều. </a:t>
            </a:r>
            <a:endParaRPr lang="en-US" sz="2400" b="0" i="0" dirty="0">
              <a:solidFill>
                <a:srgbClr val="00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</a:endParaRP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Bão thường làm gãy đổ cây cối, làm nhà cửa bị hư hại. </a:t>
            </a:r>
            <a:endParaRPr lang="en-US" sz="2400" b="0" i="0" dirty="0">
              <a:solidFill>
                <a:srgbClr val="00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</a:endParaRP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Bão t</a:t>
            </a:r>
            <a:r>
              <a:rPr lang="en-US" sz="240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ố</a:t>
            </a:r>
            <a: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 có lốc có thể cuốn bay người, nhà cửa, làm gãy, đổ cây cối, gây thiệt hại về mùa màng, gây tai nạn cho máy bay, tàu thuyền</a:t>
            </a:r>
            <a:r>
              <a:rPr lang="en-US" sz="240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 </a:t>
            </a:r>
            <a:br>
              <a:rPr lang="vi-VN" sz="2400" b="0" i="0" dirty="0">
                <a:solidFill>
                  <a:srgbClr val="00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</a:br>
            <a:endParaRPr lang="en-US" sz="2400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1131AE-8B0B-4D80-A85E-84512AE1DD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787" y="-97884"/>
            <a:ext cx="1548986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9A7CB4E6-9802-43CF-AFC4-38853D42F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788" y="-68632"/>
            <a:ext cx="1548985" cy="9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2C1C85D1-A83D-44CA-9C27-04EB469F1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8" y="149331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741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53" y="1502743"/>
            <a:ext cx="2746170" cy="3335743"/>
          </a:xfrm>
          <a:prstGeom prst="rect">
            <a:avLst/>
          </a:prstGeom>
        </p:spPr>
      </p:pic>
      <p:pic>
        <p:nvPicPr>
          <p:cNvPr id="5" name="图片 21">
            <a:extLst>
              <a:ext uri="{FF2B5EF4-FFF2-40B4-BE49-F238E27FC236}">
                <a16:creationId xmlns:a16="http://schemas.microsoft.com/office/drawing/2014/main" id="{D0E422C6-D3B6-4B71-8890-92ABF9584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786" y="-131605"/>
            <a:ext cx="5775348" cy="5406709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EC71EE9E-A93C-4DD5-A3EF-8F5E147F17EB}"/>
              </a:ext>
            </a:extLst>
          </p:cNvPr>
          <p:cNvSpPr/>
          <p:nvPr/>
        </p:nvSpPr>
        <p:spPr>
          <a:xfrm>
            <a:off x="5632066" y="1123950"/>
            <a:ext cx="33504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nêu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thêm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một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số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biện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pháp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mà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em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biết</a:t>
            </a:r>
            <a:r>
              <a:rPr lang="en-US" altLang="zh-CN" sz="4000" b="1" dirty="0">
                <a:solidFill>
                  <a:srgbClr val="00206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.</a:t>
            </a:r>
            <a:endParaRPr lang="zh-CN" altLang="en-US" sz="4000" b="1" dirty="0">
              <a:solidFill>
                <a:srgbClr val="00206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6" name="图片 8">
            <a:extLst>
              <a:ext uri="{FF2B5EF4-FFF2-40B4-BE49-F238E27FC236}">
                <a16:creationId xmlns:a16="http://schemas.microsoft.com/office/drawing/2014/main" id="{1413385C-D808-47DE-AA4F-E1449FE25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44" y="637142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B5D79F5A-CB66-4C53-827C-3EBB7162F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59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F3F613-0670-4549-BA70-1CA79CE02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-599462"/>
            <a:ext cx="4572000" cy="2416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2BD6A4-72D2-42C9-A6EB-D5BCD1245B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6534" y="499085"/>
            <a:ext cx="2941469" cy="2255119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57E6B166-BE1C-407C-98AD-E58C782A30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49" y="143720"/>
            <a:ext cx="1552357" cy="110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5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650" y="705810"/>
            <a:ext cx="4586977" cy="4586977"/>
          </a:xfrm>
          <a:prstGeom prst="rect">
            <a:avLst/>
          </a:prstGeom>
        </p:spPr>
      </p:pic>
      <p:sp>
        <p:nvSpPr>
          <p:cNvPr id="5" name="Oval 2">
            <a:extLst>
              <a:ext uri="{FF2B5EF4-FFF2-40B4-BE49-F238E27FC236}">
                <a16:creationId xmlns:a16="http://schemas.microsoft.com/office/drawing/2014/main" id="{89510CDC-0434-4B1E-80AE-88ACFEE92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13299"/>
            <a:ext cx="1600200" cy="1765300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ACCF446F-607E-402D-B5A5-27ACA124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45" y="896562"/>
            <a:ext cx="129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Theo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dõi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bản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tin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thời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tiết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B9179609-98B4-4B1B-83EE-93ACC9E7B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16649"/>
            <a:ext cx="1676400" cy="1765300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2E39C9E5-0C27-44B7-8657-CF88405F7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26" y="2248361"/>
            <a:ext cx="121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Tìm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nơi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trú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ẩn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an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toàn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89D4BC74-B997-4E0D-B79C-56FE37D90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562" y="3175513"/>
            <a:ext cx="1779638" cy="1832614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6F8258FB-92CE-476D-8ECD-E32417C2F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577149"/>
            <a:ext cx="1600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Đề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phòng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khan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hiếm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thức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ăn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600B3ECA-915E-43B6-B43C-1AB83F473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259649"/>
            <a:ext cx="1676400" cy="1765300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2FAD2F3A-9B06-4913-9004-FB1E38425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462" y="3686188"/>
            <a:ext cx="1447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Tìm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cách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   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bảo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vệ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   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nhà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cửa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B25E6A2E-65B5-4F96-9BE0-998F3F2E1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489712"/>
            <a:ext cx="1600200" cy="1693811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2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bg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A4B62588-C817-42AD-AFF0-E115A810E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891349"/>
            <a:ext cx="15240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Không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ra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khơi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khi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có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bão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5" name="Oval 12">
            <a:extLst>
              <a:ext uri="{FF2B5EF4-FFF2-40B4-BE49-F238E27FC236}">
                <a16:creationId xmlns:a16="http://schemas.microsoft.com/office/drawing/2014/main" id="{2A5850AD-07BC-4568-950E-BAAEBEF83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302262"/>
            <a:ext cx="1600200" cy="1589087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8A10A748-00BD-4D3D-8ED9-BB1069446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671" y="1677730"/>
            <a:ext cx="137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 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Phát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cành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cây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7" name="Oval 14">
            <a:extLst>
              <a:ext uri="{FF2B5EF4-FFF2-40B4-BE49-F238E27FC236}">
                <a16:creationId xmlns:a16="http://schemas.microsoft.com/office/drawing/2014/main" id="{465559FC-081F-45DC-A83F-C197D8650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51324"/>
            <a:ext cx="1600200" cy="1765300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CE8BC8C-64A6-482C-9951-49F97C36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519" y="421149"/>
            <a:ext cx="114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Đắp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đê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chắn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lũ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9" name="Oval 16">
            <a:extLst>
              <a:ext uri="{FF2B5EF4-FFF2-40B4-BE49-F238E27FC236}">
                <a16:creationId xmlns:a16="http://schemas.microsoft.com/office/drawing/2014/main" id="{C517E5FE-5ADD-49E3-B663-6FC5DF3AA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737"/>
            <a:ext cx="1524000" cy="1681162"/>
          </a:xfrm>
          <a:prstGeom prst="ellipse">
            <a:avLst/>
          </a:prstGeom>
          <a:solidFill>
            <a:srgbClr val="FF66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033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415AB62F-25C9-460C-A6D3-C0CCE560C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4832" y="298167"/>
            <a:ext cx="1295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Cần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cắt</a:t>
            </a:r>
            <a:r>
              <a:rPr lang="en-US" altLang="en-US" sz="2400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điện</a:t>
            </a:r>
            <a:endParaRPr lang="en-AU" altLang="en-US" sz="2400" dirty="0">
              <a:solidFill>
                <a:srgbClr val="FFFF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1" name="Oval 18">
            <a:extLst>
              <a:ext uri="{FF2B5EF4-FFF2-40B4-BE49-F238E27FC236}">
                <a16:creationId xmlns:a16="http://schemas.microsoft.com/office/drawing/2014/main" id="{57ECE887-7210-43FB-B853-55BA52C07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0481" y="1083136"/>
            <a:ext cx="2667000" cy="2606675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</a:t>
            </a:r>
            <a:r>
              <a:rPr lang="en-US" altLang="en-US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ộ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s</a:t>
            </a:r>
            <a:r>
              <a:rPr lang="en-US" altLang="en-US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ố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cách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phòng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</a:t>
            </a:r>
            <a:r>
              <a:rPr lang="en-US" altLang="en-US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ố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ng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bão</a:t>
            </a:r>
            <a:endParaRPr lang="en-US" altLang="en-US" sz="3600" dirty="0">
              <a:solidFill>
                <a:srgbClr val="002060"/>
              </a:solidFill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8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ature, shore&#10;&#10;Description automatically generated">
            <a:extLst>
              <a:ext uri="{FF2B5EF4-FFF2-40B4-BE49-F238E27FC236}">
                <a16:creationId xmlns:a16="http://schemas.microsoft.com/office/drawing/2014/main" id="{1ABDBA76-57EE-4764-A5DD-1B217726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57" y="1484346"/>
            <a:ext cx="7902225" cy="3022012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6" y="1429186"/>
            <a:ext cx="8094167" cy="3077172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五角星 13"/>
          <p:cNvSpPr/>
          <p:nvPr/>
        </p:nvSpPr>
        <p:spPr>
          <a:xfrm>
            <a:off x="2300602" y="123868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" name="五角星 17"/>
          <p:cNvSpPr/>
          <p:nvPr/>
        </p:nvSpPr>
        <p:spPr>
          <a:xfrm>
            <a:off x="1696650" y="124704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五角星 18"/>
          <p:cNvSpPr/>
          <p:nvPr/>
        </p:nvSpPr>
        <p:spPr>
          <a:xfrm>
            <a:off x="1065664" y="1260664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C15B2D86-483C-4C28-BB6A-BE70606294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869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AFA4651-D343-47DC-AABA-B85A6E016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44" y="637142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F67C73EC-E42D-4281-ABC4-8D7EC81DBB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56" y="3083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5055CC0E-97C3-4A26-B073-199FFCB1C5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65" y="-1175931"/>
            <a:ext cx="3326839" cy="3087160"/>
          </a:xfrm>
          <a:prstGeom prst="rect">
            <a:avLst/>
          </a:prstGeom>
        </p:spPr>
      </p:pic>
      <p:sp>
        <p:nvSpPr>
          <p:cNvPr id="16" name="文本框 22">
            <a:extLst>
              <a:ext uri="{FF2B5EF4-FFF2-40B4-BE49-F238E27FC236}">
                <a16:creationId xmlns:a16="http://schemas.microsoft.com/office/drawing/2014/main" id="{7645D4FA-1FEB-4D9E-8AA5-5A10477F438A}"/>
              </a:ext>
            </a:extLst>
          </p:cNvPr>
          <p:cNvSpPr txBox="1"/>
          <p:nvPr/>
        </p:nvSpPr>
        <p:spPr>
          <a:xfrm>
            <a:off x="4934821" y="444251"/>
            <a:ext cx="196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Bạn</a:t>
            </a:r>
            <a:r>
              <a:rPr kumimoji="0" lang="en-US" altLang="zh-CN" sz="2800" b="1" i="0" u="none" strike="noStrike" kern="1200" cap="none" spc="0" normalizeH="0" noProof="0" dirty="0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có</a:t>
            </a:r>
            <a:r>
              <a:rPr kumimoji="0" lang="en-US" altLang="zh-CN" sz="2800" b="1" i="0" u="none" strike="noStrike" kern="1200" cap="none" spc="0" normalizeH="0" noProof="0" dirty="0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biết</a:t>
            </a:r>
            <a:r>
              <a:rPr kumimoji="0" lang="en-US" altLang="zh-CN" sz="2800" b="1" i="0" u="none" strike="noStrike" kern="1200" cap="none" spc="0" normalizeH="0" noProof="0" dirty="0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effectLst/>
                <a:uLnTx/>
                <a:uFillTx/>
                <a:latin typeface="#9Slide03 AmpleSoft Bold" panose="02000000000000000000" pitchFamily="2" charset="0"/>
                <a:ea typeface="华文新魏" panose="02010800040101010101" pitchFamily="2" charset="-122"/>
                <a:cs typeface="+mn-cs"/>
              </a:rPr>
              <a:t>?</a:t>
            </a:r>
            <a:endParaRPr kumimoji="0" lang="zh-CN" altLang="en-US" sz="2800" b="1" i="0" u="none" strike="noStrike" kern="1200" cap="none" spc="0" normalizeH="0" baseline="0" noProof="0" dirty="0">
              <a:ln>
                <a:solidFill>
                  <a:srgbClr val="5A3312"/>
                </a:solidFill>
              </a:ln>
              <a:solidFill>
                <a:srgbClr val="00CCFF"/>
              </a:solidFill>
              <a:effectLst/>
              <a:uLnTx/>
              <a:uFillTx/>
              <a:latin typeface="#9Slide03 AmpleSoft Bold" panose="02000000000000000000" pitchFamily="2" charset="0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7C3BF9-F8BA-4E56-86A2-EC12B5F2207F}"/>
              </a:ext>
            </a:extLst>
          </p:cNvPr>
          <p:cNvSpPr txBox="1"/>
          <p:nvPr/>
        </p:nvSpPr>
        <p:spPr>
          <a:xfrm>
            <a:off x="914400" y="2011265"/>
            <a:ext cx="5715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thường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hay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bão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Cơn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bão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càng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thiệt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hại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về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càng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Vì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vậy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cần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tích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cực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phòng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chống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bão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bằng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theo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dõi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bản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tiết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bảo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vệ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cửa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xuất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đề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phòng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khan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hiếm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thức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ăn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uống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đề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phòng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tai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nạn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do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bão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gây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ra. Khi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cần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mọi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phải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nơi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trú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ẩn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Ở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phố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cần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điện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Ở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vùng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biển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ngư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dân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nên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ra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khơi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lúc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gió</a:t>
            </a:r>
            <a:r>
              <a:rPr lang="en-US" altLang="en-US" sz="1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to.</a:t>
            </a:r>
            <a:endParaRPr lang="en-GB" altLang="en-US" sz="1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12" name="Picture 11" descr="A picture containing text, clock, vector graphics&#10;&#10;Description automatically generated">
            <a:extLst>
              <a:ext uri="{FF2B5EF4-FFF2-40B4-BE49-F238E27FC236}">
                <a16:creationId xmlns:a16="http://schemas.microsoft.com/office/drawing/2014/main" id="{57EACB5D-52B6-4738-AFD9-C5AF7A0ECA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41" b="97130" l="4000" r="95000">
                        <a14:foregroundMark x1="24111" y1="13241" x2="24111" y2="13241"/>
                        <a14:foregroundMark x1="12778" y1="8519" x2="26333" y2="17593"/>
                        <a14:foregroundMark x1="4222" y1="10926" x2="4222" y2="10926"/>
                        <a14:foregroundMark x1="24667" y1="3333" x2="24667" y2="3333"/>
                        <a14:foregroundMark x1="26667" y1="39537" x2="26667" y2="39537"/>
                        <a14:foregroundMark x1="26111" y1="29907" x2="26111" y2="29907"/>
                        <a14:foregroundMark x1="21889" y1="30278" x2="21889" y2="30278"/>
                        <a14:foregroundMark x1="18778" y1="31944" x2="19778" y2="31759"/>
                        <a14:foregroundMark x1="31778" y1="29352" x2="30111" y2="36296"/>
                        <a14:foregroundMark x1="20444" y1="32222" x2="28889" y2="36019"/>
                        <a14:foregroundMark x1="25778" y1="38148" x2="21556" y2="42500"/>
                        <a14:foregroundMark x1="31444" y1="67130" x2="38333" y2="65185"/>
                        <a14:foregroundMark x1="40889" y1="76389" x2="44667" y2="76759"/>
                        <a14:foregroundMark x1="41111" y1="87963" x2="43778" y2="84352"/>
                        <a14:foregroundMark x1="87556" y1="60000" x2="92889" y2="58796"/>
                        <a14:foregroundMark x1="90667" y1="50556" x2="90667" y2="50556"/>
                        <a14:foregroundMark x1="93778" y1="51852" x2="93778" y2="51852"/>
                        <a14:foregroundMark x1="94111" y1="51481" x2="94111" y2="51481"/>
                        <a14:foregroundMark x1="92333" y1="45000" x2="95222" y2="46759"/>
                        <a14:foregroundMark x1="67000" y1="90741" x2="67667" y2="93333"/>
                        <a14:foregroundMark x1="61667" y1="97130" x2="61667" y2="97130"/>
                        <a14:foregroundMark x1="29222" y1="28704" x2="28444" y2="33426"/>
                        <a14:foregroundMark x1="31222" y1="27500" x2="31778" y2="31759"/>
                        <a14:foregroundMark x1="28889" y1="37870" x2="30444" y2="41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787" y="1013119"/>
            <a:ext cx="3165689" cy="369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8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4" grpId="0" animBg="1"/>
      <p:bldP spid="18" grpId="0" animBg="1"/>
      <p:bldP spid="19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349" y="537962"/>
            <a:ext cx="1395234" cy="1306177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5475104" y="1043285"/>
            <a:ext cx="2449696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90600" y="1029666"/>
            <a:ext cx="2462897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五角星 27"/>
          <p:cNvSpPr/>
          <p:nvPr/>
        </p:nvSpPr>
        <p:spPr>
          <a:xfrm>
            <a:off x="2569630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五角星 28"/>
          <p:cNvSpPr/>
          <p:nvPr/>
        </p:nvSpPr>
        <p:spPr>
          <a:xfrm>
            <a:off x="1965678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五角星 29"/>
          <p:cNvSpPr/>
          <p:nvPr/>
        </p:nvSpPr>
        <p:spPr>
          <a:xfrm>
            <a:off x="1334692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五角星 30"/>
          <p:cNvSpPr/>
          <p:nvPr/>
        </p:nvSpPr>
        <p:spPr>
          <a:xfrm>
            <a:off x="7097011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五角星 31"/>
          <p:cNvSpPr/>
          <p:nvPr/>
        </p:nvSpPr>
        <p:spPr>
          <a:xfrm>
            <a:off x="6493059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五角星 32"/>
          <p:cNvSpPr/>
          <p:nvPr/>
        </p:nvSpPr>
        <p:spPr>
          <a:xfrm>
            <a:off x="5862073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990600" y="1975756"/>
            <a:ext cx="1361301" cy="274515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0498" y="1626754"/>
            <a:ext cx="1567970" cy="3123445"/>
          </a:xfrm>
          <a:prstGeom prst="rect">
            <a:avLst/>
          </a:prstGeom>
        </p:spPr>
      </p:pic>
      <p:sp>
        <p:nvSpPr>
          <p:cNvPr id="20" name="矩形 23">
            <a:extLst>
              <a:ext uri="{FF2B5EF4-FFF2-40B4-BE49-F238E27FC236}">
                <a16:creationId xmlns:a16="http://schemas.microsoft.com/office/drawing/2014/main" id="{0DC48B21-B115-4C33-A5A9-97604D3C88E0}"/>
              </a:ext>
            </a:extLst>
          </p:cNvPr>
          <p:cNvSpPr/>
          <p:nvPr/>
        </p:nvSpPr>
        <p:spPr>
          <a:xfrm>
            <a:off x="3912509" y="717636"/>
            <a:ext cx="11345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mbrose" panose="02040603050506020204" pitchFamily="18" charset="0"/>
                <a:ea typeface="华康少女文字W5(P)" panose="040F0500000000000000" pitchFamily="82" charset="-122"/>
              </a:rPr>
              <a:t>02</a:t>
            </a:r>
            <a:endParaRPr lang="zh-CN" altLang="en-US" sz="6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Ambrose" panose="02040603050506020204" pitchFamily="18" charset="0"/>
              <a:ea typeface="华康少女文字W5(P)" panose="040F0500000000000000" pitchFamily="82" charset="-122"/>
            </a:endParaRP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5855A31A-2E03-4CEE-AF3C-31DF665CBEA1}"/>
              </a:ext>
            </a:extLst>
          </p:cNvPr>
          <p:cNvSpPr txBox="1">
            <a:spLocks/>
          </p:cNvSpPr>
          <p:nvPr/>
        </p:nvSpPr>
        <p:spPr>
          <a:xfrm>
            <a:off x="2030400" y="1854397"/>
            <a:ext cx="5181600" cy="152595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8800" dirty="0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VẬN DỤNG</a:t>
            </a:r>
            <a:endParaRPr lang="zh-CN" altLang="en-US" sz="8800" dirty="0">
              <a:solidFill>
                <a:schemeClr val="accent1"/>
              </a:solidFill>
              <a:latin typeface="SVN-Block" panose="02040603050506020204" pitchFamily="18" charset="0"/>
              <a:ea typeface="迷你简卡通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115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drawing of a house and trees&#10;&#10;Description automatically generated with low confidence">
            <a:extLst>
              <a:ext uri="{FF2B5EF4-FFF2-40B4-BE49-F238E27FC236}">
                <a16:creationId xmlns:a16="http://schemas.microsoft.com/office/drawing/2014/main" id="{1D464486-BA6D-419F-BFC4-3079B9B8740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30236"/>
            <a:ext cx="8001000" cy="3508413"/>
          </a:xfrm>
          <a:prstGeom prst="rect">
            <a:avLst/>
          </a:prstGeom>
        </p:spPr>
      </p:pic>
      <p:pic>
        <p:nvPicPr>
          <p:cNvPr id="36" name="Picture 35" descr="A drawing of a house&#10;&#10;Description automatically generated with medium confidence">
            <a:extLst>
              <a:ext uri="{FF2B5EF4-FFF2-40B4-BE49-F238E27FC236}">
                <a16:creationId xmlns:a16="http://schemas.microsoft.com/office/drawing/2014/main" id="{B84B2FFC-875C-4C9F-9874-3A04BD4441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632" l="4875" r="90000">
                        <a14:foregroundMark x1="22750" y1="30702" x2="18625" y2="71228"/>
                        <a14:foregroundMark x1="18625" y1="71228" x2="12937" y2="85263"/>
                        <a14:foregroundMark x1="12937" y1="85263" x2="8125" y2="87895"/>
                        <a14:foregroundMark x1="10938" y1="91228" x2="77813" y2="89123"/>
                        <a14:foregroundMark x1="80625" y1="25614" x2="71438" y2="58947"/>
                        <a14:foregroundMark x1="71438" y1="58947" x2="71313" y2="61228"/>
                        <a14:foregroundMark x1="81875" y1="39298" x2="82313" y2="42632"/>
                        <a14:foregroundMark x1="79313" y1="55789" x2="73063" y2="70877"/>
                        <a14:foregroundMark x1="73063" y1="70877" x2="73313" y2="71930"/>
                        <a14:foregroundMark x1="34563" y1="23158" x2="29063" y2="40000"/>
                        <a14:foregroundMark x1="11625" y1="51228" x2="5750" y2="74211"/>
                        <a14:foregroundMark x1="5750" y1="74211" x2="4875" y2="92632"/>
                        <a14:foregroundMark x1="4875" y1="92632" x2="6313" y2="92632"/>
                        <a14:foregroundMark x1="71875" y1="86491" x2="87500" y2="87368"/>
                        <a14:foregroundMark x1="87500" y1="87368" x2="88750" y2="87193"/>
                        <a14:foregroundMark x1="59688" y1="11579" x2="59688" y2="11579"/>
                        <a14:foregroundMark x1="78250" y1="72456" x2="78500" y2="74912"/>
                        <a14:foregroundMark x1="76000" y1="72632" x2="75563" y2="78070"/>
                        <a14:foregroundMark x1="71875" y1="71930" x2="70188" y2="79825"/>
                        <a14:foregroundMark x1="66000" y1="74035" x2="66000" y2="74035"/>
                        <a14:foregroundMark x1="88750" y1="71754" x2="86938" y2="74561"/>
                        <a14:foregroundMark x1="84688" y1="72456" x2="82000" y2="74912"/>
                        <a14:foregroundMark x1="83438" y1="78772" x2="82438" y2="81053"/>
                        <a14:foregroundMark x1="23563" y1="69474" x2="23563" y2="69474"/>
                        <a14:foregroundMark x1="25688" y1="71754" x2="25688" y2="71754"/>
                        <a14:foregroundMark x1="26375" y1="69649" x2="26375" y2="69649"/>
                        <a14:foregroundMark x1="24875" y1="67368" x2="24875" y2="67368"/>
                        <a14:foregroundMark x1="10938" y1="65965" x2="9250" y2="6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566" y="1330780"/>
            <a:ext cx="5181600" cy="3488466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B7AC50F-25EA-421F-9C53-9FF05633587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52" b="87316" l="6400" r="98300">
                        <a14:foregroundMark x1="19300" y1="2718" x2="59100" y2="17894"/>
                        <a14:foregroundMark x1="61000" y1="28992" x2="76500" y2="44281"/>
                        <a14:foregroundMark x1="57600" y1="32050" x2="64600" y2="50170"/>
                        <a14:foregroundMark x1="56200" y1="80068" x2="86700" y2="77010"/>
                        <a14:foregroundMark x1="86700" y1="77010" x2="91100" y2="72707"/>
                        <a14:foregroundMark x1="27200" y1="75425" x2="74400" y2="87316"/>
                        <a14:foregroundMark x1="50200" y1="19592" x2="64100" y2="50170"/>
                        <a14:foregroundMark x1="64100" y1="50170" x2="64300" y2="50510"/>
                        <a14:foregroundMark x1="63400" y1="41789" x2="64600" y2="42922"/>
                        <a14:foregroundMark x1="53600" y1="20385" x2="54300" y2="30351"/>
                        <a14:foregroundMark x1="96239" y1="71884" x2="96300" y2="73726"/>
                        <a14:foregroundMark x1="95500" y1="49604" x2="95597" y2="52513"/>
                        <a14:foregroundMark x1="96300" y1="73726" x2="96700" y2="74292"/>
                        <a14:foregroundMark x1="96700" y1="48584" x2="98100" y2="48584"/>
                        <a14:foregroundMark x1="98300" y1="76444" x2="98300" y2="76444"/>
                        <a14:foregroundMark x1="6400" y1="40997" x2="10700" y2="42356"/>
                        <a14:foregroundMark x1="22200" y1="2152" x2="31800" y2="4417"/>
                        <a14:foregroundMark x1="43300" y1="7361" x2="51400" y2="12458"/>
                        <a14:backgroundMark x1="94500" y1="54247" x2="92200" y2="71121"/>
                        <a14:backgroundMark x1="95300" y1="52548" x2="96800" y2="68969"/>
                        <a14:backgroundMark x1="96800" y1="68969" x2="96000" y2="71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871"/>
          <a:stretch/>
        </p:blipFill>
        <p:spPr>
          <a:xfrm flipH="1">
            <a:off x="5829742" y="2240534"/>
            <a:ext cx="4423434" cy="329201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61" y="-1377313"/>
            <a:ext cx="2848962" cy="230754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5475104" y="1043285"/>
            <a:ext cx="2449696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90600" y="1029666"/>
            <a:ext cx="2462897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五角星 27"/>
          <p:cNvSpPr/>
          <p:nvPr/>
        </p:nvSpPr>
        <p:spPr>
          <a:xfrm>
            <a:off x="2569630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五角星 28"/>
          <p:cNvSpPr/>
          <p:nvPr/>
        </p:nvSpPr>
        <p:spPr>
          <a:xfrm>
            <a:off x="1965678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五角星 29"/>
          <p:cNvSpPr/>
          <p:nvPr/>
        </p:nvSpPr>
        <p:spPr>
          <a:xfrm>
            <a:off x="1334692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五角星 30"/>
          <p:cNvSpPr/>
          <p:nvPr/>
        </p:nvSpPr>
        <p:spPr>
          <a:xfrm>
            <a:off x="7097011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五角星 31"/>
          <p:cNvSpPr/>
          <p:nvPr/>
        </p:nvSpPr>
        <p:spPr>
          <a:xfrm>
            <a:off x="6493059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五角星 32"/>
          <p:cNvSpPr/>
          <p:nvPr/>
        </p:nvSpPr>
        <p:spPr>
          <a:xfrm>
            <a:off x="5862073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23">
            <a:extLst>
              <a:ext uri="{FF2B5EF4-FFF2-40B4-BE49-F238E27FC236}">
                <a16:creationId xmlns:a16="http://schemas.microsoft.com/office/drawing/2014/main" id="{0DC48B21-B115-4C33-A5A9-97604D3C88E0}"/>
              </a:ext>
            </a:extLst>
          </p:cNvPr>
          <p:cNvSpPr/>
          <p:nvPr/>
        </p:nvSpPr>
        <p:spPr>
          <a:xfrm>
            <a:off x="-119833" y="-28857"/>
            <a:ext cx="280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mbrose" panose="02040603050506020204" pitchFamily="18" charset="0"/>
                <a:ea typeface="华康少女文字W5(P)" panose="040F0500000000000000" pitchFamily="82" charset="-122"/>
              </a:rPr>
              <a:t>Trò</a:t>
            </a:r>
            <a:r>
              <a:rPr lang="en-US" altLang="zh-CN" sz="28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mbrose" panose="02040603050506020204" pitchFamily="18" charset="0"/>
                <a:ea typeface="华康少女文字W5(P)" panose="040F0500000000000000" pitchFamily="82" charset="-122"/>
              </a:rPr>
              <a:t> </a:t>
            </a:r>
            <a:r>
              <a:rPr lang="en-US" altLang="zh-CN" sz="28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mbrose" panose="02040603050506020204" pitchFamily="18" charset="0"/>
                <a:ea typeface="华康少女文字W5(P)" panose="040F0500000000000000" pitchFamily="82" charset="-122"/>
              </a:rPr>
              <a:t>chơi</a:t>
            </a:r>
            <a:endParaRPr lang="zh-CN" altLang="en-US" sz="2800" b="1" dirty="0">
              <a:ln w="12700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Ambrose" panose="02040603050506020204" pitchFamily="18" charset="0"/>
              <a:ea typeface="华康少女文字W5(P)" panose="040F0500000000000000" pitchFamily="82" charset="-122"/>
            </a:endParaRP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5855A31A-2E03-4CEE-AF3C-31DF665CBEA1}"/>
              </a:ext>
            </a:extLst>
          </p:cNvPr>
          <p:cNvSpPr txBox="1">
            <a:spLocks/>
          </p:cNvSpPr>
          <p:nvPr/>
        </p:nvSpPr>
        <p:spPr>
          <a:xfrm>
            <a:off x="2073070" y="374433"/>
            <a:ext cx="5181600" cy="63297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dirty="0" err="1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Khắc</a:t>
            </a:r>
            <a:r>
              <a:rPr lang="en-US" altLang="zh-CN" sz="3600" dirty="0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phục</a:t>
            </a:r>
            <a:r>
              <a:rPr lang="en-US" altLang="zh-CN" sz="3600" dirty="0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thiên</a:t>
            </a:r>
            <a:r>
              <a:rPr lang="en-US" altLang="zh-CN" sz="3600" dirty="0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 tai</a:t>
            </a:r>
            <a:endParaRPr lang="zh-CN" altLang="en-US" sz="3600" dirty="0">
              <a:solidFill>
                <a:schemeClr val="accent1"/>
              </a:solidFill>
              <a:latin typeface="SVN-Block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22" name="图片 9">
            <a:extLst>
              <a:ext uri="{FF2B5EF4-FFF2-40B4-BE49-F238E27FC236}">
                <a16:creationId xmlns:a16="http://schemas.microsoft.com/office/drawing/2014/main" id="{71523761-229A-451A-BA45-218AD676B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</a:blip>
          <a:stretch>
            <a:fillRect/>
          </a:stretch>
        </p:blipFill>
        <p:spPr bwMode="auto">
          <a:xfrm>
            <a:off x="684978" y="1427410"/>
            <a:ext cx="3755278" cy="186181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3" name="标题 10241">
            <a:extLst>
              <a:ext uri="{FF2B5EF4-FFF2-40B4-BE49-F238E27FC236}">
                <a16:creationId xmlns:a16="http://schemas.microsoft.com/office/drawing/2014/main" id="{8AF16B4B-F406-4366-8BFF-48C17F769418}"/>
              </a:ext>
            </a:extLst>
          </p:cNvPr>
          <p:cNvSpPr txBox="1">
            <a:spLocks noChangeArrowheads="1"/>
          </p:cNvSpPr>
          <p:nvPr/>
        </p:nvSpPr>
        <p:spPr>
          <a:xfrm>
            <a:off x="1001392" y="2111862"/>
            <a:ext cx="2961625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Cơn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lớn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đã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làm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hư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cửa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của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một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số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người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dân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trong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vùng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,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em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trả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lời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đúng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các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câu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hỏi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để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hỗ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trợ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người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dân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sửa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chữa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ở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sau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6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nhé</a:t>
            </a:r>
            <a:r>
              <a:rPr lang="en-US" altLang="zh-CN" sz="16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  <a:endParaRPr lang="zh-CN" altLang="en-US" sz="16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5A87DE3B-BDB0-4ACE-8AF0-1A53112313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56" b="96000" l="9804" r="99837">
                        <a14:foregroundMark x1="35948" y1="13778" x2="44608" y2="3556"/>
                        <a14:foregroundMark x1="77941" y1="32444" x2="77941" y2="43333"/>
                        <a14:foregroundMark x1="70752" y1="60889" x2="67647" y2="78667"/>
                        <a14:foregroundMark x1="82516" y1="54667" x2="82680" y2="72889"/>
                        <a14:foregroundMark x1="88889" y1="61111" x2="89216" y2="73778"/>
                        <a14:foregroundMark x1="93137" y1="54000" x2="94771" y2="74889"/>
                        <a14:foregroundMark x1="33333" y1="80667" x2="62255" y2="89333"/>
                        <a14:foregroundMark x1="64216" y1="89111" x2="91667" y2="91333"/>
                        <a14:foregroundMark x1="61928" y1="96222" x2="81863" y2="92889"/>
                        <a14:foregroundMark x1="97059" y1="94000" x2="98203" y2="94000"/>
                        <a14:foregroundMark x1="95915" y1="62667" x2="99673" y2="89333"/>
                        <a14:foregroundMark x1="95425" y1="54222" x2="98693" y2="77111"/>
                        <a14:foregroundMark x1="87255" y1="96222" x2="87255" y2="96222"/>
                        <a14:foregroundMark x1="97712" y1="53556" x2="99837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048" y="2823187"/>
            <a:ext cx="3433296" cy="2524483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30D124A7-237D-4B9C-BC12-5AA7AB88EB5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590" b="82436" l="800" r="98000">
                        <a14:foregroundMark x1="27400" y1="17564" x2="16100" y2="31282"/>
                        <a14:foregroundMark x1="43900" y1="35769" x2="51900" y2="43333"/>
                        <a14:foregroundMark x1="8400" y1="71410" x2="43300" y2="82436"/>
                        <a14:foregroundMark x1="53400" y1="77051" x2="93900" y2="69872"/>
                        <a14:foregroundMark x1="4000" y1="70641" x2="4000" y2="70641"/>
                        <a14:foregroundMark x1="86500" y1="78205" x2="86500" y2="78205"/>
                        <a14:foregroundMark x1="67600" y1="82051" x2="86100" y2="79359"/>
                        <a14:foregroundMark x1="86100" y1="79359" x2="98000" y2="72179"/>
                        <a14:foregroundMark x1="800" y1="73718" x2="800" y2="73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231" t="-1528" r="1231" b="13437"/>
          <a:stretch/>
        </p:blipFill>
        <p:spPr>
          <a:xfrm>
            <a:off x="2540551" y="2143539"/>
            <a:ext cx="3637683" cy="336791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4076AE5-4E5B-4484-9F5C-7E11C79E3F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795" y="-1142807"/>
            <a:ext cx="3362876" cy="4572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EF73E11-E61F-4679-9149-BE675469CF0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9087" y="513771"/>
            <a:ext cx="2217119" cy="2038850"/>
          </a:xfrm>
          <a:prstGeom prst="rect">
            <a:avLst/>
          </a:prstGeom>
        </p:spPr>
      </p:pic>
      <p:pic>
        <p:nvPicPr>
          <p:cNvPr id="39" name="Picture 38" descr="Diagram&#10;&#10;Description automatically generated">
            <a:extLst>
              <a:ext uri="{FF2B5EF4-FFF2-40B4-BE49-F238E27FC236}">
                <a16:creationId xmlns:a16="http://schemas.microsoft.com/office/drawing/2014/main" id="{A1EC5EFC-742D-4FA3-BAF2-39A90C23A9F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  <a14:foregroundMark x1="7493" y1="18623" x2="6916" y2="35628"/>
                        <a14:foregroundMark x1="5476" y1="34818" x2="8069" y2="5668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61" y="513771"/>
            <a:ext cx="1866536" cy="1327574"/>
          </a:xfrm>
          <a:prstGeom prst="rect">
            <a:avLst/>
          </a:prstGeom>
        </p:spPr>
      </p:pic>
      <p:pic>
        <p:nvPicPr>
          <p:cNvPr id="43" name="NHẠC NỀN HAY">
            <a:hlinkClick r:id="" action="ppaction://media"/>
            <a:extLst>
              <a:ext uri="{FF2B5EF4-FFF2-40B4-BE49-F238E27FC236}">
                <a16:creationId xmlns:a16="http://schemas.microsoft.com/office/drawing/2014/main" id="{C7F15605-33A2-494E-AD73-78EB99EF433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26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 rot="21423147">
            <a:off x="9268475" y="343444"/>
            <a:ext cx="487363" cy="48736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A315858-8563-45EA-960C-A2A44D0255B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669" y="2764968"/>
            <a:ext cx="820229" cy="1394814"/>
          </a:xfrm>
          <a:prstGeom prst="rect">
            <a:avLst/>
          </a:prstGeom>
        </p:spPr>
      </p:pic>
      <p:pic>
        <p:nvPicPr>
          <p:cNvPr id="34" name="Picture 33" descr="A picture containing text, clock, vector graphics&#10;&#10;Description automatically generated">
            <a:extLst>
              <a:ext uri="{FF2B5EF4-FFF2-40B4-BE49-F238E27FC236}">
                <a16:creationId xmlns:a16="http://schemas.microsoft.com/office/drawing/2014/main" id="{B3836A0B-B113-4D0C-BF37-EB48D34D0A4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241" b="97130" l="4000" r="95000">
                        <a14:foregroundMark x1="24111" y1="13241" x2="24111" y2="13241"/>
                        <a14:foregroundMark x1="12778" y1="8519" x2="26333" y2="17593"/>
                        <a14:foregroundMark x1="4222" y1="10926" x2="4222" y2="10926"/>
                        <a14:foregroundMark x1="24667" y1="3333" x2="24667" y2="3333"/>
                        <a14:foregroundMark x1="26667" y1="39537" x2="26667" y2="39537"/>
                        <a14:foregroundMark x1="26111" y1="29907" x2="26111" y2="29907"/>
                        <a14:foregroundMark x1="21889" y1="30278" x2="21889" y2="30278"/>
                        <a14:foregroundMark x1="18778" y1="31944" x2="19778" y2="31759"/>
                        <a14:foregroundMark x1="31778" y1="29352" x2="30111" y2="36296"/>
                        <a14:foregroundMark x1="20444" y1="32222" x2="28889" y2="36019"/>
                        <a14:foregroundMark x1="25778" y1="38148" x2="21556" y2="42500"/>
                        <a14:foregroundMark x1="31444" y1="67130" x2="38333" y2="65185"/>
                        <a14:foregroundMark x1="40889" y1="76389" x2="44667" y2="76759"/>
                        <a14:foregroundMark x1="41111" y1="87963" x2="43778" y2="84352"/>
                        <a14:foregroundMark x1="87556" y1="60000" x2="92889" y2="58796"/>
                        <a14:foregroundMark x1="90667" y1="50556" x2="90667" y2="50556"/>
                        <a14:foregroundMark x1="93778" y1="51852" x2="93778" y2="51852"/>
                        <a14:foregroundMark x1="94111" y1="51481" x2="94111" y2="51481"/>
                        <a14:foregroundMark x1="92333" y1="45000" x2="95222" y2="46759"/>
                        <a14:foregroundMark x1="67000" y1="90741" x2="67667" y2="93333"/>
                        <a14:foregroundMark x1="61667" y1="97130" x2="61667" y2="97130"/>
                        <a14:foregroundMark x1="29222" y1="28704" x2="28444" y2="33426"/>
                        <a14:foregroundMark x1="31222" y1="27500" x2="31778" y2="31759"/>
                        <a14:foregroundMark x1="28889" y1="37870" x2="30444" y2="41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7113">
            <a:off x="4877394" y="3269419"/>
            <a:ext cx="1904695" cy="2223569"/>
          </a:xfrm>
          <a:prstGeom prst="rect">
            <a:avLst/>
          </a:prstGeom>
        </p:spPr>
      </p:pic>
      <p:pic>
        <p:nvPicPr>
          <p:cNvPr id="35" name="Picture 34" descr="Diagram&#10;&#10;Description automatically generated">
            <a:extLst>
              <a:ext uri="{FF2B5EF4-FFF2-40B4-BE49-F238E27FC236}">
                <a16:creationId xmlns:a16="http://schemas.microsoft.com/office/drawing/2014/main" id="{BD887911-D857-4235-8D65-630400EC5E8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250" b="96250" l="6750" r="90250">
                        <a14:foregroundMark x1="84750" y1="35500" x2="84750" y2="35500"/>
                        <a14:foregroundMark x1="72000" y1="26750" x2="72000" y2="26750"/>
                        <a14:foregroundMark x1="74500" y1="22500" x2="74500" y2="22500"/>
                        <a14:foregroundMark x1="71750" y1="9750" x2="71750" y2="9750"/>
                        <a14:foregroundMark x1="17250" y1="11250" x2="18250" y2="11500"/>
                        <a14:foregroundMark x1="46250" y1="3250" x2="46250" y2="3250"/>
                        <a14:foregroundMark x1="26500" y1="25750" x2="26500" y2="25750"/>
                        <a14:foregroundMark x1="6750" y1="19000" x2="6750" y2="19000"/>
                        <a14:foregroundMark x1="17750" y1="37000" x2="17750" y2="37000"/>
                        <a14:foregroundMark x1="18250" y1="32000" x2="18250" y2="32000"/>
                        <a14:foregroundMark x1="12250" y1="32750" x2="12250" y2="32750"/>
                        <a14:foregroundMark x1="18000" y1="30250" x2="10500" y2="30250"/>
                        <a14:foregroundMark x1="68000" y1="62000" x2="68000" y2="62000"/>
                        <a14:foregroundMark x1="90250" y1="52750" x2="90250" y2="52750"/>
                        <a14:foregroundMark x1="72750" y1="47500" x2="72750" y2="47500"/>
                        <a14:foregroundMark x1="56500" y1="92500" x2="56500" y2="92500"/>
                        <a14:foregroundMark x1="26500" y1="92750" x2="50000" y2="962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77" y="4213264"/>
            <a:ext cx="1195755" cy="119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98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884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2195" numSld="9">
                <p:cTn id="7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0" grpId="0"/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08E078C2-B3D5-4C00-8D79-CAF43942B3BD}"/>
              </a:ext>
            </a:extLst>
          </p:cNvPr>
          <p:cNvGrpSpPr>
            <a:grpSpLocks/>
          </p:cNvGrpSpPr>
          <p:nvPr/>
        </p:nvGrpSpPr>
        <p:grpSpPr bwMode="auto">
          <a:xfrm>
            <a:off x="2205292" y="388666"/>
            <a:ext cx="7010400" cy="4493577"/>
            <a:chOff x="-377756" y="279400"/>
            <a:chExt cx="9107943" cy="6933841"/>
          </a:xfrm>
        </p:grpSpPr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45EC0F62-DFE0-4706-A63A-B0F24916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7756" y="355241"/>
              <a:ext cx="910794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9">
              <a:extLst>
                <a:ext uri="{FF2B5EF4-FFF2-40B4-BE49-F238E27FC236}">
                  <a16:creationId xmlns:a16="http://schemas.microsoft.com/office/drawing/2014/main" id="{A1B63CC4-8ED5-41BC-9F79-D02DF048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1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23" y="47659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22A6FD80-28C0-436C-AAE9-C57701FA5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277" y="1185845"/>
            <a:ext cx="5255046" cy="19697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Tại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sao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có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gió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?</a:t>
            </a:r>
          </a:p>
          <a:p>
            <a:pPr marL="514350" indent="-514350" eaLnBrk="1" hangingPunct="1">
              <a:spcBef>
                <a:spcPts val="0"/>
              </a:spcBef>
              <a:spcAft>
                <a:spcPts val="600"/>
              </a:spcAft>
              <a:buFontTx/>
              <a:buAutoNum type="alphaUcPeriod"/>
              <a:defRPr/>
            </a:pP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Do ta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chạy</a:t>
            </a:r>
            <a:endParaRPr lang="en-US" altLang="en-US" sz="2800" dirty="0">
              <a:solidFill>
                <a:srgbClr val="002060"/>
              </a:solidFill>
              <a:latin typeface="UVN Bach Dang Nang" panose="02070803090706020303" pitchFamily="18" charset="0"/>
            </a:endParaRPr>
          </a:p>
          <a:p>
            <a:pPr marL="514350" indent="-514350" eaLnBrk="1" hangingPunct="1">
              <a:spcBef>
                <a:spcPts val="0"/>
              </a:spcBef>
              <a:spcAft>
                <a:spcPts val="600"/>
              </a:spcAft>
              <a:buFontTx/>
              <a:buAutoNum type="alphaUcPeriod"/>
              <a:defRPr/>
            </a:pP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Do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không</a:t>
            </a: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khí</a:t>
            </a: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chuyển</a:t>
            </a: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động</a:t>
            </a:r>
            <a:endParaRPr lang="en-US" altLang="en-US" sz="2800" dirty="0">
              <a:solidFill>
                <a:srgbClr val="002060"/>
              </a:solidFill>
              <a:latin typeface="UVN Bach Dang Nang" panose="02070803090706020303" pitchFamily="18" charset="0"/>
            </a:endParaRPr>
          </a:p>
          <a:p>
            <a:pPr marL="514350" indent="-514350" eaLnBrk="1" hangingPunct="1">
              <a:spcBef>
                <a:spcPts val="0"/>
              </a:spcBef>
              <a:spcAft>
                <a:spcPts val="600"/>
              </a:spcAft>
              <a:buFontTx/>
              <a:buAutoNum type="alphaUcPeriod"/>
              <a:defRPr/>
            </a:pP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Do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cánh</a:t>
            </a: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quạt</a:t>
            </a:r>
            <a:r>
              <a:rPr lang="en-US" altLang="en-US" sz="2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quay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8B1D707-9E4D-4150-9AF0-216ED44BCC0B}"/>
              </a:ext>
            </a:extLst>
          </p:cNvPr>
          <p:cNvSpPr/>
          <p:nvPr/>
        </p:nvSpPr>
        <p:spPr>
          <a:xfrm>
            <a:off x="2939359" y="2141680"/>
            <a:ext cx="598488" cy="576263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4B3D7A71-E1DC-4832-9B92-3333ED6A1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0524" y="1740913"/>
            <a:ext cx="1972746" cy="3350491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12BCF2CD-92CB-469D-B3C0-73F84AA5F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46" y="18710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>
            <a:extLst>
              <a:ext uri="{FF2B5EF4-FFF2-40B4-BE49-F238E27FC236}">
                <a16:creationId xmlns:a16="http://schemas.microsoft.com/office/drawing/2014/main" id="{82140089-D4CE-4262-862E-6021FB359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07" y="52711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A9A48952-CFA7-4601-B809-71B57A3726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1" y="-2403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972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AE41D4E-E989-4B89-8E01-4F5DE3289CF4}"/>
              </a:ext>
            </a:extLst>
          </p:cNvPr>
          <p:cNvSpPr/>
          <p:nvPr/>
        </p:nvSpPr>
        <p:spPr>
          <a:xfrm>
            <a:off x="1293790" y="1232629"/>
            <a:ext cx="6141324" cy="1924927"/>
          </a:xfrm>
          <a:prstGeom prst="rect">
            <a:avLst/>
          </a:prstGeom>
          <a:noFill/>
          <a:ln>
            <a:solidFill>
              <a:srgbClr val="5A331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1CDACA-B681-4DFB-BEF1-BC1109C2BA7C}"/>
              </a:ext>
            </a:extLst>
          </p:cNvPr>
          <p:cNvSpPr/>
          <p:nvPr/>
        </p:nvSpPr>
        <p:spPr>
          <a:xfrm>
            <a:off x="1795569" y="1288658"/>
            <a:ext cx="6391713" cy="191539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Gió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được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chia ra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làm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13….</a:t>
            </a:r>
            <a:endParaRPr lang="en-US" altLang="zh-CN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C/Đ/P/Ấ/Ộ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DDA6FE3-C9AC-43A1-8C70-B43C4A9F395E}"/>
              </a:ext>
            </a:extLst>
          </p:cNvPr>
          <p:cNvSpPr/>
          <p:nvPr/>
        </p:nvSpPr>
        <p:spPr>
          <a:xfrm>
            <a:off x="6502245" y="929196"/>
            <a:ext cx="1654584" cy="482490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rgbClr val="1E2042"/>
          </a:solidFill>
          <a:ln>
            <a:solidFill>
              <a:srgbClr val="1E2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00" dirty="0">
                <a:latin typeface="迷你简卡通" panose="03000509000000000000" pitchFamily="65" charset="-122"/>
                <a:ea typeface="迷你简卡通" panose="03000509000000000000" pitchFamily="65" charset="-122"/>
              </a:rPr>
              <a:t>鲁迅</a:t>
            </a:r>
          </a:p>
        </p:txBody>
      </p:sp>
      <p:sp>
        <p:nvSpPr>
          <p:cNvPr id="100" name="星形: 五角 99">
            <a:extLst>
              <a:ext uri="{FF2B5EF4-FFF2-40B4-BE49-F238E27FC236}">
                <a16:creationId xmlns:a16="http://schemas.microsoft.com/office/drawing/2014/main" id="{18D61D1C-FA4D-4F7B-BBB6-8E2544A91A89}"/>
              </a:ext>
            </a:extLst>
          </p:cNvPr>
          <p:cNvSpPr/>
          <p:nvPr/>
        </p:nvSpPr>
        <p:spPr>
          <a:xfrm>
            <a:off x="987167" y="928882"/>
            <a:ext cx="752168" cy="816016"/>
          </a:xfrm>
          <a:prstGeom prst="star5">
            <a:avLst/>
          </a:prstGeom>
          <a:solidFill>
            <a:srgbClr val="FE48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7" name="任意多边形: 形状 106">
            <a:extLst>
              <a:ext uri="{FF2B5EF4-FFF2-40B4-BE49-F238E27FC236}">
                <a16:creationId xmlns:a16="http://schemas.microsoft.com/office/drawing/2014/main" id="{EA58C1C8-97B4-4623-83FD-867CCBA9182B}"/>
              </a:ext>
            </a:extLst>
          </p:cNvPr>
          <p:cNvSpPr/>
          <p:nvPr/>
        </p:nvSpPr>
        <p:spPr>
          <a:xfrm flipH="1">
            <a:off x="6491674" y="984048"/>
            <a:ext cx="1665157" cy="482488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atin typeface="SVN-Whimsy" panose="02040603050506020204" pitchFamily="18" charset="0"/>
                <a:ea typeface="迷你简卡通" panose="03000509000000000000" pitchFamily="65" charset="-122"/>
              </a:rPr>
              <a:t>Câu</a:t>
            </a:r>
            <a:r>
              <a:rPr lang="en-US" altLang="zh-CN" sz="2800" dirty="0">
                <a:latin typeface="SVN-Whimsy" panose="02040603050506020204" pitchFamily="18" charset="0"/>
                <a:ea typeface="迷你简卡通" panose="03000509000000000000" pitchFamily="65" charset="-122"/>
              </a:rPr>
              <a:t> 1</a:t>
            </a:r>
            <a:endParaRPr lang="zh-CN" altLang="en-US" sz="2800" dirty="0">
              <a:latin typeface="SVN-Whimsy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148E751B-5595-47C8-AA89-4B6DC3173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8B336BF7-34E7-46E9-8431-50CD538B8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B81A2A35-C1F6-47D1-80BF-B7E5DE2C9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93" y="-37036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">
            <a:extLst>
              <a:ext uri="{FF2B5EF4-FFF2-40B4-BE49-F238E27FC236}">
                <a16:creationId xmlns:a16="http://schemas.microsoft.com/office/drawing/2014/main" id="{3EE372C5-EDF4-4F33-9FD7-30C4D5A98979}"/>
              </a:ext>
            </a:extLst>
          </p:cNvPr>
          <p:cNvSpPr/>
          <p:nvPr/>
        </p:nvSpPr>
        <p:spPr>
          <a:xfrm>
            <a:off x="1458495" y="1349255"/>
            <a:ext cx="6391715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Gió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được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chia ra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làm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13</a:t>
            </a:r>
            <a:r>
              <a:rPr lang="en-US" altLang="zh-CN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CẤP ĐỘ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31A0AB83-2578-4336-B1DF-32929C86A4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00" b="91200" l="10000" r="90000">
                        <a14:foregroundMark x1="49000" y1="8800" x2="56444" y2="9600"/>
                        <a14:foregroundMark x1="47000" y1="36200" x2="46778" y2="43600"/>
                        <a14:foregroundMark x1="60778" y1="34200" x2="69222" y2="44800"/>
                        <a14:foregroundMark x1="47000" y1="49400" x2="45556" y2="55900"/>
                        <a14:foregroundMark x1="60667" y1="91200" x2="60667" y2="91200"/>
                        <a14:backgroundMark x1="29778" y1="61000" x2="35556" y2="73800"/>
                        <a14:backgroundMark x1="39000" y1="70400" x2="16889" y2="73100"/>
                        <a14:backgroundMark x1="28000" y1="61500" x2="19889" y2="71900"/>
                        <a14:backgroundMark x1="40000" y1="72100" x2="40000" y2="72100"/>
                        <a14:backgroundMark x1="38778" y1="61000" x2="38778" y2="61000"/>
                        <a14:backgroundMark x1="32222" y1="61500" x2="32222" y2="61500"/>
                        <a14:backgroundMark x1="38333" y1="61300" x2="38333" y2="61300"/>
                        <a14:backgroundMark x1="37000" y1="68200" x2="26000" y2="70900"/>
                        <a14:backgroundMark x1="38889" y1="65800" x2="32556" y2="68400"/>
                        <a14:backgroundMark x1="39889" y1="66800" x2="33667" y2="67000"/>
                        <a14:backgroundMark x1="37667" y1="68000" x2="36333" y2="6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3687" y="2043272"/>
            <a:ext cx="3108976" cy="3249083"/>
          </a:xfrm>
          <a:prstGeom prst="rect">
            <a:avLst/>
          </a:prstGeom>
        </p:spPr>
      </p:pic>
      <p:pic>
        <p:nvPicPr>
          <p:cNvPr id="37" name="图片 9">
            <a:extLst>
              <a:ext uri="{FF2B5EF4-FFF2-40B4-BE49-F238E27FC236}">
                <a16:creationId xmlns:a16="http://schemas.microsoft.com/office/drawing/2014/main" id="{A3B0F7F8-2554-4381-82E4-077649A59C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1335897" y="2626331"/>
            <a:ext cx="2626503" cy="186181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8" name="标题 10241">
            <a:extLst>
              <a:ext uri="{FF2B5EF4-FFF2-40B4-BE49-F238E27FC236}">
                <a16:creationId xmlns:a16="http://schemas.microsoft.com/office/drawing/2014/main" id="{AD7DDB1F-6DF5-4126-A390-602B869EA153}"/>
              </a:ext>
            </a:extLst>
          </p:cNvPr>
          <p:cNvSpPr txBox="1">
            <a:spLocks noChangeArrowheads="1"/>
          </p:cNvSpPr>
          <p:nvPr/>
        </p:nvSpPr>
        <p:spPr>
          <a:xfrm>
            <a:off x="1636061" y="3248705"/>
            <a:ext cx="2026173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Tốt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lắm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</a:p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tìm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cho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tôi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một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vài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đồ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nghề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để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sửa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nữa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nhé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8021748-F82B-41E9-967A-635E87A91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18" y="-1367949"/>
            <a:ext cx="4017176" cy="4572000"/>
          </a:xfrm>
          <a:prstGeom prst="rect">
            <a:avLst/>
          </a:prstGeom>
        </p:spPr>
      </p:pic>
      <p:pic>
        <p:nvPicPr>
          <p:cNvPr id="41" name="Picture 40" descr="Diagram&#10;&#10;Description automatically generated">
            <a:extLst>
              <a:ext uri="{FF2B5EF4-FFF2-40B4-BE49-F238E27FC236}">
                <a16:creationId xmlns:a16="http://schemas.microsoft.com/office/drawing/2014/main" id="{1019B7DF-B9EE-41AD-B141-520CE7B390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69" y="299557"/>
            <a:ext cx="1444080" cy="102710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DA05089-BB98-4C45-98F5-B6A5BA6DAD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02" y="3776309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0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AE41D4E-E989-4B89-8E01-4F5DE3289CF4}"/>
              </a:ext>
            </a:extLst>
          </p:cNvPr>
          <p:cNvSpPr/>
          <p:nvPr/>
        </p:nvSpPr>
        <p:spPr>
          <a:xfrm>
            <a:off x="1293790" y="1232629"/>
            <a:ext cx="6141324" cy="1924927"/>
          </a:xfrm>
          <a:prstGeom prst="rect">
            <a:avLst/>
          </a:prstGeom>
          <a:noFill/>
          <a:ln>
            <a:solidFill>
              <a:srgbClr val="5A331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1CDACA-B681-4DFB-BEF1-BC1109C2BA7C}"/>
              </a:ext>
            </a:extLst>
          </p:cNvPr>
          <p:cNvSpPr/>
          <p:nvPr/>
        </p:nvSpPr>
        <p:spPr>
          <a:xfrm>
            <a:off x="1795569" y="1288658"/>
            <a:ext cx="6391713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Từ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miêu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tả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sức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gió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cấp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9:……</a:t>
            </a:r>
            <a:endParaRPr lang="en-US" altLang="zh-CN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40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i</a:t>
            </a:r>
            <a:r>
              <a:rPr lang="en-US" altLang="zh-CN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/g/d/ó/ữ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DDA6FE3-C9AC-43A1-8C70-B43C4A9F395E}"/>
              </a:ext>
            </a:extLst>
          </p:cNvPr>
          <p:cNvSpPr/>
          <p:nvPr/>
        </p:nvSpPr>
        <p:spPr>
          <a:xfrm>
            <a:off x="6502245" y="929196"/>
            <a:ext cx="1654584" cy="482490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rgbClr val="1E2042"/>
          </a:solidFill>
          <a:ln>
            <a:solidFill>
              <a:srgbClr val="1E2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00" dirty="0">
                <a:latin typeface="迷你简卡通" panose="03000509000000000000" pitchFamily="65" charset="-122"/>
                <a:ea typeface="迷你简卡通" panose="03000509000000000000" pitchFamily="65" charset="-122"/>
              </a:rPr>
              <a:t>鲁迅</a:t>
            </a:r>
          </a:p>
        </p:txBody>
      </p:sp>
      <p:sp>
        <p:nvSpPr>
          <p:cNvPr id="100" name="星形: 五角 99">
            <a:extLst>
              <a:ext uri="{FF2B5EF4-FFF2-40B4-BE49-F238E27FC236}">
                <a16:creationId xmlns:a16="http://schemas.microsoft.com/office/drawing/2014/main" id="{18D61D1C-FA4D-4F7B-BBB6-8E2544A91A89}"/>
              </a:ext>
            </a:extLst>
          </p:cNvPr>
          <p:cNvSpPr/>
          <p:nvPr/>
        </p:nvSpPr>
        <p:spPr>
          <a:xfrm>
            <a:off x="987167" y="928882"/>
            <a:ext cx="752168" cy="816016"/>
          </a:xfrm>
          <a:prstGeom prst="star5">
            <a:avLst/>
          </a:prstGeom>
          <a:solidFill>
            <a:srgbClr val="FE48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7" name="任意多边形: 形状 106">
            <a:extLst>
              <a:ext uri="{FF2B5EF4-FFF2-40B4-BE49-F238E27FC236}">
                <a16:creationId xmlns:a16="http://schemas.microsoft.com/office/drawing/2014/main" id="{EA58C1C8-97B4-4623-83FD-867CCBA9182B}"/>
              </a:ext>
            </a:extLst>
          </p:cNvPr>
          <p:cNvSpPr/>
          <p:nvPr/>
        </p:nvSpPr>
        <p:spPr>
          <a:xfrm flipH="1">
            <a:off x="6491674" y="984048"/>
            <a:ext cx="1665157" cy="482488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err="1">
                <a:latin typeface="SVN-Whimsy" panose="02040603050506020204" pitchFamily="18" charset="0"/>
                <a:ea typeface="迷你简卡通" panose="03000509000000000000" pitchFamily="65" charset="-122"/>
              </a:rPr>
              <a:t>Câu</a:t>
            </a:r>
            <a:r>
              <a:rPr lang="en-US" altLang="zh-CN" sz="3200" dirty="0">
                <a:latin typeface="SVN-Whimsy" panose="02040603050506020204" pitchFamily="18" charset="0"/>
                <a:ea typeface="迷你简卡通" panose="03000509000000000000" pitchFamily="65" charset="-122"/>
              </a:rPr>
              <a:t> 2</a:t>
            </a:r>
            <a:endParaRPr lang="zh-CN" altLang="en-US" sz="3200" dirty="0">
              <a:latin typeface="SVN-Whimsy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148E751B-5595-47C8-AA89-4B6DC3173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8B336BF7-34E7-46E9-8431-50CD538B8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B81A2A35-C1F6-47D1-80BF-B7E5DE2C9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93" y="-37036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">
            <a:extLst>
              <a:ext uri="{FF2B5EF4-FFF2-40B4-BE49-F238E27FC236}">
                <a16:creationId xmlns:a16="http://schemas.microsoft.com/office/drawing/2014/main" id="{3EE372C5-EDF4-4F33-9FD7-30C4D5A98979}"/>
              </a:ext>
            </a:extLst>
          </p:cNvPr>
          <p:cNvSpPr/>
          <p:nvPr/>
        </p:nvSpPr>
        <p:spPr>
          <a:xfrm>
            <a:off x="1458495" y="1502835"/>
            <a:ext cx="6391715" cy="16927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Từ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miêu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tả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sức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gió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cấp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9: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gió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dữ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pic>
        <p:nvPicPr>
          <p:cNvPr id="37" name="图片 9">
            <a:extLst>
              <a:ext uri="{FF2B5EF4-FFF2-40B4-BE49-F238E27FC236}">
                <a16:creationId xmlns:a16="http://schemas.microsoft.com/office/drawing/2014/main" id="{A3B0F7F8-2554-4381-82E4-077649A59C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 rot="19960651" flipH="1">
            <a:off x="4594927" y="2966991"/>
            <a:ext cx="2476270" cy="173352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8" name="标题 10241">
            <a:extLst>
              <a:ext uri="{FF2B5EF4-FFF2-40B4-BE49-F238E27FC236}">
                <a16:creationId xmlns:a16="http://schemas.microsoft.com/office/drawing/2014/main" id="{AD7DDB1F-6DF5-4126-A390-602B869EA153}"/>
              </a:ext>
            </a:extLst>
          </p:cNvPr>
          <p:cNvSpPr txBox="1">
            <a:spLocks noChangeArrowheads="1"/>
          </p:cNvSpPr>
          <p:nvPr/>
        </p:nvSpPr>
        <p:spPr>
          <a:xfrm rot="19738257">
            <a:off x="4819976" y="3509517"/>
            <a:ext cx="2026173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Tôi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đã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có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đủ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đồ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nghề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rồi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,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tiến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hành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thôi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nào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B0BA87-E1CF-40D6-BF2C-78254E1FF4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71" y="-1585960"/>
            <a:ext cx="4017176" cy="4572000"/>
          </a:xfrm>
          <a:prstGeom prst="rect">
            <a:avLst/>
          </a:prstGeom>
        </p:spPr>
      </p:pic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6AD73E2C-5CEF-4DA1-81C7-8A70002F46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69" y="299557"/>
            <a:ext cx="1444080" cy="10271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F37E2ED-904E-45E8-8458-FAB3C9349064}"/>
              </a:ext>
            </a:extLst>
          </p:cNvPr>
          <p:cNvGrpSpPr/>
          <p:nvPr/>
        </p:nvGrpSpPr>
        <p:grpSpPr>
          <a:xfrm>
            <a:off x="1363251" y="2550589"/>
            <a:ext cx="8475009" cy="2607773"/>
            <a:chOff x="1027856" y="2733197"/>
            <a:chExt cx="9691373" cy="281009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07E9DBB-A267-47CA-B29C-D2968EA9A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37" b="89831" l="10000" r="90000">
                          <a14:foregroundMark x1="45889" y1="3202" x2="49889" y2="6403"/>
                          <a14:foregroundMark x1="52333" y1="2637" x2="52333" y2="2637"/>
                          <a14:foregroundMark x1="64444" y1="49153" x2="58111" y2="59322"/>
                          <a14:foregroundMark x1="58111" y1="59322" x2="57889" y2="60264"/>
                          <a14:foregroundMark x1="31444" y1="39360" x2="31444" y2="39360"/>
                          <a14:foregroundMark x1="40222" y1="31073" x2="40222" y2="31073"/>
                          <a14:foregroundMark x1="38556" y1="31073" x2="40556" y2="31638"/>
                          <a14:foregroundMark x1="31556" y1="38606" x2="31444" y2="406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9449" y="2733197"/>
              <a:ext cx="4309780" cy="2810092"/>
            </a:xfrm>
            <a:prstGeom prst="rect">
              <a:avLst/>
            </a:prstGeom>
          </p:spPr>
        </p:pic>
        <p:pic>
          <p:nvPicPr>
            <p:cNvPr id="7" name="Picture 6" descr="A picture containing tool, different&#10;&#10;Description automatically generated">
              <a:extLst>
                <a:ext uri="{FF2B5EF4-FFF2-40B4-BE49-F238E27FC236}">
                  <a16:creationId xmlns:a16="http://schemas.microsoft.com/office/drawing/2014/main" id="{6913BC85-5A63-4EF3-A710-49F58B1DF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4063" l="10000" r="90000">
                          <a14:foregroundMark x1="22656" y1="10313" x2="19688" y2="20313"/>
                          <a14:foregroundMark x1="19688" y1="20313" x2="19688" y2="20469"/>
                          <a14:foregroundMark x1="32813" y1="13750" x2="23125" y2="32969"/>
                          <a14:foregroundMark x1="23125" y1="32969" x2="17031" y2="39844"/>
                          <a14:foregroundMark x1="76563" y1="11250" x2="64375" y2="18125"/>
                          <a14:foregroundMark x1="72813" y1="10313" x2="86875" y2="34375"/>
                          <a14:foregroundMark x1="78125" y1="44375" x2="81406" y2="53125"/>
                          <a14:foregroundMark x1="81406" y1="53125" x2="82813" y2="53750"/>
                          <a14:foregroundMark x1="53281" y1="32344" x2="53281" y2="33594"/>
                          <a14:foregroundMark x1="55625" y1="52812" x2="56094" y2="52969"/>
                          <a14:foregroundMark x1="48750" y1="51406" x2="48750" y2="51406"/>
                          <a14:foregroundMark x1="54063" y1="51250" x2="57813" y2="61563"/>
                          <a14:foregroundMark x1="21563" y1="57813" x2="21563" y2="57813"/>
                          <a14:foregroundMark x1="12344" y1="94063" x2="12344" y2="94063"/>
                          <a14:foregroundMark x1="35000" y1="86563" x2="35000" y2="86563"/>
                          <a14:foregroundMark x1="32813" y1="87500" x2="43750" y2="87813"/>
                          <a14:foregroundMark x1="43750" y1="87813" x2="58750" y2="87344"/>
                          <a14:foregroundMark x1="58750" y1="87344" x2="64375" y2="87344"/>
                          <a14:foregroundMark x1="66250" y1="83438" x2="67656" y2="87656"/>
                          <a14:foregroundMark x1="36563" y1="82031" x2="36563" y2="82031"/>
                          <a14:foregroundMark x1="34375" y1="82969" x2="33906" y2="85781"/>
                          <a14:foregroundMark x1="64844" y1="82969" x2="72031" y2="90000"/>
                          <a14:foregroundMark x1="72031" y1="90000" x2="71719" y2="91250"/>
                          <a14:foregroundMark x1="66406" y1="82813" x2="72500" y2="88750"/>
                          <a14:foregroundMark x1="67813" y1="82344" x2="73594" y2="87969"/>
                          <a14:foregroundMark x1="72031" y1="84375" x2="73438" y2="92031"/>
                          <a14:foregroundMark x1="71719" y1="84375" x2="74844" y2="92344"/>
                          <a14:foregroundMark x1="74688" y1="86719" x2="74688" y2="86719"/>
                          <a14:foregroundMark x1="74063" y1="85938" x2="74063" y2="85938"/>
                          <a14:foregroundMark x1="73594" y1="85156" x2="73594" y2="85156"/>
                          <a14:foregroundMark x1="72188" y1="90000" x2="72188" y2="90000"/>
                          <a14:foregroundMark x1="72813" y1="90469" x2="72813" y2="904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6688" y="3199085"/>
              <a:ext cx="1985944" cy="19859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0848E3E-1DF4-402D-A63A-CE2034E50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160" b="90799" l="10000" r="90000">
                          <a14:foregroundMark x1="47381" y1="8333" x2="47381" y2="8333"/>
                          <a14:foregroundMark x1="58929" y1="56597" x2="58929" y2="56597"/>
                          <a14:foregroundMark x1="67024" y1="64757" x2="67024" y2="64757"/>
                          <a14:foregroundMark x1="34643" y1="90799" x2="34643" y2="907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856" y="3563046"/>
              <a:ext cx="2294043" cy="1573058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FB2811E-0A70-4201-9EFC-4DE4B5AF30E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69" y="3745267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65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AE41D4E-E989-4B89-8E01-4F5DE3289CF4}"/>
              </a:ext>
            </a:extLst>
          </p:cNvPr>
          <p:cNvSpPr/>
          <p:nvPr/>
        </p:nvSpPr>
        <p:spPr>
          <a:xfrm>
            <a:off x="1293790" y="1232629"/>
            <a:ext cx="6141324" cy="1924927"/>
          </a:xfrm>
          <a:prstGeom prst="rect">
            <a:avLst/>
          </a:prstGeom>
          <a:noFill/>
          <a:ln>
            <a:solidFill>
              <a:srgbClr val="5A331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1CDACA-B681-4DFB-BEF1-BC1109C2BA7C}"/>
              </a:ext>
            </a:extLst>
          </p:cNvPr>
          <p:cNvSpPr/>
          <p:nvPr/>
        </p:nvSpPr>
        <p:spPr>
          <a:xfrm>
            <a:off x="1739335" y="1075720"/>
            <a:ext cx="5468808" cy="16927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Giông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gây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về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……</a:t>
            </a: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n/ử/à/h/a/c</a:t>
            </a:r>
            <a:r>
              <a:rPr lang="zh-CN" altLang="en-US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</a:t>
            </a: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DDA6FE3-C9AC-43A1-8C70-B43C4A9F395E}"/>
              </a:ext>
            </a:extLst>
          </p:cNvPr>
          <p:cNvSpPr/>
          <p:nvPr/>
        </p:nvSpPr>
        <p:spPr>
          <a:xfrm>
            <a:off x="6502245" y="929196"/>
            <a:ext cx="1654584" cy="482490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rgbClr val="1E2042"/>
          </a:solidFill>
          <a:ln>
            <a:solidFill>
              <a:srgbClr val="1E2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00" dirty="0">
                <a:latin typeface="迷你简卡通" panose="03000509000000000000" pitchFamily="65" charset="-122"/>
                <a:ea typeface="迷你简卡通" panose="03000509000000000000" pitchFamily="65" charset="-122"/>
              </a:rPr>
              <a:t>鲁迅</a:t>
            </a:r>
          </a:p>
        </p:txBody>
      </p:sp>
      <p:sp>
        <p:nvSpPr>
          <p:cNvPr id="100" name="星形: 五角 99">
            <a:extLst>
              <a:ext uri="{FF2B5EF4-FFF2-40B4-BE49-F238E27FC236}">
                <a16:creationId xmlns:a16="http://schemas.microsoft.com/office/drawing/2014/main" id="{18D61D1C-FA4D-4F7B-BBB6-8E2544A91A89}"/>
              </a:ext>
            </a:extLst>
          </p:cNvPr>
          <p:cNvSpPr/>
          <p:nvPr/>
        </p:nvSpPr>
        <p:spPr>
          <a:xfrm>
            <a:off x="987167" y="928882"/>
            <a:ext cx="752168" cy="816016"/>
          </a:xfrm>
          <a:prstGeom prst="star5">
            <a:avLst/>
          </a:prstGeom>
          <a:solidFill>
            <a:srgbClr val="FE48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7" name="任意多边形: 形状 106">
            <a:extLst>
              <a:ext uri="{FF2B5EF4-FFF2-40B4-BE49-F238E27FC236}">
                <a16:creationId xmlns:a16="http://schemas.microsoft.com/office/drawing/2014/main" id="{EA58C1C8-97B4-4623-83FD-867CCBA9182B}"/>
              </a:ext>
            </a:extLst>
          </p:cNvPr>
          <p:cNvSpPr/>
          <p:nvPr/>
        </p:nvSpPr>
        <p:spPr>
          <a:xfrm flipH="1">
            <a:off x="6491674" y="984048"/>
            <a:ext cx="1665157" cy="482488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atin typeface="SVN-Whimsy" panose="02040603050506020204" pitchFamily="18" charset="0"/>
                <a:ea typeface="迷你简卡通" panose="03000509000000000000" pitchFamily="65" charset="-122"/>
              </a:rPr>
              <a:t>Câu</a:t>
            </a:r>
            <a:r>
              <a:rPr lang="en-US" altLang="zh-CN" sz="2800" dirty="0">
                <a:latin typeface="SVN-Whimsy" panose="02040603050506020204" pitchFamily="18" charset="0"/>
                <a:ea typeface="迷你简卡通" panose="03000509000000000000" pitchFamily="65" charset="-122"/>
              </a:rPr>
              <a:t> 3</a:t>
            </a:r>
            <a:endParaRPr lang="zh-CN" altLang="en-US" sz="2800" dirty="0">
              <a:latin typeface="SVN-Whimsy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148E751B-5595-47C8-AA89-4B6DC3173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8B336BF7-34E7-46E9-8431-50CD538B8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B81A2A35-C1F6-47D1-80BF-B7E5DE2C9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93" y="-37036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">
            <a:extLst>
              <a:ext uri="{FF2B5EF4-FFF2-40B4-BE49-F238E27FC236}">
                <a16:creationId xmlns:a16="http://schemas.microsoft.com/office/drawing/2014/main" id="{3EE372C5-EDF4-4F33-9FD7-30C4D5A98979}"/>
              </a:ext>
            </a:extLst>
          </p:cNvPr>
          <p:cNvSpPr/>
          <p:nvPr/>
        </p:nvSpPr>
        <p:spPr>
          <a:xfrm>
            <a:off x="1293790" y="1574378"/>
            <a:ext cx="6391715" cy="16927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Giông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gây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về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cửa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31A0AB83-2578-4336-B1DF-32929C86A4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00" b="91200" l="10000" r="90000">
                        <a14:foregroundMark x1="49000" y1="8800" x2="56444" y2="9600"/>
                        <a14:foregroundMark x1="47000" y1="36200" x2="46778" y2="43600"/>
                        <a14:foregroundMark x1="60778" y1="34200" x2="69222" y2="44800"/>
                        <a14:foregroundMark x1="47000" y1="49400" x2="45556" y2="55900"/>
                        <a14:foregroundMark x1="60667" y1="91200" x2="60667" y2="91200"/>
                        <a14:foregroundMark x1="52222" y1="23500" x2="42889" y2="31200"/>
                        <a14:foregroundMark x1="39111" y1="64600" x2="26778" y2="70900"/>
                        <a14:foregroundMark x1="27333" y1="63600" x2="38889" y2="73500"/>
                        <a14:foregroundMark x1="38889" y1="73500" x2="38889" y2="73500"/>
                        <a14:foregroundMark x1="27111" y1="65600" x2="32556" y2="73700"/>
                        <a14:foregroundMark x1="27778" y1="60300" x2="23872" y2="64970"/>
                        <a14:foregroundMark x1="30556" y1="61500" x2="25072" y2="65613"/>
                        <a14:foregroundMark x1="26778" y1="72500" x2="22714" y2="72008"/>
                        <a14:foregroundMark x1="49000" y1="87500" x2="49000" y2="87500"/>
                        <a14:foregroundMark x1="54778" y1="24700" x2="45667" y2="27600"/>
                        <a14:backgroundMark x1="35376" y1="73401" x2="35556" y2="73800"/>
                        <a14:backgroundMark x1="20059" y1="72713" x2="16889" y2="73100"/>
                        <a14:backgroundMark x1="27704" y1="71779" x2="26411" y2="71937"/>
                        <a14:backgroundMark x1="39000" y1="70400" x2="38709" y2="70436"/>
                        <a14:backgroundMark x1="21477" y1="69864" x2="21259" y2="70143"/>
                        <a14:backgroundMark x1="38778" y1="61000" x2="38778" y2="61000"/>
                        <a14:backgroundMark x1="32222" y1="61500" x2="32222" y2="61500"/>
                        <a14:backgroundMark x1="38333" y1="61300" x2="38333" y2="61300"/>
                        <a14:backgroundMark x1="26618" y1="70748" x2="26500" y2="70777"/>
                        <a14:backgroundMark x1="37000" y1="68200" x2="36441" y2="68337"/>
                        <a14:backgroundMark x1="39889" y1="66800" x2="39421" y2="66815"/>
                        <a14:backgroundMark x1="37667" y1="68000" x2="36943" y2="68923"/>
                        <a14:backgroundMark x1="20778" y1="68200" x2="14556" y2="71800"/>
                        <a14:backgroundMark x1="23111" y1="66300" x2="21000" y2="65800"/>
                        <a14:backgroundMark x1="22556" y1="66000" x2="21778" y2="66300"/>
                        <a14:backgroundMark x1="22000" y1="68000" x2="16222" y2="72800"/>
                        <a14:backgroundMark x1="23556" y1="64800" x2="17000" y2="73500"/>
                        <a14:backgroundMark x1="22778" y1="68700" x2="17222" y2="7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9784" y="2275140"/>
            <a:ext cx="2900085" cy="3030778"/>
          </a:xfrm>
          <a:prstGeom prst="rect">
            <a:avLst/>
          </a:prstGeom>
        </p:spPr>
      </p:pic>
      <p:pic>
        <p:nvPicPr>
          <p:cNvPr id="37" name="图片 9">
            <a:extLst>
              <a:ext uri="{FF2B5EF4-FFF2-40B4-BE49-F238E27FC236}">
                <a16:creationId xmlns:a16="http://schemas.microsoft.com/office/drawing/2014/main" id="{A3B0F7F8-2554-4381-82E4-077649A59C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</a:blip>
          <a:stretch>
            <a:fillRect/>
          </a:stretch>
        </p:blipFill>
        <p:spPr bwMode="auto">
          <a:xfrm>
            <a:off x="1293790" y="2748699"/>
            <a:ext cx="2626503" cy="186181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8" name="标题 10241">
            <a:extLst>
              <a:ext uri="{FF2B5EF4-FFF2-40B4-BE49-F238E27FC236}">
                <a16:creationId xmlns:a16="http://schemas.microsoft.com/office/drawing/2014/main" id="{AD7DDB1F-6DF5-4126-A390-602B869EA153}"/>
              </a:ext>
            </a:extLst>
          </p:cNvPr>
          <p:cNvSpPr txBox="1">
            <a:spLocks noChangeArrowheads="1"/>
          </p:cNvSpPr>
          <p:nvPr/>
        </p:nvSpPr>
        <p:spPr>
          <a:xfrm>
            <a:off x="1593954" y="3342888"/>
            <a:ext cx="2026173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Tốt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lắm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</a:p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Cùng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đến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ngôi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tiếp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theo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nhé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50BC1A36-133C-4719-92B8-C95308F371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56" b="96000" l="9804" r="99837">
                        <a14:foregroundMark x1="35948" y1="13778" x2="44608" y2="3556"/>
                        <a14:foregroundMark x1="77941" y1="32444" x2="77941" y2="43333"/>
                        <a14:foregroundMark x1="70752" y1="60889" x2="67647" y2="78667"/>
                        <a14:foregroundMark x1="82516" y1="54667" x2="82680" y2="72889"/>
                        <a14:foregroundMark x1="88889" y1="61111" x2="89216" y2="73778"/>
                        <a14:foregroundMark x1="93137" y1="54000" x2="94771" y2="74889"/>
                        <a14:foregroundMark x1="33333" y1="80667" x2="62255" y2="89333"/>
                        <a14:foregroundMark x1="64216" y1="89111" x2="91667" y2="91333"/>
                        <a14:foregroundMark x1="61928" y1="96222" x2="81863" y2="92889"/>
                        <a14:foregroundMark x1="97059" y1="94000" x2="98203" y2="94000"/>
                        <a14:foregroundMark x1="95915" y1="62667" x2="99673" y2="89333"/>
                        <a14:foregroundMark x1="95425" y1="54222" x2="98693" y2="77111"/>
                        <a14:foregroundMark x1="87255" y1="96222" x2="87255" y2="96222"/>
                        <a14:foregroundMark x1="97712" y1="53556" x2="99837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261" y="2579292"/>
            <a:ext cx="3621764" cy="2663063"/>
          </a:xfrm>
          <a:prstGeom prst="rect">
            <a:avLst/>
          </a:prstGeom>
        </p:spPr>
      </p:pic>
      <p:pic>
        <p:nvPicPr>
          <p:cNvPr id="6" name="Picture 5" descr="A picture containing building, house, window&#10;&#10;Description automatically generated">
            <a:extLst>
              <a:ext uri="{FF2B5EF4-FFF2-40B4-BE49-F238E27FC236}">
                <a16:creationId xmlns:a16="http://schemas.microsoft.com/office/drawing/2014/main" id="{FE135847-929F-428F-8C4E-9D689DE827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9" b="90669" l="10000" r="90000">
                        <a14:foregroundMark x1="25465" y1="83164" x2="36512" y2="87018"/>
                        <a14:foregroundMark x1="40698" y1="84787" x2="51047" y2="86004"/>
                        <a14:foregroundMark x1="70465" y1="83773" x2="77442" y2="90669"/>
                        <a14:foregroundMark x1="27558" y1="90061" x2="38953" y2="90061"/>
                        <a14:foregroundMark x1="38953" y1="90061" x2="49767" y2="89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82" y="2248275"/>
            <a:ext cx="5727657" cy="31714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124F83-1D52-4F27-9479-08C088F8FD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18" y="-1367949"/>
            <a:ext cx="4017176" cy="4572000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7C8DB7C9-B5C0-41D6-8514-E7EE38A492C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69" y="299557"/>
            <a:ext cx="1444080" cy="10271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FFAC17-06B2-405D-A31B-B640D9C85B3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49" y="-414171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6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AE41D4E-E989-4B89-8E01-4F5DE3289CF4}"/>
              </a:ext>
            </a:extLst>
          </p:cNvPr>
          <p:cNvSpPr/>
          <p:nvPr/>
        </p:nvSpPr>
        <p:spPr>
          <a:xfrm>
            <a:off x="1293790" y="1232629"/>
            <a:ext cx="6141324" cy="1924927"/>
          </a:xfrm>
          <a:prstGeom prst="rect">
            <a:avLst/>
          </a:prstGeom>
          <a:noFill/>
          <a:ln>
            <a:solidFill>
              <a:srgbClr val="5A331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1CDACA-B681-4DFB-BEF1-BC1109C2BA7C}"/>
              </a:ext>
            </a:extLst>
          </p:cNvPr>
          <p:cNvSpPr/>
          <p:nvPr/>
        </p:nvSpPr>
        <p:spPr>
          <a:xfrm>
            <a:off x="1757143" y="1099253"/>
            <a:ext cx="6391713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Tên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cách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:……</a:t>
            </a:r>
            <a:endParaRPr lang="en-US" altLang="zh-CN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ơ/t/á/s/n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DDA6FE3-C9AC-43A1-8C70-B43C4A9F395E}"/>
              </a:ext>
            </a:extLst>
          </p:cNvPr>
          <p:cNvSpPr/>
          <p:nvPr/>
        </p:nvSpPr>
        <p:spPr>
          <a:xfrm>
            <a:off x="6502245" y="929196"/>
            <a:ext cx="1654584" cy="482490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rgbClr val="1E2042"/>
          </a:solidFill>
          <a:ln>
            <a:solidFill>
              <a:srgbClr val="1E2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00" dirty="0">
                <a:latin typeface="迷你简卡通" panose="03000509000000000000" pitchFamily="65" charset="-122"/>
                <a:ea typeface="迷你简卡通" panose="03000509000000000000" pitchFamily="65" charset="-122"/>
              </a:rPr>
              <a:t>鲁迅</a:t>
            </a:r>
          </a:p>
        </p:txBody>
      </p:sp>
      <p:sp>
        <p:nvSpPr>
          <p:cNvPr id="100" name="星形: 五角 99">
            <a:extLst>
              <a:ext uri="{FF2B5EF4-FFF2-40B4-BE49-F238E27FC236}">
                <a16:creationId xmlns:a16="http://schemas.microsoft.com/office/drawing/2014/main" id="{18D61D1C-FA4D-4F7B-BBB6-8E2544A91A89}"/>
              </a:ext>
            </a:extLst>
          </p:cNvPr>
          <p:cNvSpPr/>
          <p:nvPr/>
        </p:nvSpPr>
        <p:spPr>
          <a:xfrm>
            <a:off x="987167" y="928882"/>
            <a:ext cx="752168" cy="816016"/>
          </a:xfrm>
          <a:prstGeom prst="star5">
            <a:avLst/>
          </a:prstGeom>
          <a:solidFill>
            <a:srgbClr val="FE48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7" name="任意多边形: 形状 106">
            <a:extLst>
              <a:ext uri="{FF2B5EF4-FFF2-40B4-BE49-F238E27FC236}">
                <a16:creationId xmlns:a16="http://schemas.microsoft.com/office/drawing/2014/main" id="{EA58C1C8-97B4-4623-83FD-867CCBA9182B}"/>
              </a:ext>
            </a:extLst>
          </p:cNvPr>
          <p:cNvSpPr/>
          <p:nvPr/>
        </p:nvSpPr>
        <p:spPr>
          <a:xfrm flipH="1">
            <a:off x="6491674" y="984048"/>
            <a:ext cx="1665157" cy="482488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err="1">
                <a:latin typeface="SVN-Whimsy" panose="02040603050506020204" pitchFamily="18" charset="0"/>
                <a:ea typeface="迷你简卡通" panose="03000509000000000000" pitchFamily="65" charset="-122"/>
              </a:rPr>
              <a:t>Câu</a:t>
            </a:r>
            <a:r>
              <a:rPr lang="en-US" altLang="zh-CN" sz="3200" dirty="0">
                <a:latin typeface="SVN-Whimsy" panose="02040603050506020204" pitchFamily="18" charset="0"/>
                <a:ea typeface="迷你简卡通" panose="03000509000000000000" pitchFamily="65" charset="-122"/>
              </a:rPr>
              <a:t> 4</a:t>
            </a:r>
            <a:endParaRPr lang="zh-CN" altLang="en-US" sz="3200" dirty="0">
              <a:latin typeface="SVN-Whimsy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148E751B-5595-47C8-AA89-4B6DC3173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8B336BF7-34E7-46E9-8431-50CD538B8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B81A2A35-C1F6-47D1-80BF-B7E5DE2C9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93" y="-37036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">
            <a:extLst>
              <a:ext uri="{FF2B5EF4-FFF2-40B4-BE49-F238E27FC236}">
                <a16:creationId xmlns:a16="http://schemas.microsoft.com/office/drawing/2014/main" id="{3EE372C5-EDF4-4F33-9FD7-30C4D5A98979}"/>
              </a:ext>
            </a:extLst>
          </p:cNvPr>
          <p:cNvSpPr/>
          <p:nvPr/>
        </p:nvSpPr>
        <p:spPr>
          <a:xfrm>
            <a:off x="1400270" y="1392552"/>
            <a:ext cx="6391715" cy="16927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Tên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cách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: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sơ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tán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pic>
        <p:nvPicPr>
          <p:cNvPr id="37" name="图片 9">
            <a:extLst>
              <a:ext uri="{FF2B5EF4-FFF2-40B4-BE49-F238E27FC236}">
                <a16:creationId xmlns:a16="http://schemas.microsoft.com/office/drawing/2014/main" id="{A3B0F7F8-2554-4381-82E4-077649A59C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 bwMode="auto">
          <a:xfrm flipH="1">
            <a:off x="4476084" y="2906266"/>
            <a:ext cx="2659528" cy="186181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8" name="标题 10241">
            <a:extLst>
              <a:ext uri="{FF2B5EF4-FFF2-40B4-BE49-F238E27FC236}">
                <a16:creationId xmlns:a16="http://schemas.microsoft.com/office/drawing/2014/main" id="{AD7DDB1F-6DF5-4126-A390-602B869EA153}"/>
              </a:ext>
            </a:extLst>
          </p:cNvPr>
          <p:cNvSpPr txBox="1">
            <a:spLocks noChangeArrowheads="1"/>
          </p:cNvSpPr>
          <p:nvPr/>
        </p:nvSpPr>
        <p:spPr>
          <a:xfrm>
            <a:off x="4891001" y="3567500"/>
            <a:ext cx="2026173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Bạn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làm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tốt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lắm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</a:p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Chỉ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còn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vài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căn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nữa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thôi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7E9DBB-A267-47CA-B29C-D2968EA9A4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37" b="89831" l="10000" r="90000">
                        <a14:foregroundMark x1="45889" y1="3202" x2="49889" y2="6403"/>
                        <a14:foregroundMark x1="52333" y1="2637" x2="52333" y2="2637"/>
                        <a14:foregroundMark x1="64444" y1="49153" x2="58111" y2="59322"/>
                        <a14:foregroundMark x1="58111" y1="59322" x2="57889" y2="60264"/>
                        <a14:foregroundMark x1="31444" y1="39360" x2="31444" y2="39360"/>
                        <a14:foregroundMark x1="40222" y1="31073" x2="40222" y2="31073"/>
                        <a14:foregroundMark x1="38556" y1="31073" x2="40556" y2="31638"/>
                        <a14:foregroundMark x1="31556" y1="38606" x2="31444" y2="406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848" y="2637637"/>
            <a:ext cx="4309781" cy="2810092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0D70436-4235-46F2-966D-F8536C01A7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5900" y1="41667" x2="28700" y2="49537"/>
                        <a14:foregroundMark x1="42300" y1="52685" x2="46200" y2="59537"/>
                        <a14:foregroundMark x1="66200" y1="58241" x2="66200" y2="66667"/>
                        <a14:foregroundMark x1="22300" y1="43333" x2="35700" y2="37222"/>
                        <a14:foregroundMark x1="35700" y1="37222" x2="35700" y2="37037"/>
                        <a14:foregroundMark x1="40500" y1="34352" x2="30100" y2="37593"/>
                        <a14:foregroundMark x1="30100" y1="37593" x2="19300" y2="45370"/>
                        <a14:foregroundMark x1="19300" y1="45370" x2="26400" y2="54815"/>
                        <a14:foregroundMark x1="26400" y1="54815" x2="53100" y2="72130"/>
                        <a14:foregroundMark x1="18200" y1="45741" x2="26000" y2="56296"/>
                        <a14:foregroundMark x1="26000" y1="56296" x2="34400" y2="61852"/>
                        <a14:foregroundMark x1="41100" y1="50926" x2="42700" y2="61204"/>
                        <a14:foregroundMark x1="42700" y1="61204" x2="44900" y2="50278"/>
                        <a14:foregroundMark x1="44900" y1="50278" x2="41800" y2="50185"/>
                        <a14:foregroundMark x1="43800" y1="46759" x2="36800" y2="56481"/>
                        <a14:foregroundMark x1="36800" y1="56481" x2="46000" y2="65463"/>
                        <a14:foregroundMark x1="46000" y1="65463" x2="50700" y2="55741"/>
                        <a14:foregroundMark x1="50700" y1="55741" x2="43200" y2="47407"/>
                        <a14:foregroundMark x1="43200" y1="47407" x2="35000" y2="55463"/>
                        <a14:foregroundMark x1="35000" y1="55463" x2="39500" y2="60278"/>
                        <a14:foregroundMark x1="69200" y1="52130" x2="58800" y2="65926"/>
                        <a14:foregroundMark x1="58800" y1="65926" x2="74700" y2="61667"/>
                        <a14:foregroundMark x1="74700" y1="61667" x2="67900" y2="51296"/>
                        <a14:foregroundMark x1="67900" y1="51296" x2="66900" y2="51389"/>
                        <a14:foregroundMark x1="67400" y1="53796" x2="70500" y2="60648"/>
                        <a14:foregroundMark x1="46400" y1="51852" x2="46600" y2="62593"/>
                        <a14:foregroundMark x1="46600" y1="62593" x2="47200" y2="6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028" y="2064618"/>
            <a:ext cx="3762342" cy="4063329"/>
          </a:xfrm>
          <a:prstGeom prst="rect">
            <a:avLst/>
          </a:prstGeom>
        </p:spPr>
      </p:pic>
      <p:pic>
        <p:nvPicPr>
          <p:cNvPr id="7" name="Picture 6" descr="A house with a red roof&#10;&#10;Description automatically generated with low confidence">
            <a:extLst>
              <a:ext uri="{FF2B5EF4-FFF2-40B4-BE49-F238E27FC236}">
                <a16:creationId xmlns:a16="http://schemas.microsoft.com/office/drawing/2014/main" id="{57ED7DB4-FD03-4F7D-B4B9-FC6F3E3F80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8397" y="2402351"/>
            <a:ext cx="5974160" cy="31380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54E843-48DC-4FAE-B4F7-BBD5C47486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18" y="-1367949"/>
            <a:ext cx="4017176" cy="4572000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93332BA8-7BF2-44DB-857A-921AABAF1A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41" y="318955"/>
            <a:ext cx="1444080" cy="10271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B7A124-CCBC-4023-83B4-BAF920806DA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756" y="-456773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7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AE41D4E-E989-4B89-8E01-4F5DE3289CF4}"/>
              </a:ext>
            </a:extLst>
          </p:cNvPr>
          <p:cNvSpPr/>
          <p:nvPr/>
        </p:nvSpPr>
        <p:spPr>
          <a:xfrm>
            <a:off x="1293790" y="1232629"/>
            <a:ext cx="6141324" cy="1924927"/>
          </a:xfrm>
          <a:prstGeom prst="rect">
            <a:avLst/>
          </a:prstGeom>
          <a:noFill/>
          <a:ln>
            <a:solidFill>
              <a:srgbClr val="5A331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1CDACA-B681-4DFB-BEF1-BC1109C2BA7C}"/>
              </a:ext>
            </a:extLst>
          </p:cNvPr>
          <p:cNvSpPr/>
          <p:nvPr/>
        </p:nvSpPr>
        <p:spPr>
          <a:xfrm>
            <a:off x="1562384" y="896515"/>
            <a:ext cx="5954273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Để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giảm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,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cần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……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cửa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trước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g/ố/c/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i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/a/</a:t>
            </a:r>
            <a:r>
              <a:rPr lang="zh-CN" altLang="en-US" sz="40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</a:t>
            </a: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DDA6FE3-C9AC-43A1-8C70-B43C4A9F395E}"/>
              </a:ext>
            </a:extLst>
          </p:cNvPr>
          <p:cNvSpPr/>
          <p:nvPr/>
        </p:nvSpPr>
        <p:spPr>
          <a:xfrm>
            <a:off x="6502245" y="929196"/>
            <a:ext cx="1654584" cy="482490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rgbClr val="1E2042"/>
          </a:solidFill>
          <a:ln>
            <a:solidFill>
              <a:srgbClr val="1E2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00" dirty="0">
                <a:latin typeface="迷你简卡通" panose="03000509000000000000" pitchFamily="65" charset="-122"/>
                <a:ea typeface="迷你简卡通" panose="03000509000000000000" pitchFamily="65" charset="-122"/>
              </a:rPr>
              <a:t>鲁迅</a:t>
            </a:r>
          </a:p>
        </p:txBody>
      </p:sp>
      <p:sp>
        <p:nvSpPr>
          <p:cNvPr id="100" name="星形: 五角 99">
            <a:extLst>
              <a:ext uri="{FF2B5EF4-FFF2-40B4-BE49-F238E27FC236}">
                <a16:creationId xmlns:a16="http://schemas.microsoft.com/office/drawing/2014/main" id="{18D61D1C-FA4D-4F7B-BBB6-8E2544A91A89}"/>
              </a:ext>
            </a:extLst>
          </p:cNvPr>
          <p:cNvSpPr/>
          <p:nvPr/>
        </p:nvSpPr>
        <p:spPr>
          <a:xfrm>
            <a:off x="987167" y="928882"/>
            <a:ext cx="752168" cy="816016"/>
          </a:xfrm>
          <a:prstGeom prst="star5">
            <a:avLst/>
          </a:prstGeom>
          <a:solidFill>
            <a:srgbClr val="FE48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7" name="任意多边形: 形状 106">
            <a:extLst>
              <a:ext uri="{FF2B5EF4-FFF2-40B4-BE49-F238E27FC236}">
                <a16:creationId xmlns:a16="http://schemas.microsoft.com/office/drawing/2014/main" id="{EA58C1C8-97B4-4623-83FD-867CCBA9182B}"/>
              </a:ext>
            </a:extLst>
          </p:cNvPr>
          <p:cNvSpPr/>
          <p:nvPr/>
        </p:nvSpPr>
        <p:spPr>
          <a:xfrm flipH="1">
            <a:off x="6491674" y="984048"/>
            <a:ext cx="1665157" cy="482488"/>
          </a:xfrm>
          <a:custGeom>
            <a:avLst/>
            <a:gdLst>
              <a:gd name="connsiteX0" fmla="*/ 0 w 1731438"/>
              <a:gd name="connsiteY0" fmla="*/ 0 h 369332"/>
              <a:gd name="connsiteX1" fmla="*/ 1731438 w 1731438"/>
              <a:gd name="connsiteY1" fmla="*/ 0 h 369332"/>
              <a:gd name="connsiteX2" fmla="*/ 1721027 w 1731438"/>
              <a:gd name="connsiteY2" fmla="*/ 33539 h 369332"/>
              <a:gd name="connsiteX3" fmla="*/ 1522094 w 1731438"/>
              <a:gd name="connsiteY3" fmla="*/ 328595 h 369332"/>
              <a:gd name="connsiteX4" fmla="*/ 1472721 w 1731438"/>
              <a:gd name="connsiteY4" fmla="*/ 369332 h 369332"/>
              <a:gd name="connsiteX5" fmla="*/ 258717 w 1731438"/>
              <a:gd name="connsiteY5" fmla="*/ 369332 h 369332"/>
              <a:gd name="connsiteX6" fmla="*/ 209344 w 1731438"/>
              <a:gd name="connsiteY6" fmla="*/ 328595 h 369332"/>
              <a:gd name="connsiteX7" fmla="*/ 10411 w 1731438"/>
              <a:gd name="connsiteY7" fmla="*/ 3353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1438" h="369332">
                <a:moveTo>
                  <a:pt x="0" y="0"/>
                </a:moveTo>
                <a:lnTo>
                  <a:pt x="1731438" y="0"/>
                </a:lnTo>
                <a:lnTo>
                  <a:pt x="1721027" y="33539"/>
                </a:lnTo>
                <a:cubicBezTo>
                  <a:pt x="1674055" y="144594"/>
                  <a:pt x="1606085" y="244605"/>
                  <a:pt x="1522094" y="328595"/>
                </a:cubicBezTo>
                <a:lnTo>
                  <a:pt x="1472721" y="369332"/>
                </a:lnTo>
                <a:lnTo>
                  <a:pt x="258717" y="369332"/>
                </a:lnTo>
                <a:lnTo>
                  <a:pt x="209344" y="328595"/>
                </a:lnTo>
                <a:cubicBezTo>
                  <a:pt x="125353" y="244605"/>
                  <a:pt x="57383" y="144594"/>
                  <a:pt x="10411" y="335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atin typeface="SVN-Whimsy" panose="02040603050506020204" pitchFamily="18" charset="0"/>
                <a:ea typeface="迷你简卡通" panose="03000509000000000000" pitchFamily="65" charset="-122"/>
              </a:rPr>
              <a:t>Câu</a:t>
            </a:r>
            <a:r>
              <a:rPr lang="en-US" altLang="zh-CN" sz="2800" dirty="0">
                <a:latin typeface="SVN-Whimsy" panose="02040603050506020204" pitchFamily="18" charset="0"/>
                <a:ea typeface="迷你简卡通" panose="03000509000000000000" pitchFamily="65" charset="-122"/>
              </a:rPr>
              <a:t> 5</a:t>
            </a:r>
            <a:endParaRPr lang="zh-CN" altLang="en-US" sz="2800" dirty="0">
              <a:latin typeface="SVN-Whimsy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148E751B-5595-47C8-AA89-4B6DC3173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8B336BF7-34E7-46E9-8431-50CD538B8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B81A2A35-C1F6-47D1-80BF-B7E5DE2C9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93" y="-37036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">
            <a:extLst>
              <a:ext uri="{FF2B5EF4-FFF2-40B4-BE49-F238E27FC236}">
                <a16:creationId xmlns:a16="http://schemas.microsoft.com/office/drawing/2014/main" id="{3EE372C5-EDF4-4F33-9FD7-30C4D5A98979}"/>
              </a:ext>
            </a:extLst>
          </p:cNvPr>
          <p:cNvSpPr/>
          <p:nvPr/>
        </p:nvSpPr>
        <p:spPr>
          <a:xfrm>
            <a:off x="1486861" y="1227077"/>
            <a:ext cx="6391715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Để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giảm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thiệt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hại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,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cần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gia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cố</a:t>
            </a:r>
            <a:r>
              <a:rPr lang="en-US" altLang="zh-CN" sz="3200" dirty="0">
                <a:solidFill>
                  <a:srgbClr val="FF0000"/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nhà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cửa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trước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endParaRPr lang="zh-CN" altLang="en-US" sz="4000" dirty="0">
              <a:solidFill>
                <a:srgbClr val="FF0000"/>
              </a:solidFill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                                                    </a:t>
            </a:r>
          </a:p>
        </p:txBody>
      </p:sp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31A0AB83-2578-4336-B1DF-32929C86A4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00" b="91200" l="10000" r="90000">
                        <a14:foregroundMark x1="49000" y1="8800" x2="56444" y2="9600"/>
                        <a14:foregroundMark x1="47000" y1="36200" x2="46778" y2="43600"/>
                        <a14:foregroundMark x1="60778" y1="34200" x2="69222" y2="44800"/>
                        <a14:foregroundMark x1="47000" y1="49400" x2="45556" y2="55900"/>
                        <a14:foregroundMark x1="60667" y1="91200" x2="60667" y2="91200"/>
                        <a14:foregroundMark x1="52222" y1="23500" x2="42889" y2="31200"/>
                        <a14:foregroundMark x1="39111" y1="64600" x2="26778" y2="70900"/>
                        <a14:foregroundMark x1="27333" y1="63600" x2="38889" y2="73500"/>
                        <a14:foregroundMark x1="38889" y1="73500" x2="38889" y2="73500"/>
                        <a14:foregroundMark x1="27111" y1="65600" x2="32556" y2="73700"/>
                        <a14:foregroundMark x1="27778" y1="60300" x2="23872" y2="64970"/>
                        <a14:foregroundMark x1="30556" y1="61500" x2="25072" y2="65613"/>
                        <a14:foregroundMark x1="26778" y1="72500" x2="22714" y2="72008"/>
                        <a14:foregroundMark x1="49000" y1="87500" x2="49000" y2="87500"/>
                        <a14:foregroundMark x1="54778" y1="24700" x2="45667" y2="27600"/>
                        <a14:backgroundMark x1="35376" y1="73401" x2="35556" y2="73800"/>
                        <a14:backgroundMark x1="20059" y1="72713" x2="16889" y2="73100"/>
                        <a14:backgroundMark x1="27704" y1="71779" x2="26411" y2="71937"/>
                        <a14:backgroundMark x1="39000" y1="70400" x2="38709" y2="70436"/>
                        <a14:backgroundMark x1="21477" y1="69864" x2="21259" y2="70143"/>
                        <a14:backgroundMark x1="38778" y1="61000" x2="38778" y2="61000"/>
                        <a14:backgroundMark x1="32222" y1="61500" x2="32222" y2="61500"/>
                        <a14:backgroundMark x1="38333" y1="61300" x2="38333" y2="61300"/>
                        <a14:backgroundMark x1="26618" y1="70748" x2="26500" y2="70777"/>
                        <a14:backgroundMark x1="37000" y1="68200" x2="36441" y2="68337"/>
                        <a14:backgroundMark x1="39889" y1="66800" x2="39421" y2="66815"/>
                        <a14:backgroundMark x1="37667" y1="68000" x2="36943" y2="68923"/>
                        <a14:backgroundMark x1="20778" y1="68200" x2="14556" y2="71800"/>
                        <a14:backgroundMark x1="23111" y1="66300" x2="21000" y2="65800"/>
                        <a14:backgroundMark x1="22556" y1="66000" x2="21778" y2="66300"/>
                        <a14:backgroundMark x1="22000" y1="68000" x2="16222" y2="72800"/>
                        <a14:backgroundMark x1="23556" y1="64800" x2="17000" y2="73500"/>
                        <a14:backgroundMark x1="22778" y1="68700" x2="17222" y2="7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9638" y="1938546"/>
            <a:ext cx="3280584" cy="3428424"/>
          </a:xfrm>
          <a:prstGeom prst="rect">
            <a:avLst/>
          </a:prstGeom>
        </p:spPr>
      </p:pic>
      <p:pic>
        <p:nvPicPr>
          <p:cNvPr id="37" name="图片 9">
            <a:extLst>
              <a:ext uri="{FF2B5EF4-FFF2-40B4-BE49-F238E27FC236}">
                <a16:creationId xmlns:a16="http://schemas.microsoft.com/office/drawing/2014/main" id="{A3B0F7F8-2554-4381-82E4-077649A59C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</a:blip>
          <a:stretch>
            <a:fillRect/>
          </a:stretch>
        </p:blipFill>
        <p:spPr bwMode="auto">
          <a:xfrm>
            <a:off x="1570199" y="2710816"/>
            <a:ext cx="2215183" cy="17427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8" name="标题 10241">
            <a:extLst>
              <a:ext uri="{FF2B5EF4-FFF2-40B4-BE49-F238E27FC236}">
                <a16:creationId xmlns:a16="http://schemas.microsoft.com/office/drawing/2014/main" id="{AD7DDB1F-6DF5-4126-A390-602B869EA153}"/>
              </a:ext>
            </a:extLst>
          </p:cNvPr>
          <p:cNvSpPr txBox="1">
            <a:spLocks noChangeArrowheads="1"/>
          </p:cNvSpPr>
          <p:nvPr/>
        </p:nvSpPr>
        <p:spPr>
          <a:xfrm>
            <a:off x="1671197" y="3203218"/>
            <a:ext cx="2026173" cy="5826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Cảm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ơn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bạn</a:t>
            </a:r>
            <a:endParaRPr lang="en-US" altLang="zh-CN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  <a:p>
            <a:pPr algn="ctr"/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rất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1800" b="1" dirty="0" err="1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nhiều</a:t>
            </a:r>
            <a:r>
              <a:rPr lang="en-US" altLang="zh-CN" sz="18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!!!!</a:t>
            </a:r>
            <a:endParaRPr lang="zh-CN" altLang="en-US" sz="1800" b="1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22" name="Picture 21" descr="A picture containing diagram&#10;&#10;Description automatically generated">
            <a:extLst>
              <a:ext uri="{FF2B5EF4-FFF2-40B4-BE49-F238E27FC236}">
                <a16:creationId xmlns:a16="http://schemas.microsoft.com/office/drawing/2014/main" id="{E6D478A8-E2F6-4899-BC15-371ECC3902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52" b="87316" l="6400" r="98300">
                        <a14:foregroundMark x1="19300" y1="2718" x2="59100" y2="17894"/>
                        <a14:foregroundMark x1="61000" y1="28992" x2="76500" y2="44281"/>
                        <a14:foregroundMark x1="57600" y1="32050" x2="64600" y2="50170"/>
                        <a14:foregroundMark x1="56200" y1="80068" x2="86700" y2="77010"/>
                        <a14:foregroundMark x1="86700" y1="77010" x2="91100" y2="72707"/>
                        <a14:foregroundMark x1="27200" y1="75425" x2="74400" y2="87316"/>
                        <a14:foregroundMark x1="50200" y1="19592" x2="64100" y2="50170"/>
                        <a14:foregroundMark x1="64100" y1="50170" x2="64300" y2="50510"/>
                        <a14:foregroundMark x1="63400" y1="41789" x2="64600" y2="42922"/>
                        <a14:foregroundMark x1="53600" y1="20385" x2="54300" y2="30351"/>
                        <a14:foregroundMark x1="96239" y1="71884" x2="96300" y2="73726"/>
                        <a14:foregroundMark x1="95500" y1="49604" x2="95597" y2="52513"/>
                        <a14:foregroundMark x1="96300" y1="73726" x2="96700" y2="74292"/>
                        <a14:foregroundMark x1="96700" y1="48584" x2="98100" y2="48584"/>
                        <a14:foregroundMark x1="98300" y1="76444" x2="98300" y2="76444"/>
                        <a14:foregroundMark x1="6400" y1="40997" x2="10700" y2="42356"/>
                        <a14:foregroundMark x1="22200" y1="2152" x2="31800" y2="4417"/>
                        <a14:foregroundMark x1="43300" y1="7361" x2="51400" y2="12458"/>
                        <a14:backgroundMark x1="94500" y1="54247" x2="92200" y2="71121"/>
                        <a14:backgroundMark x1="95300" y1="52548" x2="96800" y2="68969"/>
                        <a14:backgroundMark x1="96800" y1="68969" x2="96000" y2="71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871"/>
          <a:stretch/>
        </p:blipFill>
        <p:spPr>
          <a:xfrm flipH="1">
            <a:off x="5257800" y="2560228"/>
            <a:ext cx="3602260" cy="2680882"/>
          </a:xfrm>
          <a:prstGeom prst="rect">
            <a:avLst/>
          </a:prstGeom>
        </p:spPr>
      </p:pic>
      <p:pic>
        <p:nvPicPr>
          <p:cNvPr id="16" name="Picture 15" descr="A picture containing building, house&#10;&#10;Description automatically generated">
            <a:extLst>
              <a:ext uri="{FF2B5EF4-FFF2-40B4-BE49-F238E27FC236}">
                <a16:creationId xmlns:a16="http://schemas.microsoft.com/office/drawing/2014/main" id="{EC502FD4-71B4-40ED-A06F-315EEE2A08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023" b="89924" l="1667" r="95833">
                        <a14:foregroundMark x1="23452" y1="7939" x2="23452" y2="7939"/>
                        <a14:foregroundMark x1="11071" y1="31450" x2="10952" y2="44733"/>
                        <a14:foregroundMark x1="10952" y1="44733" x2="8929" y2="52519"/>
                        <a14:foregroundMark x1="5833" y1="33893" x2="9286" y2="40916"/>
                        <a14:foregroundMark x1="1667" y1="41527" x2="1667" y2="41527"/>
                        <a14:foregroundMark x1="58571" y1="7023" x2="58571" y2="7023"/>
                        <a14:foregroundMark x1="26310" y1="47176" x2="38690" y2="47786"/>
                        <a14:foregroundMark x1="67143" y1="35878" x2="67143" y2="35878"/>
                        <a14:foregroundMark x1="85833" y1="41374" x2="85833" y2="41374"/>
                        <a14:foregroundMark x1="90595" y1="34351" x2="90595" y2="34351"/>
                        <a14:foregroundMark x1="89524" y1="54198" x2="89524" y2="54198"/>
                        <a14:foregroundMark x1="95833" y1="63511" x2="95833" y2="63511"/>
                        <a14:foregroundMark x1="77024" y1="60611" x2="85357" y2="60458"/>
                        <a14:foregroundMark x1="85476" y1="38626" x2="85476" y2="38626"/>
                        <a14:foregroundMark x1="85952" y1="40916" x2="89167" y2="49160"/>
                        <a14:foregroundMark x1="85952" y1="37557" x2="85952" y2="37557"/>
                        <a14:foregroundMark x1="20476" y1="46412" x2="23333" y2="55725"/>
                        <a14:backgroundMark x1="52738" y1="73130" x2="63690" y2="73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961" y="2829013"/>
            <a:ext cx="4123943" cy="32156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1844CD-8863-433B-ADD5-16BBF91B08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18" y="-1367949"/>
            <a:ext cx="4017176" cy="4572000"/>
          </a:xfrm>
          <a:prstGeom prst="rect">
            <a:avLst/>
          </a:prstGeom>
        </p:spPr>
      </p:pic>
      <p:pic>
        <p:nvPicPr>
          <p:cNvPr id="28" name="Picture 27" descr="Diagram&#10;&#10;Description automatically generated">
            <a:extLst>
              <a:ext uri="{FF2B5EF4-FFF2-40B4-BE49-F238E27FC236}">
                <a16:creationId xmlns:a16="http://schemas.microsoft.com/office/drawing/2014/main" id="{5A0076DB-BE16-4D74-AEC5-7A83CEF1F02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7" b="89895" l="5625" r="97000">
                        <a14:foregroundMark x1="28250" y1="5097" x2="28250" y2="5097"/>
                        <a14:foregroundMark x1="13688" y1="14675" x2="29625" y2="36204"/>
                        <a14:foregroundMark x1="5625" y1="42179" x2="5625" y2="42179"/>
                        <a14:foregroundMark x1="7250" y1="29174" x2="7250" y2="29174"/>
                        <a14:foregroundMark x1="67750" y1="41652" x2="67750" y2="41652"/>
                        <a14:foregroundMark x1="60500" y1="64851" x2="60500" y2="64851"/>
                        <a14:foregroundMark x1="67313" y1="37083" x2="67313" y2="37083"/>
                        <a14:foregroundMark x1="66750" y1="36819" x2="68750" y2="43058"/>
                        <a14:foregroundMark x1="80250" y1="80141" x2="80250" y2="80141"/>
                        <a14:foregroundMark x1="97000" y1="57206" x2="97000" y2="57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69" y="299557"/>
            <a:ext cx="1444080" cy="10271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F85D0E9-81FD-4CAC-B778-7A47871DF33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255" y="-445454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88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7" y="1429186"/>
            <a:ext cx="8094167" cy="2361764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五角星 13"/>
          <p:cNvSpPr/>
          <p:nvPr/>
        </p:nvSpPr>
        <p:spPr>
          <a:xfrm>
            <a:off x="2300602" y="123868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" name="五角星 17"/>
          <p:cNvSpPr/>
          <p:nvPr/>
        </p:nvSpPr>
        <p:spPr>
          <a:xfrm>
            <a:off x="1696650" y="124704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五角星 18"/>
          <p:cNvSpPr/>
          <p:nvPr/>
        </p:nvSpPr>
        <p:spPr>
          <a:xfrm>
            <a:off x="1065664" y="1260664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C15B2D86-483C-4C28-BB6A-BE7060629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869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AFA4651-D343-47DC-AABA-B85A6E016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44" y="637142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F67C73EC-E42D-4281-ABC4-8D7EC81DB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56" y="3083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682918" y="1816561"/>
            <a:ext cx="432840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Ở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địa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phương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em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sinh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sống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đã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áp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dụng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những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biện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pháp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phòng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chống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bão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noProof="0" dirty="0" err="1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nào</a:t>
            </a:r>
            <a:r>
              <a:rPr lang="en-US" altLang="zh-CN" sz="22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? </a:t>
            </a: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Em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cần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làm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gì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để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hạn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chế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kumimoji="0" lang="en-US" altLang="zh-CN" sz="2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thiên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AmpleSoft Bold" panose="02000000000000000000" pitchFamily="2" charset="0"/>
                <a:ea typeface="迷你简卡通" panose="03000509000000000000" pitchFamily="65" charset="-122"/>
              </a:rPr>
              <a:t> tai?</a:t>
            </a:r>
          </a:p>
          <a:p>
            <a:pPr algn="ctr">
              <a:defRPr/>
            </a:pP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Hãy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chia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sẻ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với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bạn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của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mình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 </a:t>
            </a:r>
            <a:r>
              <a:rPr lang="en-US" altLang="zh-CN" sz="2200" dirty="0" err="1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nhé</a:t>
            </a:r>
            <a:r>
              <a:rPr lang="en-US" altLang="zh-CN" sz="2200" dirty="0">
                <a:solidFill>
                  <a:srgbClr val="FF6699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!</a:t>
            </a:r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C9EAE42-9B59-41A5-BEB2-5307DF8AF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0" b="97360" l="10000" r="90000">
                        <a14:foregroundMark x1="31889" y1="11551" x2="31889" y2="11551"/>
                        <a14:foregroundMark x1="30778" y1="6436" x2="30778" y2="6436"/>
                        <a14:foregroundMark x1="51889" y1="6766" x2="51889" y2="6766"/>
                        <a14:foregroundMark x1="34667" y1="15182" x2="34667" y2="15182"/>
                        <a14:foregroundMark x1="34778" y1="21287" x2="34778" y2="21287"/>
                        <a14:foregroundMark x1="36333" y1="27393" x2="36333" y2="27393"/>
                        <a14:foregroundMark x1="38000" y1="36634" x2="38000" y2="36634"/>
                        <a14:foregroundMark x1="75222" y1="41914" x2="75222" y2="41914"/>
                        <a14:foregroundMark x1="75000" y1="47855" x2="75000" y2="47855"/>
                        <a14:foregroundMark x1="79889" y1="46700" x2="79889" y2="46700"/>
                        <a14:foregroundMark x1="75333" y1="44719" x2="75333" y2="44719"/>
                        <a14:foregroundMark x1="36000" y1="67822" x2="36000" y2="67822"/>
                        <a14:foregroundMark x1="38889" y1="71287" x2="38889" y2="71287"/>
                        <a14:foregroundMark x1="36444" y1="67822" x2="38667" y2="70297"/>
                        <a14:foregroundMark x1="41222" y1="67327" x2="41222" y2="67327"/>
                        <a14:foregroundMark x1="37333" y1="71122" x2="37333" y2="71122"/>
                        <a14:foregroundMark x1="36000" y1="72112" x2="36000" y2="72112"/>
                        <a14:foregroundMark x1="36889" y1="71122" x2="36889" y2="71122"/>
                        <a14:foregroundMark x1="34778" y1="67327" x2="34778" y2="67327"/>
                        <a14:foregroundMark x1="36333" y1="71287" x2="36333" y2="71287"/>
                        <a14:foregroundMark x1="36333" y1="71617" x2="36333" y2="71617"/>
                        <a14:foregroundMark x1="47778" y1="63201" x2="47778" y2="63201"/>
                        <a14:foregroundMark x1="21667" y1="39439" x2="24556" y2="45545"/>
                        <a14:foregroundMark x1="37778" y1="54290" x2="37778" y2="54290"/>
                        <a14:foregroundMark x1="39111" y1="54290" x2="39111" y2="54290"/>
                        <a14:foregroundMark x1="35556" y1="42409" x2="35556" y2="42409"/>
                        <a14:foregroundMark x1="35222" y1="42079" x2="43667" y2="39604"/>
                        <a14:foregroundMark x1="30444" y1="32343" x2="30444" y2="32343"/>
                        <a14:foregroundMark x1="42222" y1="7261" x2="42222" y2="7261"/>
                        <a14:foregroundMark x1="68111" y1="2475" x2="68111" y2="2475"/>
                        <a14:foregroundMark x1="70778" y1="3795" x2="70778" y2="3795"/>
                        <a14:foregroundMark x1="45667" y1="5941" x2="45667" y2="5941"/>
                        <a14:foregroundMark x1="27444" y1="6766" x2="27444" y2="6766"/>
                        <a14:foregroundMark x1="27444" y1="7756" x2="27444" y2="7756"/>
                        <a14:foregroundMark x1="30444" y1="6271" x2="32222" y2="5941"/>
                        <a14:foregroundMark x1="28000" y1="8416" x2="28000" y2="8416"/>
                        <a14:foregroundMark x1="25000" y1="20297" x2="25000" y2="20297"/>
                        <a14:foregroundMark x1="40222" y1="7096" x2="40222" y2="7096"/>
                        <a14:foregroundMark x1="64667" y1="1485" x2="64667" y2="1485"/>
                        <a14:foregroundMark x1="48111" y1="96040" x2="60778" y2="97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46" y="3562350"/>
            <a:ext cx="2348243" cy="1581150"/>
          </a:xfrm>
          <a:prstGeom prst="rect">
            <a:avLst/>
          </a:prstGeom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5055CC0E-97C3-4A26-B073-199FFCB1C5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608" y="-15559"/>
            <a:ext cx="1783870" cy="1670006"/>
          </a:xfrm>
          <a:prstGeom prst="rect">
            <a:avLst/>
          </a:prstGeom>
        </p:spPr>
      </p:pic>
      <p:sp>
        <p:nvSpPr>
          <p:cNvPr id="16" name="文本框 22">
            <a:extLst>
              <a:ext uri="{FF2B5EF4-FFF2-40B4-BE49-F238E27FC236}">
                <a16:creationId xmlns:a16="http://schemas.microsoft.com/office/drawing/2014/main" id="{7645D4FA-1FEB-4D9E-8AA5-5A10477F438A}"/>
              </a:ext>
            </a:extLst>
          </p:cNvPr>
          <p:cNvSpPr txBox="1"/>
          <p:nvPr/>
        </p:nvSpPr>
        <p:spPr>
          <a:xfrm>
            <a:off x="5148730" y="312965"/>
            <a:ext cx="1964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 err="1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latin typeface="#9Slide03 AmpleSoft Bold" panose="02000000000000000000" pitchFamily="2" charset="0"/>
                <a:ea typeface="华文新魏" panose="02010800040101010101" pitchFamily="2" charset="-122"/>
              </a:rPr>
              <a:t>Trải</a:t>
            </a:r>
            <a:r>
              <a:rPr lang="en-US" altLang="zh-CN" sz="2800" b="1" dirty="0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latin typeface="#9Slide03 AmpleSoft Bold" panose="02000000000000000000" pitchFamily="2" charset="0"/>
                <a:ea typeface="华文新魏" panose="02010800040101010101" pitchFamily="2" charset="-122"/>
              </a:rPr>
              <a:t> </a:t>
            </a:r>
            <a:r>
              <a:rPr lang="en-US" altLang="zh-CN" sz="2800" b="1" dirty="0" err="1">
                <a:ln>
                  <a:solidFill>
                    <a:srgbClr val="5A3312"/>
                  </a:solidFill>
                </a:ln>
                <a:solidFill>
                  <a:srgbClr val="00CCFF"/>
                </a:solidFill>
                <a:latin typeface="#9Slide03 AmpleSoft Bold" panose="02000000000000000000" pitchFamily="2" charset="0"/>
                <a:ea typeface="华文新魏" panose="02010800040101010101" pitchFamily="2" charset="-122"/>
              </a:rPr>
              <a:t>nghiệm</a:t>
            </a:r>
            <a:endParaRPr kumimoji="0" lang="zh-CN" altLang="en-US" sz="2800" b="1" i="0" u="none" strike="noStrike" kern="1200" cap="none" spc="0" normalizeH="0" baseline="0" noProof="0" dirty="0">
              <a:ln>
                <a:solidFill>
                  <a:srgbClr val="5A3312"/>
                </a:solidFill>
              </a:ln>
              <a:solidFill>
                <a:srgbClr val="00CCFF"/>
              </a:solidFill>
              <a:effectLst/>
              <a:uLnTx/>
              <a:uFillTx/>
              <a:latin typeface="#9Slide03 AmpleSoft Bold" panose="02000000000000000000" pitchFamily="2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5" name="Picture 4" descr="A picture containing plant&#10;&#10;Description automatically generated">
            <a:extLst>
              <a:ext uri="{FF2B5EF4-FFF2-40B4-BE49-F238E27FC236}">
                <a16:creationId xmlns:a16="http://schemas.microsoft.com/office/drawing/2014/main" id="{13FB29C8-D18A-45B3-9A7B-C720768CA8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9" y="1641664"/>
            <a:ext cx="2642977" cy="19822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DC54487-98EA-419E-89A3-717A19AC0B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155" y="56838"/>
            <a:ext cx="820229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8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4" grpId="0" animBg="1"/>
      <p:bldP spid="18" grpId="0" animBg="1"/>
      <p:bldP spid="19" grpId="0" animBg="1"/>
      <p:bldP spid="2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9C975586-284A-4DA4-B030-EBCC844075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07" y="369332"/>
            <a:ext cx="8047986" cy="440483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CA36092-9498-4D3B-AEC8-B3891A594852}"/>
              </a:ext>
            </a:extLst>
          </p:cNvPr>
          <p:cNvSpPr/>
          <p:nvPr/>
        </p:nvSpPr>
        <p:spPr>
          <a:xfrm>
            <a:off x="3962400" y="1921110"/>
            <a:ext cx="33528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lnSpc>
                <a:spcPct val="80000"/>
              </a:lnSpc>
            </a:pPr>
            <a:r>
              <a:rPr lang="en-US" altLang="zh-CN" sz="40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 </a:t>
            </a:r>
            <a:r>
              <a:rPr lang="en-US" altLang="zh-CN" sz="4000" spc="600" dirty="0">
                <a:ln w="12700">
                  <a:solidFill>
                    <a:srgbClr val="5A3312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NON</a:t>
            </a:r>
            <a:endParaRPr lang="zh-CN" altLang="en-US" sz="4000" spc="600" dirty="0">
              <a:ln w="12700">
                <a:solidFill>
                  <a:srgbClr val="5A3312"/>
                </a:solidFill>
              </a:ln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SVN-Every Movie Every Night" panose="02000500000000000000" pitchFamily="2" charset="0"/>
              <a:ea typeface="汉仪铸字木头人W" panose="00020600040101010101" pitchFamily="18" charset="-122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582" y="6727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F052D1B-E9E1-442C-917D-96F10D43AC9E}"/>
              </a:ext>
            </a:extLst>
          </p:cNvPr>
          <p:cNvSpPr txBox="1"/>
          <p:nvPr/>
        </p:nvSpPr>
        <p:spPr>
          <a:xfrm>
            <a:off x="8153400" y="0"/>
            <a:ext cx="9348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Diệu Hiền</a:t>
            </a:r>
            <a:endParaRPr lang="en-US" dirty="0">
              <a:ln w="0"/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08E5C1-E927-46D7-8E04-707B2A78FE82}"/>
              </a:ext>
            </a:extLst>
          </p:cNvPr>
          <p:cNvSpPr txBox="1"/>
          <p:nvPr/>
        </p:nvSpPr>
        <p:spPr>
          <a:xfrm>
            <a:off x="0" y="-10886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713A2C-9515-42EA-AB50-C77133EECE50}"/>
              </a:ext>
            </a:extLst>
          </p:cNvPr>
          <p:cNvSpPr txBox="1"/>
          <p:nvPr/>
        </p:nvSpPr>
        <p:spPr>
          <a:xfrm>
            <a:off x="7848600" y="4774168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VN-Every Movie Every Night" panose="02000500000000000000" pitchFamily="2" charset="0"/>
                <a:ea typeface="汉仪铸字木头人W" panose="00020600040101010101" pitchFamily="18" charset="-122"/>
              </a:rPr>
              <a:t>MĂNGNON</a:t>
            </a:r>
            <a:endParaRPr lang="en-US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4" name="图片 8">
            <a:extLst>
              <a:ext uri="{FF2B5EF4-FFF2-40B4-BE49-F238E27FC236}">
                <a16:creationId xmlns:a16="http://schemas.microsoft.com/office/drawing/2014/main" id="{63165ABF-B295-4532-B058-1351B8E19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图片 8">
            <a:extLst>
              <a:ext uri="{FF2B5EF4-FFF2-40B4-BE49-F238E27FC236}">
                <a16:creationId xmlns:a16="http://schemas.microsoft.com/office/drawing/2014/main" id="{4A129438-7F8A-49E2-B735-8DAB35007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8">
            <a:extLst>
              <a:ext uri="{FF2B5EF4-FFF2-40B4-BE49-F238E27FC236}">
                <a16:creationId xmlns:a16="http://schemas.microsoft.com/office/drawing/2014/main" id="{7BAFC257-1183-46B5-893F-BAF3D2BF8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9" y="253398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424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60EAB7-E6AB-43C3-BF9C-68DE63C31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2747"/>
            <a:ext cx="9367505" cy="57291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69822E-21D6-4BF9-A213-1B9957E88B42}"/>
              </a:ext>
            </a:extLst>
          </p:cNvPr>
          <p:cNvSpPr/>
          <p:nvPr/>
        </p:nvSpPr>
        <p:spPr>
          <a:xfrm>
            <a:off x="3619500" y="2752725"/>
            <a:ext cx="2190750" cy="99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1C374-C099-4233-AD24-9BC8D71B5853}"/>
              </a:ext>
            </a:extLst>
          </p:cNvPr>
          <p:cNvSpPr txBox="1"/>
          <p:nvPr/>
        </p:nvSpPr>
        <p:spPr>
          <a:xfrm>
            <a:off x="2895600" y="2495550"/>
            <a:ext cx="4076700" cy="17774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685800">
              <a:defRPr/>
            </a:pPr>
            <a:r>
              <a:rPr lang="en-US" sz="4800" b="1" dirty="0" err="1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dirty="0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4800" b="1" dirty="0">
              <a:solidFill>
                <a:srgbClr val="008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SVN-Vanessas Valentine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4800" b="1" dirty="0" err="1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SVN-Vanessas Valentine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endParaRPr lang="en-US" sz="4800" b="1" dirty="0">
              <a:solidFill>
                <a:srgbClr val="008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SVN-Vanessas Valentine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85800">
              <a:defRPr/>
            </a:pPr>
            <a:endParaRPr lang="en-US" sz="1350" dirty="0">
              <a:solidFill>
                <a:prstClr val="black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503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MNT">
            <a:hlinkClick r:id="" action="ppaction://media"/>
            <a:extLst>
              <a:ext uri="{FF2B5EF4-FFF2-40B4-BE49-F238E27FC236}">
                <a16:creationId xmlns:a16="http://schemas.microsoft.com/office/drawing/2014/main" id="{1C3E1297-AAA9-40E9-B031-EFB204D532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47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08E078C2-B3D5-4C00-8D79-CAF43942B3B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9534" y="-24034"/>
            <a:ext cx="7377113" cy="4763982"/>
            <a:chOff x="-1053324" y="-3512279"/>
            <a:chExt cx="9107943" cy="7351091"/>
          </a:xfrm>
        </p:grpSpPr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45EC0F62-DFE0-4706-A63A-B0F24916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53324" y="-3512279"/>
              <a:ext cx="910794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9">
              <a:extLst>
                <a:ext uri="{FF2B5EF4-FFF2-40B4-BE49-F238E27FC236}">
                  <a16:creationId xmlns:a16="http://schemas.microsoft.com/office/drawing/2014/main" id="{A1B63CC4-8ED5-41BC-9F79-D02DF048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874" y="-2460387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1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23" y="47659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01FDCC5C-FF9A-49D6-B27E-C77A0E2CD134}"/>
              </a:ext>
            </a:extLst>
          </p:cNvPr>
          <p:cNvSpPr/>
          <p:nvPr/>
        </p:nvSpPr>
        <p:spPr>
          <a:xfrm>
            <a:off x="1328274" y="2283618"/>
            <a:ext cx="598488" cy="576263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12BCF2CD-92CB-469D-B3C0-73F84AA5F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46" y="18710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>
            <a:extLst>
              <a:ext uri="{FF2B5EF4-FFF2-40B4-BE49-F238E27FC236}">
                <a16:creationId xmlns:a16="http://schemas.microsoft.com/office/drawing/2014/main" id="{82140089-D4CE-4262-862E-6021FB359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07" y="52711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A9A48952-CFA7-4601-B809-71B57A3726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1" y="-2403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6882BB57-873B-4E53-A3A7-CA7D57185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41" y="1804623"/>
            <a:ext cx="6416094" cy="20467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Vào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ban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ngày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gió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thổi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theo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hướng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solidFill>
                  <a:srgbClr val="E14B76"/>
                </a:solidFill>
                <a:latin typeface="UVN Bach Dang Nang" panose="02070803090706020303" pitchFamily="18" charset="0"/>
              </a:rPr>
              <a:t>nào</a:t>
            </a:r>
            <a:r>
              <a:rPr lang="en-US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>
                <a:latin typeface="UVN Bach Dang Nang" panose="02070803090706020303" pitchFamily="18" charset="0"/>
              </a:rPr>
              <a:t>	A.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Từ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biển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thổi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vào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đất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liền</a:t>
            </a:r>
            <a:endParaRPr lang="en-US" altLang="en-US" sz="2800" dirty="0">
              <a:latin typeface="UVN Bach Dang Nang" panose="02070803090706020303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>
                <a:latin typeface="UVN Bach Dang Nang" panose="02070803090706020303" pitchFamily="18" charset="0"/>
              </a:rPr>
              <a:t>	B.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Từ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đất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liền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thổi</a:t>
            </a:r>
            <a:r>
              <a:rPr lang="en-US" altLang="en-US" sz="2800" dirty="0">
                <a:latin typeface="UVN Bach Dang Nang" panose="02070803090706020303" pitchFamily="18" charset="0"/>
              </a:rPr>
              <a:t> ra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biển</a:t>
            </a:r>
            <a:endParaRPr lang="en-US" altLang="en-US" sz="2800" dirty="0">
              <a:latin typeface="UVN Bach Dang Nang" panose="02070803090706020303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>
                <a:latin typeface="UVN Bach Dang Nang" panose="02070803090706020303" pitchFamily="18" charset="0"/>
              </a:rPr>
              <a:t>	C.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Không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theo</a:t>
            </a:r>
            <a:r>
              <a:rPr lang="en-US" altLang="en-US" sz="2800" dirty="0">
                <a:latin typeface="UVN Bach Dang Nang" panose="02070803090706020303" pitchFamily="18" charset="0"/>
              </a:rPr>
              <a:t> 2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hướng</a:t>
            </a:r>
            <a:r>
              <a:rPr lang="en-US" altLang="en-US" sz="2800" dirty="0">
                <a:latin typeface="UVN Bach Dang Nang" panose="02070803090706020303" pitchFamily="18" charset="0"/>
              </a:rPr>
              <a:t> </a:t>
            </a:r>
            <a:r>
              <a:rPr lang="en-US" altLang="en-US" sz="2800" dirty="0" err="1">
                <a:latin typeface="UVN Bach Dang Nang" panose="02070803090706020303" pitchFamily="18" charset="0"/>
              </a:rPr>
              <a:t>trên</a:t>
            </a:r>
            <a:endParaRPr lang="en-US" altLang="en-US" sz="2800" dirty="0">
              <a:latin typeface="UVN Bach Dang Nang" panose="02070803090706020303" pitchFamily="18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8107139-3B47-4205-AF76-D4C1CEF402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0157" y="2094109"/>
            <a:ext cx="2099422" cy="300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93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08E078C2-B3D5-4C00-8D79-CAF43942B3BD}"/>
              </a:ext>
            </a:extLst>
          </p:cNvPr>
          <p:cNvGrpSpPr>
            <a:grpSpLocks/>
          </p:cNvGrpSpPr>
          <p:nvPr/>
        </p:nvGrpSpPr>
        <p:grpSpPr bwMode="auto">
          <a:xfrm>
            <a:off x="2805410" y="884084"/>
            <a:ext cx="5616617" cy="3741903"/>
            <a:chOff x="-377756" y="355241"/>
            <a:chExt cx="9107943" cy="6858000"/>
          </a:xfrm>
        </p:grpSpPr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45EC0F62-DFE0-4706-A63A-B0F24916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7756" y="355241"/>
              <a:ext cx="910794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9">
              <a:extLst>
                <a:ext uri="{FF2B5EF4-FFF2-40B4-BE49-F238E27FC236}">
                  <a16:creationId xmlns:a16="http://schemas.microsoft.com/office/drawing/2014/main" id="{A1B63CC4-8ED5-41BC-9F79-D02DF048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991" y="444201"/>
              <a:ext cx="8362072" cy="6299200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1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23" y="47659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12BCF2CD-92CB-469D-B3C0-73F84AA5F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46" y="18710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>
            <a:extLst>
              <a:ext uri="{FF2B5EF4-FFF2-40B4-BE49-F238E27FC236}">
                <a16:creationId xmlns:a16="http://schemas.microsoft.com/office/drawing/2014/main" id="{82140089-D4CE-4262-862E-6021FB359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07" y="52711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A9A48952-CFA7-4601-B809-71B57A3726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1" y="-2403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DCEA12E-C965-45CB-8AA1-6453780A6A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758" y="1156376"/>
            <a:ext cx="2704641" cy="398712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04F36A-05EF-4CA5-9458-928A09A97480}"/>
              </a:ext>
            </a:extLst>
          </p:cNvPr>
          <p:cNvSpPr txBox="1"/>
          <p:nvPr/>
        </p:nvSpPr>
        <p:spPr>
          <a:xfrm>
            <a:off x="3389106" y="1948565"/>
            <a:ext cx="4482291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Đố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bạn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có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mấy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cấp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độ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gió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?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Bão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có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cấp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độ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gió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từ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 bao </a:t>
            </a:r>
            <a:r>
              <a:rPr lang="en-US" altLang="en-US" sz="3200" dirty="0" err="1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nhiêu</a:t>
            </a:r>
            <a:r>
              <a:rPr lang="en-US" altLang="en-US" sz="3200" dirty="0">
                <a:solidFill>
                  <a:srgbClr val="E14B7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Hole Hearted" panose="020B0A060201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43098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wind turbines&#10;&#10;Description automatically generated with low confidence">
            <a:extLst>
              <a:ext uri="{FF2B5EF4-FFF2-40B4-BE49-F238E27FC236}">
                <a16:creationId xmlns:a16="http://schemas.microsoft.com/office/drawing/2014/main" id="{1EF7D568-A918-405A-B705-1DDF20E76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688" y="613393"/>
            <a:ext cx="10177670" cy="483325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F6A6FA3-9850-4896-A397-E517CE3743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50"/>
          <a:stretch/>
        </p:blipFill>
        <p:spPr>
          <a:xfrm>
            <a:off x="-377688" y="-373601"/>
            <a:ext cx="9719292" cy="5407211"/>
          </a:xfrm>
          <a:prstGeom prst="rect">
            <a:avLst/>
          </a:prstGeom>
        </p:spPr>
      </p:pic>
      <p:sp>
        <p:nvSpPr>
          <p:cNvPr id="38" name="Round Diagonal Corner Rectangle 4">
            <a:extLst>
              <a:ext uri="{FF2B5EF4-FFF2-40B4-BE49-F238E27FC236}">
                <a16:creationId xmlns:a16="http://schemas.microsoft.com/office/drawing/2014/main" id="{2543D24E-AD93-4BD4-9156-F9522D7F0B8D}"/>
              </a:ext>
            </a:extLst>
          </p:cNvPr>
          <p:cNvSpPr/>
          <p:nvPr/>
        </p:nvSpPr>
        <p:spPr>
          <a:xfrm>
            <a:off x="10633692" y="1236761"/>
            <a:ext cx="2393820" cy="414645"/>
          </a:xfrm>
          <a:prstGeom prst="round2DiagRect">
            <a:avLst/>
          </a:prstGeom>
          <a:solidFill>
            <a:srgbClr val="FF0066"/>
          </a:solidFill>
          <a:ln w="57150">
            <a:solidFill>
              <a:srgbClr val="A6DFBC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46C6053-7F3B-448B-8054-B66FE952BEE4}"/>
              </a:ext>
            </a:extLst>
          </p:cNvPr>
          <p:cNvGrpSpPr/>
          <p:nvPr/>
        </p:nvGrpSpPr>
        <p:grpSpPr>
          <a:xfrm>
            <a:off x="6351604" y="109890"/>
            <a:ext cx="2734415" cy="515552"/>
            <a:chOff x="-271888" y="594333"/>
            <a:chExt cx="4972288" cy="1130450"/>
          </a:xfrm>
        </p:grpSpPr>
        <p:sp>
          <p:nvSpPr>
            <p:cNvPr id="28" name="Round Diagonal Corner Rectangle 4">
              <a:extLst>
                <a:ext uri="{FF2B5EF4-FFF2-40B4-BE49-F238E27FC236}">
                  <a16:creationId xmlns:a16="http://schemas.microsoft.com/office/drawing/2014/main" id="{A14B6E23-D6DC-4805-9552-B92AB5591D49}"/>
                </a:ext>
              </a:extLst>
            </p:cNvPr>
            <p:cNvSpPr/>
            <p:nvPr/>
          </p:nvSpPr>
          <p:spPr>
            <a:xfrm>
              <a:off x="222404" y="815591"/>
              <a:ext cx="4352946" cy="909192"/>
            </a:xfrm>
            <a:prstGeom prst="round2DiagRect">
              <a:avLst/>
            </a:prstGeom>
            <a:solidFill>
              <a:srgbClr val="A6DFBC"/>
            </a:solidFill>
            <a:ln w="57150">
              <a:solidFill>
                <a:srgbClr val="A6DFBC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ound Diagonal Corner Rectangle 3">
              <a:extLst>
                <a:ext uri="{FF2B5EF4-FFF2-40B4-BE49-F238E27FC236}">
                  <a16:creationId xmlns:a16="http://schemas.microsoft.com/office/drawing/2014/main" id="{4798D9F7-0A92-4D9E-9C81-E432670CCB6A}"/>
                </a:ext>
              </a:extLst>
            </p:cNvPr>
            <p:cNvSpPr/>
            <p:nvPr/>
          </p:nvSpPr>
          <p:spPr>
            <a:xfrm>
              <a:off x="18088" y="673239"/>
              <a:ext cx="4352946" cy="803869"/>
            </a:xfrm>
            <a:prstGeom prst="round2DiagRect">
              <a:avLst/>
            </a:prstGeom>
            <a:noFill/>
            <a:ln w="57150">
              <a:solidFill>
                <a:srgbClr val="71B288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B51CBE6-5A01-4290-8FCC-009E57F88B1C}"/>
                </a:ext>
              </a:extLst>
            </p:cNvPr>
            <p:cNvSpPr txBox="1"/>
            <p:nvPr/>
          </p:nvSpPr>
          <p:spPr>
            <a:xfrm>
              <a:off x="-271888" y="594333"/>
              <a:ext cx="4972288" cy="101229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rench Vanilla" panose="02040603050506020204" pitchFamily="18" charset="0"/>
                  <a:ea typeface="+mn-ea"/>
                  <a:cs typeface="+mn-cs"/>
                </a:rPr>
                <a:t>KHOA HỌC 4</a:t>
              </a:r>
            </a:p>
          </p:txBody>
        </p:sp>
      </p:grpSp>
      <p:pic>
        <p:nvPicPr>
          <p:cNvPr id="47" name="图片 4">
            <a:extLst>
              <a:ext uri="{FF2B5EF4-FFF2-40B4-BE49-F238E27FC236}">
                <a16:creationId xmlns:a16="http://schemas.microsoft.com/office/drawing/2014/main" id="{28A3A6A6-DAF2-4D96-A1E6-7FC2AE0CD3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5" y="2319471"/>
            <a:ext cx="3007686" cy="2923679"/>
          </a:xfrm>
          <a:prstGeom prst="rect">
            <a:avLst/>
          </a:prstGeom>
        </p:spPr>
      </p:pic>
      <p:sp>
        <p:nvSpPr>
          <p:cNvPr id="49" name="任意多边形 38">
            <a:extLst>
              <a:ext uri="{FF2B5EF4-FFF2-40B4-BE49-F238E27FC236}">
                <a16:creationId xmlns:a16="http://schemas.microsoft.com/office/drawing/2014/main" id="{432C2EFC-EEA8-48EF-BA4B-5480D0BCB921}"/>
              </a:ext>
            </a:extLst>
          </p:cNvPr>
          <p:cNvSpPr/>
          <p:nvPr/>
        </p:nvSpPr>
        <p:spPr>
          <a:xfrm>
            <a:off x="-377688" y="4041080"/>
            <a:ext cx="9988827" cy="1371600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康少女文字W5(P)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36FC4D-1C25-43D9-BE0D-BF67E508CF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14" y="3766104"/>
            <a:ext cx="861707" cy="1465348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90526140-8E65-44A4-9EE2-4934CC6B5F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" y="76694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769DB052-1E98-4729-9066-B0C2D2BA2F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id="{CC2419C7-37B6-4E54-AE8F-AF10177FF9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7336F982-C1CE-48A1-BB60-8D5A9F8296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D6B40FD-99EF-4F2D-AEF2-B1E349F3FD95}"/>
              </a:ext>
            </a:extLst>
          </p:cNvPr>
          <p:cNvSpPr txBox="1"/>
          <p:nvPr/>
        </p:nvSpPr>
        <p:spPr>
          <a:xfrm>
            <a:off x="-196732" y="528970"/>
            <a:ext cx="6852928" cy="13388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Gió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nhẹ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gió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mạnh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,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                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phòng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chống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SVN-Valentina" panose="02040603050506020204" pitchFamily="18" charset="0"/>
                <a:ea typeface="+mn-ea"/>
                <a:cs typeface="+mn-cs"/>
              </a:rPr>
              <a:t>bão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SVN-Valentin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99F53A-F7B2-4426-8D1A-33522196EE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866" y="411862"/>
            <a:ext cx="4572000" cy="4572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39EBE1-03CD-4C9C-A2CE-CAC54EA30B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7" y="1487891"/>
            <a:ext cx="4572000" cy="4572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6E3D81-D318-4F8C-B757-29A9543E1D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142" y="-136059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0200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15240" y="3409950"/>
            <a:ext cx="895689" cy="1806218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51" y="1520133"/>
            <a:ext cx="1022852" cy="95756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42" y="1443433"/>
            <a:ext cx="949569" cy="90225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34" y="1262470"/>
            <a:ext cx="949569" cy="888958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200587" y="1370470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01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3352273" y="1725027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02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5381595" y="1633648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03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622822" y="366338"/>
            <a:ext cx="1796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Mục</a:t>
            </a:r>
            <a:r>
              <a:rPr lang="en-US" altLang="zh-CN" sz="32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 </a:t>
            </a:r>
            <a:r>
              <a:rPr lang="en-US" altLang="zh-CN" sz="32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tiêu</a:t>
            </a:r>
            <a:r>
              <a:rPr lang="en-US" altLang="zh-CN" sz="32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 </a:t>
            </a:r>
            <a:r>
              <a:rPr lang="en-US" altLang="zh-CN" sz="32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bài</a:t>
            </a:r>
            <a:r>
              <a:rPr lang="en-US" altLang="zh-CN" sz="32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 </a:t>
            </a:r>
            <a:r>
              <a:rPr lang="en-US" altLang="zh-CN" sz="32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mpleSoft Bold" panose="02000000000000000000" pitchFamily="2" charset="0"/>
                <a:ea typeface="华康少女文字W5(P)" panose="040F0500000000000000" pitchFamily="82" charset="-122"/>
              </a:rPr>
              <a:t>học</a:t>
            </a:r>
            <a:endParaRPr lang="zh-CN" altLang="en-US" sz="3200" b="1" dirty="0">
              <a:ln w="12700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#9Slide03 AmpleSoft Bold" panose="02000000000000000000" pitchFamily="2" charset="0"/>
              <a:ea typeface="华康少女文字W5(P)" panose="040F0500000000000000" pitchFamily="8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5475104" y="1043285"/>
            <a:ext cx="2449696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90600" y="1029666"/>
            <a:ext cx="2462897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五角星 29"/>
          <p:cNvSpPr/>
          <p:nvPr/>
        </p:nvSpPr>
        <p:spPr>
          <a:xfrm>
            <a:off x="2569630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五角星 30"/>
          <p:cNvSpPr/>
          <p:nvPr/>
        </p:nvSpPr>
        <p:spPr>
          <a:xfrm>
            <a:off x="1965678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五角星 31"/>
          <p:cNvSpPr/>
          <p:nvPr/>
        </p:nvSpPr>
        <p:spPr>
          <a:xfrm>
            <a:off x="1334692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五角星 32"/>
          <p:cNvSpPr/>
          <p:nvPr/>
        </p:nvSpPr>
        <p:spPr>
          <a:xfrm>
            <a:off x="7097011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五角星 33"/>
          <p:cNvSpPr/>
          <p:nvPr/>
        </p:nvSpPr>
        <p:spPr>
          <a:xfrm>
            <a:off x="6493059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五角星 34"/>
          <p:cNvSpPr/>
          <p:nvPr/>
        </p:nvSpPr>
        <p:spPr>
          <a:xfrm>
            <a:off x="5872605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8">
            <a:extLst>
              <a:ext uri="{FF2B5EF4-FFF2-40B4-BE49-F238E27FC236}">
                <a16:creationId xmlns:a16="http://schemas.microsoft.com/office/drawing/2014/main" id="{22530946-BD2A-4EFB-BAF4-92914C42FA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8">
            <a:extLst>
              <a:ext uri="{FF2B5EF4-FFF2-40B4-BE49-F238E27FC236}">
                <a16:creationId xmlns:a16="http://schemas.microsoft.com/office/drawing/2014/main" id="{514B4566-1F4E-40C4-8E14-5BFEF8FD3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8">
            <a:extLst>
              <a:ext uri="{FF2B5EF4-FFF2-40B4-BE49-F238E27FC236}">
                <a16:creationId xmlns:a16="http://schemas.microsoft.com/office/drawing/2014/main" id="{005D1CDE-9918-4136-BB54-91938B0211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8" y="-116526"/>
            <a:ext cx="1850798" cy="115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2E351F90-763A-4435-8740-97CB1F5EF271}"/>
              </a:ext>
            </a:extLst>
          </p:cNvPr>
          <p:cNvSpPr/>
          <p:nvPr/>
        </p:nvSpPr>
        <p:spPr>
          <a:xfrm>
            <a:off x="712466" y="2100233"/>
            <a:ext cx="1861237" cy="2506589"/>
          </a:xfrm>
          <a:prstGeom prst="flowChartOffpage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1AC61AA-CDDB-4107-95D1-9BEE67DF53B8}"/>
              </a:ext>
            </a:extLst>
          </p:cNvPr>
          <p:cNvSpPr txBox="1"/>
          <p:nvPr/>
        </p:nvSpPr>
        <p:spPr>
          <a:xfrm>
            <a:off x="757867" y="2269479"/>
            <a:ext cx="179795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1. Kiến thức 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dirty="0">
                <a:solidFill>
                  <a:srgbClr val="0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nl-NL" sz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Nêu được một số tác hại của bão: thiệt hại về người và của.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Nêu được một số cách phòng chống bão.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39" name="Flowchart: Off-page Connector 38">
            <a:extLst>
              <a:ext uri="{FF2B5EF4-FFF2-40B4-BE49-F238E27FC236}">
                <a16:creationId xmlns:a16="http://schemas.microsoft.com/office/drawing/2014/main" id="{F426077A-37D5-461A-AA28-85DB79E4AFFF}"/>
              </a:ext>
            </a:extLst>
          </p:cNvPr>
          <p:cNvSpPr/>
          <p:nvPr/>
        </p:nvSpPr>
        <p:spPr>
          <a:xfrm>
            <a:off x="2742792" y="2473042"/>
            <a:ext cx="1968018" cy="2506589"/>
          </a:xfrm>
          <a:prstGeom prst="flowChartOffpageConnector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B22B3D9-9A08-4A83-AD1A-9279AF12E185}"/>
              </a:ext>
            </a:extLst>
          </p:cNvPr>
          <p:cNvSpPr txBox="1"/>
          <p:nvPr/>
        </p:nvSpPr>
        <p:spPr>
          <a:xfrm>
            <a:off x="2922553" y="2524117"/>
            <a:ext cx="16803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2. Kĩ năng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nl-NL" sz="1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Xác định được một số cấp của gió và tác động của nó lên các vật xung quanh</a:t>
            </a:r>
            <a:endParaRPr lang="en-US" dirty="0">
              <a:latin typeface="#9Slide03 AmpleSoft Bold" panose="02000000000000000000" pitchFamily="2" charset="0"/>
            </a:endParaRPr>
          </a:p>
        </p:txBody>
      </p:sp>
      <p:sp>
        <p:nvSpPr>
          <p:cNvPr id="41" name="Flowchart: Off-page Connector 40">
            <a:extLst>
              <a:ext uri="{FF2B5EF4-FFF2-40B4-BE49-F238E27FC236}">
                <a16:creationId xmlns:a16="http://schemas.microsoft.com/office/drawing/2014/main" id="{F069820E-230A-4A00-93F9-315AEAB85D48}"/>
              </a:ext>
            </a:extLst>
          </p:cNvPr>
          <p:cNvSpPr/>
          <p:nvPr/>
        </p:nvSpPr>
        <p:spPr>
          <a:xfrm>
            <a:off x="4896684" y="2375520"/>
            <a:ext cx="1861237" cy="2506589"/>
          </a:xfrm>
          <a:prstGeom prst="flowChartOffpage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768B84-FE65-4AC5-BB17-98EF10ED369B}"/>
              </a:ext>
            </a:extLst>
          </p:cNvPr>
          <p:cNvSpPr txBox="1"/>
          <p:nvPr/>
        </p:nvSpPr>
        <p:spPr>
          <a:xfrm>
            <a:off x="5055485" y="2477697"/>
            <a:ext cx="1680103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3. </a:t>
            </a:r>
            <a:r>
              <a:rPr lang="nl-NL" sz="1800" b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Phẩm chất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0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nl-NL" sz="1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Có ý thức phòng tránh gió bão.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dirty="0"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nl-NL" sz="1600" i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Mối quan hệ giữa con người với môi trường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43" name="图片 18">
            <a:extLst>
              <a:ext uri="{FF2B5EF4-FFF2-40B4-BE49-F238E27FC236}">
                <a16:creationId xmlns:a16="http://schemas.microsoft.com/office/drawing/2014/main" id="{E52693A8-6DF4-4DB0-921C-6FCEFAB35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6" y="1166020"/>
            <a:ext cx="949569" cy="902254"/>
          </a:xfrm>
          <a:prstGeom prst="rect">
            <a:avLst/>
          </a:prstGeom>
        </p:spPr>
      </p:pic>
      <p:sp>
        <p:nvSpPr>
          <p:cNvPr id="44" name="文本框 22">
            <a:extLst>
              <a:ext uri="{FF2B5EF4-FFF2-40B4-BE49-F238E27FC236}">
                <a16:creationId xmlns:a16="http://schemas.microsoft.com/office/drawing/2014/main" id="{541BF5C7-3562-4FA2-8AAF-E1958D14B84E}"/>
              </a:ext>
            </a:extLst>
          </p:cNvPr>
          <p:cNvSpPr txBox="1"/>
          <p:nvPr/>
        </p:nvSpPr>
        <p:spPr>
          <a:xfrm>
            <a:off x="7411075" y="1293981"/>
            <a:ext cx="94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04</a:t>
            </a:r>
            <a:endParaRPr lang="zh-CN" altLang="en-US" sz="3600" b="1" dirty="0">
              <a:ln>
                <a:solidFill>
                  <a:srgbClr val="5A3312"/>
                </a:solidFill>
              </a:ln>
              <a:solidFill>
                <a:schemeClr val="accent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5" name="Flowchart: Off-page Connector 44">
            <a:extLst>
              <a:ext uri="{FF2B5EF4-FFF2-40B4-BE49-F238E27FC236}">
                <a16:creationId xmlns:a16="http://schemas.microsoft.com/office/drawing/2014/main" id="{72FF8368-314A-4D49-8FE5-181281EB7E46}"/>
              </a:ext>
            </a:extLst>
          </p:cNvPr>
          <p:cNvSpPr/>
          <p:nvPr/>
        </p:nvSpPr>
        <p:spPr>
          <a:xfrm>
            <a:off x="7041947" y="2084775"/>
            <a:ext cx="1861237" cy="2506589"/>
          </a:xfrm>
          <a:prstGeom prst="flowChartOffpage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847DBA-F70B-4D0A-B524-3A211159F504}"/>
              </a:ext>
            </a:extLst>
          </p:cNvPr>
          <p:cNvSpPr txBox="1"/>
          <p:nvPr/>
        </p:nvSpPr>
        <p:spPr>
          <a:xfrm>
            <a:off x="7037696" y="2191008"/>
            <a:ext cx="177420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4. Góp phần phát triển các năng lực: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NL giải quyết vấn đề và sáng tạo,  NL hợp tác,...</a:t>
            </a:r>
            <a:endParaRPr lang="en-US" sz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2812" y="3726337"/>
            <a:ext cx="769606" cy="153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0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6" grpId="0" animBg="1"/>
      <p:bldP spid="38" grpId="0"/>
      <p:bldP spid="39" grpId="0" animBg="1"/>
      <p:bldP spid="40" grpId="0"/>
      <p:bldP spid="41" grpId="0" animBg="1"/>
      <p:bldP spid="42" grpId="0"/>
      <p:bldP spid="44" grpId="0"/>
      <p:bldP spid="45" grpId="0" animBg="1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349" y="537962"/>
            <a:ext cx="1395234" cy="1306177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912509" y="717636"/>
            <a:ext cx="11345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mbrose" panose="02040603050506020204" pitchFamily="18" charset="0"/>
                <a:ea typeface="华康少女文字W5(P)" panose="040F0500000000000000" pitchFamily="82" charset="-122"/>
              </a:rPr>
              <a:t>01</a:t>
            </a:r>
            <a:endParaRPr lang="zh-CN" altLang="en-US" sz="6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Ambrose" panose="02040603050506020204" pitchFamily="18" charset="0"/>
              <a:ea typeface="华康少女文字W5(P)" panose="040F0500000000000000" pitchFamily="8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5475104" y="1043285"/>
            <a:ext cx="2449696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90600" y="1029666"/>
            <a:ext cx="2462897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标题 1"/>
          <p:cNvSpPr txBox="1">
            <a:spLocks/>
          </p:cNvSpPr>
          <p:nvPr/>
        </p:nvSpPr>
        <p:spPr>
          <a:xfrm>
            <a:off x="2039420" y="2484408"/>
            <a:ext cx="5181600" cy="152595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8800" dirty="0">
                <a:solidFill>
                  <a:schemeClr val="accent1"/>
                </a:solidFill>
                <a:latin typeface="SVN-Block" panose="02040603050506020204" pitchFamily="18" charset="0"/>
                <a:ea typeface="迷你简卡通" panose="03000509000000000000" pitchFamily="65" charset="-122"/>
              </a:rPr>
              <a:t>KHÁM PHÁ</a:t>
            </a:r>
            <a:endParaRPr lang="zh-CN" altLang="en-US" sz="8800" dirty="0">
              <a:solidFill>
                <a:schemeClr val="accent1"/>
              </a:solidFill>
              <a:latin typeface="SVN-Block" panose="02040603050506020204" pitchFamily="18" charset="0"/>
              <a:ea typeface="迷你简卡通" panose="03000509000000000000" pitchFamily="65" charset="-122"/>
            </a:endParaRPr>
          </a:p>
        </p:txBody>
      </p:sp>
      <p:sp>
        <p:nvSpPr>
          <p:cNvPr id="28" name="五角星 27"/>
          <p:cNvSpPr/>
          <p:nvPr/>
        </p:nvSpPr>
        <p:spPr>
          <a:xfrm>
            <a:off x="2569630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五角星 28"/>
          <p:cNvSpPr/>
          <p:nvPr/>
        </p:nvSpPr>
        <p:spPr>
          <a:xfrm>
            <a:off x="1965678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五角星 29"/>
          <p:cNvSpPr/>
          <p:nvPr/>
        </p:nvSpPr>
        <p:spPr>
          <a:xfrm>
            <a:off x="1334692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五角星 30"/>
          <p:cNvSpPr/>
          <p:nvPr/>
        </p:nvSpPr>
        <p:spPr>
          <a:xfrm>
            <a:off x="7097011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五角星 31"/>
          <p:cNvSpPr/>
          <p:nvPr/>
        </p:nvSpPr>
        <p:spPr>
          <a:xfrm>
            <a:off x="6493059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五角星 32"/>
          <p:cNvSpPr/>
          <p:nvPr/>
        </p:nvSpPr>
        <p:spPr>
          <a:xfrm>
            <a:off x="5862073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3771D77F-982A-40A5-BA8F-784722F47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18896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73535D1D-FF02-4E3C-B581-521A74C21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9A40BEA6-6DAF-4715-9840-E90281029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6D9B33B8-8EEC-4E54-AB7B-0345206CDC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59" y="1781789"/>
            <a:ext cx="3200400" cy="3200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41702E-81B5-4941-9AF3-B140066E7D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6" y="717636"/>
            <a:ext cx="3418755" cy="294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182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8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49A62AF-D98F-4EF7-ACE9-341DF37F9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圆角矩形 1">
            <a:extLst>
              <a:ext uri="{FF2B5EF4-FFF2-40B4-BE49-F238E27FC236}">
                <a16:creationId xmlns:a16="http://schemas.microsoft.com/office/drawing/2014/main" id="{46F0E42A-A45B-4CE5-8EAF-D535B7CB2A52}"/>
              </a:ext>
            </a:extLst>
          </p:cNvPr>
          <p:cNvSpPr/>
          <p:nvPr/>
        </p:nvSpPr>
        <p:spPr>
          <a:xfrm>
            <a:off x="777673" y="974437"/>
            <a:ext cx="4886012" cy="3649611"/>
          </a:xfrm>
          <a:prstGeom prst="roundRect">
            <a:avLst/>
          </a:prstGeom>
          <a:solidFill>
            <a:srgbClr val="98E4FA"/>
          </a:solidFill>
          <a:ln w="38100">
            <a:prstDash val="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A961A3D-42B9-4BE0-A064-95F2478D112E}"/>
              </a:ext>
            </a:extLst>
          </p:cNvPr>
          <p:cNvGrpSpPr/>
          <p:nvPr/>
        </p:nvGrpSpPr>
        <p:grpSpPr>
          <a:xfrm>
            <a:off x="4419600" y="1038820"/>
            <a:ext cx="2971800" cy="923330"/>
            <a:chOff x="6566560" y="1594210"/>
            <a:chExt cx="2201335" cy="1231106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4414CDB-DEA9-4BE9-B9EC-8280B6D87422}"/>
                </a:ext>
              </a:extLst>
            </p:cNvPr>
            <p:cNvSpPr/>
            <p:nvPr/>
          </p:nvSpPr>
          <p:spPr>
            <a:xfrm>
              <a:off x="7598812" y="1635034"/>
              <a:ext cx="136838" cy="861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3600" b="1" kern="1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3706161-CE7E-4FC1-9AE2-DD4629B8941E}"/>
                </a:ext>
              </a:extLst>
            </p:cNvPr>
            <p:cNvSpPr/>
            <p:nvPr/>
          </p:nvSpPr>
          <p:spPr>
            <a:xfrm>
              <a:off x="6566560" y="1594210"/>
              <a:ext cx="2201335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CN" altLang="en-US" sz="5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</a:endParaRPr>
            </a:p>
          </p:txBody>
        </p:sp>
      </p:grpSp>
      <p:pic>
        <p:nvPicPr>
          <p:cNvPr id="7" name="图片 8">
            <a:extLst>
              <a:ext uri="{FF2B5EF4-FFF2-40B4-BE49-F238E27FC236}">
                <a16:creationId xmlns:a16="http://schemas.microsoft.com/office/drawing/2014/main" id="{37945964-B122-4557-8068-C6C66C65F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757" y="393123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B67DCC9E-DAC6-491A-AF32-FBD9DF0A8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27" y="52897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F06FC11A-37C8-4649-9C8A-DF1B37CFC5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616" y="1336034"/>
            <a:ext cx="3600588" cy="3837325"/>
          </a:xfrm>
          <a:prstGeom prst="rect">
            <a:avLst/>
          </a:prstGeom>
        </p:spPr>
      </p:pic>
      <p:sp>
        <p:nvSpPr>
          <p:cNvPr id="12" name="圆角矩形 1">
            <a:extLst>
              <a:ext uri="{FF2B5EF4-FFF2-40B4-BE49-F238E27FC236}">
                <a16:creationId xmlns:a16="http://schemas.microsoft.com/office/drawing/2014/main" id="{9DEC8591-7E37-4387-82D0-496695C0105E}"/>
              </a:ext>
            </a:extLst>
          </p:cNvPr>
          <p:cNvSpPr/>
          <p:nvPr/>
        </p:nvSpPr>
        <p:spPr>
          <a:xfrm>
            <a:off x="943616" y="1133831"/>
            <a:ext cx="4572000" cy="327660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D68FE94-2DF6-4D49-9ADA-18F3E4530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336" y="1437916"/>
            <a:ext cx="4572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   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Năm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1805,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một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thuyền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trưởng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người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Anh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đã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chia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sức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thổi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thành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13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độ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từ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0 (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trời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lặng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gió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)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đến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cấp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12 (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bão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tố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mạnh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nhất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).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Tới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nay,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người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ta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vẫn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áp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dụng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cách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 chia </a:t>
            </a:r>
            <a:r>
              <a:rPr lang="en-US" altLang="en-US" sz="2800" dirty="0" err="1">
                <a:solidFill>
                  <a:srgbClr val="0070C0"/>
                </a:solidFill>
                <a:latin typeface="SVN-Appleberry" panose="02040603050506020204" pitchFamily="18" charset="0"/>
              </a:rPr>
              <a:t>này</a:t>
            </a:r>
            <a:r>
              <a:rPr lang="en-US" altLang="en-US" sz="2800" dirty="0">
                <a:solidFill>
                  <a:srgbClr val="0070C0"/>
                </a:solidFill>
                <a:latin typeface="SVN-Appleberry" panose="02040603050506020204" pitchFamily="18" charset="0"/>
              </a:rPr>
              <a:t>.</a:t>
            </a:r>
            <a:endParaRPr lang="en-GB" altLang="en-US" sz="2800" dirty="0">
              <a:solidFill>
                <a:srgbClr val="0070C0"/>
              </a:solidFill>
              <a:latin typeface="SVN-Appleberry" panose="020406030505060202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EAA51EA-EB77-4051-997E-A36D3CE15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1" y="-2217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E199414-39A3-47B3-BDB4-CF46719B0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63" y="1288446"/>
            <a:ext cx="4472146" cy="295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C2270E-2B47-4BF8-AE85-79A45AB2B8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23" b="89948" l="9222" r="90000">
                        <a14:foregroundMark x1="76889" y1="45361" x2="76889" y2="45361"/>
                        <a14:foregroundMark x1="78333" y1="47552" x2="78333" y2="47552"/>
                        <a14:foregroundMark x1="56444" y1="53222" x2="56444" y2="53222"/>
                        <a14:foregroundMark x1="56111" y1="55284" x2="56111" y2="55284"/>
                        <a14:foregroundMark x1="10111" y1="43814" x2="9222" y2="4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4288" y="-704870"/>
            <a:ext cx="3314743" cy="294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81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82ADB108-2F67-4B4E-A97E-19ABB6FAC58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JCuo0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kK6j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CQrqN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JCuo0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JCuo0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JCuo0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JCuo0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kK6jSIyYS/o+CAAAjyAAACkAAAB1bml2ZXJzYWwvc2tpbl9jdXN0b21pemF0aW9uX3NldHRpbmdzLnhtbLVa627iShL+v0/RYnWks9IqXMwtK4aVL01iDTEc7CQzu1qhBneCFdvNsRtmOOLHPs0+2D7JVrftYBMgdmYWT6JxddVX1XXrCxnEL16ob2LOAu8Pwj0W2pRzL3yOh39CaLBkPoumEY0pj+sHyqMXuuybGT4xQQNqzEnoksjVxWg8bKCR/KB+T+0bfXhra+0W6rVxC/eRgTs6jF0rxrWiw5jRauqD+hFEghvRJQ35adRBvTD6VsAMYxpxM3Tp96FS5M4PFWdwExHXA7542G2LZ59p3Rtt8aB2s9Pr4H1LVRSli/SO0TQa+17vuqc2EW60Ow1lr/VbSktBzU6ned3dN3utjgJvo+suoLTxdRe1e+12y9i3cAukkapqRkvf95TrZlMFbbh/re9HI63XaKBms6m0jX2nq4y0BgJuBTBUpS8cqBiKpnT3qqY2+woa6SNt1N5jA3f1Duq3cLfR2Lc1TWk0Ds49zC7vrgO19HQyd74DeDIEJ0dFbtVPJNdguYkiYHZosPYJpygkAf1UkzkZcpmx6NclW+/+UksTVCZzxp7ZVaQmRCALsOEJrEFdjmRs0q58YeTpyHM/1RYbzll4tWQhB6irkEUB8WvDPye5k86sjCTb0qiK3BNZ0oO6nvyUFUt1QT7Dc0loyYI1CXdj9syuFmT58hyxTeiWMnO1W9PI98IX4G5c93R8UZHvxdzkNCjYh/viKS+2hnjGVJjXxeIpJemTBfUzjQ35qSB3UPm+R45Et17scSmqNsVzSXRNnmkxAH1VPJdlQtBSjFpPPO8LcfqdA7siyr91kd0nOxoVlSTt8qIUW2/WVfNpHbFn4eyi3PuBfpXzGXSf8FlY2BBPKSExQaGwVJRSt8n5G0eM6etxLxkEoAWCm28uKUlCTrW5PrmbqtbX+XhyM5lr5k1tqCdViURZ/trq9r83O13oXKlcSST7Th2Pi1hIgnUa5bAsZzYZzwEQj+cW/uLUhuJ3ZdHJvTM2LVwbpv+pDDCd4YfaUPwuI3o/m2HLmdtj08Bz055bE0f6ZYwdbNSGX9kGrciWIs7Q1qPfEF9RBO3ZiyiKfc+VA6Jle+GGltBnTO5U05rPsO3MTN0xJ1ZtaLMo2v1VIpMNX0HyrEiMXC8mC5+6Ui2kiBxf51co+MdXHnCygHjhVRntM/XRtG7mzmQytufYMjJKbYhDFxkREZqqA81UG88AIyKwjn9MfC6zTyIg1fcrg9yaN7dj+HGEIbfe88qHH/4Ba6YYQjKlYQlBSBw8g6yz7cfJzBA+BIWIoDWJ428scgtJkw9dCWzT0ieQmrqTw3cETIYNgffCJaQOXfISeHfYttUbPNcmXyDHoTYnFYUmn6EkP1cU+optqCFslxCz1AfzRhUVIcowK5CsBpdE5Lu/Q2S5BDnhza3HNjFQhIehTGQ1xleVNdn4t3sIpKmOz1R7AgzOlm/P3paCKZELy1wJXdCGdGyI7Prt3vzHfKSaY2zMId2MyePckV1SKA3IDoWMI+JuSbikaEGXZAOVsIMx13PlmIi8NOH3jfcHIjztP7+krcsy8JdfPmBSoeGdsAz2y6AMtilr/p524bZ0Bh80ROT6WSvKOODDJtg6ttSZOfk5IYq9YOMnXfpnBOrVuKrBeteOH/dX+bD9H4yxkxasmdDRNI9VEsKwEoslBxZPv5KgaY1AXXpYhIYvTqiVAKxJimEx9AMwD+C5giEP4NFqEI9Ys00HNluPdCFOHyWEZa0mUTsdb3FG9Ckc0F9LdUGfGOyXfEq2yUYG1i4Z/jJRzm2VCkuLYzpjMNwCzOckqQDV9wJxhioHe3+HM1ckq0FhPo9s47uyun3vRa4I4OdNQN/uw54iFkiqT+Isr5NF6e8/aEgyxVmid1ptA/FaoKVjlavPH4qYjdWZfjvXVUvH4kQh6tkvLwfVIXwyduz5WNUEApRJQPhyBavwkzjnlcdKTgQGHqmAl07epiRarv777/+UhzmyJ6GilPq3qjhQ/KJr4le8f1qM0/hfJXAcVSuKypeSgumBKhMtf75yTEjQn3JkIcmyFLBAXHGVUg0lkIZRdRxVv72DKrFlUbBNBHvBiiB36uwzND65168N70j0Ao3TYcyvCiQ9L3KTV7bhcMTdcN8LaUXxH16JxOQdczpXDUOe/aFGfW/5kiy/Lhxg0ms+5LPnKnj6rWpBdz6CpK7Hq2PKxS3rWtASkvdDQ9ieXOteCYcLFZ9AD+eF+5mQR8yfiputt1e5wCAu4iCNhzwSR/rsLc8Rr9i3NHbDJ+LHwJYnHbNOwYap2CymkEXaMfdM1I6bx00px4wPzId1QU+mk4Mu0o+ldF2TN795Ba+0N5bDMSsdypl+IB7zW/Q7f8OfIx7z22JNmcC57q1Nx0N50ew6TiNRnl4mdsBDQ9mlUp7srcgjLBiLa9k4N5GUUOQMmEuHcm10vICm5SxoeYPrZywehK/blzshs9jJacfia4fCwCF965fzd8A97tPzyS3nASWYd7V8P1UBKc+pEki+Pjh2RkJFfLemn2pwECHLlej0cQ2lGJ9qwp3JNzTn5NZZPxPtLCcprbksGsh+Ltt5JZWh6OLVVLGk2C8LDepv/DSoX4rQIIU9H8BwEyxohCEHPOhyaYSKxDz7KrsKe5A70iO5M6N5AL4C7BDOSFkl5AiFxJLbqqxakpf8OOwtuefTLc1aVY6Qc87l+Q9iqI7Lya3yMX3i+fROKZWrIO11h1ws9sAc/ayUPJHllRyNVCw6ThaxnP2JbpUtPgcbTyxHWZsW6Z7v0IwfRb1+QhXwnvP+oJ5fZqFHvfmW9ZgGooB39m8O/gdQSwMEFAACAAgAkK6jSCqKN+aHEQAA8GEAABcAAAB1bml2ZXJzYWwvdW5pdmVyc2FsLnBuZ+3d+VeS2f8AcEszJ2eizcwsbZq0xQXUGjMXWmzSkXKd1FLR1GwzNTMUWVKnsUUldcpdmlzaJW3S3MAlJdSgCZXSlAqFEJUQkR0+9J2az4x+5g/4nvNwDni49znPva/73NUf3lzyOrDvm0WrF2lpaX3j7ubqo6WlA9PS0o7T09WkqHZb7tP8mRfvs2+3VhV1DVfzRSdq1/5dWlrVOH1F2ALN969i3QLjtbQWt396zyPH3I7Q0gq74O66yy8xZGIIfuVBpJIsUOajtJzPH9AGteV+tHya9SNk04+uznrL59ssmXgGKf/ouv5F2jL9+Xt0Lnl5KrRTkJWBFJlobZNiSH7uQT2fdujRUcI2JuOX/fUcWml9FaOnNIlP6yE+LlBIpume9vxm8TC7BDFcL5Gyi2Jk3K9XhZ6fp/v3j7c/rF6lLDvkti2bizvMgrpI3qYZS7uuuNw01P4a0qL194/7Nl7REYoneuamWEV1wM2Vtv/MhrTsTNbucxsjP6BB1U3KsPt3YCb7MiNmlXcjPeWEWd0Y72xQIk4fQZss+Gf2+ZRI7b4fTyuVfKwhDFY1p7rnU8Df+FnUV1ha5ZlFjWTMzv8QuRPivcTAVXd2Rr7REliTd2LZnPvNay1n/PwsogdtN0tz1fghxHvpT3Nv9RBCuZezjNMzt+yWNte9fkuNZpfR0lbuv9R355D97Batn6e/3MB7b8ScOunnNm3ZHEfNmG0P0bWE+bkaZM++XpOMNLBZ0AsgAASAABAAAkAACAABIAAEgAAQAAJAAAgAASAABIAAEAACQAAIAAEgAASAABAAAkAACAABIAAEgAAQAAJAAAgAASAABIAAEAACQAAIAAEgAASAABAAAkAACAABIAAEgAAQAAJAAAgAASAABIAAEAACQAAIAAEgAASAABAA4v8RIkXaNvKI5jIo+R/RAs+nqO1ju8MS0+bG0dM9bb8uP+BVwCqb2WEBW3rOh77PbDNeMCeioJ750YNHD85OhcT+e/v+W/I12ObIOXV9dh5MmWc+v2zn3RezylirKTr1Umib1uwq+QucYS7SkdznHuDm35OmKBvtcU5Tz9gpC0221+NFZ/q6/cFRzU1rx/IY3qP/LNDaHqJEzayA5gXLbfs4jSJhHUkZPe0Q06wSbWVxGSrMLUkiWVUMDclHSd6lF5mqJeSNhm7WjU3IJN7oTFa7qck/YynCtflE+SRFVaH+dtdNF84DRjTlnDO1Hu1CYgedgFSzRfAdeGk7K3TqTTyt5CdLo/TDYARy+0kT9QXDkFe9tG04ebupKlZIdeSjJuLgaFHfczBGcOUKnuYiH7/LecwWC7d3Y5c0CTqN4SVKPlYtH6RikGBRYiP10eSpN0yoWkobNAE3M4J/qHovDkAGmqCn/3geSeD8VlqFLDi6t3Zc/sJROE3N//L0c1JkHtO+ykWXtnmHcuNKk9gFHTQzXtz1Ulq9S9PkzN30ZXEQB8bqn8Din0jVjI3ViKEERsfG7pOl4mbxsPwx+d4rH1IIvphBi8EIiwzVjWxpUnG7WuveI4KXT5SqmY/mv1cz6g9KViG8QY3yyUZEZxWyAVmMHEA2xYFHb65/qgcWqfMmTxVlC2rWTiUHzdT08g4R9gS6XG8OB9PvP1uMPRxQw333V4Wpr3cqR4dYOCgmPLz14hoPxNkqm4iJ7mAE6hoz57vF5ifhL3xRTWZOlHbe8h7ZyBMVYj/kTiSl1jP/pDdEuSHhvlZOXgdrUpzO0PuWpTgR7J1drkrW+UXw8HJ4gr+IaVDfWZL51taE4JTR4b3gIvf9iDFT0tn/wbb0XF42GotDru28ya3JqwjhvJMGtI7suH6cfCg7ST7An+iud7D/3K+2m2mLmq08BfG99zAF16mKu1iSLwqTwPDgPJx5l0opZX6VhOK2DbR442NppJHwQbPA/CCmqSWrO6hS7BX2myrZpGbLhgzRvguEpXu3pMLwmMTbXjbwKxlmf1TZU4N/mFE6j4ktbnmAuy9u8QAzBxBbBk34n2oSkL12akfyAC/58Ll+auGXDm7nxRx8vwJaDe3s/n26NjaDKewt5QzwOTVnD4piWyNoobaLEdGQO6RWPBZ7RbqgbyM3vOMhe8qJGoaFnGpsXApjC0JXw2oXXK9Pj8aRVmw4Z2QEphNJ5IG8SO6o49PBhOblziOR07+nNzs7QDnkz2Ph1rEbRCeWOZaZIyW/9kDEBpvmMbnMW8StUVzLfqcgSH1laM1Esm+G/t2rPiBDjyoxqMBX37wxQ8+cp349tY0/7UQVEUscYjjPP98Q8bJlv8r81uDNpy8DmdyrcSUkrJJO8eBUT8e2jqxOdUdvplbx432qy4mGXYUxeg1nC0xKlWF+8IN2mX50fpgPyUXJwFUy2yOQVJGZHx0rPYYC5coeC5RenSz4jDPM2u7MB371TGQ1hKJITI4P+WsaPG6cOPGYMYDanBUja1CCA+FYpSjtJmWtvnnRa9zx4w3jYekr7oQ37TksNHPIU8Y/EF1KWpArIIz0qk/Lb6XjBDUIbGkC1cCmU1xWgHH368hpyFt06LsTmedtlZUE+q07HLvM9QY7Kj3tQJvoQritbduBqWQYicsrzBvtTaWYqj6mP8C29MnTg/kLG4pmZPiZhdGTZOXnKRetm6UkbDWZSuLa4M9RXtlg+b6o4XTVycJUSop+ruznxAbXV7pnGXmHMsAdd9I9sdbOpAr7+SC4OusJtYE4UoHJ2mlLJazvSAyw2tdJ8NQUe3EzS1CJsH//g/P93V2R6vnPX+ad6uu+rjJhFRH7u5vZkfWWA2tObEniBPJ7hzHyiSunGya4OrkiIqjZ3pN///NC9jbomzVTnnoM+JvnWNWYP0k2Fk6XPUmSfTSEo+KEvb6e0RiVEM+cEfBqOb6kGYWQBkddaJWohbgkXlJf+xg2F1fGi8ubtEBjRBKRZk7Yjh4Q2PbzvEkhBHoVo84khOMPwpeGK5HOTJlItiaUQecnr2SNOo/IC/TMF+rmml01mQQZ6bocVmYRhwUYGfcWPLOH3f1IFtP6dPDXus1/BdK11YxVi5mvtFnH2XABRJXsmibLT2Dg7Jko4T1mMoPVC1/cz9/mMlmivpLDJ6lVHblZq7KbrD1ijCnCQjx561u/p7dNWYxOeOLp5BKe1A9211S0A8eoe++uXMWpFnqpxeeDecLHBBqRSXOFLIWttBh5aVySLtc+SWmJ5D+zTiZvyn/4OKK73Sjs8/p3J6VuGMm7EWCrSj2NWgY9uITuOb4PUoBZBo9jaSY+otVZGP7oILkdq+TBwSbYhuHbHF/olsL7mfPo5MPI5FecpCwcgycy9iRZ5AfNKMj0Xl7wHxE6ZUmrVnMcm9PQIZNS+q+ZFcICaJCmPke2brbF8UHVe1IpAb/2qBGDwojMbX+F/a1LuSfxj6u9kFUtu43bVbcgVyaCqgS4ugfW1zXXB8NYbh25Mm/4+xrPDQFTJJqwWLWAc9FVrpMrayY7ZO3tqh19Vp3q/jpgh2mr67pL2eW3nTB8aHntECm07Wex/l9jLGHVq416Pfijlk5jy8Uyh91uVusrW8tduKZMRLhqe/idmuj9zpk64ddsiWqK3iIhmB4oR1qVCAY4dnAkg3cIfLikVaKyEDVYod2pKDPb9d7OE2erbZXKLAPYmPhT4Rv0zDUrN/R7kmIUDN4Jw/YT+tpfts9IVFc/nNgJCSPdQxPs5X9WJ4iQgk5tqQ2tsTqbEROww+U30+oyk7rdu9HqHG5eXgaccAyidAjGZbzwUTsS19wiRkQyGeGUQRcawjKykxdM4FRdoCgSHjBOypIPkFZEMfLe6JnDMazOzW1JrQOih2jrRKfny0oFHy9/e0GkkvOZTjOvwos2lia+r8WDoIqP7EamcrKDpbeRIV8cO7EW2URvMGwd+X2yfTBd/mWHVHTibfY+k9eO32fgAjn6uVLSQTt1TvFSEDsulOtxZkxchLHrFYxuF2LdzaVrErkhuZxtzril9p3iYCO4jx0839JZfdkqPNhWrbJiHccZwLo6X0oD8i0tYS6yD2XPxSS1cv/e7NQGHofuCUULtoueiLZyW5NRWLcE21g3SAGxzITeGUwj0AuQwc2gsC9bKeLpt9f8Q+pzQs+8tl8zpJlSO/Ne9qivFW9jPjnb4PdaFLnF49sjE26hE8LXM2YOopP0C89qwZT6cSmj5qhr+fFNher4HvIi88jv0EWC/fCoeRX9G0AukrcV1RGrvcfieMdfpoklqvO8iNAJR7Y3h9x2SpV1CCI4R+dOdPK6HP9cJeRGiZrdH+iyuUf31WD1j1TJqnP3rc9peoXTzYxId2cVqqJmhvWBt8hcJM/ALk48DCnAuh9QIhZky8YyZDUVAmevMWkGI1kFnr/2u/xfL6GHS3Vy3SFJrEx7a2Ivu0azkUgfiqc5F2meEaKIpJyIwZS+NlKw7Un1kpcWUAR+V3PaIKeke/p4DmJatPiMYnn4YGnVsM3h/HFxa/tv4g/cks8V/bo4LcVTs2U98lU26usd6DeyDeqaWG9TUwarR21WtEiLZdzaLxxcCeok7MeSLn/FYnDUT0/LdlgOecoUnTwbKE72snjpnrG4sXeNIcwdBNmVP5CSabxX1S1jWpQs0o2FAmXuYyVY6Uce4Z6qdQ6CFGiG5NEqkbMH27vcWuyJldE7aDK1MB06/WJPEV4xsvEIpaAjZ+mTpzmjob/THPPQaZR82UQheJG5i5djb9mtqIufu17M2wd1wwOO+ePLDQ6MHr9+Ct/VnVQCJvMIJKK/5Z1HTeGaXRHo2IQTV7MNbpREZVfuKl/0CuXgQ/oeXVwoRskHmSthOrnGjX6BSHLj9EceMhmOdHBSsLGxI1lDNp8b52ttcPO0T+OxmhF1g4s19BqTU88pHXS8rmf+iA8/w28WY6Kda3jdp9gWuTFo3mHNmWB9/riksoshWhzPBemBxPNWfNmSv+hu0Uyaw1sKLaXEKly35zvxHaxBFBPcYcQ5FmYr1fGEcKXOASh3KlfTS4j80DzV+Y8fQ0zX1ceIv2w9TDGSd7uYtAgmzoPfS7cqIPmCGSUSNBMtHkrrN1tp/oj0DfNTj9Y0rkWuVGwjMHPgrD2kk8tamLuHyO0fQFSJki2V8969czl25MtgkRnd5odVz4R3xWObzJgclewBWgpPnnhsIX3T0haxbP8YfuHwzH44HCMdJdx0V6qjmdOPVUlhmi6d9Mvy1hFJaznxXOyEYx3alP+C4Bkka+9ol6NjR6lDDn/W2Z7ckoByauCTq/2lZz2OEqbEO/o4Cdfwhk81z0dVKVm1kMSOwasVHCgcBbo8jTdQURHER1IRAWuVX/xODJF2w1Vnwkn8Zz9duGGqeLtwIeN1uOe3vIlGDK4Cuk7zvFAvWNZDZp9buVx3zEI7S1DPvuNEk5Wu9YjywcVvAfNtQrIaWBV2biYmC3PjreJPWtBxmOmy5+0gaNOOwl5WP31D+mRcczxfs1f85eMqrFufsOkywXM8cWNIFP/KlyUoNyVcbTZsM3/nlBMDRU2uwtMIDunhCrMTa2DUpYFnYj8Fy68k5lE+9WmPMsp/p6yS4T8Sg5WtXX8/KHKO3VDdnAginXhfc+zhTPxwvAKFibZ06ITf7GwtH96UJbLvOLl4PboYrZqpn++GhubKfH6WMaV5HxTjUdBGiW0WMj/gPehyvCKtrbvH6r/HPn9tzrR0vJCGpdOSGkmqS/LmVPcp42IhizjVZVG0zxR91lf95uN0lPKQ83gx3B7cCF03+8j/KnonpEBJb3uYmN4654Cr6eFHNrfPSbbTZNgvilkx5ywOAZmrZQzSmsv2X+vO/fEAj/8L1i9nqs+tG970b8H6RR2G8O1L/se9W1rydO9eezOg4Kdfu8RX8Rx32s25IsowsxwTpJlzBJo+ts/dZ/mcf3DceJBy4jsW2b+1HPNOs+Dw2UIaNCYZ8mNhYdfs3yeAavftvnsJhlWYFhB7mn9T60K1NC/3vQdcq3aHpv4HUEsDBBQAAgAIAJCuo0iV7pF+SwAAAGsAAAAbAAAAdW5pdmVyc2FsL3VuaXZlcnNhbC5wbmcueG1ss7GvyM1RKEstKs7Mz7NVMtQzULK34+WyKShKLctMLVeoAIoBBSFASaESyDVCcMszU0oygEIG5mYIwYzUzPSMElslCwNzuKA+0EwAUEsBAgAAFAACAAgAkK6jSA5qJE5iBAAABREAAB0AAAAAAAAAAQAAAAAAAAAAAHVuaXZlcnNhbC9jb21tb25fbWVzc2FnZXMubG5nUEsBAgAAFAACAAgAkK6jSAh+CyMpAwAAhgwAACcAAAAAAAAAAQAAAAAAnQQAAHVuaXZlcnNhbC9mbGFzaF9wdWJsaXNoaW5nX3NldHRpbmdzLnhtbFBLAQIAABQAAgAIAJCuo0i1/AlkugIAAFUKAAAhAAAAAAAAAAEAAAAAAAsIAAB1bml2ZXJzYWwvZmxhc2hfc2tpbl9zZXR0aW5ncy54bWxQSwECAAAUAAIACACQrqNIKpYPZ/4CAACXCwAAJgAAAAAAAAABAAAAAAAECwAAdW5pdmVyc2FsL2h0bWxfcHVibGlzaGluZ19zZXR0aW5ncy54bWxQSwECAAAUAAIACACQrqNIaHFSkZoBAAAfBgAAHwAAAAAAAAABAAAAAABGDgAAdW5pdmVyc2FsL2h0bWxfc2tpbl9zZXR0aW5ncy5qc1BLAQIAABQAAgAIAJCuo0g9PC/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/o+CAAAjyAAACkAAAAAAAAAAQAAAAAA6hQAAHVuaXZlcnNhbC9za2luX2N1c3RvbWl6YXRpb25fc2V0dGluZ3MueG1sUEsBAgAAFAACAAgAkK6jSCqKN+aHEQAA8GEAABcAAAAAAAAAAAAAAAAAbx0AAHVuaXZlcnNhbC91bml2ZXJzYWwucG5nUEsBAgAAFAACAAgAkK6jSJXukX5LAAAAawAAABsAAAAAAAAAAQAAAAAAKy8AAHVuaXZlcnNhbC91bml2ZXJzYWwucG5nLnhtbFBLBQYAAAAACwALAEkDAACvLwAAAAA="/>
  <p:tag name="ISPRING_PRESENTATION_TITLE" val="1"/>
  <p:tag name="ISPRING_SCORM_RATE_QUIZZES" val="0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F:\我图VIP设计PPT上传\10月份上传文件\350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Các thiên tai ở nước ta"/>
  <p:tag name="ISPRING_SLIDE_INDENT_LEVEL" val="0"/>
  <p:tag name="ISPRING_CUSTOM_TIMING_USED" val="1"/>
  <p:tag name="GENSWF_ADVANCE_TIME" val="33.838"/>
  <p:tag name="ISPRING_SLIDE_ID_2" val="{9CF04310-4B52-4F96-A6C0-DA0B7BA6453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Các thiên tai ở nước ta"/>
  <p:tag name="ISPRING_SLIDE_INDENT_LEVEL" val="0"/>
  <p:tag name="ISPRING_CUSTOM_TIMING_USED" val="1"/>
  <p:tag name="GENSWF_ADVANCE_TIME" val="33.838"/>
  <p:tag name="ISPRING_SLIDE_ID_2" val="{9CF04310-4B52-4F96-A6C0-DA0B7BA64530}"/>
</p:tagLst>
</file>

<file path=ppt/theme/theme1.xml><?xml version="1.0" encoding="utf-8"?>
<a:theme xmlns:a="http://schemas.openxmlformats.org/drawingml/2006/main" name="Office 主题">
  <a:themeElements>
    <a:clrScheme name="自定义 10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CCFF"/>
      </a:accent1>
      <a:accent2>
        <a:srgbClr val="FFAE0D"/>
      </a:accent2>
      <a:accent3>
        <a:srgbClr val="00CCFF"/>
      </a:accent3>
      <a:accent4>
        <a:srgbClr val="FFAE0D"/>
      </a:accent4>
      <a:accent5>
        <a:srgbClr val="00CCFF"/>
      </a:accent5>
      <a:accent6>
        <a:srgbClr val="FFAE0D"/>
      </a:accent6>
      <a:hlink>
        <a:srgbClr val="00CCFF"/>
      </a:hlink>
      <a:folHlink>
        <a:srgbClr val="FFAE0D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1316</Words>
  <Application>Microsoft Office PowerPoint</Application>
  <PresentationFormat>On-screen Show (16:9)</PresentationFormat>
  <Paragraphs>213</Paragraphs>
  <Slides>38</Slides>
  <Notes>35</Notes>
  <HiddenSlides>0</HiddenSlides>
  <MMClips>3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63" baseType="lpstr">
      <vt:lpstr>UTM French Vanilla</vt:lpstr>
      <vt:lpstr>STXinwei</vt:lpstr>
      <vt:lpstr>UVN Bach Dang Nang</vt:lpstr>
      <vt:lpstr>Arial Black</vt:lpstr>
      <vt:lpstr>Garamond</vt:lpstr>
      <vt:lpstr>Arial</vt:lpstr>
      <vt:lpstr>Calibri Light</vt:lpstr>
      <vt:lpstr>华康少女文字W5(P)</vt:lpstr>
      <vt:lpstr>#9Slide03 AmpleSoft Bold</vt:lpstr>
      <vt:lpstr>SVN-Vanessas Valentine</vt:lpstr>
      <vt:lpstr>迷你简卡通</vt:lpstr>
      <vt:lpstr>SVN-Block</vt:lpstr>
      <vt:lpstr>SVN-Appleberry</vt:lpstr>
      <vt:lpstr>UTM Ambrose</vt:lpstr>
      <vt:lpstr>Calibri</vt:lpstr>
      <vt:lpstr>SVN-Whimsy</vt:lpstr>
      <vt:lpstr>SVN-Hole Hearted</vt:lpstr>
      <vt:lpstr>Times New Roman</vt:lpstr>
      <vt:lpstr>UVN Mua Thu</vt:lpstr>
      <vt:lpstr>SVN-Every Movie Every Night</vt:lpstr>
      <vt:lpstr>DengXian</vt:lpstr>
      <vt:lpstr>SVN-Valentina</vt:lpstr>
      <vt:lpstr>Office 主题</vt:lpstr>
      <vt:lpstr>4_Office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Diệu Hiền MNT</cp:keywords>
  <dc:description>http://www.ypppt.com/</dc:description>
  <cp:lastModifiedBy/>
  <cp:revision>1</cp:revision>
  <dcterms:created xsi:type="dcterms:W3CDTF">2019-05-08T02:39:47Z</dcterms:created>
  <dcterms:modified xsi:type="dcterms:W3CDTF">2023-07-23T09:44:07Z</dcterms:modified>
</cp:coreProperties>
</file>