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gif" ContentType="image/gif"/>
  <Default Extension="jpe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2.xml" ContentType="application/vnd.openxmlformats-officedocument.presentationml.tags+xml"/>
  <Override PartName="/ppt/notesSlides/notesSlide8.xml" ContentType="application/vnd.openxmlformats-officedocument.presentationml.notesSlide+xml"/>
  <Override PartName="/ppt/tags/tag3.xml" ContentType="application/vnd.openxmlformats-officedocument.presentationml.tag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tags/tag4.xml" ContentType="application/vnd.openxmlformats-officedocument.presentationml.tags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260" r:id="rId2"/>
    <p:sldId id="293" r:id="rId3"/>
    <p:sldId id="262" r:id="rId4"/>
    <p:sldId id="261" r:id="rId5"/>
    <p:sldId id="294" r:id="rId6"/>
    <p:sldId id="295" r:id="rId7"/>
    <p:sldId id="329" r:id="rId8"/>
    <p:sldId id="328" r:id="rId9"/>
    <p:sldId id="296" r:id="rId10"/>
    <p:sldId id="337" r:id="rId11"/>
    <p:sldId id="326" r:id="rId12"/>
    <p:sldId id="333" r:id="rId13"/>
    <p:sldId id="334" r:id="rId14"/>
    <p:sldId id="307" r:id="rId15"/>
    <p:sldId id="292" r:id="rId16"/>
    <p:sldId id="302" r:id="rId17"/>
    <p:sldId id="331" r:id="rId18"/>
    <p:sldId id="335" r:id="rId19"/>
    <p:sldId id="336" r:id="rId20"/>
    <p:sldId id="291" r:id="rId21"/>
    <p:sldId id="300" r:id="rId22"/>
    <p:sldId id="323" r:id="rId23"/>
    <p:sldId id="324" r:id="rId24"/>
    <p:sldId id="325" r:id="rId25"/>
    <p:sldId id="332" r:id="rId26"/>
  </p:sldIdLst>
  <p:sldSz cx="12192000" cy="6858000"/>
  <p:notesSz cx="6858000" cy="9144000"/>
  <p:embeddedFontLst>
    <p:embeddedFont>
      <p:font typeface="#9Slide03 AmpleSoft Bold" panose="020B0604020202020204" charset="0"/>
      <p:regular r:id="rId29"/>
    </p:embeddedFont>
    <p:embeddedFont>
      <p:font typeface="Calibri" panose="020F0502020204030204" pitchFamily="34" charset="0"/>
      <p:regular r:id="rId30"/>
      <p:bold r:id="rId31"/>
      <p:italic r:id="rId32"/>
      <p:boldItalic r:id="rId33"/>
    </p:embeddedFont>
    <p:embeddedFont>
      <p:font typeface="Calibri Light" panose="020F0302020204030204" pitchFamily="34" charset="0"/>
      <p:regular r:id="rId34"/>
      <p:italic r:id="rId35"/>
    </p:embeddedFont>
    <p:embeddedFont>
      <p:font typeface="DengXian" panose="02010600030101010101" pitchFamily="2" charset="-122"/>
      <p:regular r:id="rId36"/>
      <p:bold r:id="rId37"/>
    </p:embeddedFont>
    <p:embeddedFont>
      <p:font typeface="Sitka Heading" panose="02000505000000020004" pitchFamily="2" charset="0"/>
      <p:regular r:id="rId38"/>
      <p:bold r:id="rId39"/>
      <p:italic r:id="rId40"/>
      <p:boldItalic r:id="rId41"/>
    </p:embeddedFont>
    <p:embeddedFont>
      <p:font typeface="SVN-Block" panose="02040603050506020204" pitchFamily="18" charset="0"/>
      <p:regular r:id="rId42"/>
    </p:embeddedFont>
    <p:embeddedFont>
      <p:font typeface="UTM American Sans" panose="02040603050506020204" pitchFamily="18" charset="0"/>
      <p:regular r:id="rId43"/>
    </p:embeddedFont>
    <p:embeddedFont>
      <p:font typeface="UTM Avo" panose="02040603050506020204" pitchFamily="18" charset="0"/>
      <p:regular r:id="rId44"/>
      <p:bold r:id="rId45"/>
      <p:italic r:id="rId46"/>
      <p:boldItalic r:id="rId47"/>
    </p:embeddedFont>
    <p:embeddedFont>
      <p:font typeface="UTM Cookies" panose="02040603050506020204" pitchFamily="18" charset="0"/>
      <p:regular r:id="rId48"/>
    </p:embeddedFont>
  </p:embeddedFontLst>
  <p:custDataLst>
    <p:tags r:id="rId49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72B046"/>
    <a:srgbClr val="5A94AC"/>
    <a:srgbClr val="274C5D"/>
    <a:srgbClr val="83434A"/>
    <a:srgbClr val="3FB393"/>
    <a:srgbClr val="7D5346"/>
    <a:srgbClr val="E47632"/>
    <a:srgbClr val="D8985E"/>
    <a:srgbClr val="E0AC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748" autoAdjust="0"/>
    <p:restoredTop sz="94660"/>
  </p:normalViewPr>
  <p:slideViewPr>
    <p:cSldViewPr snapToGrid="0">
      <p:cViewPr varScale="1">
        <p:scale>
          <a:sx n="72" d="100"/>
          <a:sy n="72" d="100"/>
        </p:scale>
        <p:origin x="75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3134" y="5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1.fntdata"/><Relationship Id="rId21" Type="http://schemas.openxmlformats.org/officeDocument/2006/relationships/slide" Target="slides/slide20.xml"/><Relationship Id="rId34" Type="http://schemas.openxmlformats.org/officeDocument/2006/relationships/font" Target="fonts/font6.fntdata"/><Relationship Id="rId42" Type="http://schemas.openxmlformats.org/officeDocument/2006/relationships/font" Target="fonts/font14.fntdata"/><Relationship Id="rId47" Type="http://schemas.openxmlformats.org/officeDocument/2006/relationships/font" Target="fonts/font19.fntdata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1.fntdata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4.fntdata"/><Relationship Id="rId37" Type="http://schemas.openxmlformats.org/officeDocument/2006/relationships/font" Target="fonts/font9.fntdata"/><Relationship Id="rId40" Type="http://schemas.openxmlformats.org/officeDocument/2006/relationships/font" Target="fonts/font12.fntdata"/><Relationship Id="rId45" Type="http://schemas.openxmlformats.org/officeDocument/2006/relationships/font" Target="fonts/font17.fntdata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3.fntdata"/><Relationship Id="rId44" Type="http://schemas.openxmlformats.org/officeDocument/2006/relationships/font" Target="fonts/font16.fntdata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2.fntdata"/><Relationship Id="rId35" Type="http://schemas.openxmlformats.org/officeDocument/2006/relationships/font" Target="fonts/font7.fntdata"/><Relationship Id="rId43" Type="http://schemas.openxmlformats.org/officeDocument/2006/relationships/font" Target="fonts/font15.fntdata"/><Relationship Id="rId48" Type="http://schemas.openxmlformats.org/officeDocument/2006/relationships/font" Target="fonts/font20.fntdata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5.fntdata"/><Relationship Id="rId38" Type="http://schemas.openxmlformats.org/officeDocument/2006/relationships/font" Target="fonts/font10.fntdata"/><Relationship Id="rId46" Type="http://schemas.openxmlformats.org/officeDocument/2006/relationships/font" Target="fonts/font18.fntdata"/><Relationship Id="rId20" Type="http://schemas.openxmlformats.org/officeDocument/2006/relationships/slide" Target="slides/slide19.xml"/><Relationship Id="rId41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36" Type="http://schemas.openxmlformats.org/officeDocument/2006/relationships/font" Target="fonts/font8.fntdata"/><Relationship Id="rId49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5A37366-5AB3-4CCC-8435-AFE2F8BDC66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E52114F-F671-4C72-9080-E5083861D66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757FD7-F25B-4C3A-8D0D-E9B144B9CEC0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9A4E0C2-4C0E-406E-A970-08ECB00452D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57906DD-522A-41ED-8406-D76F9D8B168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B291FB-446D-412E-8C52-865DA9A257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53849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38D556-27B9-4E74-8AD5-D0F6BB0A7C33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BA3BC0-4B8A-453D-B965-8968036FA18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474719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BA3BC0-4B8A-453D-B965-8968036FA181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1478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BA3BC0-4B8A-453D-B965-8968036FA181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35786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BA3BC0-4B8A-453D-B965-8968036FA181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9146587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BA3BC0-4B8A-453D-B965-8968036FA181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0678706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BA3BC0-4B8A-453D-B965-8968036FA181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0909368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BA3BC0-4B8A-453D-B965-8968036FA181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652402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BA3BC0-4B8A-453D-B965-8968036FA181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5890897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BA3BC0-4B8A-453D-B965-8968036FA181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3641331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BA3BC0-4B8A-453D-B965-8968036FA181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5083645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BA3BC0-4B8A-453D-B965-8968036FA181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3572790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BA3BC0-4B8A-453D-B965-8968036FA181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652126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BA3BC0-4B8A-453D-B965-8968036FA181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6527461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BA3BC0-4B8A-453D-B965-8968036FA181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0932671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BA3BC0-4B8A-453D-B965-8968036FA181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542304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BA3BC0-4B8A-453D-B965-8968036FA181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95680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BA3BC0-4B8A-453D-B965-8968036FA181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433652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BA3BC0-4B8A-453D-B965-8968036FA181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113626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BA3BC0-4B8A-453D-B965-8968036FA181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194691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BA3BC0-4B8A-453D-B965-8968036FA181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14154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BA3BC0-4B8A-453D-B965-8968036FA181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91916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BA3BC0-4B8A-453D-B965-8968036FA181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15722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AA1DDE4-95DC-4AD2-97E7-19F518FA1E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000"/>
          <a:stretch/>
        </p:blipFill>
        <p:spPr>
          <a:xfrm>
            <a:off x="-1313935" y="5517378"/>
            <a:ext cx="1313935" cy="134062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99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EF5B106-43D5-4094-9FA7-4B3E083E915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000"/>
          <a:stretch/>
        </p:blipFill>
        <p:spPr>
          <a:xfrm>
            <a:off x="-1190367" y="0"/>
            <a:ext cx="1313935" cy="1340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511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62029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0" y="-21771"/>
            <a:ext cx="12192000" cy="6858000"/>
          </a:xfrm>
          <a:prstGeom prst="rect">
            <a:avLst/>
          </a:prstGeom>
          <a:solidFill>
            <a:srgbClr val="FFFF99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559" y="207642"/>
            <a:ext cx="736768" cy="825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121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0" y="-21771"/>
            <a:ext cx="12192000" cy="6858000"/>
          </a:xfrm>
          <a:prstGeom prst="rect">
            <a:avLst/>
          </a:prstGeom>
          <a:solidFill>
            <a:srgbClr val="FFFF99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209" y="212272"/>
            <a:ext cx="604520" cy="935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629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0" y="-21771"/>
            <a:ext cx="12192000" cy="6858000"/>
          </a:xfrm>
          <a:prstGeom prst="rect">
            <a:avLst/>
          </a:prstGeom>
          <a:solidFill>
            <a:srgbClr val="FFFF99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143" y="187464"/>
            <a:ext cx="609600" cy="964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590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99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815" y="193622"/>
            <a:ext cx="642256" cy="992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708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C5A04E5-9FE2-40BE-9E94-5078F2BC8B26}"/>
              </a:ext>
            </a:extLst>
          </p:cNvPr>
          <p:cNvSpPr txBox="1"/>
          <p:nvPr userDrawn="1"/>
        </p:nvSpPr>
        <p:spPr>
          <a:xfrm>
            <a:off x="0" y="0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2"/>
                </a:solidFill>
                <a:latin typeface="#9Slide03 AmpleSoft Bold" panose="02000000000000000000" pitchFamily="2" charset="0"/>
              </a:rPr>
              <a:t>MĂNG NON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7D12CCC-EA6C-4D36-868A-4BBAE52AA07B}"/>
              </a:ext>
            </a:extLst>
          </p:cNvPr>
          <p:cNvSpPr txBox="1"/>
          <p:nvPr userDrawn="1"/>
        </p:nvSpPr>
        <p:spPr>
          <a:xfrm>
            <a:off x="10915136" y="6488668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2"/>
                </a:solidFill>
                <a:latin typeface="#9Slide03 AmpleSoft Bold" panose="02000000000000000000" pitchFamily="2" charset="0"/>
              </a:rPr>
              <a:t>MĂNG NON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DE68A8C-5ED8-4EAE-8899-1E563D04918A}"/>
              </a:ext>
            </a:extLst>
          </p:cNvPr>
          <p:cNvSpPr txBox="1"/>
          <p:nvPr userDrawn="1"/>
        </p:nvSpPr>
        <p:spPr>
          <a:xfrm>
            <a:off x="10779211" y="-369332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2"/>
                </a:solidFill>
                <a:latin typeface="#9Slide03 AmpleSoft Bold" panose="02000000000000000000" pitchFamily="2" charset="0"/>
              </a:rPr>
              <a:t>MĂNG NON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EB06C1C-810F-4FD6-AB28-C5458D71A33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000"/>
          <a:stretch/>
        </p:blipFill>
        <p:spPr>
          <a:xfrm>
            <a:off x="12192000" y="149866"/>
            <a:ext cx="1313935" cy="134062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7E63147-67C4-4EE2-8E2F-D85B32C30C63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9.png"/><Relationship Id="rId12" Type="http://schemas.openxmlformats.org/officeDocument/2006/relationships/image" Target="../media/image1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8.png"/><Relationship Id="rId11" Type="http://schemas.openxmlformats.org/officeDocument/2006/relationships/image" Target="../media/image12.png"/><Relationship Id="rId5" Type="http://schemas.openxmlformats.org/officeDocument/2006/relationships/image" Target="../media/image7.gif"/><Relationship Id="rId10" Type="http://schemas.openxmlformats.org/officeDocument/2006/relationships/image" Target="../media/image11.png"/><Relationship Id="rId4" Type="http://schemas.openxmlformats.org/officeDocument/2006/relationships/notesSlide" Target="../notesSlides/notesSlide1.xml"/><Relationship Id="rId9" Type="http://schemas.microsoft.com/office/2007/relationships/hdphoto" Target="../media/hdphoto1.wdp"/><Relationship Id="rId14" Type="http://schemas.openxmlformats.org/officeDocument/2006/relationships/image" Target="../media/image15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microsoft.com/office/2007/relationships/hdphoto" Target="../media/hdphoto4.wdp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2.png"/><Relationship Id="rId5" Type="http://schemas.microsoft.com/office/2007/relationships/hdphoto" Target="../media/hdphoto3.wdp"/><Relationship Id="rId4" Type="http://schemas.openxmlformats.org/officeDocument/2006/relationships/image" Target="../media/image4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gif"/><Relationship Id="rId3" Type="http://schemas.microsoft.com/office/2007/relationships/hdphoto" Target="../media/hdphoto4.wdp"/><Relationship Id="rId7" Type="http://schemas.openxmlformats.org/officeDocument/2006/relationships/image" Target="../media/image47.jpe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0.jpeg"/><Relationship Id="rId4" Type="http://schemas.openxmlformats.org/officeDocument/2006/relationships/image" Target="../media/image48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56.png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60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Relationship Id="rId9" Type="http://schemas.openxmlformats.org/officeDocument/2006/relationships/image" Target="../media/image23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6" Type="http://schemas.microsoft.com/office/2007/relationships/hdphoto" Target="../media/hdphoto6.wdp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gif"/><Relationship Id="rId3" Type="http://schemas.microsoft.com/office/2007/relationships/hdphoto" Target="../media/hdphoto7.wdp"/><Relationship Id="rId7" Type="http://schemas.openxmlformats.org/officeDocument/2006/relationships/image" Target="../media/image67.gif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6.gif"/><Relationship Id="rId5" Type="http://schemas.openxmlformats.org/officeDocument/2006/relationships/image" Target="../media/image65.gif"/><Relationship Id="rId4" Type="http://schemas.openxmlformats.org/officeDocument/2006/relationships/slide" Target="slide21.xml"/><Relationship Id="rId9" Type="http://schemas.openxmlformats.org/officeDocument/2006/relationships/image" Target="../media/image69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3.gif"/><Relationship Id="rId5" Type="http://schemas.openxmlformats.org/officeDocument/2006/relationships/image" Target="../media/image72.gif"/><Relationship Id="rId4" Type="http://schemas.openxmlformats.org/officeDocument/2006/relationships/image" Target="../media/image66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gif"/><Relationship Id="rId4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gif"/><Relationship Id="rId3" Type="http://schemas.openxmlformats.org/officeDocument/2006/relationships/image" Target="../media/image11.png"/><Relationship Id="rId7" Type="http://schemas.openxmlformats.org/officeDocument/2006/relationships/image" Target="../media/image65.gif"/><Relationship Id="rId12" Type="http://schemas.openxmlformats.org/officeDocument/2006/relationships/image" Target="../media/image72.gi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1.xml"/><Relationship Id="rId11" Type="http://schemas.openxmlformats.org/officeDocument/2006/relationships/image" Target="../media/image73.gif"/><Relationship Id="rId5" Type="http://schemas.openxmlformats.org/officeDocument/2006/relationships/image" Target="../media/image74.jpeg"/><Relationship Id="rId10" Type="http://schemas.openxmlformats.org/officeDocument/2006/relationships/image" Target="../media/image71.jpeg"/><Relationship Id="rId4" Type="http://schemas.openxmlformats.org/officeDocument/2006/relationships/image" Target="../media/image67.gif"/><Relationship Id="rId9" Type="http://schemas.openxmlformats.org/officeDocument/2006/relationships/image" Target="../media/image75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3" Type="http://schemas.openxmlformats.org/officeDocument/2006/relationships/image" Target="../media/image76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3" Type="http://schemas.openxmlformats.org/officeDocument/2006/relationships/image" Target="../media/image81.png"/><Relationship Id="rId7" Type="http://schemas.openxmlformats.org/officeDocument/2006/relationships/image" Target="../media/image82.png"/><Relationship Id="rId12" Type="http://schemas.microsoft.com/office/2007/relationships/hdphoto" Target="../media/hdphoto9.wdp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85.png"/><Relationship Id="rId5" Type="http://schemas.openxmlformats.org/officeDocument/2006/relationships/image" Target="../media/image23.emf"/><Relationship Id="rId10" Type="http://schemas.openxmlformats.org/officeDocument/2006/relationships/image" Target="../media/image84.png"/><Relationship Id="rId4" Type="http://schemas.openxmlformats.org/officeDocument/2006/relationships/image" Target="../media/image80.png"/><Relationship Id="rId9" Type="http://schemas.microsoft.com/office/2007/relationships/hdphoto" Target="../media/hdphoto8.wdp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3" Type="http://schemas.openxmlformats.org/officeDocument/2006/relationships/image" Target="../media/image23.emf"/><Relationship Id="rId7" Type="http://schemas.openxmlformats.org/officeDocument/2006/relationships/image" Target="../media/image8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7.png"/><Relationship Id="rId5" Type="http://schemas.openxmlformats.org/officeDocument/2006/relationships/image" Target="../media/image86.wmf"/><Relationship Id="rId4" Type="http://schemas.openxmlformats.org/officeDocument/2006/relationships/image" Target="../media/image6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1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8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10.png"/><Relationship Id="rId10" Type="http://schemas.openxmlformats.org/officeDocument/2006/relationships/image" Target="../media/image92.png"/><Relationship Id="rId4" Type="http://schemas.openxmlformats.org/officeDocument/2006/relationships/image" Target="../media/image9.png"/><Relationship Id="rId9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8.png"/><Relationship Id="rId2" Type="http://schemas.microsoft.com/office/2007/relationships/media" Target="../media/media2.mp4"/><Relationship Id="rId1" Type="http://schemas.openxmlformats.org/officeDocument/2006/relationships/video" Target="NULL" TargetMode="External"/><Relationship Id="rId6" Type="http://schemas.openxmlformats.org/officeDocument/2006/relationships/image" Target="../media/image17.png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emf"/><Relationship Id="rId3" Type="http://schemas.openxmlformats.org/officeDocument/2006/relationships/image" Target="../media/image1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9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microsoft.com/office/2007/relationships/hdphoto" Target="../media/hdphoto2.wd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5.png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.xml"/><Relationship Id="rId6" Type="http://schemas.openxmlformats.org/officeDocument/2006/relationships/image" Target="../media/image25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7" Type="http://schemas.openxmlformats.org/officeDocument/2006/relationships/image" Target="../media/image40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3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 descr="A close-up of a plant&#10;&#10;Description automatically generated with medium confidence">
            <a:extLst>
              <a:ext uri="{FF2B5EF4-FFF2-40B4-BE49-F238E27FC236}">
                <a16:creationId xmlns:a16="http://schemas.microsoft.com/office/drawing/2014/main" id="{075C6E73-EB16-426C-B760-06D10389B47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6245" y="1954722"/>
            <a:ext cx="3171232" cy="3620128"/>
          </a:xfrm>
          <a:prstGeom prst="rect">
            <a:avLst/>
          </a:prstGeom>
        </p:spPr>
      </p:pic>
      <p:pic>
        <p:nvPicPr>
          <p:cNvPr id="28" name="Picture 27" descr="A close-up of a plant&#10;&#10;Description automatically generated with medium confidence">
            <a:extLst>
              <a:ext uri="{FF2B5EF4-FFF2-40B4-BE49-F238E27FC236}">
                <a16:creationId xmlns:a16="http://schemas.microsoft.com/office/drawing/2014/main" id="{5716B20C-BCC2-45E6-93F0-DACFB17EFBF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76677" y="3180166"/>
            <a:ext cx="3171232" cy="3620128"/>
          </a:xfrm>
          <a:prstGeom prst="rect">
            <a:avLst/>
          </a:prstGeom>
        </p:spPr>
      </p:pic>
      <p:pic>
        <p:nvPicPr>
          <p:cNvPr id="12" name="Picture 11" descr="A close-up of a plant&#10;&#10;Description automatically generated with medium confidence">
            <a:extLst>
              <a:ext uri="{FF2B5EF4-FFF2-40B4-BE49-F238E27FC236}">
                <a16:creationId xmlns:a16="http://schemas.microsoft.com/office/drawing/2014/main" id="{5DFE5C56-2C0E-4771-AE5E-485348EF559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0647" y="2018153"/>
            <a:ext cx="3171232" cy="3620128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28873" y="1188237"/>
            <a:ext cx="2248412" cy="5131969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83" t="22962" r="50390" b="21927"/>
          <a:stretch/>
        </p:blipFill>
        <p:spPr>
          <a:xfrm>
            <a:off x="2927989" y="3145534"/>
            <a:ext cx="2304288" cy="2985381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06" t="22962" r="30485" b="21927"/>
          <a:stretch/>
        </p:blipFill>
        <p:spPr>
          <a:xfrm>
            <a:off x="5061579" y="3160076"/>
            <a:ext cx="1975104" cy="298538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62" t="22962" b="21927"/>
          <a:stretch/>
        </p:blipFill>
        <p:spPr>
          <a:xfrm>
            <a:off x="7132320" y="3145535"/>
            <a:ext cx="2960156" cy="2985381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7286" y="2541604"/>
            <a:ext cx="2273818" cy="3671136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-91440" y="4352544"/>
            <a:ext cx="12283440" cy="2505456"/>
            <a:chOff x="-91440" y="4352544"/>
            <a:chExt cx="12283440" cy="2505456"/>
          </a:xfrm>
        </p:grpSpPr>
        <p:pic>
          <p:nvPicPr>
            <p:cNvPr id="5" name="图片 4"/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5600" r="48883"/>
            <a:stretch/>
          </p:blipFill>
          <p:spPr>
            <a:xfrm flipH="1">
              <a:off x="-91440" y="4352544"/>
              <a:ext cx="4185322" cy="2505456"/>
            </a:xfrm>
            <a:prstGeom prst="rect">
              <a:avLst/>
            </a:prstGeom>
          </p:spPr>
        </p:pic>
        <p:pic>
          <p:nvPicPr>
            <p:cNvPr id="8" name="图片 7"/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9968"/>
            <a:stretch/>
          </p:blipFill>
          <p:spPr>
            <a:xfrm>
              <a:off x="4004236" y="4553712"/>
              <a:ext cx="8187764" cy="2304288"/>
            </a:xfrm>
            <a:prstGeom prst="rect">
              <a:avLst/>
            </a:prstGeom>
          </p:spPr>
        </p:pic>
      </p:grpSp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579" r="44063" b="10955"/>
          <a:stretch/>
        </p:blipFill>
        <p:spPr>
          <a:xfrm>
            <a:off x="2409115" y="435164"/>
            <a:ext cx="2557578" cy="3255264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065" t="65100" r="9338" b="10955"/>
          <a:stretch/>
        </p:blipFill>
        <p:spPr>
          <a:xfrm>
            <a:off x="9212603" y="1385594"/>
            <a:ext cx="1536192" cy="1642172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47041" flipH="1">
            <a:off x="9774427" y="29334"/>
            <a:ext cx="2731607" cy="896634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93582" flipH="1">
            <a:off x="9138654" y="-239109"/>
            <a:ext cx="3241356" cy="1057285"/>
          </a:xfrm>
          <a:prstGeom prst="rect">
            <a:avLst/>
          </a:prstGeom>
        </p:spPr>
      </p:pic>
      <p:pic>
        <p:nvPicPr>
          <p:cNvPr id="3" name="Bye Mugen - zzz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2291019" y="1533912"/>
            <a:ext cx="609600" cy="609600"/>
          </a:xfrm>
          <a:prstGeom prst="rect">
            <a:avLst/>
          </a:prstGeom>
        </p:spPr>
      </p:pic>
      <p:sp>
        <p:nvSpPr>
          <p:cNvPr id="19" name="文本框 32">
            <a:extLst>
              <a:ext uri="{FF2B5EF4-FFF2-40B4-BE49-F238E27FC236}">
                <a16:creationId xmlns:a16="http://schemas.microsoft.com/office/drawing/2014/main" id="{B14D54DA-A7C4-4D41-A6ED-C872F3CDD55F}"/>
              </a:ext>
            </a:extLst>
          </p:cNvPr>
          <p:cNvSpPr txBox="1"/>
          <p:nvPr/>
        </p:nvSpPr>
        <p:spPr>
          <a:xfrm rot="20421976">
            <a:off x="-2605064" y="340971"/>
            <a:ext cx="8753539" cy="923330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algn="ctr" defTabSz="914400">
              <a:defRPr/>
            </a:pPr>
            <a:r>
              <a:rPr lang="vi-VN" altLang="zh-CN" sz="5400" b="1" dirty="0">
                <a:ln w="28575">
                  <a:solidFill>
                    <a:prstClr val="white"/>
                  </a:solidFill>
                </a:ln>
                <a:solidFill>
                  <a:schemeClr val="accent1"/>
                </a:solidFill>
                <a:latin typeface="UTM Cookies" panose="02040603050506020204" pitchFamily="18" charset="0"/>
                <a:ea typeface="微软雅黑" panose="020B0503020204020204" pitchFamily="34" charset="-122"/>
              </a:rPr>
              <a:t>KHOA HỌC </a:t>
            </a:r>
            <a:r>
              <a:rPr lang="vi-VN" altLang="zh-CN" sz="5400" b="1" dirty="0">
                <a:ln w="28575">
                  <a:solidFill>
                    <a:prstClr val="white"/>
                  </a:solidFill>
                </a:ln>
                <a:solidFill>
                  <a:srgbClr val="E85A31"/>
                </a:solidFill>
                <a:latin typeface="UTM Cookies" panose="02040603050506020204" pitchFamily="18" charset="0"/>
                <a:ea typeface="微软雅黑" panose="020B0503020204020204" pitchFamily="34" charset="-122"/>
              </a:rPr>
              <a:t>4</a:t>
            </a:r>
            <a:endParaRPr lang="zh-CN" altLang="en-US" sz="5400" b="1" dirty="0">
              <a:ln w="28575">
                <a:solidFill>
                  <a:prstClr val="white"/>
                </a:solidFill>
              </a:ln>
              <a:solidFill>
                <a:srgbClr val="E85A31"/>
              </a:solidFill>
              <a:latin typeface="UTM Cookies" panose="02040603050506020204" pitchFamily="18" charset="0"/>
              <a:ea typeface="微软雅黑" panose="020B0503020204020204" pitchFamily="34" charset="-122"/>
            </a:endParaRPr>
          </a:p>
        </p:txBody>
      </p:sp>
      <p:sp>
        <p:nvSpPr>
          <p:cNvPr id="20" name="文本框 32">
            <a:extLst>
              <a:ext uri="{FF2B5EF4-FFF2-40B4-BE49-F238E27FC236}">
                <a16:creationId xmlns:a16="http://schemas.microsoft.com/office/drawing/2014/main" id="{E4EEF3FB-FDC3-4DBD-AB1E-6BAFD4043C01}"/>
              </a:ext>
            </a:extLst>
          </p:cNvPr>
          <p:cNvSpPr txBox="1"/>
          <p:nvPr/>
        </p:nvSpPr>
        <p:spPr>
          <a:xfrm>
            <a:off x="5441665" y="1933871"/>
            <a:ext cx="3936301" cy="144655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algn="ctr"/>
            <a:r>
              <a:rPr lang="vi-VN" altLang="zh-CN" sz="8800" dirty="0">
                <a:solidFill>
                  <a:srgbClr val="002060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outerShdw blurRad="50800" dist="38100" dir="5400000" sx="102000" sy="102000" algn="t" rotWithShape="0">
                    <a:srgbClr val="53A8DD"/>
                  </a:outerShdw>
                </a:effectLst>
                <a:latin typeface="UVN Binh Duong" pitchFamily="2" charset="0"/>
                <a:ea typeface="字魂35号-经典雅黑" panose="00000500000000000000" pitchFamily="2" charset="-122"/>
              </a:rPr>
              <a:t>GIÓ?</a:t>
            </a:r>
            <a:endParaRPr lang="zh-CN" altLang="en-US" sz="8800" dirty="0">
              <a:solidFill>
                <a:srgbClr val="002060"/>
              </a:soli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  <a:outerShdw blurRad="50800" dist="38100" dir="5400000" sx="102000" sy="102000" algn="t" rotWithShape="0">
                  <a:srgbClr val="53A8DD"/>
                </a:outerShdw>
              </a:effectLst>
              <a:latin typeface="UVN Binh Duong" pitchFamily="2" charset="0"/>
              <a:ea typeface="字魂35号-经典雅黑" panose="00000500000000000000" pitchFamily="2" charset="-122"/>
            </a:endParaRPr>
          </a:p>
        </p:txBody>
      </p:sp>
      <p:sp>
        <p:nvSpPr>
          <p:cNvPr id="22" name="文本框 32">
            <a:extLst>
              <a:ext uri="{FF2B5EF4-FFF2-40B4-BE49-F238E27FC236}">
                <a16:creationId xmlns:a16="http://schemas.microsoft.com/office/drawing/2014/main" id="{990CC75C-7C9C-4723-A66A-9A6FF720B6AE}"/>
              </a:ext>
            </a:extLst>
          </p:cNvPr>
          <p:cNvSpPr txBox="1"/>
          <p:nvPr/>
        </p:nvSpPr>
        <p:spPr>
          <a:xfrm>
            <a:off x="4079742" y="1954899"/>
            <a:ext cx="1800899" cy="144655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algn="ctr"/>
            <a:r>
              <a:rPr lang="vi-VN" altLang="zh-CN" sz="8800" dirty="0">
                <a:solidFill>
                  <a:srgbClr val="002060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outerShdw blurRad="50800" dist="38100" dir="5400000" sx="102000" sy="102000" algn="t" rotWithShape="0">
                    <a:srgbClr val="53A8DD"/>
                  </a:outerShdw>
                </a:effectLst>
                <a:latin typeface="UVN Binh Duong" pitchFamily="2" charset="0"/>
                <a:ea typeface="字魂35号-经典雅黑" panose="00000500000000000000" pitchFamily="2" charset="-122"/>
              </a:rPr>
              <a:t>CÓ</a:t>
            </a:r>
            <a:endParaRPr lang="zh-CN" altLang="en-US" sz="8800" dirty="0">
              <a:solidFill>
                <a:srgbClr val="002060"/>
              </a:soli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  <a:outerShdw blurRad="50800" dist="38100" dir="5400000" sx="102000" sy="102000" algn="t" rotWithShape="0">
                  <a:srgbClr val="53A8DD"/>
                </a:outerShdw>
              </a:effectLst>
              <a:latin typeface="UVN Binh Duong" pitchFamily="2" charset="0"/>
              <a:ea typeface="字魂35号-经典雅黑" panose="00000500000000000000" pitchFamily="2" charset="-122"/>
            </a:endParaRPr>
          </a:p>
        </p:txBody>
      </p:sp>
      <p:sp>
        <p:nvSpPr>
          <p:cNvPr id="25" name="文本框 32"/>
          <p:cNvSpPr txBox="1"/>
          <p:nvPr/>
        </p:nvSpPr>
        <p:spPr>
          <a:xfrm>
            <a:off x="3338970" y="648191"/>
            <a:ext cx="5782909" cy="144655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algn="ctr"/>
            <a:r>
              <a:rPr lang="vi-VN" altLang="zh-CN" sz="8800" dirty="0">
                <a:solidFill>
                  <a:srgbClr val="002060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outerShdw blurRad="50800" dist="38100" dir="5400000" sx="102000" sy="102000" algn="t" rotWithShape="0">
                    <a:srgbClr val="53A8DD"/>
                  </a:outerShdw>
                </a:effectLst>
                <a:latin typeface="UVN Binh Duong" pitchFamily="2" charset="0"/>
                <a:ea typeface="字魂35号-经典雅黑" panose="00000500000000000000" pitchFamily="2" charset="-122"/>
              </a:rPr>
              <a:t>TẠI SAO</a:t>
            </a:r>
            <a:endParaRPr lang="zh-CN" altLang="en-US" sz="8800" dirty="0">
              <a:solidFill>
                <a:srgbClr val="002060"/>
              </a:soli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  <a:outerShdw blurRad="50800" dist="38100" dir="5400000" sx="102000" sy="102000" algn="t" rotWithShape="0">
                  <a:srgbClr val="53A8DD"/>
                </a:outerShdw>
              </a:effectLst>
              <a:latin typeface="UVN Binh Duong" pitchFamily="2" charset="0"/>
              <a:ea typeface="字魂35号-经典雅黑" panose="00000500000000000000" pitchFamily="2" charset="-122"/>
            </a:endParaRPr>
          </a:p>
        </p:txBody>
      </p:sp>
      <p:pic>
        <p:nvPicPr>
          <p:cNvPr id="7" name="Picture 6" descr="A close up of a leaf&#10;&#10;Description automatically generated with medium confidence">
            <a:extLst>
              <a:ext uri="{FF2B5EF4-FFF2-40B4-BE49-F238E27FC236}">
                <a16:creationId xmlns:a16="http://schemas.microsoft.com/office/drawing/2014/main" id="{6734A489-5CDA-4162-AB74-5086C0A2FEF2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25230" y="4216465"/>
            <a:ext cx="6543301" cy="2777614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447FE953-BE20-4759-A72D-8F53F3C6F90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7227" y="4540182"/>
            <a:ext cx="4832194" cy="251732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07AC55A9-F742-44AF-B80E-E425A1AB7153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1990" y="4552055"/>
            <a:ext cx="5002713" cy="2505455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31B6E609-1747-4857-8F19-121066DE29C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6310" y="4788598"/>
            <a:ext cx="4572000" cy="2205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5523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605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00" decel="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9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9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9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3" presetClass="entr" presetSubtype="32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2.29167E-6 1.48148E-6 L -2.29167E-6 -0.07222 " pathEditMode="relative" rAng="0" ptsTypes="AA">
                                      <p:cBhvr>
                                        <p:cTn id="6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6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6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8" presetID="23" presetClass="entr" presetSubtype="32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23" presetClass="entr" presetSubtype="32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2.5E-6 0 L 2.5E-6 -0.07222 " pathEditMode="relative" rAng="0" ptsTypes="AA">
                                      <p:cBhvr>
                                        <p:cTn id="7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8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2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3.54167E-6 7.40741E-7 L -3.54167E-6 -0.07222 " pathEditMode="relative" rAng="0" ptsTypes="AA">
                                      <p:cBhvr>
                                        <p:cTn id="8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8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8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88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0" grpId="0"/>
      <p:bldP spid="20" grpId="1"/>
      <p:bldP spid="22" grpId="0"/>
      <p:bldP spid="22" grpId="1"/>
      <p:bldP spid="25" grpId="0"/>
      <p:bldP spid="25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75838" y="2672549"/>
            <a:ext cx="1607464" cy="4168998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8093" y="646876"/>
            <a:ext cx="2394858" cy="6211124"/>
          </a:xfrm>
          <a:prstGeom prst="rect">
            <a:avLst/>
          </a:prstGeom>
        </p:spPr>
      </p:pic>
      <p:grpSp>
        <p:nvGrpSpPr>
          <p:cNvPr id="3" name="组合 2"/>
          <p:cNvGrpSpPr/>
          <p:nvPr/>
        </p:nvGrpSpPr>
        <p:grpSpPr>
          <a:xfrm>
            <a:off x="-175847" y="4352544"/>
            <a:ext cx="12367847" cy="2505456"/>
            <a:chOff x="-175847" y="4352544"/>
            <a:chExt cx="12367847" cy="2505456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5600" r="48883"/>
            <a:stretch/>
          </p:blipFill>
          <p:spPr>
            <a:xfrm flipH="1">
              <a:off x="-175847" y="4352544"/>
              <a:ext cx="4185322" cy="2505456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9968"/>
            <a:stretch/>
          </p:blipFill>
          <p:spPr>
            <a:xfrm>
              <a:off x="4004236" y="4553712"/>
              <a:ext cx="8187764" cy="2304288"/>
            </a:xfrm>
            <a:prstGeom prst="rect">
              <a:avLst/>
            </a:prstGeom>
          </p:spPr>
        </p:pic>
      </p:grpSp>
      <p:sp>
        <p:nvSpPr>
          <p:cNvPr id="6" name="文本框 5"/>
          <p:cNvSpPr txBox="1"/>
          <p:nvPr/>
        </p:nvSpPr>
        <p:spPr>
          <a:xfrm>
            <a:off x="3589267" y="2042451"/>
            <a:ext cx="697265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altLang="zh-CN" sz="6000" dirty="0">
                <a:solidFill>
                  <a:srgbClr val="002060"/>
                </a:solidFill>
                <a:latin typeface="#9Slide03 AmpleSoft Bold" panose="02000000000000000000" pitchFamily="2" charset="0"/>
              </a:rPr>
              <a:t>Tìm hiểu nguyên nhân gây ra gió</a:t>
            </a:r>
            <a:endParaRPr lang="zh-CN" altLang="en-US" sz="6000" dirty="0">
              <a:solidFill>
                <a:srgbClr val="002060"/>
              </a:solidFill>
              <a:latin typeface="#9Slide03 AmpleSoft Bold" panose="02000000000000000000" pitchFamily="2" charset="0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916814" y="646876"/>
            <a:ext cx="1359243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600" dirty="0">
                <a:solidFill>
                  <a:srgbClr val="00B050"/>
                </a:solidFill>
                <a:latin typeface="#9Slide03 AmpleSoft Bold" panose="02000000000000000000" pitchFamily="2" charset="0"/>
                <a:ea typeface="HanWangKanDaYan" panose="02000500000000000000" pitchFamily="2" charset="-120"/>
              </a:rPr>
              <a:t>2</a:t>
            </a:r>
            <a:endParaRPr lang="zh-CN" altLang="en-US" sz="16600" dirty="0">
              <a:solidFill>
                <a:srgbClr val="00B050"/>
              </a:solidFill>
              <a:latin typeface="#9Slide03 AmpleSoft Bold" panose="02000000000000000000" pitchFamily="2" charset="0"/>
              <a:ea typeface="HanWangKanDaYan" panose="02000500000000000000" pitchFamily="2" charset="-120"/>
            </a:endParaRPr>
          </a:p>
        </p:txBody>
      </p:sp>
      <p:cxnSp>
        <p:nvCxnSpPr>
          <p:cNvPr id="9" name="直接连接符 8"/>
          <p:cNvCxnSpPr/>
          <p:nvPr/>
        </p:nvCxnSpPr>
        <p:spPr>
          <a:xfrm>
            <a:off x="3686620" y="4040431"/>
            <a:ext cx="5288047" cy="0"/>
          </a:xfrm>
          <a:prstGeom prst="line">
            <a:avLst/>
          </a:prstGeom>
          <a:ln w="38100">
            <a:solidFill>
              <a:srgbClr val="CF73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1410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750"/>
                            </p:stCondLst>
                            <p:childTnLst>
                              <p:par>
                                <p:cTn id="21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22" dur="3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37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1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utoShape 3">
            <a:extLst>
              <a:ext uri="{FF2B5EF4-FFF2-40B4-BE49-F238E27FC236}">
                <a16:creationId xmlns:a16="http://schemas.microsoft.com/office/drawing/2014/main" id="{923DED6A-AAEF-4AC8-963A-7D69E5653EEB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4572000" y="2101021"/>
            <a:ext cx="3048000" cy="313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grpSp>
        <p:nvGrpSpPr>
          <p:cNvPr id="26" name="组合 25"/>
          <p:cNvGrpSpPr/>
          <p:nvPr/>
        </p:nvGrpSpPr>
        <p:grpSpPr>
          <a:xfrm>
            <a:off x="0" y="4352544"/>
            <a:ext cx="12367847" cy="2505456"/>
            <a:chOff x="-175847" y="4352544"/>
            <a:chExt cx="12367847" cy="2505456"/>
          </a:xfrm>
        </p:grpSpPr>
        <p:pic>
          <p:nvPicPr>
            <p:cNvPr id="27" name="图片 26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5600" r="48883"/>
            <a:stretch/>
          </p:blipFill>
          <p:spPr>
            <a:xfrm flipH="1">
              <a:off x="-175847" y="4352544"/>
              <a:ext cx="4185322" cy="2505456"/>
            </a:xfrm>
            <a:prstGeom prst="rect">
              <a:avLst/>
            </a:prstGeom>
          </p:spPr>
        </p:pic>
        <p:pic>
          <p:nvPicPr>
            <p:cNvPr id="28" name="图片 27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9968"/>
            <a:stretch/>
          </p:blipFill>
          <p:spPr>
            <a:xfrm>
              <a:off x="4004236" y="4553712"/>
              <a:ext cx="8187764" cy="2304288"/>
            </a:xfrm>
            <a:prstGeom prst="rect">
              <a:avLst/>
            </a:prstGeom>
          </p:spPr>
        </p:pic>
      </p:grpSp>
      <p:pic>
        <p:nvPicPr>
          <p:cNvPr id="23" name="Picture 2" descr="https://i.pinimg.com/564x/31/c2/d2/31c2d2b5c96930c369995d3bdd41fa25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742" b="95000" l="9947" r="89876">
                        <a14:foregroundMark x1="53464" y1="84355" x2="53464" y2="84355"/>
                        <a14:foregroundMark x1="44050" y1="84677" x2="38899" y2="92419"/>
                        <a14:foregroundMark x1="52398" y1="84032" x2="56306" y2="90000"/>
                        <a14:foregroundMark x1="38899" y1="28871" x2="61101" y2="32258"/>
                        <a14:foregroundMark x1="75844" y1="16452" x2="75844" y2="16452"/>
                        <a14:foregroundMark x1="76554" y1="12903" x2="76732" y2="24516"/>
                        <a14:foregroundMark x1="66785" y1="21452" x2="66785" y2="21452"/>
                        <a14:foregroundMark x1="66607" y1="18548" x2="66607" y2="18548"/>
                        <a14:foregroundMark x1="67318" y1="14355" x2="67318" y2="14355"/>
                        <a14:foregroundMark x1="69982" y1="12903" x2="69982" y2="12903"/>
                        <a14:foregroundMark x1="40675" y1="30968" x2="40675" y2="30968"/>
                        <a14:foregroundMark x1="72291" y1="7903" x2="72291" y2="7903"/>
                        <a14:foregroundMark x1="66252" y1="13065" x2="65897" y2="24032"/>
                        <a14:foregroundMark x1="69982" y1="9194" x2="85790" y2="11290"/>
                        <a14:foregroundMark x1="85258" y1="12419" x2="86146" y2="20645"/>
                        <a14:foregroundMark x1="85080" y1="22742" x2="86146" y2="169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5155" y="2824439"/>
            <a:ext cx="4037343" cy="4446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Rectangle 23"/>
          <p:cNvSpPr/>
          <p:nvPr/>
        </p:nvSpPr>
        <p:spPr>
          <a:xfrm>
            <a:off x="1130398" y="128016"/>
            <a:ext cx="3970959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UVN Van Chuong Nang" panose="00000400000000000000" pitchFamily="2" charset="0"/>
              </a:rPr>
              <a:t>Thí</a:t>
            </a:r>
            <a:r>
              <a:rPr lang="en-US" sz="6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UVN Van Chuong Nang" panose="00000400000000000000" pitchFamily="2" charset="0"/>
              </a:rPr>
              <a:t> </a:t>
            </a:r>
            <a:r>
              <a:rPr lang="en-US" sz="60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UVN Van Chuong Nang" panose="00000400000000000000" pitchFamily="2" charset="0"/>
              </a:rPr>
              <a:t>nghiệm</a:t>
            </a:r>
            <a:endParaRPr lang="en-US" sz="6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UVN Van Chuong Nang" panose="00000400000000000000" pitchFamily="2" charset="0"/>
            </a:endParaRPr>
          </a:p>
        </p:txBody>
      </p:sp>
      <p:pic>
        <p:nvPicPr>
          <p:cNvPr id="1026" name="Picture 2" descr="Tại sao có gió? - Sách Khoa học lớp 4 trang 74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211" y="1393343"/>
            <a:ext cx="8187764" cy="528418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2409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Tại sao có gió? - Sách Khoa học lớp 4 trang 74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3287" y="1607145"/>
            <a:ext cx="6343744" cy="528418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 descr="Ne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7800" y="2971800"/>
            <a:ext cx="46037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" descr="Huo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5223" y="5257800"/>
            <a:ext cx="762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Huong chay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5855" y="5219700"/>
            <a:ext cx="1066800" cy="54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 descr="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4114800"/>
            <a:ext cx="75247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AutoShape 9"/>
          <p:cNvSpPr>
            <a:spLocks noChangeArrowheads="1"/>
          </p:cNvSpPr>
          <p:nvPr/>
        </p:nvSpPr>
        <p:spPr bwMode="auto">
          <a:xfrm>
            <a:off x="7315199" y="2514600"/>
            <a:ext cx="3484179" cy="2209800"/>
          </a:xfrm>
          <a:prstGeom prst="cloudCallout">
            <a:avLst>
              <a:gd name="adj1" fmla="val -79361"/>
              <a:gd name="adj2" fmla="val 32759"/>
            </a:avLst>
          </a:prstGeom>
          <a:solidFill>
            <a:schemeClr val="accent3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en-US" alt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Khói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bay qua 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ống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ctr">
              <a:spcBef>
                <a:spcPct val="0"/>
              </a:spcBef>
              <a:buFontTx/>
              <a:buNone/>
              <a:defRPr/>
            </a:pPr>
            <a:endParaRPr lang="en-US" altLang="en-US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AutoShape 7"/>
          <p:cNvSpPr>
            <a:spLocks noChangeArrowheads="1"/>
          </p:cNvSpPr>
          <p:nvPr/>
        </p:nvSpPr>
        <p:spPr bwMode="auto">
          <a:xfrm>
            <a:off x="104246" y="197445"/>
            <a:ext cx="5985933" cy="1371600"/>
          </a:xfrm>
          <a:prstGeom prst="wedgeRoundRectCallout">
            <a:avLst>
              <a:gd name="adj1" fmla="val -35068"/>
              <a:gd name="adj2" fmla="val 92772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en-US" alt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hộp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nóng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9" name="AutoShape 8"/>
          <p:cNvSpPr>
            <a:spLocks noChangeArrowheads="1"/>
          </p:cNvSpPr>
          <p:nvPr/>
        </p:nvSpPr>
        <p:spPr bwMode="auto">
          <a:xfrm>
            <a:off x="7315200" y="0"/>
            <a:ext cx="4191000" cy="2057400"/>
          </a:xfrm>
          <a:prstGeom prst="wedgeEllipseCallout">
            <a:avLst>
              <a:gd name="adj1" fmla="val 48307"/>
              <a:gd name="adj2" fmla="val 52302"/>
            </a:avLst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en-US" alt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hộp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lạnh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ctr">
              <a:spcBef>
                <a:spcPct val="0"/>
              </a:spcBef>
              <a:buFontTx/>
              <a:buNone/>
              <a:defRPr/>
            </a:pPr>
            <a:endParaRPr lang="en-US" altLang="en-US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17" descr="E:\PICTURE\anhgif\zeichen\licht\kerzen\candl.gif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7213" y="4114800"/>
            <a:ext cx="779462" cy="110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12936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8205E-6 1.11111E-6 L -0.48731 0.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359" y="10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564 -0.02245 L -0.25 -0.07801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218" y="-2778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̉nh 3" descr="1.jp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833" t="7777" b="5556"/>
          <a:stretch>
            <a:fillRect/>
          </a:stretch>
        </p:blipFill>
        <p:spPr bwMode="auto">
          <a:xfrm>
            <a:off x="2116670" y="262466"/>
            <a:ext cx="9067800" cy="64008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17" descr="E:\PICTURE\anhgif\zeichen\licht\kerzen\candl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1845" y="4614333"/>
            <a:ext cx="1114425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val 13"/>
          <p:cNvSpPr>
            <a:spLocks noChangeArrowheads="1"/>
          </p:cNvSpPr>
          <p:nvPr/>
        </p:nvSpPr>
        <p:spPr bwMode="auto">
          <a:xfrm>
            <a:off x="7704670" y="5681133"/>
            <a:ext cx="1676400" cy="3810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3300"/>
              </a:solidFill>
            </a:endParaRPr>
          </a:p>
        </p:txBody>
      </p:sp>
      <p:pic>
        <p:nvPicPr>
          <p:cNvPr id="5" name="Ảnh 4" descr="1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796" t="79144" r="16483" b="17513"/>
          <a:stretch>
            <a:fillRect/>
          </a:stretch>
        </p:blipFill>
        <p:spPr bwMode="auto">
          <a:xfrm>
            <a:off x="8085670" y="5719233"/>
            <a:ext cx="11430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AutoShape 15"/>
          <p:cNvSpPr>
            <a:spLocks noChangeArrowheads="1"/>
          </p:cNvSpPr>
          <p:nvPr/>
        </p:nvSpPr>
        <p:spPr bwMode="auto">
          <a:xfrm rot="5400000">
            <a:off x="7742770" y="2061633"/>
            <a:ext cx="1143000" cy="304800"/>
          </a:xfrm>
          <a:prstGeom prst="notchedRightArrow">
            <a:avLst>
              <a:gd name="adj1" fmla="val 40630"/>
              <a:gd name="adj2" fmla="val 154705"/>
            </a:avLst>
          </a:prstGeom>
          <a:solidFill>
            <a:schemeClr val="bg1">
              <a:alpha val="89803"/>
            </a:schemeClr>
          </a:solidFill>
          <a:ln w="9525">
            <a:solidFill>
              <a:srgbClr val="FF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7" name="AutoShape 16"/>
          <p:cNvSpPr>
            <a:spLocks noChangeArrowheads="1"/>
          </p:cNvSpPr>
          <p:nvPr/>
        </p:nvSpPr>
        <p:spPr bwMode="auto">
          <a:xfrm rot="5400000">
            <a:off x="7818970" y="3661833"/>
            <a:ext cx="1143000" cy="304800"/>
          </a:xfrm>
          <a:prstGeom prst="notchedRightArrow">
            <a:avLst>
              <a:gd name="adj1" fmla="val 40630"/>
              <a:gd name="adj2" fmla="val 154705"/>
            </a:avLst>
          </a:prstGeom>
          <a:solidFill>
            <a:schemeClr val="bg1">
              <a:alpha val="89803"/>
            </a:schemeClr>
          </a:solidFill>
          <a:ln w="9525">
            <a:solidFill>
              <a:srgbClr val="FF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8" name="AutoShape 17"/>
          <p:cNvSpPr>
            <a:spLocks noChangeArrowheads="1"/>
          </p:cNvSpPr>
          <p:nvPr/>
        </p:nvSpPr>
        <p:spPr bwMode="auto">
          <a:xfrm rot="5400000">
            <a:off x="7983276" y="4842140"/>
            <a:ext cx="814387" cy="457200"/>
          </a:xfrm>
          <a:prstGeom prst="notchedRightArrow">
            <a:avLst>
              <a:gd name="adj1" fmla="val 42407"/>
              <a:gd name="adj2" fmla="val 89302"/>
            </a:avLst>
          </a:prstGeom>
          <a:solidFill>
            <a:schemeClr val="bg1">
              <a:alpha val="89803"/>
            </a:schemeClr>
          </a:solidFill>
          <a:ln w="9525">
            <a:solidFill>
              <a:srgbClr val="FF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9" name="AutoShape 18"/>
          <p:cNvSpPr>
            <a:spLocks noChangeArrowheads="1"/>
          </p:cNvSpPr>
          <p:nvPr/>
        </p:nvSpPr>
        <p:spPr bwMode="auto">
          <a:xfrm rot="11668217">
            <a:off x="6561670" y="5147733"/>
            <a:ext cx="1143000" cy="304800"/>
          </a:xfrm>
          <a:prstGeom prst="notchedRightArrow">
            <a:avLst>
              <a:gd name="adj1" fmla="val 40630"/>
              <a:gd name="adj2" fmla="val 154705"/>
            </a:avLst>
          </a:prstGeom>
          <a:solidFill>
            <a:schemeClr val="bg1">
              <a:alpha val="89803"/>
            </a:schemeClr>
          </a:solidFill>
          <a:ln w="9525">
            <a:solidFill>
              <a:srgbClr val="FF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10" name="AutoShape 19"/>
          <p:cNvSpPr>
            <a:spLocks noChangeArrowheads="1"/>
          </p:cNvSpPr>
          <p:nvPr/>
        </p:nvSpPr>
        <p:spPr bwMode="auto">
          <a:xfrm rot="12693805">
            <a:off x="4770970" y="5109633"/>
            <a:ext cx="1143000" cy="304800"/>
          </a:xfrm>
          <a:prstGeom prst="notchedRightArrow">
            <a:avLst>
              <a:gd name="adj1" fmla="val 40630"/>
              <a:gd name="adj2" fmla="val 154705"/>
            </a:avLst>
          </a:prstGeom>
          <a:solidFill>
            <a:schemeClr val="bg1">
              <a:alpha val="89803"/>
            </a:schemeClr>
          </a:solidFill>
          <a:ln w="9525">
            <a:solidFill>
              <a:srgbClr val="FF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11" name="AutoShape 20"/>
          <p:cNvSpPr>
            <a:spLocks noChangeArrowheads="1"/>
          </p:cNvSpPr>
          <p:nvPr/>
        </p:nvSpPr>
        <p:spPr bwMode="auto">
          <a:xfrm rot="16200000">
            <a:off x="4085170" y="3661833"/>
            <a:ext cx="1143000" cy="304800"/>
          </a:xfrm>
          <a:prstGeom prst="notchedRightArrow">
            <a:avLst>
              <a:gd name="adj1" fmla="val 40630"/>
              <a:gd name="adj2" fmla="val 154705"/>
            </a:avLst>
          </a:prstGeom>
          <a:solidFill>
            <a:schemeClr val="bg1">
              <a:alpha val="89803"/>
            </a:schemeClr>
          </a:solidFill>
          <a:ln w="9525">
            <a:solidFill>
              <a:srgbClr val="FF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12" name="AutoShape 21"/>
          <p:cNvSpPr>
            <a:spLocks noChangeArrowheads="1"/>
          </p:cNvSpPr>
          <p:nvPr/>
        </p:nvSpPr>
        <p:spPr bwMode="auto">
          <a:xfrm rot="16200000">
            <a:off x="4008970" y="2061633"/>
            <a:ext cx="1143000" cy="304800"/>
          </a:xfrm>
          <a:prstGeom prst="notchedRightArrow">
            <a:avLst>
              <a:gd name="adj1" fmla="val 40630"/>
              <a:gd name="adj2" fmla="val 154705"/>
            </a:avLst>
          </a:prstGeom>
          <a:solidFill>
            <a:schemeClr val="bg1">
              <a:alpha val="89803"/>
            </a:schemeClr>
          </a:solidFill>
          <a:ln w="9525">
            <a:solidFill>
              <a:srgbClr val="FF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</p:spTree>
    <p:extLst>
      <p:ext uri="{BB962C8B-B14F-4D97-AF65-F5344CB8AC3E}">
        <p14:creationId xmlns:p14="http://schemas.microsoft.com/office/powerpoint/2010/main" val="347184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1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1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2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2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2" presetClass="entr" presetSubtype="4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2" presetClass="entr" presetSubtype="4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2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738270" y="2228706"/>
            <a:ext cx="4098390" cy="4716680"/>
          </a:xfrm>
          <a:prstGeom prst="rect">
            <a:avLst/>
          </a:prstGeom>
        </p:spPr>
      </p:pic>
      <p:grpSp>
        <p:nvGrpSpPr>
          <p:cNvPr id="22" name="组合 21"/>
          <p:cNvGrpSpPr/>
          <p:nvPr/>
        </p:nvGrpSpPr>
        <p:grpSpPr>
          <a:xfrm>
            <a:off x="-175847" y="4385878"/>
            <a:ext cx="12367847" cy="2505456"/>
            <a:chOff x="-175847" y="4352544"/>
            <a:chExt cx="12367847" cy="2505456"/>
          </a:xfrm>
        </p:grpSpPr>
        <p:pic>
          <p:nvPicPr>
            <p:cNvPr id="23" name="图片 22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5600" r="48883"/>
            <a:stretch/>
          </p:blipFill>
          <p:spPr>
            <a:xfrm flipH="1">
              <a:off x="-175847" y="4352544"/>
              <a:ext cx="4185322" cy="2505456"/>
            </a:xfrm>
            <a:prstGeom prst="rect">
              <a:avLst/>
            </a:prstGeom>
          </p:spPr>
        </p:pic>
        <p:pic>
          <p:nvPicPr>
            <p:cNvPr id="24" name="图片 23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9968"/>
            <a:stretch/>
          </p:blipFill>
          <p:spPr>
            <a:xfrm>
              <a:off x="4004236" y="4553712"/>
              <a:ext cx="8187764" cy="2304288"/>
            </a:xfrm>
            <a:prstGeom prst="rect">
              <a:avLst/>
            </a:prstGeom>
          </p:spPr>
        </p:pic>
      </p:grpSp>
      <p:grpSp>
        <p:nvGrpSpPr>
          <p:cNvPr id="30" name="组合 11">
            <a:extLst>
              <a:ext uri="{FF2B5EF4-FFF2-40B4-BE49-F238E27FC236}">
                <a16:creationId xmlns:a16="http://schemas.microsoft.com/office/drawing/2014/main" id="{08E078C2-B3D5-4C00-8D79-CAF43942B3BD}"/>
              </a:ext>
            </a:extLst>
          </p:cNvPr>
          <p:cNvGrpSpPr>
            <a:grpSpLocks/>
          </p:cNvGrpSpPr>
          <p:nvPr/>
        </p:nvGrpSpPr>
        <p:grpSpPr bwMode="auto">
          <a:xfrm>
            <a:off x="2419556" y="0"/>
            <a:ext cx="10063654" cy="5295641"/>
            <a:chOff x="-377756" y="279400"/>
            <a:chExt cx="9107943" cy="6933841"/>
          </a:xfrm>
        </p:grpSpPr>
        <p:pic>
          <p:nvPicPr>
            <p:cNvPr id="31" name="图片 10">
              <a:extLst>
                <a:ext uri="{FF2B5EF4-FFF2-40B4-BE49-F238E27FC236}">
                  <a16:creationId xmlns:a16="http://schemas.microsoft.com/office/drawing/2014/main" id="{45EC0F62-DFE0-4706-A63A-B0F249160C7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77756" y="355241"/>
              <a:ext cx="9107943" cy="685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" name="图片 9">
              <a:extLst>
                <a:ext uri="{FF2B5EF4-FFF2-40B4-BE49-F238E27FC236}">
                  <a16:creationId xmlns:a16="http://schemas.microsoft.com/office/drawing/2014/main" id="{A1B63CC4-8ED5-41BC-9F79-D02DF048A5F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-183716" y="279400"/>
              <a:ext cx="8362072" cy="6299199"/>
            </a:xfrm>
            <a:prstGeom prst="rect">
              <a:avLst/>
            </a:prstGeom>
            <a:effectLst>
              <a:innerShdw blurRad="114300">
                <a:prstClr val="black"/>
              </a:innerShdw>
            </a:effectLst>
          </p:spPr>
        </p:pic>
      </p:grpSp>
      <p:pic>
        <p:nvPicPr>
          <p:cNvPr id="33" name="图片 8">
            <a:extLst>
              <a:ext uri="{FF2B5EF4-FFF2-40B4-BE49-F238E27FC236}">
                <a16:creationId xmlns:a16="http://schemas.microsoft.com/office/drawing/2014/main" id="{202D480E-608C-4D0D-BAFF-5842F755805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9290" y="739057"/>
            <a:ext cx="103822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Oval 34">
            <a:extLst>
              <a:ext uri="{FF2B5EF4-FFF2-40B4-BE49-F238E27FC236}">
                <a16:creationId xmlns:a16="http://schemas.microsoft.com/office/drawing/2014/main" id="{78B1D707-9E4D-4150-9AF0-216ED44BCC0B}"/>
              </a:ext>
            </a:extLst>
          </p:cNvPr>
          <p:cNvSpPr/>
          <p:nvPr/>
        </p:nvSpPr>
        <p:spPr>
          <a:xfrm>
            <a:off x="3203901" y="1979025"/>
            <a:ext cx="741240" cy="763772"/>
          </a:xfrm>
          <a:prstGeom prst="ellipse">
            <a:avLst/>
          </a:prstGeom>
          <a:noFill/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8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7" name="图片 8">
            <a:extLst>
              <a:ext uri="{FF2B5EF4-FFF2-40B4-BE49-F238E27FC236}">
                <a16:creationId xmlns:a16="http://schemas.microsoft.com/office/drawing/2014/main" id="{12BCF2CD-92CB-469D-B3C0-73F84AA5F23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7913" y="449571"/>
            <a:ext cx="103822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" name="图片 8">
            <a:extLst>
              <a:ext uri="{FF2B5EF4-FFF2-40B4-BE49-F238E27FC236}">
                <a16:creationId xmlns:a16="http://schemas.microsoft.com/office/drawing/2014/main" id="{82140089-D4CE-4262-862E-6021FB359BE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0574" y="789577"/>
            <a:ext cx="1223328" cy="751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" name="图片 8">
            <a:extLst>
              <a:ext uri="{FF2B5EF4-FFF2-40B4-BE49-F238E27FC236}">
                <a16:creationId xmlns:a16="http://schemas.microsoft.com/office/drawing/2014/main" id="{A9A48952-CFA7-4601-B809-71B57A3726D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6348" y="238433"/>
            <a:ext cx="2085587" cy="1303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">
            <a:extLst>
              <a:ext uri="{FF2B5EF4-FFF2-40B4-BE49-F238E27FC236}">
                <a16:creationId xmlns:a16="http://schemas.microsoft.com/office/drawing/2014/main" id="{9CAD83EE-61B0-4A81-BF83-8CAF3956E3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27116" y="1377232"/>
            <a:ext cx="8588400" cy="201593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  <a:defRPr/>
            </a:pPr>
            <a:r>
              <a:rPr lang="vi-VN" altLang="en-US" sz="4000" dirty="0">
                <a:solidFill>
                  <a:srgbClr val="E14B76"/>
                </a:solidFill>
                <a:latin typeface="#9Slide03 AmpleSoft Bold" panose="02000000000000000000" pitchFamily="2" charset="0"/>
              </a:rPr>
              <a:t>Phần không khí nóng lên trong hộp:</a:t>
            </a:r>
            <a:endParaRPr lang="en-US" altLang="en-US" sz="4000" dirty="0">
              <a:solidFill>
                <a:srgbClr val="E14B76"/>
              </a:solidFill>
              <a:latin typeface="#9Slide03 AmpleSoft Bold" panose="02000000000000000000" pitchFamily="2" charset="0"/>
            </a:endParaRPr>
          </a:p>
          <a:p>
            <a:pPr marL="514350" indent="-514350" eaLnBrk="1" hangingPunct="1">
              <a:spcBef>
                <a:spcPts val="0"/>
              </a:spcBef>
              <a:spcAft>
                <a:spcPts val="600"/>
              </a:spcAft>
              <a:buFontTx/>
              <a:buAutoNum type="alphaUcPeriod"/>
              <a:defRPr/>
            </a:pPr>
            <a:r>
              <a:rPr lang="vi-VN" altLang="en-US" sz="4000" dirty="0">
                <a:solidFill>
                  <a:srgbClr val="002060"/>
                </a:solidFill>
                <a:latin typeface="#9Slide03 AmpleSoft Bold" panose="02000000000000000000" pitchFamily="2" charset="0"/>
              </a:rPr>
              <a:t>Phần hộp bên ống A</a:t>
            </a:r>
          </a:p>
          <a:p>
            <a:pPr marL="514350" indent="-514350" eaLnBrk="1" hangingPunct="1">
              <a:spcBef>
                <a:spcPts val="0"/>
              </a:spcBef>
              <a:spcAft>
                <a:spcPts val="600"/>
              </a:spcAft>
              <a:buFontTx/>
              <a:buAutoNum type="alphaUcPeriod"/>
              <a:defRPr/>
            </a:pPr>
            <a:r>
              <a:rPr lang="vi-VN" altLang="en-US" sz="4000" dirty="0">
                <a:solidFill>
                  <a:srgbClr val="002060"/>
                </a:solidFill>
                <a:latin typeface="#9Slide03 AmpleSoft Bold" panose="02000000000000000000" pitchFamily="2" charset="0"/>
              </a:rPr>
              <a:t>Phần hộp bên ống B</a:t>
            </a:r>
            <a:endParaRPr lang="en-US" altLang="en-US" sz="4000" dirty="0">
              <a:solidFill>
                <a:srgbClr val="002060"/>
              </a:solidFill>
              <a:latin typeface="#9Slide03 AmpleSoft Bold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1090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1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4662" y="4431010"/>
            <a:ext cx="1800138" cy="1928068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6219" y="4496915"/>
            <a:ext cx="1924792" cy="206158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5866" y="4147437"/>
            <a:ext cx="2329654" cy="2495214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9558" y="2464771"/>
            <a:ext cx="3900674" cy="4177880"/>
          </a:xfrm>
          <a:prstGeom prst="rect">
            <a:avLst/>
          </a:prstGeom>
        </p:spPr>
      </p:pic>
      <p:grpSp>
        <p:nvGrpSpPr>
          <p:cNvPr id="3" name="组合 2"/>
          <p:cNvGrpSpPr/>
          <p:nvPr/>
        </p:nvGrpSpPr>
        <p:grpSpPr>
          <a:xfrm>
            <a:off x="-175847" y="4385878"/>
            <a:ext cx="12367847" cy="2505456"/>
            <a:chOff x="-175847" y="4352544"/>
            <a:chExt cx="12367847" cy="2505456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5600" r="48883"/>
            <a:stretch/>
          </p:blipFill>
          <p:spPr>
            <a:xfrm flipH="1">
              <a:off x="-175847" y="4352544"/>
              <a:ext cx="4185322" cy="2505456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9968"/>
            <a:stretch/>
          </p:blipFill>
          <p:spPr>
            <a:xfrm>
              <a:off x="4004236" y="4553712"/>
              <a:ext cx="8187764" cy="2304288"/>
            </a:xfrm>
            <a:prstGeom prst="rect">
              <a:avLst/>
            </a:prstGeom>
          </p:spPr>
        </p:pic>
      </p:grpSp>
      <p:grpSp>
        <p:nvGrpSpPr>
          <p:cNvPr id="14" name="组合 11">
            <a:extLst>
              <a:ext uri="{FF2B5EF4-FFF2-40B4-BE49-F238E27FC236}">
                <a16:creationId xmlns:a16="http://schemas.microsoft.com/office/drawing/2014/main" id="{08E078C2-B3D5-4C00-8D79-CAF43942B3BD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1151734" y="82780"/>
            <a:ext cx="7377113" cy="4763982"/>
            <a:chOff x="-1053324" y="-3512279"/>
            <a:chExt cx="9107943" cy="7351091"/>
          </a:xfrm>
        </p:grpSpPr>
        <p:pic>
          <p:nvPicPr>
            <p:cNvPr id="15" name="图片 10">
              <a:extLst>
                <a:ext uri="{FF2B5EF4-FFF2-40B4-BE49-F238E27FC236}">
                  <a16:creationId xmlns:a16="http://schemas.microsoft.com/office/drawing/2014/main" id="{45EC0F62-DFE0-4706-A63A-B0F249160C7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053324" y="-3512279"/>
              <a:ext cx="9107943" cy="685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图片 9">
              <a:extLst>
                <a:ext uri="{FF2B5EF4-FFF2-40B4-BE49-F238E27FC236}">
                  <a16:creationId xmlns:a16="http://schemas.microsoft.com/office/drawing/2014/main" id="{A1B63CC4-8ED5-41BC-9F79-D02DF048A5F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-451874" y="-2460387"/>
              <a:ext cx="8362072" cy="6299199"/>
            </a:xfrm>
            <a:prstGeom prst="rect">
              <a:avLst/>
            </a:prstGeom>
            <a:effectLst>
              <a:innerShdw blurRad="114300">
                <a:prstClr val="black"/>
              </a:innerShdw>
            </a:effectLst>
          </p:spPr>
        </p:pic>
      </p:grpSp>
      <p:pic>
        <p:nvPicPr>
          <p:cNvPr id="17" name="图片 8">
            <a:extLst>
              <a:ext uri="{FF2B5EF4-FFF2-40B4-BE49-F238E27FC236}">
                <a16:creationId xmlns:a16="http://schemas.microsoft.com/office/drawing/2014/main" id="{202D480E-608C-4D0D-BAFF-5842F755805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8423" y="476590"/>
            <a:ext cx="103822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01FDCC5C-FF9A-49D6-B27E-C77A0E2CD134}"/>
              </a:ext>
            </a:extLst>
          </p:cNvPr>
          <p:cNvSpPr/>
          <p:nvPr/>
        </p:nvSpPr>
        <p:spPr>
          <a:xfrm>
            <a:off x="1828800" y="2995447"/>
            <a:ext cx="686502" cy="684339"/>
          </a:xfrm>
          <a:prstGeom prst="ellipse">
            <a:avLst/>
          </a:prstGeom>
          <a:noFill/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" name="图片 8">
            <a:extLst>
              <a:ext uri="{FF2B5EF4-FFF2-40B4-BE49-F238E27FC236}">
                <a16:creationId xmlns:a16="http://schemas.microsoft.com/office/drawing/2014/main" id="{12BCF2CD-92CB-469D-B3C0-73F84AA5F23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7046" y="187104"/>
            <a:ext cx="103822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图片 8">
            <a:extLst>
              <a:ext uri="{FF2B5EF4-FFF2-40B4-BE49-F238E27FC236}">
                <a16:creationId xmlns:a16="http://schemas.microsoft.com/office/drawing/2014/main" id="{82140089-D4CE-4262-862E-6021FB359BE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9707" y="527110"/>
            <a:ext cx="1223328" cy="751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图片 8">
            <a:extLst>
              <a:ext uri="{FF2B5EF4-FFF2-40B4-BE49-F238E27FC236}">
                <a16:creationId xmlns:a16="http://schemas.microsoft.com/office/drawing/2014/main" id="{A9A48952-CFA7-4601-B809-71B57A3726D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481" y="-24034"/>
            <a:ext cx="2085587" cy="1303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Rectangle 1">
            <a:extLst>
              <a:ext uri="{FF2B5EF4-FFF2-40B4-BE49-F238E27FC236}">
                <a16:creationId xmlns:a16="http://schemas.microsoft.com/office/drawing/2014/main" id="{6882BB57-873B-4E53-A3A7-CA7D571856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3613" y="1865981"/>
            <a:ext cx="7133098" cy="172354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ts val="600"/>
              </a:spcAft>
              <a:buFontTx/>
              <a:buNone/>
              <a:defRPr/>
            </a:pPr>
            <a:r>
              <a:rPr lang="vi-VN" altLang="en-US" b="1" dirty="0">
                <a:solidFill>
                  <a:srgbClr val="E14B76"/>
                </a:solidFill>
                <a:latin typeface="+mj-lt"/>
              </a:rPr>
              <a:t>Phần không khí lạnh hơn trong hộp..</a:t>
            </a:r>
            <a:endParaRPr lang="en-US" altLang="en-US" b="1" dirty="0">
              <a:solidFill>
                <a:srgbClr val="E14B76"/>
              </a:solidFill>
              <a:latin typeface="+mj-lt"/>
            </a:endParaRPr>
          </a:p>
          <a:p>
            <a:pPr>
              <a:spcBef>
                <a:spcPct val="0"/>
              </a:spcBef>
              <a:spcAft>
                <a:spcPts val="600"/>
              </a:spcAft>
              <a:buFontTx/>
              <a:buNone/>
              <a:defRPr/>
            </a:pPr>
            <a:r>
              <a:rPr lang="en-US" altLang="en-US" b="1" dirty="0">
                <a:latin typeface="+mj-lt"/>
              </a:rPr>
              <a:t>	A. </a:t>
            </a:r>
            <a:r>
              <a:rPr lang="vi-VN" altLang="en-US" b="1" dirty="0">
                <a:latin typeface="+mj-lt"/>
              </a:rPr>
              <a:t>Phần hộp bên ống A</a:t>
            </a:r>
            <a:endParaRPr lang="en-US" altLang="en-US" b="1" dirty="0">
              <a:latin typeface="+mj-lt"/>
            </a:endParaRPr>
          </a:p>
          <a:p>
            <a:pPr>
              <a:spcBef>
                <a:spcPct val="0"/>
              </a:spcBef>
              <a:spcAft>
                <a:spcPts val="600"/>
              </a:spcAft>
              <a:buFontTx/>
              <a:buNone/>
              <a:defRPr/>
            </a:pPr>
            <a:r>
              <a:rPr lang="en-US" altLang="en-US" b="1" dirty="0">
                <a:latin typeface="+mj-lt"/>
              </a:rPr>
              <a:t>	B. </a:t>
            </a:r>
            <a:r>
              <a:rPr lang="vi-VN" altLang="en-US" b="1" dirty="0">
                <a:latin typeface="+mj-lt"/>
              </a:rPr>
              <a:t>Phần hộp bên ống B</a:t>
            </a:r>
            <a:endParaRPr lang="en-US" altLang="en-US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64657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000"/>
                            </p:stCondLst>
                            <p:childTnLst>
                              <p:par>
                                <p:cTn id="40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A_图片 6">
            <a:extLst>
              <a:ext uri="{FF2B5EF4-FFF2-40B4-BE49-F238E27FC236}">
                <a16:creationId xmlns:a16="http://schemas.microsoft.com/office/drawing/2014/main" id="{B0DD21E3-9102-4A2C-A2E3-2A0C709C94D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304" y="-528458"/>
            <a:ext cx="9169295" cy="592172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6884" y="3906009"/>
            <a:ext cx="2307774" cy="280310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43"/>
          <a:stretch/>
        </p:blipFill>
        <p:spPr>
          <a:xfrm>
            <a:off x="9918765" y="1372878"/>
            <a:ext cx="2295006" cy="1533950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832" y="4491394"/>
            <a:ext cx="1621974" cy="2366606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0191" y="771472"/>
            <a:ext cx="980316" cy="481960"/>
          </a:xfrm>
          <a:prstGeom prst="rect">
            <a:avLst/>
          </a:prstGeom>
        </p:spPr>
      </p:pic>
      <p:grpSp>
        <p:nvGrpSpPr>
          <p:cNvPr id="25" name="组合 24"/>
          <p:cNvGrpSpPr/>
          <p:nvPr/>
        </p:nvGrpSpPr>
        <p:grpSpPr>
          <a:xfrm>
            <a:off x="-17585" y="5729324"/>
            <a:ext cx="12203723" cy="1123362"/>
            <a:chOff x="-17585" y="5729324"/>
            <a:chExt cx="12203723" cy="1123362"/>
          </a:xfrm>
        </p:grpSpPr>
        <p:pic>
          <p:nvPicPr>
            <p:cNvPr id="23" name="图片 22"/>
            <p:cNvPicPr>
              <a:picLocks noChangeAspect="1"/>
            </p:cNvPicPr>
            <p:nvPr/>
          </p:nvPicPr>
          <p:blipFill rotWithShape="1">
            <a:blip r:embed="rId9"/>
            <a:srcRect l="1990"/>
            <a:stretch/>
          </p:blipFill>
          <p:spPr>
            <a:xfrm>
              <a:off x="-17585" y="5729324"/>
              <a:ext cx="8659753" cy="1123362"/>
            </a:xfrm>
            <a:prstGeom prst="rect">
              <a:avLst/>
            </a:prstGeom>
          </p:spPr>
        </p:pic>
        <p:pic>
          <p:nvPicPr>
            <p:cNvPr id="24" name="图片 23"/>
            <p:cNvPicPr>
              <a:picLocks noChangeAspect="1"/>
            </p:cNvPicPr>
            <p:nvPr/>
          </p:nvPicPr>
          <p:blipFill rotWithShape="1">
            <a:blip r:embed="rId9"/>
            <a:srcRect r="21459"/>
            <a:stretch/>
          </p:blipFill>
          <p:spPr>
            <a:xfrm>
              <a:off x="5398477" y="5729324"/>
              <a:ext cx="6787661" cy="1123362"/>
            </a:xfrm>
            <a:prstGeom prst="rect">
              <a:avLst/>
            </a:prstGeom>
          </p:spPr>
        </p:pic>
      </p:grpSp>
      <p:sp>
        <p:nvSpPr>
          <p:cNvPr id="15" name="Rectangle 1">
            <a:extLst>
              <a:ext uri="{FF2B5EF4-FFF2-40B4-BE49-F238E27FC236}">
                <a16:creationId xmlns:a16="http://schemas.microsoft.com/office/drawing/2014/main" id="{6882BB57-873B-4E53-A3A7-CA7D571856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85125" y="1674473"/>
            <a:ext cx="5441387" cy="196977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ts val="600"/>
              </a:spcAft>
              <a:buFontTx/>
              <a:buNone/>
              <a:defRPr/>
            </a:pPr>
            <a:r>
              <a:rPr lang="vi-VN" altLang="en-US" sz="2800" dirty="0">
                <a:solidFill>
                  <a:srgbClr val="E14B76"/>
                </a:solidFill>
                <a:latin typeface="UVN Bach Dang Nang" panose="02070803090706020303" pitchFamily="18" charset="0"/>
              </a:rPr>
              <a:t>Khói từ mẩu hương bay ra ngoài qua ống nào?</a:t>
            </a:r>
            <a:endParaRPr lang="en-US" altLang="en-US" sz="2800" dirty="0">
              <a:solidFill>
                <a:srgbClr val="E14B76"/>
              </a:solidFill>
              <a:latin typeface="UVN Bach Dang Nang" panose="02070803090706020303" pitchFamily="18" charset="0"/>
            </a:endParaRPr>
          </a:p>
          <a:p>
            <a:pPr>
              <a:spcBef>
                <a:spcPct val="0"/>
              </a:spcBef>
              <a:spcAft>
                <a:spcPts val="600"/>
              </a:spcAft>
              <a:buFontTx/>
              <a:buNone/>
              <a:defRPr/>
            </a:pPr>
            <a:r>
              <a:rPr lang="en-US" altLang="en-US" sz="2800" dirty="0">
                <a:latin typeface="UVN Bach Dang Nang" panose="02070803090706020303" pitchFamily="18" charset="0"/>
              </a:rPr>
              <a:t>	A. </a:t>
            </a:r>
            <a:r>
              <a:rPr lang="vi-VN" altLang="en-US" sz="2800" dirty="0">
                <a:latin typeface="UVN Bach Dang Nang" panose="02070803090706020303" pitchFamily="18" charset="0"/>
              </a:rPr>
              <a:t>Ống A</a:t>
            </a:r>
            <a:endParaRPr lang="en-US" altLang="en-US" sz="2800" dirty="0">
              <a:latin typeface="UVN Bach Dang Nang" panose="02070803090706020303" pitchFamily="18" charset="0"/>
            </a:endParaRPr>
          </a:p>
          <a:p>
            <a:pPr>
              <a:spcBef>
                <a:spcPct val="0"/>
              </a:spcBef>
              <a:spcAft>
                <a:spcPts val="600"/>
              </a:spcAft>
              <a:buFontTx/>
              <a:buNone/>
              <a:defRPr/>
            </a:pPr>
            <a:r>
              <a:rPr lang="en-US" altLang="en-US" sz="2800" dirty="0">
                <a:latin typeface="UVN Bach Dang Nang" panose="02070803090706020303" pitchFamily="18" charset="0"/>
              </a:rPr>
              <a:t>	B. </a:t>
            </a:r>
            <a:r>
              <a:rPr lang="vi-VN" altLang="en-US" sz="2800" dirty="0">
                <a:latin typeface="UVN Bach Dang Nang" panose="02070803090706020303" pitchFamily="18" charset="0"/>
              </a:rPr>
              <a:t>Ống B</a:t>
            </a:r>
            <a:endParaRPr lang="en-US" altLang="en-US" sz="2800" dirty="0">
              <a:latin typeface="UVN Bach Dang Nang" panose="02070803090706020303" pitchFamily="18" charset="0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01FDCC5C-FF9A-49D6-B27E-C77A0E2CD134}"/>
              </a:ext>
            </a:extLst>
          </p:cNvPr>
          <p:cNvSpPr/>
          <p:nvPr/>
        </p:nvSpPr>
        <p:spPr>
          <a:xfrm>
            <a:off x="3283743" y="3070637"/>
            <a:ext cx="598488" cy="576263"/>
          </a:xfrm>
          <a:prstGeom prst="ellipse">
            <a:avLst/>
          </a:prstGeom>
          <a:noFill/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1966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1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22"/>
          <p:cNvGrpSpPr/>
          <p:nvPr/>
        </p:nvGrpSpPr>
        <p:grpSpPr>
          <a:xfrm>
            <a:off x="-17585" y="5831952"/>
            <a:ext cx="12203723" cy="1123362"/>
            <a:chOff x="-17585" y="5729324"/>
            <a:chExt cx="12203723" cy="1123362"/>
          </a:xfrm>
        </p:grpSpPr>
        <p:pic>
          <p:nvPicPr>
            <p:cNvPr id="24" name="图片 23"/>
            <p:cNvPicPr>
              <a:picLocks noChangeAspect="1"/>
            </p:cNvPicPr>
            <p:nvPr/>
          </p:nvPicPr>
          <p:blipFill rotWithShape="1">
            <a:blip r:embed="rId3"/>
            <a:srcRect l="1990"/>
            <a:stretch/>
          </p:blipFill>
          <p:spPr>
            <a:xfrm>
              <a:off x="-17585" y="5729324"/>
              <a:ext cx="8659753" cy="1123362"/>
            </a:xfrm>
            <a:prstGeom prst="rect">
              <a:avLst/>
            </a:prstGeom>
          </p:spPr>
        </p:pic>
        <p:pic>
          <p:nvPicPr>
            <p:cNvPr id="25" name="图片 24"/>
            <p:cNvPicPr>
              <a:picLocks noChangeAspect="1"/>
            </p:cNvPicPr>
            <p:nvPr/>
          </p:nvPicPr>
          <p:blipFill rotWithShape="1">
            <a:blip r:embed="rId3"/>
            <a:srcRect r="21459"/>
            <a:stretch/>
          </p:blipFill>
          <p:spPr>
            <a:xfrm>
              <a:off x="5398477" y="5729324"/>
              <a:ext cx="6787661" cy="1123362"/>
            </a:xfrm>
            <a:prstGeom prst="rect">
              <a:avLst/>
            </a:prstGeom>
          </p:spPr>
        </p:pic>
      </p:grpSp>
      <p:sp>
        <p:nvSpPr>
          <p:cNvPr id="17" name="矩形 78">
            <a:extLst>
              <a:ext uri="{FF2B5EF4-FFF2-40B4-BE49-F238E27FC236}">
                <a16:creationId xmlns:a16="http://schemas.microsoft.com/office/drawing/2014/main" id="{84E35DF8-A8C7-48A2-8F64-EAF6271709EE}"/>
              </a:ext>
            </a:extLst>
          </p:cNvPr>
          <p:cNvSpPr/>
          <p:nvPr/>
        </p:nvSpPr>
        <p:spPr>
          <a:xfrm flipH="1">
            <a:off x="1998133" y="2872889"/>
            <a:ext cx="9186984" cy="3142814"/>
          </a:xfrm>
          <a:prstGeom prst="rect">
            <a:avLst/>
          </a:prstGeom>
          <a:noFill/>
          <a:ln>
            <a:solidFill>
              <a:schemeClr val="accent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20" name="五角星 13"/>
          <p:cNvSpPr/>
          <p:nvPr/>
        </p:nvSpPr>
        <p:spPr>
          <a:xfrm>
            <a:off x="3687835" y="2619388"/>
            <a:ext cx="432440" cy="506999"/>
          </a:xfrm>
          <a:prstGeom prst="star5">
            <a:avLst>
              <a:gd name="adj" fmla="val 21917"/>
              <a:gd name="hf" fmla="val 105146"/>
              <a:gd name="vf" fmla="val 110557"/>
            </a:avLst>
          </a:prstGeom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26" name="五角星 17"/>
          <p:cNvSpPr/>
          <p:nvPr/>
        </p:nvSpPr>
        <p:spPr>
          <a:xfrm>
            <a:off x="2940687" y="2619389"/>
            <a:ext cx="454445" cy="506998"/>
          </a:xfrm>
          <a:prstGeom prst="star5">
            <a:avLst>
              <a:gd name="adj" fmla="val 21917"/>
              <a:gd name="hf" fmla="val 105146"/>
              <a:gd name="vf" fmla="val 110557"/>
            </a:avLst>
          </a:prstGeom>
          <a:solidFill>
            <a:schemeClr val="accent2"/>
          </a:solidFill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27" name="五角星 18"/>
          <p:cNvSpPr/>
          <p:nvPr/>
        </p:nvSpPr>
        <p:spPr>
          <a:xfrm>
            <a:off x="2187874" y="2619389"/>
            <a:ext cx="432440" cy="506999"/>
          </a:xfrm>
          <a:prstGeom prst="star5">
            <a:avLst>
              <a:gd name="adj" fmla="val 21917"/>
              <a:gd name="hf" fmla="val 105146"/>
              <a:gd name="vf" fmla="val 110557"/>
            </a:avLst>
          </a:prstGeom>
          <a:solidFill>
            <a:srgbClr val="FFFF00"/>
          </a:solidFill>
          <a:ln>
            <a:solidFill>
              <a:srgbClr val="FFFF00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normalizeH="0" baseline="0" noProof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28" name="矩形 1"/>
          <p:cNvSpPr/>
          <p:nvPr/>
        </p:nvSpPr>
        <p:spPr>
          <a:xfrm>
            <a:off x="2404094" y="3613921"/>
            <a:ext cx="8548053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altLang="zh-CN" sz="4400" noProof="0" dirty="0">
                <a:solidFill>
                  <a:srgbClr val="002060"/>
                </a:solidFill>
                <a:effectLst>
                  <a:glow rad="139700">
                    <a:srgbClr val="00CCFF">
                      <a:satMod val="175000"/>
                      <a:alpha val="40000"/>
                    </a:srgbClr>
                  </a:glow>
                </a:effectLst>
                <a:latin typeface="#9Slide03 AmpleSoft Bold" panose="02000000000000000000" pitchFamily="2" charset="0"/>
                <a:ea typeface="迷你简卡通" panose="03000509000000000000" pitchFamily="65" charset="-122"/>
              </a:rPr>
              <a:t>Không khí chuyển động từ nơi lạnh đến nơi nóng. Không khí chuyển động tạo thành gió.</a:t>
            </a:r>
            <a:endParaRPr lang="en-US" altLang="zh-CN" sz="4400" dirty="0">
              <a:solidFill>
                <a:srgbClr val="FF6699"/>
              </a:solidFill>
              <a:effectLst>
                <a:glow rad="139700">
                  <a:srgbClr val="00CCFF">
                    <a:satMod val="175000"/>
                    <a:alpha val="40000"/>
                  </a:srgbClr>
                </a:glow>
              </a:effectLst>
              <a:latin typeface="#9Slide03 AmpleSoft Bold" panose="02000000000000000000" pitchFamily="2" charset="0"/>
              <a:ea typeface="迷你简卡通" panose="03000509000000000000" pitchFamily="65" charset="-122"/>
            </a:endParaRPr>
          </a:p>
        </p:txBody>
      </p:sp>
      <p:pic>
        <p:nvPicPr>
          <p:cNvPr id="29" name="图片 21">
            <a:extLst>
              <a:ext uri="{FF2B5EF4-FFF2-40B4-BE49-F238E27FC236}">
                <a16:creationId xmlns:a16="http://schemas.microsoft.com/office/drawing/2014/main" id="{5055CC0E-97C3-4A26-B073-199FFCB1C5D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4333" y="1232036"/>
            <a:ext cx="2464119" cy="2098329"/>
          </a:xfrm>
          <a:prstGeom prst="rect">
            <a:avLst/>
          </a:prstGeom>
        </p:spPr>
      </p:pic>
      <p:sp>
        <p:nvSpPr>
          <p:cNvPr id="30" name="文本框 22">
            <a:extLst>
              <a:ext uri="{FF2B5EF4-FFF2-40B4-BE49-F238E27FC236}">
                <a16:creationId xmlns:a16="http://schemas.microsoft.com/office/drawing/2014/main" id="{7645D4FA-1FEB-4D9E-8AA5-5A10477F438A}"/>
              </a:ext>
            </a:extLst>
          </p:cNvPr>
          <p:cNvSpPr txBox="1"/>
          <p:nvPr/>
        </p:nvSpPr>
        <p:spPr>
          <a:xfrm>
            <a:off x="7271609" y="2050571"/>
            <a:ext cx="22295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altLang="zh-CN" sz="2800" b="1" dirty="0">
                <a:ln>
                  <a:solidFill>
                    <a:srgbClr val="5A3312"/>
                  </a:solidFill>
                </a:ln>
                <a:solidFill>
                  <a:schemeClr val="accent6">
                    <a:lumMod val="50000"/>
                  </a:schemeClr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  <a:ea typeface="华文新魏" panose="02010800040101010101" pitchFamily="2" charset="-122"/>
              </a:rPr>
              <a:t>KẾT LUẬN</a:t>
            </a:r>
            <a:endParaRPr kumimoji="0" lang="zh-CN" altLang="en-US" sz="2800" b="1" i="0" u="none" strike="noStrike" kern="1200" cap="none" spc="0" normalizeH="0" baseline="0" noProof="0" dirty="0">
              <a:ln>
                <a:solidFill>
                  <a:srgbClr val="5A3312"/>
                </a:solidFill>
              </a:ln>
              <a:solidFill>
                <a:schemeClr val="accent6">
                  <a:lumMod val="50000"/>
                </a:schemeClr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  <a:uLnTx/>
              <a:uFillTx/>
              <a:latin typeface="#9Slide03 AmpleSoft Bold" panose="02000000000000000000" pitchFamily="2" charset="0"/>
              <a:ea typeface="华文新魏" panose="02010800040101010101" pitchFamily="2" charset="-122"/>
            </a:endParaRPr>
          </a:p>
        </p:txBody>
      </p:sp>
      <p:pic>
        <p:nvPicPr>
          <p:cNvPr id="1026" name="Picture 2" descr="Wind Weather Euclidean Vector - Wind - Free Transparent PNG Clipart Images  Download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296" b="97465" l="238" r="9845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079" y="-331315"/>
            <a:ext cx="7398391" cy="3126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41381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0" grpId="0" animBg="1"/>
      <p:bldP spid="26" grpId="0" animBg="1"/>
      <p:bldP spid="27" grpId="0" animBg="1"/>
      <p:bldP spid="28" grpId="0"/>
      <p:bldP spid="3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̉nh 45" descr="2.jp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221" t="4672" r="1537" b="4672"/>
          <a:stretch>
            <a:fillRect/>
          </a:stretch>
        </p:blipFill>
        <p:spPr bwMode="auto">
          <a:xfrm>
            <a:off x="2006600" y="160866"/>
            <a:ext cx="9144000" cy="6629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4" descr="sun12[1]">
            <a:hlinkClick r:id="rId4" action="ppaction://hlinksldjump"/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3063" y="54504"/>
            <a:ext cx="1084262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5" descr="E:\PICTURE\hinh anh bai daytcb\TREE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4800" y="1380066"/>
            <a:ext cx="406400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 descr="E:\PICTURE\anhgif\basics\pfeile\001.gif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001544" y="3633522"/>
            <a:ext cx="228600" cy="903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 descr="E:\PICTURE\anhgif\basics\pfeile\001.gif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144544" y="3557322"/>
            <a:ext cx="228600" cy="903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 descr="E:\PICTURE\anhgif\basics\pfeile\001.gif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620544" y="2109522"/>
            <a:ext cx="228600" cy="903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 descr="E:\PICTURE\anhgif\basics\pfeile\001.gif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133850" y="3672416"/>
            <a:ext cx="306388" cy="1208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 descr="E:\PICTURE\anhgif\basics\pfeile\001.gif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572000" y="2853266"/>
            <a:ext cx="344488" cy="1360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 descr="E:\PICTURE\anhgif\basics\pfeile\001.gif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192044" y="2833422"/>
            <a:ext cx="304800" cy="903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Nhóm 46"/>
          <p:cNvGrpSpPr>
            <a:grpSpLocks/>
          </p:cNvGrpSpPr>
          <p:nvPr/>
        </p:nvGrpSpPr>
        <p:grpSpPr bwMode="auto">
          <a:xfrm rot="618026">
            <a:off x="6196013" y="1286404"/>
            <a:ext cx="4183062" cy="1219200"/>
            <a:chOff x="4800600" y="2286000"/>
            <a:chExt cx="3137235" cy="914400"/>
          </a:xfrm>
        </p:grpSpPr>
        <p:pic>
          <p:nvPicPr>
            <p:cNvPr id="12" name="Picture 5" descr="E:\PICTURE\hinh anh bai daytcb\TREE.GIF"/>
            <p:cNvPicPr>
              <a:picLocks noChangeAspect="1" noChangeArrowheads="1" noCrop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61084" y="2509907"/>
              <a:ext cx="406316" cy="4475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5" descr="E:\PICTURE\hinh anh bai daytcb\TREE.GIF"/>
            <p:cNvPicPr>
              <a:picLocks noChangeAspect="1" noChangeArrowheads="1" noCrop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29200" y="2667000"/>
              <a:ext cx="406316" cy="4475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5" descr="E:\PICTURE\hinh anh bai daytcb\TREE.GIF"/>
            <p:cNvPicPr>
              <a:picLocks noChangeAspect="1" noChangeArrowheads="1" noCrop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00600" y="2743200"/>
              <a:ext cx="406316" cy="4475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Picture 5" descr="E:\PICTURE\hinh anh bai daytcb\TREE.GIF"/>
            <p:cNvPicPr>
              <a:picLocks noChangeAspect="1" noChangeArrowheads="1" noCrop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24600" y="2590800"/>
              <a:ext cx="41509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Picture 5" descr="E:\PICTURE\hinh anh bai daytcb\TREE.GIF"/>
            <p:cNvPicPr>
              <a:picLocks noChangeAspect="1" noChangeArrowheads="1" noCrop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15200" y="2514600"/>
              <a:ext cx="622635" cy="685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" name="Picture 5" descr="E:\PICTURE\hinh anh bai daytcb\TREE.GIF"/>
            <p:cNvPicPr>
              <a:picLocks noChangeAspect="1" noChangeArrowheads="1" noCrop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81800" y="2286000"/>
              <a:ext cx="812884" cy="895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" name="Picture 5" descr="E:\PICTURE\hinh anh bai daytcb\TREE.GIF"/>
            <p:cNvPicPr>
              <a:picLocks noChangeAspect="1" noChangeArrowheads="1" noCrop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58000" y="2590800"/>
              <a:ext cx="484272" cy="533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9" name="Picture 3" descr="E:\PICTURE\anhgif\basics\pfeile\001.gif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754144" y="2719122"/>
            <a:ext cx="228600" cy="903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3" descr="E:\PICTURE\anhgif\basics\pfeile\001.gif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830344" y="1957122"/>
            <a:ext cx="228600" cy="903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9" descr="E:\PICTURE\anhgif\fahr+flugzeuge+schiffe\schiffe\a_shif01.gif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5200" y="1075266"/>
            <a:ext cx="24384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3" descr="E:\PICTURE\anhgif\basics\pfeile\001.gif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9735344" y="2338122"/>
            <a:ext cx="228600" cy="903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3" descr="E:\PICTURE\anhgif\basics\pfeile\001.gif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9201944" y="1880922"/>
            <a:ext cx="228600" cy="903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3" descr="E:\PICTURE\anhgif\basics\pfeile\001.gif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0344944" y="1576122"/>
            <a:ext cx="228600" cy="903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11" descr="E:\PICTURE\hinh anh bai daytcb\AG00435_.GIF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46588">
            <a:off x="2255838" y="-131234"/>
            <a:ext cx="2690812" cy="281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899976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1029356" y="164122"/>
            <a:ext cx="10095844" cy="6490677"/>
            <a:chOff x="0" y="336"/>
            <a:chExt cx="5760" cy="4320"/>
          </a:xfrm>
        </p:grpSpPr>
        <p:pic>
          <p:nvPicPr>
            <p:cNvPr id="3" name="Ảnh 3" descr="anh sua 2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997" r="1277" b="4161"/>
            <a:stretch>
              <a:fillRect/>
            </a:stretch>
          </p:blipFill>
          <p:spPr bwMode="auto">
            <a:xfrm>
              <a:off x="0" y="336"/>
              <a:ext cx="5760" cy="4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" name="Ảnh 5" descr="3.jp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677" t="21791" r="1277" b="4161"/>
            <a:stretch>
              <a:fillRect/>
            </a:stretch>
          </p:blipFill>
          <p:spPr bwMode="auto">
            <a:xfrm>
              <a:off x="0" y="1482"/>
              <a:ext cx="5760" cy="2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5" name="Picture 5" descr="E:\PICTURE\hinh anh bai daytcb\TREE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964005">
            <a:off x="10006013" y="2346325"/>
            <a:ext cx="1042987" cy="209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0" descr="E:\PICTURE\anhgif\fahr+flugzeuge+schiffe\schiffe\a_shif03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1549400"/>
            <a:ext cx="1905000" cy="293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5" descr="E:\PICTURE\hinh anh bai daytcb\TREE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964005">
            <a:off x="8161338" y="2398713"/>
            <a:ext cx="677862" cy="1360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" descr="E:\PICTURE\hinh anh bai daytcb\TREE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964005">
            <a:off x="8618538" y="2322513"/>
            <a:ext cx="677862" cy="1360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5" descr="E:\PICTURE\hinh anh bai daytcb\TREE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964005">
            <a:off x="7399338" y="2705100"/>
            <a:ext cx="677862" cy="135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5" descr="E:\PICTURE\hinh anh bai daytcb\TREE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964005">
            <a:off x="10210800" y="3008313"/>
            <a:ext cx="677863" cy="1360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5" descr="E:\PICTURE\hinh anh bai daytcb\TREE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964005">
            <a:off x="7521575" y="2792413"/>
            <a:ext cx="1171575" cy="2049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5" descr="E:\PICTURE\hinh anh bai daytcb\TREE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964005">
            <a:off x="7780338" y="3683000"/>
            <a:ext cx="677862" cy="135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8" descr="E:\PICTURE\hinh anh bai daytcb\arrow2_3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8915400" y="4826000"/>
            <a:ext cx="1143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8" descr="E:\PICTURE\hinh anh bai daytcb\arrow2_3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543800" y="4673600"/>
            <a:ext cx="1143000" cy="42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E:\PICTURE\hinh anh bai daytcb\arrow2_3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3962400" y="3911600"/>
            <a:ext cx="1016000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8" descr="E:\PICTURE\hinh anh bai daytcb\arrow2_3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9296400" y="4368800"/>
            <a:ext cx="12192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8" descr="E:\PICTURE\hinh anh bai daytcb\arrow2_3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6934200" y="4140200"/>
            <a:ext cx="1143000" cy="44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8" descr="E:\PICTURE\hinh anh bai daytcb\arrow2_3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5562600" y="4140200"/>
            <a:ext cx="12446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8" descr="E:\PICTURE\hinh anh bai daytcb\arrow2_3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6400800" y="4673600"/>
            <a:ext cx="1295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8" descr="E:\PICTURE\hinh anh bai daytcb\arrow2_3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5588000" y="4597400"/>
            <a:ext cx="1041400" cy="34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8" descr="E:\PICTURE\hinh anh bai daytcb\arrow2_3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3200400" y="4292600"/>
            <a:ext cx="114300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8" descr="E:\PICTURE\hinh anh bai daytcb\arrow2_3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4572000" y="4445000"/>
            <a:ext cx="1143000" cy="49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10" descr="E:\PICTURE\anhgif\fahr+flugzeuge+schiffe\schiffe\a_shif03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1750" y="2159000"/>
            <a:ext cx="65405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989603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75838" y="2672549"/>
            <a:ext cx="1607464" cy="4168998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8093" y="646876"/>
            <a:ext cx="2394858" cy="6211124"/>
          </a:xfrm>
          <a:prstGeom prst="rect">
            <a:avLst/>
          </a:prstGeom>
        </p:spPr>
      </p:pic>
      <p:grpSp>
        <p:nvGrpSpPr>
          <p:cNvPr id="3" name="组合 2"/>
          <p:cNvGrpSpPr/>
          <p:nvPr/>
        </p:nvGrpSpPr>
        <p:grpSpPr>
          <a:xfrm>
            <a:off x="-175847" y="4352544"/>
            <a:ext cx="12367847" cy="2505456"/>
            <a:chOff x="-175847" y="4352544"/>
            <a:chExt cx="12367847" cy="2505456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5600" r="48883"/>
            <a:stretch/>
          </p:blipFill>
          <p:spPr>
            <a:xfrm flipH="1">
              <a:off x="-175847" y="4352544"/>
              <a:ext cx="4185322" cy="2505456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9968"/>
            <a:stretch/>
          </p:blipFill>
          <p:spPr>
            <a:xfrm>
              <a:off x="4004236" y="4553712"/>
              <a:ext cx="8187764" cy="2304288"/>
            </a:xfrm>
            <a:prstGeom prst="rect">
              <a:avLst/>
            </a:prstGeom>
          </p:spPr>
        </p:pic>
      </p:grpSp>
      <p:sp>
        <p:nvSpPr>
          <p:cNvPr id="6" name="文本框 5"/>
          <p:cNvSpPr txBox="1"/>
          <p:nvPr/>
        </p:nvSpPr>
        <p:spPr>
          <a:xfrm>
            <a:off x="3509511" y="2510364"/>
            <a:ext cx="6972653" cy="144655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r>
              <a:rPr lang="vi-VN" altLang="zh-CN" sz="8800" b="1" dirty="0">
                <a:solidFill>
                  <a:srgbClr val="002060"/>
                </a:solidFill>
                <a:latin typeface="#9Slide03 AmpleSoft Bold" panose="02000000000000000000" pitchFamily="2" charset="0"/>
              </a:rPr>
              <a:t>Gió từ đâu?</a:t>
            </a:r>
            <a:endParaRPr lang="zh-CN" altLang="en-US" sz="8800" b="1" dirty="0">
              <a:solidFill>
                <a:srgbClr val="002060"/>
              </a:solidFill>
              <a:latin typeface="#9Slide03 AmpleSoft Bold" panose="02000000000000000000" pitchFamily="2" charset="0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255365" y="1425310"/>
            <a:ext cx="1359243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altLang="zh-CN" sz="16600" b="1" dirty="0">
                <a:solidFill>
                  <a:srgbClr val="00B050"/>
                </a:solidFill>
                <a:latin typeface="+mj-lt"/>
                <a:ea typeface="HanWangKanDaYan" panose="02000500000000000000" pitchFamily="2" charset="-120"/>
              </a:rPr>
              <a:t>1</a:t>
            </a:r>
            <a:endParaRPr lang="zh-CN" altLang="en-US" sz="16600" b="1" dirty="0">
              <a:solidFill>
                <a:srgbClr val="00B050"/>
              </a:solidFill>
              <a:latin typeface="+mj-lt"/>
              <a:ea typeface="HanWangKanDaYan" panose="02000500000000000000" pitchFamily="2" charset="-120"/>
            </a:endParaRPr>
          </a:p>
        </p:txBody>
      </p:sp>
      <p:cxnSp>
        <p:nvCxnSpPr>
          <p:cNvPr id="9" name="直接连接符 8"/>
          <p:cNvCxnSpPr/>
          <p:nvPr/>
        </p:nvCxnSpPr>
        <p:spPr>
          <a:xfrm>
            <a:off x="3686620" y="4040431"/>
            <a:ext cx="5288047" cy="0"/>
          </a:xfrm>
          <a:prstGeom prst="line">
            <a:avLst/>
          </a:prstGeom>
          <a:ln w="38100">
            <a:solidFill>
              <a:srgbClr val="CF73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组合 1">
            <a:extLst>
              <a:ext uri="{FF2B5EF4-FFF2-40B4-BE49-F238E27FC236}">
                <a16:creationId xmlns:a16="http://schemas.microsoft.com/office/drawing/2014/main" id="{83B01A0A-1862-40A6-B5BD-75632F79493E}"/>
              </a:ext>
            </a:extLst>
          </p:cNvPr>
          <p:cNvGrpSpPr/>
          <p:nvPr/>
        </p:nvGrpSpPr>
        <p:grpSpPr>
          <a:xfrm>
            <a:off x="-91440" y="4352544"/>
            <a:ext cx="12283440" cy="2505456"/>
            <a:chOff x="-91440" y="4352544"/>
            <a:chExt cx="12283440" cy="2505456"/>
          </a:xfrm>
        </p:grpSpPr>
        <p:pic>
          <p:nvPicPr>
            <p:cNvPr id="13" name="图片 4">
              <a:extLst>
                <a:ext uri="{FF2B5EF4-FFF2-40B4-BE49-F238E27FC236}">
                  <a16:creationId xmlns:a16="http://schemas.microsoft.com/office/drawing/2014/main" id="{5DFA5FD9-9D95-4DBF-9A70-CB6EA63338E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5600" r="48883"/>
            <a:stretch/>
          </p:blipFill>
          <p:spPr>
            <a:xfrm flipH="1">
              <a:off x="-91440" y="4352544"/>
              <a:ext cx="4185322" cy="2505456"/>
            </a:xfrm>
            <a:prstGeom prst="rect">
              <a:avLst/>
            </a:prstGeom>
          </p:spPr>
        </p:pic>
        <p:pic>
          <p:nvPicPr>
            <p:cNvPr id="14" name="图片 7">
              <a:extLst>
                <a:ext uri="{FF2B5EF4-FFF2-40B4-BE49-F238E27FC236}">
                  <a16:creationId xmlns:a16="http://schemas.microsoft.com/office/drawing/2014/main" id="{51AA9143-9D9E-43FC-A6F5-4078298B963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9968"/>
            <a:stretch/>
          </p:blipFill>
          <p:spPr>
            <a:xfrm>
              <a:off x="4004236" y="4553712"/>
              <a:ext cx="8187764" cy="2304288"/>
            </a:xfrm>
            <a:prstGeom prst="rect">
              <a:avLst/>
            </a:prstGeom>
          </p:spPr>
        </p:pic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22A6AD5A-0D16-4471-A397-7749212F3F8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6236" y="4386678"/>
            <a:ext cx="4832194" cy="251732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0F74DE0-C3CA-47C7-8457-3F9DE65DA4B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46373" y="4352544"/>
            <a:ext cx="5288047" cy="270496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E0ED34B-AC2A-490A-9FE8-9E6AB7A291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7917" y="5029200"/>
            <a:ext cx="4572000" cy="1897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589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25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750"/>
                            </p:stCondLst>
                            <p:childTnLst>
                              <p:par>
                                <p:cTn id="1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16" dur="3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37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5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0" y="4390932"/>
            <a:ext cx="12367847" cy="2505456"/>
            <a:chOff x="-175847" y="4352544"/>
            <a:chExt cx="12367847" cy="2505456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5600" r="48883"/>
            <a:stretch/>
          </p:blipFill>
          <p:spPr>
            <a:xfrm flipH="1">
              <a:off x="-175847" y="4352544"/>
              <a:ext cx="4185322" cy="2505456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9968"/>
            <a:stretch/>
          </p:blipFill>
          <p:spPr>
            <a:xfrm>
              <a:off x="4004236" y="4553712"/>
              <a:ext cx="8187764" cy="2304288"/>
            </a:xfrm>
            <a:prstGeom prst="rect">
              <a:avLst/>
            </a:prstGeom>
          </p:spPr>
        </p:pic>
      </p:grpSp>
      <p:pic>
        <p:nvPicPr>
          <p:cNvPr id="12" name="Picture 3" descr="E:\PICTURE\anhgif\basics\pfeile\001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544109" y="1959928"/>
            <a:ext cx="134938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" name="Group 55"/>
          <p:cNvGrpSpPr>
            <a:grpSpLocks/>
          </p:cNvGrpSpPr>
          <p:nvPr/>
        </p:nvGrpSpPr>
        <p:grpSpPr bwMode="auto">
          <a:xfrm>
            <a:off x="822215" y="1368357"/>
            <a:ext cx="4495800" cy="3352800"/>
            <a:chOff x="0" y="1104"/>
            <a:chExt cx="2832" cy="2112"/>
          </a:xfrm>
        </p:grpSpPr>
        <p:pic>
          <p:nvPicPr>
            <p:cNvPr id="14" name="Ảnh 45" descr="2.jp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21" t="4672" r="1537" b="4672"/>
            <a:stretch>
              <a:fillRect/>
            </a:stretch>
          </p:blipFill>
          <p:spPr bwMode="auto">
            <a:xfrm>
              <a:off x="0" y="1152"/>
              <a:ext cx="2832" cy="20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Picture 4" descr="sun12[1]">
              <a:hlinkClick r:id="rId6" action="ppaction://hlinksldjump"/>
            </p:cNvPr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52" y="1104"/>
              <a:ext cx="683" cy="7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Picture 3" descr="E:\PICTURE\anhgif\basics\pfeile\001.gif"/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1181" y="2227"/>
              <a:ext cx="85" cy="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" name="Picture 3" descr="E:\PICTURE\anhgif\basics\pfeile\001.gif"/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875" y="2101"/>
              <a:ext cx="7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" name="Picture 3" descr="E:\PICTURE\anhgif\basics\pfeile\001.gif"/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1045" y="1835"/>
              <a:ext cx="118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" name="Picture 3" descr="E:\PICTURE\anhgif\basics\pfeile\001.gif"/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624" y="2304"/>
              <a:ext cx="9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" name="Picture 3" descr="E:\PICTURE\anhgif\basics\pfeile\001.gif"/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2351" y="1873"/>
              <a:ext cx="9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" name="Picture 5" descr="E:\PICTURE\hinh anh bai daytcb\TREE.GIF"/>
            <p:cNvPicPr>
              <a:picLocks noChangeAspect="1" noChangeArrowheads="1" noCrop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65707">
              <a:off x="2352" y="2448"/>
              <a:ext cx="286" cy="2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" name="Picture 5" descr="E:\PICTURE\hinh anh bai daytcb\TREE.GIF"/>
            <p:cNvPicPr>
              <a:picLocks noChangeAspect="1" noChangeArrowheads="1" noCrop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362905">
              <a:off x="1728" y="1680"/>
              <a:ext cx="235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" name="Picture 5" descr="E:\PICTURE\hinh anh bai daytcb\TREE.GIF"/>
            <p:cNvPicPr>
              <a:picLocks noChangeAspect="1" noChangeArrowheads="1" noCrop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891267">
              <a:off x="1968" y="2640"/>
              <a:ext cx="438" cy="3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" name="Picture 5" descr="E:\PICTURE\hinh anh bai daytcb\TREE.GIF"/>
            <p:cNvPicPr>
              <a:picLocks noChangeAspect="1" noChangeArrowheads="1" noCrop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7274">
              <a:off x="2064" y="2304"/>
              <a:ext cx="341" cy="3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" name="Picture 3" descr="E:\PICTURE\anhgif\basics\pfeile\001.gif"/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00000" flipV="1">
              <a:off x="1272" y="2040"/>
              <a:ext cx="96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" name="Picture 3" descr="E:\PICTURE\anhgif\basics\pfeile\001.gif"/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1613" y="2227"/>
              <a:ext cx="85" cy="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" name="Picture 3" descr="E:\PICTURE\anhgif\basics\pfeile\001.gif"/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2237" y="1711"/>
              <a:ext cx="85" cy="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" name="Picture 3" descr="E:\PICTURE\anhgif\basics\pfeile\001.gif"/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1805" y="1987"/>
              <a:ext cx="85" cy="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" name="Picture 3" descr="E:\PICTURE\anhgif\basics\pfeile\001.gif"/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2603" y="1669"/>
              <a:ext cx="7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0" name="Picture 57" descr="untitled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4165" y="1320959"/>
            <a:ext cx="4994275" cy="2522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Ảnh 5" descr="3.jp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77" t="21791" r="1277" b="4161"/>
          <a:stretch>
            <a:fillRect/>
          </a:stretch>
        </p:blipFill>
        <p:spPr bwMode="auto">
          <a:xfrm>
            <a:off x="6264165" y="2189322"/>
            <a:ext cx="4994275" cy="2484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5" descr="E:\PICTURE\hinh anh bai daytcb\TREE.GIF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964005">
            <a:off x="10091628" y="2149634"/>
            <a:ext cx="347662" cy="56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5" descr="E:\PICTURE\hinh anh bai daytcb\TREE.GIF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964005">
            <a:off x="9521715" y="2224247"/>
            <a:ext cx="346075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5" descr="E:\PICTURE\hinh anh bai daytcb\TREE.GIF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964005">
            <a:off x="8988315" y="2387759"/>
            <a:ext cx="347663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Picture 5" descr="E:\PICTURE\hinh anh bai daytcb\TREE.GIF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964005">
            <a:off x="8912115" y="2141697"/>
            <a:ext cx="347663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Picture 5" descr="E:\PICTURE\hinh anh bai daytcb\TREE.GIF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964005">
            <a:off x="9594740" y="2633822"/>
            <a:ext cx="533400" cy="1136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Picture 5" descr="E:\PICTURE\hinh anh bai daytcb\TREE.GIF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964005">
            <a:off x="9129603" y="2817972"/>
            <a:ext cx="600075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" name="Picture 5" descr="E:\PICTURE\hinh anh bai daytcb\TREE.GIF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964005">
            <a:off x="8531115" y="1978184"/>
            <a:ext cx="346075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" name="Picture 8" descr="E:\PICTURE\hinh anh bai daytcb\arrow2_3.gif"/>
          <p:cNvPicPr>
            <a:picLocks noChangeAspect="1" noChangeArrowheads="1" noCrop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9704278" y="3700622"/>
            <a:ext cx="584200" cy="13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icture 8" descr="E:\PICTURE\hinh anh bai daytcb\arrow2_3.gif"/>
          <p:cNvPicPr>
            <a:picLocks noChangeAspect="1" noChangeArrowheads="1" noCrop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8975615" y="3624422"/>
            <a:ext cx="550863" cy="163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" name="Picture 8" descr="E:\PICTURE\hinh anh bai daytcb\arrow2_3.gif"/>
          <p:cNvPicPr>
            <a:picLocks noChangeAspect="1" noChangeArrowheads="1" noCrop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300803" y="3224372"/>
            <a:ext cx="519112" cy="15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" name="Picture 8" descr="E:\PICTURE\hinh anh bai daytcb\arrow2_3.gif"/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9790003" y="3457734"/>
            <a:ext cx="650875" cy="15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" name="Picture 8" descr="E:\PICTURE\hinh anh bai daytcb\arrow2_3.gif"/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8669228" y="3384709"/>
            <a:ext cx="628650" cy="19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" name="Picture 8" descr="E:\PICTURE\hinh anh bai daytcb\arrow2_3.gif"/>
          <p:cNvPicPr>
            <a:picLocks noChangeAspect="1" noChangeArrowheads="1" noCrop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8104078" y="3378359"/>
            <a:ext cx="584200" cy="144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" name="Picture 8" descr="E:\PICTURE\hinh anh bai daytcb\arrow2_3.gif"/>
          <p:cNvPicPr>
            <a:picLocks noChangeAspect="1" noChangeArrowheads="1" noCrop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8524765" y="3606959"/>
            <a:ext cx="544513" cy="223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" name="Picture 8" descr="E:\PICTURE\hinh anh bai daytcb\arrow2_3.gif"/>
          <p:cNvPicPr>
            <a:picLocks noChangeAspect="1" noChangeArrowheads="1" noCrop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8099315" y="3606959"/>
            <a:ext cx="512763" cy="157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" name="Picture 8" descr="E:\PICTURE\hinh anh bai daytcb\arrow2_3.gif"/>
          <p:cNvPicPr>
            <a:picLocks noChangeAspect="1" noChangeArrowheads="1" noCrop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6951553" y="3457734"/>
            <a:ext cx="584200" cy="15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" name="Picture 8" descr="E:\PICTURE\hinh anh bai daytcb\arrow2_3.gif"/>
          <p:cNvPicPr>
            <a:picLocks noChangeAspect="1" noChangeArrowheads="1" noCrop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604015" y="3502184"/>
            <a:ext cx="584200" cy="18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Picture 10" descr="E:\PICTURE\anhgif\fahr+flugzeuge+schiffe\schiffe\a_shif03.gif"/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115" y="2043272"/>
            <a:ext cx="974725" cy="1589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Picture 10" descr="E:\PICTURE\anhgif\fahr+flugzeuge+schiffe\schiffe\a_shif03.gif"/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0053" y="2773522"/>
            <a:ext cx="334962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Picture 3" descr="E:\PICTURE\anhgif\basics\pfeile\001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494103" y="2009934"/>
            <a:ext cx="23495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" name="Text Box 82"/>
          <p:cNvSpPr txBox="1">
            <a:spLocks noChangeArrowheads="1"/>
          </p:cNvSpPr>
          <p:nvPr/>
        </p:nvSpPr>
        <p:spPr bwMode="auto">
          <a:xfrm>
            <a:off x="138276" y="57229"/>
            <a:ext cx="11915447" cy="1311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en-US" altLang="en-US" sz="3600" b="1" dirty="0">
                <a:solidFill>
                  <a:schemeClr val="accent5">
                    <a:lumMod val="50000"/>
                  </a:schemeClr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Sitka Heading" panose="02000505000000020004" pitchFamily="2" charset="0"/>
              </a:rPr>
              <a:t>GIẢI THÍCH SỰ CHUYỂN ĐỘNG CỦA </a:t>
            </a:r>
          </a:p>
          <a:p>
            <a:pPr algn="ctr">
              <a:buFont typeface="Arial" panose="020B0604020202020204" pitchFamily="34" charset="0"/>
              <a:buNone/>
            </a:pPr>
            <a:r>
              <a:rPr lang="en-US" altLang="en-US" sz="3600" b="1" dirty="0">
                <a:solidFill>
                  <a:schemeClr val="accent5">
                    <a:lumMod val="50000"/>
                  </a:schemeClr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Sitka Heading" panose="02000505000000020004" pitchFamily="2" charset="0"/>
              </a:rPr>
              <a:t>KHÔNG KHÍ TRONG TỰ NHIÊN</a:t>
            </a:r>
          </a:p>
        </p:txBody>
      </p:sp>
      <p:pic>
        <p:nvPicPr>
          <p:cNvPr id="54" name="Picture 5" descr="E:\PICTURE\hinh anh bai daytcb\TREE.GIF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70830">
            <a:off x="3184364" y="2239861"/>
            <a:ext cx="406400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" name="Picture 5" descr="E:\PICTURE\hinh anh bai daytcb\TREE.GIF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14262">
            <a:off x="5078303" y="2162334"/>
            <a:ext cx="301625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" name="Picture 5" descr="E:\PICTURE\hinh anh bai daytcb\TREE.GIF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17788">
            <a:off x="4163903" y="2238534"/>
            <a:ext cx="365125" cy="33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" name="Picture 5" descr="E:\PICTURE\hinh anh bai daytcb\TREE.GIF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00987">
            <a:off x="4392503" y="2162334"/>
            <a:ext cx="490537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" name="圆角矩形 40"/>
          <p:cNvSpPr/>
          <p:nvPr/>
        </p:nvSpPr>
        <p:spPr>
          <a:xfrm>
            <a:off x="1004147" y="4886296"/>
            <a:ext cx="9714646" cy="1943797"/>
          </a:xfrm>
          <a:custGeom>
            <a:avLst/>
            <a:gdLst>
              <a:gd name="connsiteX0" fmla="*/ 0 w 8041229"/>
              <a:gd name="connsiteY0" fmla="*/ 677424 h 4064461"/>
              <a:gd name="connsiteX1" fmla="*/ 677424 w 8041229"/>
              <a:gd name="connsiteY1" fmla="*/ 0 h 4064461"/>
              <a:gd name="connsiteX2" fmla="*/ 7363805 w 8041229"/>
              <a:gd name="connsiteY2" fmla="*/ 0 h 4064461"/>
              <a:gd name="connsiteX3" fmla="*/ 8041229 w 8041229"/>
              <a:gd name="connsiteY3" fmla="*/ 677424 h 4064461"/>
              <a:gd name="connsiteX4" fmla="*/ 8041229 w 8041229"/>
              <a:gd name="connsiteY4" fmla="*/ 3387037 h 4064461"/>
              <a:gd name="connsiteX5" fmla="*/ 7363805 w 8041229"/>
              <a:gd name="connsiteY5" fmla="*/ 4064461 h 4064461"/>
              <a:gd name="connsiteX6" fmla="*/ 677424 w 8041229"/>
              <a:gd name="connsiteY6" fmla="*/ 4064461 h 4064461"/>
              <a:gd name="connsiteX7" fmla="*/ 0 w 8041229"/>
              <a:gd name="connsiteY7" fmla="*/ 3387037 h 4064461"/>
              <a:gd name="connsiteX8" fmla="*/ 0 w 8041229"/>
              <a:gd name="connsiteY8" fmla="*/ 677424 h 4064461"/>
              <a:gd name="connsiteX0" fmla="*/ 0 w 8041229"/>
              <a:gd name="connsiteY0" fmla="*/ 770943 h 4157980"/>
              <a:gd name="connsiteX1" fmla="*/ 760551 w 8041229"/>
              <a:gd name="connsiteY1" fmla="*/ 0 h 4157980"/>
              <a:gd name="connsiteX2" fmla="*/ 7363805 w 8041229"/>
              <a:gd name="connsiteY2" fmla="*/ 93519 h 4157980"/>
              <a:gd name="connsiteX3" fmla="*/ 8041229 w 8041229"/>
              <a:gd name="connsiteY3" fmla="*/ 770943 h 4157980"/>
              <a:gd name="connsiteX4" fmla="*/ 8041229 w 8041229"/>
              <a:gd name="connsiteY4" fmla="*/ 3480556 h 4157980"/>
              <a:gd name="connsiteX5" fmla="*/ 7363805 w 8041229"/>
              <a:gd name="connsiteY5" fmla="*/ 4157980 h 4157980"/>
              <a:gd name="connsiteX6" fmla="*/ 677424 w 8041229"/>
              <a:gd name="connsiteY6" fmla="*/ 4157980 h 4157980"/>
              <a:gd name="connsiteX7" fmla="*/ 0 w 8041229"/>
              <a:gd name="connsiteY7" fmla="*/ 3480556 h 4157980"/>
              <a:gd name="connsiteX8" fmla="*/ 0 w 8041229"/>
              <a:gd name="connsiteY8" fmla="*/ 770943 h 4157980"/>
              <a:gd name="connsiteX0" fmla="*/ 0 w 8041229"/>
              <a:gd name="connsiteY0" fmla="*/ 770943 h 4157980"/>
              <a:gd name="connsiteX1" fmla="*/ 760551 w 8041229"/>
              <a:gd name="connsiteY1" fmla="*/ 0 h 4157980"/>
              <a:gd name="connsiteX2" fmla="*/ 7114423 w 8041229"/>
              <a:gd name="connsiteY2" fmla="*/ 124692 h 4157980"/>
              <a:gd name="connsiteX3" fmla="*/ 8041229 w 8041229"/>
              <a:gd name="connsiteY3" fmla="*/ 770943 h 4157980"/>
              <a:gd name="connsiteX4" fmla="*/ 8041229 w 8041229"/>
              <a:gd name="connsiteY4" fmla="*/ 3480556 h 4157980"/>
              <a:gd name="connsiteX5" fmla="*/ 7363805 w 8041229"/>
              <a:gd name="connsiteY5" fmla="*/ 4157980 h 4157980"/>
              <a:gd name="connsiteX6" fmla="*/ 677424 w 8041229"/>
              <a:gd name="connsiteY6" fmla="*/ 4157980 h 4157980"/>
              <a:gd name="connsiteX7" fmla="*/ 0 w 8041229"/>
              <a:gd name="connsiteY7" fmla="*/ 3480556 h 4157980"/>
              <a:gd name="connsiteX8" fmla="*/ 0 w 8041229"/>
              <a:gd name="connsiteY8" fmla="*/ 770943 h 4157980"/>
              <a:gd name="connsiteX0" fmla="*/ 0 w 8041229"/>
              <a:gd name="connsiteY0" fmla="*/ 656643 h 4043680"/>
              <a:gd name="connsiteX1" fmla="*/ 1020324 w 8041229"/>
              <a:gd name="connsiteY1" fmla="*/ 0 h 4043680"/>
              <a:gd name="connsiteX2" fmla="*/ 7114423 w 8041229"/>
              <a:gd name="connsiteY2" fmla="*/ 10392 h 4043680"/>
              <a:gd name="connsiteX3" fmla="*/ 8041229 w 8041229"/>
              <a:gd name="connsiteY3" fmla="*/ 656643 h 4043680"/>
              <a:gd name="connsiteX4" fmla="*/ 8041229 w 8041229"/>
              <a:gd name="connsiteY4" fmla="*/ 3366256 h 4043680"/>
              <a:gd name="connsiteX5" fmla="*/ 7363805 w 8041229"/>
              <a:gd name="connsiteY5" fmla="*/ 4043680 h 4043680"/>
              <a:gd name="connsiteX6" fmla="*/ 677424 w 8041229"/>
              <a:gd name="connsiteY6" fmla="*/ 4043680 h 4043680"/>
              <a:gd name="connsiteX7" fmla="*/ 0 w 8041229"/>
              <a:gd name="connsiteY7" fmla="*/ 3366256 h 4043680"/>
              <a:gd name="connsiteX8" fmla="*/ 0 w 8041229"/>
              <a:gd name="connsiteY8" fmla="*/ 656643 h 4043680"/>
              <a:gd name="connsiteX0" fmla="*/ 0 w 8041229"/>
              <a:gd name="connsiteY0" fmla="*/ 656643 h 4043680"/>
              <a:gd name="connsiteX1" fmla="*/ 1020324 w 8041229"/>
              <a:gd name="connsiteY1" fmla="*/ 0 h 4043680"/>
              <a:gd name="connsiteX2" fmla="*/ 7114423 w 8041229"/>
              <a:gd name="connsiteY2" fmla="*/ 10392 h 4043680"/>
              <a:gd name="connsiteX3" fmla="*/ 8041229 w 8041229"/>
              <a:gd name="connsiteY3" fmla="*/ 656643 h 4043680"/>
              <a:gd name="connsiteX4" fmla="*/ 8041229 w 8041229"/>
              <a:gd name="connsiteY4" fmla="*/ 3366256 h 4043680"/>
              <a:gd name="connsiteX5" fmla="*/ 7363805 w 8041229"/>
              <a:gd name="connsiteY5" fmla="*/ 4043680 h 4043680"/>
              <a:gd name="connsiteX6" fmla="*/ 781333 w 8041229"/>
              <a:gd name="connsiteY6" fmla="*/ 4002116 h 4043680"/>
              <a:gd name="connsiteX7" fmla="*/ 0 w 8041229"/>
              <a:gd name="connsiteY7" fmla="*/ 3366256 h 4043680"/>
              <a:gd name="connsiteX8" fmla="*/ 0 w 8041229"/>
              <a:gd name="connsiteY8" fmla="*/ 656643 h 4043680"/>
              <a:gd name="connsiteX0" fmla="*/ 0 w 8041229"/>
              <a:gd name="connsiteY0" fmla="*/ 656643 h 4002116"/>
              <a:gd name="connsiteX1" fmla="*/ 1020324 w 8041229"/>
              <a:gd name="connsiteY1" fmla="*/ 0 h 4002116"/>
              <a:gd name="connsiteX2" fmla="*/ 7114423 w 8041229"/>
              <a:gd name="connsiteY2" fmla="*/ 10392 h 4002116"/>
              <a:gd name="connsiteX3" fmla="*/ 8041229 w 8041229"/>
              <a:gd name="connsiteY3" fmla="*/ 656643 h 4002116"/>
              <a:gd name="connsiteX4" fmla="*/ 8041229 w 8041229"/>
              <a:gd name="connsiteY4" fmla="*/ 3366256 h 4002116"/>
              <a:gd name="connsiteX5" fmla="*/ 7145596 w 8041229"/>
              <a:gd name="connsiteY5" fmla="*/ 3970944 h 4002116"/>
              <a:gd name="connsiteX6" fmla="*/ 781333 w 8041229"/>
              <a:gd name="connsiteY6" fmla="*/ 4002116 h 4002116"/>
              <a:gd name="connsiteX7" fmla="*/ 0 w 8041229"/>
              <a:gd name="connsiteY7" fmla="*/ 3366256 h 4002116"/>
              <a:gd name="connsiteX8" fmla="*/ 0 w 8041229"/>
              <a:gd name="connsiteY8" fmla="*/ 656643 h 4002116"/>
              <a:gd name="connsiteX0" fmla="*/ 114300 w 8041229"/>
              <a:gd name="connsiteY0" fmla="*/ 687816 h 4002116"/>
              <a:gd name="connsiteX1" fmla="*/ 1020324 w 8041229"/>
              <a:gd name="connsiteY1" fmla="*/ 0 h 4002116"/>
              <a:gd name="connsiteX2" fmla="*/ 7114423 w 8041229"/>
              <a:gd name="connsiteY2" fmla="*/ 10392 h 4002116"/>
              <a:gd name="connsiteX3" fmla="*/ 8041229 w 8041229"/>
              <a:gd name="connsiteY3" fmla="*/ 656643 h 4002116"/>
              <a:gd name="connsiteX4" fmla="*/ 8041229 w 8041229"/>
              <a:gd name="connsiteY4" fmla="*/ 3366256 h 4002116"/>
              <a:gd name="connsiteX5" fmla="*/ 7145596 w 8041229"/>
              <a:gd name="connsiteY5" fmla="*/ 3970944 h 4002116"/>
              <a:gd name="connsiteX6" fmla="*/ 781333 w 8041229"/>
              <a:gd name="connsiteY6" fmla="*/ 4002116 h 4002116"/>
              <a:gd name="connsiteX7" fmla="*/ 0 w 8041229"/>
              <a:gd name="connsiteY7" fmla="*/ 3366256 h 4002116"/>
              <a:gd name="connsiteX8" fmla="*/ 114300 w 8041229"/>
              <a:gd name="connsiteY8" fmla="*/ 687816 h 4002116"/>
              <a:gd name="connsiteX0" fmla="*/ 114300 w 8041229"/>
              <a:gd name="connsiteY0" fmla="*/ 687816 h 4002116"/>
              <a:gd name="connsiteX1" fmla="*/ 1020324 w 8041229"/>
              <a:gd name="connsiteY1" fmla="*/ 0 h 4002116"/>
              <a:gd name="connsiteX2" fmla="*/ 7114423 w 8041229"/>
              <a:gd name="connsiteY2" fmla="*/ 10392 h 4002116"/>
              <a:gd name="connsiteX3" fmla="*/ 8041229 w 8041229"/>
              <a:gd name="connsiteY3" fmla="*/ 656643 h 4002116"/>
              <a:gd name="connsiteX4" fmla="*/ 7926929 w 8041229"/>
              <a:gd name="connsiteY4" fmla="*/ 3397429 h 4002116"/>
              <a:gd name="connsiteX5" fmla="*/ 7145596 w 8041229"/>
              <a:gd name="connsiteY5" fmla="*/ 3970944 h 4002116"/>
              <a:gd name="connsiteX6" fmla="*/ 781333 w 8041229"/>
              <a:gd name="connsiteY6" fmla="*/ 4002116 h 4002116"/>
              <a:gd name="connsiteX7" fmla="*/ 0 w 8041229"/>
              <a:gd name="connsiteY7" fmla="*/ 3366256 h 4002116"/>
              <a:gd name="connsiteX8" fmla="*/ 114300 w 8041229"/>
              <a:gd name="connsiteY8" fmla="*/ 687816 h 4002116"/>
              <a:gd name="connsiteX0" fmla="*/ 114300 w 8041229"/>
              <a:gd name="connsiteY0" fmla="*/ 687816 h 4002116"/>
              <a:gd name="connsiteX1" fmla="*/ 1020324 w 8041229"/>
              <a:gd name="connsiteY1" fmla="*/ 0 h 4002116"/>
              <a:gd name="connsiteX2" fmla="*/ 7114423 w 8041229"/>
              <a:gd name="connsiteY2" fmla="*/ 10392 h 4002116"/>
              <a:gd name="connsiteX3" fmla="*/ 8041229 w 8041229"/>
              <a:gd name="connsiteY3" fmla="*/ 656643 h 4002116"/>
              <a:gd name="connsiteX4" fmla="*/ 7926929 w 8041229"/>
              <a:gd name="connsiteY4" fmla="*/ 3397429 h 4002116"/>
              <a:gd name="connsiteX5" fmla="*/ 7145596 w 8041229"/>
              <a:gd name="connsiteY5" fmla="*/ 3970944 h 4002116"/>
              <a:gd name="connsiteX6" fmla="*/ 781333 w 8041229"/>
              <a:gd name="connsiteY6" fmla="*/ 4002116 h 4002116"/>
              <a:gd name="connsiteX7" fmla="*/ 0 w 8041229"/>
              <a:gd name="connsiteY7" fmla="*/ 3366256 h 4002116"/>
              <a:gd name="connsiteX8" fmla="*/ 114300 w 8041229"/>
              <a:gd name="connsiteY8" fmla="*/ 687816 h 4002116"/>
              <a:gd name="connsiteX0" fmla="*/ 114300 w 8041229"/>
              <a:gd name="connsiteY0" fmla="*/ 687816 h 4002116"/>
              <a:gd name="connsiteX1" fmla="*/ 1020324 w 8041229"/>
              <a:gd name="connsiteY1" fmla="*/ 0 h 4002116"/>
              <a:gd name="connsiteX2" fmla="*/ 6771523 w 8041229"/>
              <a:gd name="connsiteY2" fmla="*/ 1 h 4002116"/>
              <a:gd name="connsiteX3" fmla="*/ 8041229 w 8041229"/>
              <a:gd name="connsiteY3" fmla="*/ 656643 h 4002116"/>
              <a:gd name="connsiteX4" fmla="*/ 7926929 w 8041229"/>
              <a:gd name="connsiteY4" fmla="*/ 3397429 h 4002116"/>
              <a:gd name="connsiteX5" fmla="*/ 7145596 w 8041229"/>
              <a:gd name="connsiteY5" fmla="*/ 3970944 h 4002116"/>
              <a:gd name="connsiteX6" fmla="*/ 781333 w 8041229"/>
              <a:gd name="connsiteY6" fmla="*/ 4002116 h 4002116"/>
              <a:gd name="connsiteX7" fmla="*/ 0 w 8041229"/>
              <a:gd name="connsiteY7" fmla="*/ 3366256 h 4002116"/>
              <a:gd name="connsiteX8" fmla="*/ 114300 w 8041229"/>
              <a:gd name="connsiteY8" fmla="*/ 687816 h 4002116"/>
              <a:gd name="connsiteX0" fmla="*/ 114300 w 8041229"/>
              <a:gd name="connsiteY0" fmla="*/ 687816 h 4002116"/>
              <a:gd name="connsiteX1" fmla="*/ 1290487 w 8041229"/>
              <a:gd name="connsiteY1" fmla="*/ 0 h 4002116"/>
              <a:gd name="connsiteX2" fmla="*/ 6771523 w 8041229"/>
              <a:gd name="connsiteY2" fmla="*/ 1 h 4002116"/>
              <a:gd name="connsiteX3" fmla="*/ 8041229 w 8041229"/>
              <a:gd name="connsiteY3" fmla="*/ 656643 h 4002116"/>
              <a:gd name="connsiteX4" fmla="*/ 7926929 w 8041229"/>
              <a:gd name="connsiteY4" fmla="*/ 3397429 h 4002116"/>
              <a:gd name="connsiteX5" fmla="*/ 7145596 w 8041229"/>
              <a:gd name="connsiteY5" fmla="*/ 3970944 h 4002116"/>
              <a:gd name="connsiteX6" fmla="*/ 781333 w 8041229"/>
              <a:gd name="connsiteY6" fmla="*/ 4002116 h 4002116"/>
              <a:gd name="connsiteX7" fmla="*/ 0 w 8041229"/>
              <a:gd name="connsiteY7" fmla="*/ 3366256 h 4002116"/>
              <a:gd name="connsiteX8" fmla="*/ 114300 w 8041229"/>
              <a:gd name="connsiteY8" fmla="*/ 687816 h 4002116"/>
              <a:gd name="connsiteX0" fmla="*/ 114300 w 8041229"/>
              <a:gd name="connsiteY0" fmla="*/ 687816 h 4002116"/>
              <a:gd name="connsiteX1" fmla="*/ 1290487 w 8041229"/>
              <a:gd name="connsiteY1" fmla="*/ 0 h 4002116"/>
              <a:gd name="connsiteX2" fmla="*/ 6532532 w 8041229"/>
              <a:gd name="connsiteY2" fmla="*/ 1 h 4002116"/>
              <a:gd name="connsiteX3" fmla="*/ 8041229 w 8041229"/>
              <a:gd name="connsiteY3" fmla="*/ 656643 h 4002116"/>
              <a:gd name="connsiteX4" fmla="*/ 7926929 w 8041229"/>
              <a:gd name="connsiteY4" fmla="*/ 3397429 h 4002116"/>
              <a:gd name="connsiteX5" fmla="*/ 7145596 w 8041229"/>
              <a:gd name="connsiteY5" fmla="*/ 3970944 h 4002116"/>
              <a:gd name="connsiteX6" fmla="*/ 781333 w 8041229"/>
              <a:gd name="connsiteY6" fmla="*/ 4002116 h 4002116"/>
              <a:gd name="connsiteX7" fmla="*/ 0 w 8041229"/>
              <a:gd name="connsiteY7" fmla="*/ 3366256 h 4002116"/>
              <a:gd name="connsiteX8" fmla="*/ 114300 w 8041229"/>
              <a:gd name="connsiteY8" fmla="*/ 687816 h 4002116"/>
              <a:gd name="connsiteX0" fmla="*/ 114300 w 8041229"/>
              <a:gd name="connsiteY0" fmla="*/ 687816 h 4002116"/>
              <a:gd name="connsiteX1" fmla="*/ 1290487 w 8041229"/>
              <a:gd name="connsiteY1" fmla="*/ 0 h 4002116"/>
              <a:gd name="connsiteX2" fmla="*/ 6532532 w 8041229"/>
              <a:gd name="connsiteY2" fmla="*/ 1 h 4002116"/>
              <a:gd name="connsiteX3" fmla="*/ 8041229 w 8041229"/>
              <a:gd name="connsiteY3" fmla="*/ 656643 h 4002116"/>
              <a:gd name="connsiteX4" fmla="*/ 7926929 w 8041229"/>
              <a:gd name="connsiteY4" fmla="*/ 3397429 h 4002116"/>
              <a:gd name="connsiteX5" fmla="*/ 7145596 w 8041229"/>
              <a:gd name="connsiteY5" fmla="*/ 3970944 h 4002116"/>
              <a:gd name="connsiteX6" fmla="*/ 781333 w 8041229"/>
              <a:gd name="connsiteY6" fmla="*/ 4002116 h 4002116"/>
              <a:gd name="connsiteX7" fmla="*/ 0 w 8041229"/>
              <a:gd name="connsiteY7" fmla="*/ 3366256 h 4002116"/>
              <a:gd name="connsiteX8" fmla="*/ 114300 w 8041229"/>
              <a:gd name="connsiteY8" fmla="*/ 687816 h 4002116"/>
              <a:gd name="connsiteX0" fmla="*/ 114300 w 8041229"/>
              <a:gd name="connsiteY0" fmla="*/ 708596 h 4022896"/>
              <a:gd name="connsiteX1" fmla="*/ 1290487 w 8041229"/>
              <a:gd name="connsiteY1" fmla="*/ 20780 h 4022896"/>
              <a:gd name="connsiteX2" fmla="*/ 6709178 w 8041229"/>
              <a:gd name="connsiteY2" fmla="*/ 0 h 4022896"/>
              <a:gd name="connsiteX3" fmla="*/ 8041229 w 8041229"/>
              <a:gd name="connsiteY3" fmla="*/ 677423 h 4022896"/>
              <a:gd name="connsiteX4" fmla="*/ 7926929 w 8041229"/>
              <a:gd name="connsiteY4" fmla="*/ 3418209 h 4022896"/>
              <a:gd name="connsiteX5" fmla="*/ 7145596 w 8041229"/>
              <a:gd name="connsiteY5" fmla="*/ 3991724 h 4022896"/>
              <a:gd name="connsiteX6" fmla="*/ 781333 w 8041229"/>
              <a:gd name="connsiteY6" fmla="*/ 4022896 h 4022896"/>
              <a:gd name="connsiteX7" fmla="*/ 0 w 8041229"/>
              <a:gd name="connsiteY7" fmla="*/ 3387036 h 4022896"/>
              <a:gd name="connsiteX8" fmla="*/ 114300 w 8041229"/>
              <a:gd name="connsiteY8" fmla="*/ 708596 h 4022896"/>
              <a:gd name="connsiteX0" fmla="*/ 114300 w 8041229"/>
              <a:gd name="connsiteY0" fmla="*/ 708596 h 4022896"/>
              <a:gd name="connsiteX1" fmla="*/ 1290487 w 8041229"/>
              <a:gd name="connsiteY1" fmla="*/ 20780 h 4022896"/>
              <a:gd name="connsiteX2" fmla="*/ 6709178 w 8041229"/>
              <a:gd name="connsiteY2" fmla="*/ 0 h 4022896"/>
              <a:gd name="connsiteX3" fmla="*/ 8041229 w 8041229"/>
              <a:gd name="connsiteY3" fmla="*/ 677423 h 4022896"/>
              <a:gd name="connsiteX4" fmla="*/ 7926929 w 8041229"/>
              <a:gd name="connsiteY4" fmla="*/ 3418209 h 4022896"/>
              <a:gd name="connsiteX5" fmla="*/ 7145596 w 8041229"/>
              <a:gd name="connsiteY5" fmla="*/ 3991724 h 4022896"/>
              <a:gd name="connsiteX6" fmla="*/ 781333 w 8041229"/>
              <a:gd name="connsiteY6" fmla="*/ 4022896 h 4022896"/>
              <a:gd name="connsiteX7" fmla="*/ 0 w 8041229"/>
              <a:gd name="connsiteY7" fmla="*/ 3387036 h 4022896"/>
              <a:gd name="connsiteX8" fmla="*/ 114300 w 8041229"/>
              <a:gd name="connsiteY8" fmla="*/ 708596 h 4022896"/>
              <a:gd name="connsiteX0" fmla="*/ 114300 w 8041229"/>
              <a:gd name="connsiteY0" fmla="*/ 708596 h 4022896"/>
              <a:gd name="connsiteX1" fmla="*/ 1290487 w 8041229"/>
              <a:gd name="connsiteY1" fmla="*/ 20780 h 4022896"/>
              <a:gd name="connsiteX2" fmla="*/ 6709178 w 8041229"/>
              <a:gd name="connsiteY2" fmla="*/ 0 h 4022896"/>
              <a:gd name="connsiteX3" fmla="*/ 8041229 w 8041229"/>
              <a:gd name="connsiteY3" fmla="*/ 677423 h 4022896"/>
              <a:gd name="connsiteX4" fmla="*/ 7926929 w 8041229"/>
              <a:gd name="connsiteY4" fmla="*/ 3418209 h 4022896"/>
              <a:gd name="connsiteX5" fmla="*/ 7145596 w 8041229"/>
              <a:gd name="connsiteY5" fmla="*/ 3991724 h 4022896"/>
              <a:gd name="connsiteX6" fmla="*/ 781333 w 8041229"/>
              <a:gd name="connsiteY6" fmla="*/ 4022896 h 4022896"/>
              <a:gd name="connsiteX7" fmla="*/ 0 w 8041229"/>
              <a:gd name="connsiteY7" fmla="*/ 3387036 h 4022896"/>
              <a:gd name="connsiteX8" fmla="*/ 114300 w 8041229"/>
              <a:gd name="connsiteY8" fmla="*/ 708596 h 4022896"/>
              <a:gd name="connsiteX0" fmla="*/ 114300 w 8041229"/>
              <a:gd name="connsiteY0" fmla="*/ 708596 h 4022896"/>
              <a:gd name="connsiteX1" fmla="*/ 1290487 w 8041229"/>
              <a:gd name="connsiteY1" fmla="*/ 20780 h 4022896"/>
              <a:gd name="connsiteX2" fmla="*/ 6709178 w 8041229"/>
              <a:gd name="connsiteY2" fmla="*/ 0 h 4022896"/>
              <a:gd name="connsiteX3" fmla="*/ 8041229 w 8041229"/>
              <a:gd name="connsiteY3" fmla="*/ 677423 h 4022896"/>
              <a:gd name="connsiteX4" fmla="*/ 7926929 w 8041229"/>
              <a:gd name="connsiteY4" fmla="*/ 3418209 h 4022896"/>
              <a:gd name="connsiteX5" fmla="*/ 7145596 w 8041229"/>
              <a:gd name="connsiteY5" fmla="*/ 3991724 h 4022896"/>
              <a:gd name="connsiteX6" fmla="*/ 781333 w 8041229"/>
              <a:gd name="connsiteY6" fmla="*/ 4022896 h 4022896"/>
              <a:gd name="connsiteX7" fmla="*/ 0 w 8041229"/>
              <a:gd name="connsiteY7" fmla="*/ 3387036 h 4022896"/>
              <a:gd name="connsiteX8" fmla="*/ 114300 w 8041229"/>
              <a:gd name="connsiteY8" fmla="*/ 708596 h 40228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041229" h="4022896">
                <a:moveTo>
                  <a:pt x="114300" y="708596"/>
                </a:moveTo>
                <a:cubicBezTo>
                  <a:pt x="83127" y="282510"/>
                  <a:pt x="916356" y="41562"/>
                  <a:pt x="1290487" y="20780"/>
                </a:cubicBezTo>
                <a:cubicBezTo>
                  <a:pt x="3127889" y="96980"/>
                  <a:pt x="4902948" y="6927"/>
                  <a:pt x="6709178" y="0"/>
                </a:cubicBezTo>
                <a:cubicBezTo>
                  <a:pt x="7249564" y="31173"/>
                  <a:pt x="7885366" y="292901"/>
                  <a:pt x="8041229" y="677423"/>
                </a:cubicBezTo>
                <a:lnTo>
                  <a:pt x="7926929" y="3418209"/>
                </a:lnTo>
                <a:cubicBezTo>
                  <a:pt x="7926929" y="3792340"/>
                  <a:pt x="7519727" y="3991724"/>
                  <a:pt x="7145596" y="3991724"/>
                </a:cubicBezTo>
                <a:lnTo>
                  <a:pt x="781333" y="4022896"/>
                </a:lnTo>
                <a:cubicBezTo>
                  <a:pt x="407202" y="4022896"/>
                  <a:pt x="0" y="3761167"/>
                  <a:pt x="0" y="3387036"/>
                </a:cubicBezTo>
                <a:lnTo>
                  <a:pt x="114300" y="708596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  <a:alpha val="64000"/>
            </a:schemeClr>
          </a:solidFill>
          <a:ln w="28575">
            <a:solidFill>
              <a:srgbClr val="51DD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en-US" sz="3200" b="1" i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Sự</a:t>
            </a:r>
            <a:r>
              <a:rPr lang="en-US" altLang="en-US" sz="3200" b="1" i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chênh</a:t>
            </a:r>
            <a:r>
              <a:rPr lang="en-US" altLang="en-US" sz="3200" b="1" i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lệch</a:t>
            </a:r>
            <a:r>
              <a:rPr lang="en-US" altLang="en-US" sz="3200" b="1" i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nhiệt</a:t>
            </a:r>
            <a:r>
              <a:rPr lang="en-US" altLang="en-US" sz="3200" b="1" i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độ</a:t>
            </a:r>
            <a:r>
              <a:rPr lang="en-US" altLang="en-US" sz="3200" b="1" i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vào</a:t>
            </a:r>
            <a:r>
              <a:rPr lang="en-US" altLang="en-US" sz="3200" b="1" i="1" dirty="0">
                <a:solidFill>
                  <a:srgbClr val="0000FF"/>
                </a:solidFill>
                <a:latin typeface="Times New Roman" panose="02020603050405020304" pitchFamily="18" charset="0"/>
              </a:rPr>
              <a:t> ban </a:t>
            </a:r>
            <a:r>
              <a:rPr lang="en-US" altLang="en-US" sz="3200" b="1" i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ngày</a:t>
            </a:r>
            <a:r>
              <a:rPr lang="en-US" altLang="en-US" sz="3200" b="1" i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và</a:t>
            </a:r>
            <a:r>
              <a:rPr lang="en-US" altLang="en-US" sz="3200" b="1" i="1" dirty="0">
                <a:solidFill>
                  <a:srgbClr val="0000FF"/>
                </a:solidFill>
                <a:latin typeface="Times New Roman" panose="02020603050405020304" pitchFamily="18" charset="0"/>
              </a:rPr>
              <a:t> ban </a:t>
            </a:r>
            <a:r>
              <a:rPr lang="en-US" altLang="en-US" sz="3200" b="1" i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đêm</a:t>
            </a:r>
            <a:r>
              <a:rPr lang="en-US" altLang="en-US" sz="3200" b="1" i="1" dirty="0">
                <a:solidFill>
                  <a:srgbClr val="FF99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giữa</a:t>
            </a:r>
            <a:r>
              <a:rPr lang="en-US" altLang="en-US" sz="3200" b="1" i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biển</a:t>
            </a:r>
            <a:r>
              <a:rPr lang="en-US" altLang="en-US" sz="3200" b="1" i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và</a:t>
            </a:r>
            <a:r>
              <a:rPr lang="en-US" altLang="en-US" sz="3200" b="1" i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đất</a:t>
            </a:r>
            <a:r>
              <a:rPr lang="en-US" altLang="en-US" sz="3200" b="1" i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liền</a:t>
            </a:r>
            <a:r>
              <a:rPr lang="en-US" altLang="en-US" sz="3200" b="1" i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nên</a:t>
            </a:r>
            <a:r>
              <a:rPr lang="en-US" altLang="en-US" sz="32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ban </a:t>
            </a:r>
            <a:r>
              <a:rPr lang="en-US" alt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ngày</a:t>
            </a:r>
            <a:r>
              <a:rPr lang="en-US" altLang="en-US" sz="32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có</a:t>
            </a:r>
            <a:r>
              <a:rPr lang="en-US" altLang="en-US" sz="32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gió</a:t>
            </a:r>
            <a:r>
              <a:rPr lang="en-US" altLang="en-US" sz="32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thổi</a:t>
            </a:r>
            <a:r>
              <a:rPr lang="en-US" altLang="en-US" sz="32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từ</a:t>
            </a:r>
            <a:r>
              <a:rPr lang="en-US" altLang="en-US" sz="32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biển</a:t>
            </a:r>
            <a:r>
              <a:rPr lang="en-US" altLang="en-US" sz="32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vào</a:t>
            </a:r>
            <a:r>
              <a:rPr lang="en-US" altLang="en-US" sz="32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đất</a:t>
            </a:r>
            <a:r>
              <a:rPr lang="en-US" altLang="en-US" sz="32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liền</a:t>
            </a:r>
            <a:r>
              <a:rPr lang="en-US" altLang="en-US" sz="32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3200" b="1" i="1" dirty="0">
                <a:solidFill>
                  <a:srgbClr val="FFFF00"/>
                </a:solidFill>
                <a:latin typeface="Times New Roman" panose="02020603050405020304" pitchFamily="18" charset="0"/>
              </a:rPr>
              <a:t>ban </a:t>
            </a:r>
            <a:r>
              <a:rPr lang="en-US" altLang="en-US" sz="3200" b="1" i="1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đêm</a:t>
            </a:r>
            <a:r>
              <a:rPr lang="en-US" altLang="en-US" sz="3200" b="1" i="1" dirty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có</a:t>
            </a:r>
            <a:r>
              <a:rPr lang="en-US" altLang="en-US" sz="3200" b="1" i="1" dirty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gió</a:t>
            </a:r>
            <a:r>
              <a:rPr lang="en-US" altLang="en-US" sz="3200" b="1" i="1" dirty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thổi</a:t>
            </a:r>
            <a:r>
              <a:rPr lang="en-US" altLang="en-US" sz="3200" b="1" i="1" dirty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từ</a:t>
            </a:r>
            <a:r>
              <a:rPr lang="en-US" altLang="en-US" sz="3200" b="1" i="1" dirty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đất</a:t>
            </a:r>
            <a:r>
              <a:rPr lang="en-US" altLang="en-US" sz="3200" b="1" i="1" dirty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liền</a:t>
            </a:r>
            <a:r>
              <a:rPr lang="en-US" altLang="en-US" sz="3200" b="1" i="1" dirty="0">
                <a:solidFill>
                  <a:srgbClr val="FFFF00"/>
                </a:solidFill>
                <a:latin typeface="Times New Roman" panose="02020603050405020304" pitchFamily="18" charset="0"/>
              </a:rPr>
              <a:t> ra </a:t>
            </a:r>
            <a:r>
              <a:rPr lang="en-US" altLang="en-US" sz="3200" b="1" i="1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biển</a:t>
            </a:r>
            <a:r>
              <a:rPr lang="en-US" altLang="en-US" sz="3200" b="1" i="1" dirty="0">
                <a:solidFill>
                  <a:srgbClr val="FFFF00"/>
                </a:solidFill>
                <a:latin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32023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图片 14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98" r="13695" b="5297"/>
          <a:stretch/>
        </p:blipFill>
        <p:spPr>
          <a:xfrm>
            <a:off x="87473" y="1710552"/>
            <a:ext cx="3569677" cy="4774367"/>
          </a:xfrm>
          <a:prstGeom prst="rect">
            <a:avLst/>
          </a:prstGeom>
        </p:spPr>
      </p:pic>
      <p:pic>
        <p:nvPicPr>
          <p:cNvPr id="146" name="图片 14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9255" y="4462030"/>
            <a:ext cx="2395970" cy="2395970"/>
          </a:xfrm>
          <a:prstGeom prst="rect">
            <a:avLst/>
          </a:prstGeom>
        </p:spPr>
      </p:pic>
      <p:pic>
        <p:nvPicPr>
          <p:cNvPr id="147" name="图片 14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281699" y="4204267"/>
            <a:ext cx="235224" cy="350436"/>
          </a:xfrm>
          <a:prstGeom prst="rect">
            <a:avLst/>
          </a:prstGeom>
        </p:spPr>
      </p:pic>
      <p:pic>
        <p:nvPicPr>
          <p:cNvPr id="148" name="图片 14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485" b="60430"/>
          <a:stretch/>
        </p:blipFill>
        <p:spPr>
          <a:xfrm rot="928868">
            <a:off x="8726821" y="-7140"/>
            <a:ext cx="3729511" cy="763544"/>
          </a:xfrm>
          <a:prstGeom prst="rect">
            <a:avLst/>
          </a:prstGeom>
        </p:spPr>
      </p:pic>
      <p:pic>
        <p:nvPicPr>
          <p:cNvPr id="150" name="图片 14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364" r="68378" b="10021"/>
          <a:stretch/>
        </p:blipFill>
        <p:spPr>
          <a:xfrm>
            <a:off x="5426580" y="351497"/>
            <a:ext cx="1445829" cy="1688125"/>
          </a:xfrm>
          <a:prstGeom prst="rect">
            <a:avLst/>
          </a:prstGeom>
        </p:spPr>
      </p:pic>
      <p:sp>
        <p:nvSpPr>
          <p:cNvPr id="175" name="标题 1">
            <a:extLst>
              <a:ext uri="{FF2B5EF4-FFF2-40B4-BE49-F238E27FC236}">
                <a16:creationId xmlns:a16="http://schemas.microsoft.com/office/drawing/2014/main" id="{5855A31A-2E03-4CEE-AF3C-31DF665CBEA1}"/>
              </a:ext>
            </a:extLst>
          </p:cNvPr>
          <p:cNvSpPr txBox="1">
            <a:spLocks/>
          </p:cNvSpPr>
          <p:nvPr/>
        </p:nvSpPr>
        <p:spPr>
          <a:xfrm>
            <a:off x="4832866" y="1276643"/>
            <a:ext cx="6038333" cy="1525957"/>
          </a:xfrm>
          <a:prstGeom prst="rect">
            <a:avLst/>
          </a:prstGeom>
        </p:spPr>
        <p:txBody>
          <a:bodyPr>
            <a:no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zh-CN" sz="166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SVN-Block" panose="02040603050506020204" pitchFamily="18" charset="0"/>
                <a:ea typeface="迷你简卡通" panose="03000509000000000000" pitchFamily="65" charset="-122"/>
              </a:rPr>
              <a:t>VẬN DỤNG</a:t>
            </a:r>
            <a:endParaRPr lang="zh-CN" altLang="en-US" sz="1660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SVN-Block" panose="02040603050506020204" pitchFamily="18" charset="0"/>
              <a:ea typeface="迷你简卡通" panose="03000509000000000000" pitchFamily="65" charset="-122"/>
            </a:endParaRPr>
          </a:p>
        </p:txBody>
      </p:sp>
      <p:pic>
        <p:nvPicPr>
          <p:cNvPr id="8" name="图片 29">
            <a:extLst>
              <a:ext uri="{FF2B5EF4-FFF2-40B4-BE49-F238E27FC236}">
                <a16:creationId xmlns:a16="http://schemas.microsoft.com/office/drawing/2014/main" id="{B4DE2D93-E8D7-449E-AC92-514F00234AE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915906" y="5067310"/>
            <a:ext cx="2188621" cy="1790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9827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9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1000"/>
                                            <p:tgtEl>
                                              <p:spTgt spid="1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3" presetID="37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" dur="1000"/>
                                            <p:tgtEl>
                                              <p:spTgt spid="17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6" dur="1000" fill="hold"/>
                                            <p:tgtEl>
                                              <p:spTgt spid="17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" dur="900" decel="100000" fill="hold"/>
                                            <p:tgtEl>
                                              <p:spTgt spid="17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100" accel="1000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17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4" fill="hold" nodeType="withEffect" p14:presetBounceEnd="67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7000">
                                          <p:cBhvr additive="base">
                                            <p:cTn id="21" dur="12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7000">
                                          <p:cBhvr additive="base">
                                            <p:cTn id="22" dur="12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7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9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1000"/>
                                            <p:tgtEl>
                                              <p:spTgt spid="1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3" presetID="37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" dur="1000"/>
                                            <p:tgtEl>
                                              <p:spTgt spid="17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6" dur="1000" fill="hold"/>
                                            <p:tgtEl>
                                              <p:spTgt spid="17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" dur="900" decel="100000" fill="hold"/>
                                            <p:tgtEl>
                                              <p:spTgt spid="17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100" accel="1000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17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2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2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75" grpId="0"/>
        </p:bldLst>
      </p:timing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图片 3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552"/>
          <a:stretch/>
        </p:blipFill>
        <p:spPr>
          <a:xfrm>
            <a:off x="9581707" y="1570009"/>
            <a:ext cx="2638002" cy="5235304"/>
          </a:xfrm>
          <a:prstGeom prst="rect">
            <a:avLst/>
          </a:prstGeom>
        </p:spPr>
      </p:pic>
      <p:pic>
        <p:nvPicPr>
          <p:cNvPr id="30" name="图片 2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38784" y="5278695"/>
            <a:ext cx="1459573" cy="1194196"/>
          </a:xfrm>
          <a:prstGeom prst="rect">
            <a:avLst/>
          </a:prstGeom>
        </p:spPr>
      </p:pic>
      <p:grpSp>
        <p:nvGrpSpPr>
          <p:cNvPr id="31" name="组合 30"/>
          <p:cNvGrpSpPr/>
          <p:nvPr/>
        </p:nvGrpSpPr>
        <p:grpSpPr>
          <a:xfrm>
            <a:off x="-11723" y="5773578"/>
            <a:ext cx="12203723" cy="1123362"/>
            <a:chOff x="-17585" y="5729324"/>
            <a:chExt cx="12203723" cy="1123362"/>
          </a:xfrm>
        </p:grpSpPr>
        <p:pic>
          <p:nvPicPr>
            <p:cNvPr id="32" name="图片 31"/>
            <p:cNvPicPr>
              <a:picLocks noChangeAspect="1"/>
            </p:cNvPicPr>
            <p:nvPr/>
          </p:nvPicPr>
          <p:blipFill rotWithShape="1">
            <a:blip r:embed="rId5"/>
            <a:srcRect l="1990"/>
            <a:stretch/>
          </p:blipFill>
          <p:spPr>
            <a:xfrm>
              <a:off x="-17585" y="5729324"/>
              <a:ext cx="8659753" cy="1123362"/>
            </a:xfrm>
            <a:prstGeom prst="rect">
              <a:avLst/>
            </a:prstGeom>
          </p:spPr>
        </p:pic>
        <p:pic>
          <p:nvPicPr>
            <p:cNvPr id="33" name="图片 32"/>
            <p:cNvPicPr>
              <a:picLocks noChangeAspect="1"/>
            </p:cNvPicPr>
            <p:nvPr/>
          </p:nvPicPr>
          <p:blipFill rotWithShape="1">
            <a:blip r:embed="rId5"/>
            <a:srcRect r="21459"/>
            <a:stretch/>
          </p:blipFill>
          <p:spPr>
            <a:xfrm>
              <a:off x="5398477" y="5729324"/>
              <a:ext cx="6787661" cy="1123362"/>
            </a:xfrm>
            <a:prstGeom prst="rect">
              <a:avLst/>
            </a:prstGeom>
          </p:spPr>
        </p:pic>
      </p:grpSp>
      <p:pic>
        <p:nvPicPr>
          <p:cNvPr id="38" name="图片 3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364" r="68378" b="10021"/>
          <a:stretch/>
        </p:blipFill>
        <p:spPr>
          <a:xfrm>
            <a:off x="480974" y="1098977"/>
            <a:ext cx="1445829" cy="1688125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227" t="62033" r="12160" b="11047"/>
          <a:stretch/>
        </p:blipFill>
        <p:spPr>
          <a:xfrm>
            <a:off x="8464010" y="3317442"/>
            <a:ext cx="1072664" cy="1462568"/>
          </a:xfrm>
          <a:prstGeom prst="rect">
            <a:avLst/>
          </a:prstGeom>
        </p:spPr>
      </p:pic>
      <p:sp>
        <p:nvSpPr>
          <p:cNvPr id="40" name="WordArt 5"/>
          <p:cNvSpPr>
            <a:spLocks noChangeArrowheads="1" noChangeShapeType="1" noTextEdit="1"/>
          </p:cNvSpPr>
          <p:nvPr/>
        </p:nvSpPr>
        <p:spPr bwMode="auto">
          <a:xfrm>
            <a:off x="1067384" y="385109"/>
            <a:ext cx="3886200" cy="3714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206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CÁC ĐỒ VẬT TẠO RA GIÓ </a:t>
            </a:r>
          </a:p>
        </p:txBody>
      </p:sp>
      <p:pic>
        <p:nvPicPr>
          <p:cNvPr id="42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9778" r="89778">
                        <a14:foregroundMark x1="39556" y1="73778" x2="39556" y2="73778"/>
                        <a14:foregroundMark x1="36444" y1="76889" x2="36444" y2="76889"/>
                        <a14:foregroundMark x1="34222" y1="82667" x2="34222" y2="82667"/>
                        <a14:foregroundMark x1="33333" y1="86667" x2="33333" y2="86667"/>
                        <a14:foregroundMark x1="33333" y1="94222" x2="33333" y2="94222"/>
                        <a14:foregroundMark x1="33333" y1="94222" x2="33333" y2="94222"/>
                        <a14:foregroundMark x1="33333" y1="95111" x2="33333" y2="95111"/>
                        <a14:foregroundMark x1="31556" y1="95111" x2="31556" y2="95111"/>
                        <a14:backgroundMark x1="33333" y1="94222" x2="33333" y2="942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596" y="1084421"/>
            <a:ext cx="5130180" cy="36101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3" name="Picture 11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2261" y="717707"/>
            <a:ext cx="4916287" cy="285461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2500" r="100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7572" y="2376428"/>
            <a:ext cx="4807164" cy="4807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4106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25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25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25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125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125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125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4" fill="hold" nodeType="withEffect" p14:presetBounceEnd="67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7000">
                                          <p:cBhvr additive="base">
                                            <p:cTn id="17" dur="125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7000">
                                          <p:cBhvr additive="base">
                                            <p:cTn id="18" dur="125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10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10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25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25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25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125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125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125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25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25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10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10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组合 18"/>
          <p:cNvGrpSpPr/>
          <p:nvPr/>
        </p:nvGrpSpPr>
        <p:grpSpPr>
          <a:xfrm>
            <a:off x="-17585" y="5831952"/>
            <a:ext cx="12203723" cy="1123362"/>
            <a:chOff x="-17585" y="5729324"/>
            <a:chExt cx="12203723" cy="1123362"/>
          </a:xfrm>
        </p:grpSpPr>
        <p:pic>
          <p:nvPicPr>
            <p:cNvPr id="20" name="图片 19"/>
            <p:cNvPicPr>
              <a:picLocks noChangeAspect="1"/>
            </p:cNvPicPr>
            <p:nvPr/>
          </p:nvPicPr>
          <p:blipFill rotWithShape="1">
            <a:blip r:embed="rId3"/>
            <a:srcRect l="1990"/>
            <a:stretch/>
          </p:blipFill>
          <p:spPr>
            <a:xfrm>
              <a:off x="-17585" y="5729324"/>
              <a:ext cx="8659753" cy="1123362"/>
            </a:xfrm>
            <a:prstGeom prst="rect">
              <a:avLst/>
            </a:prstGeom>
          </p:spPr>
        </p:pic>
        <p:pic>
          <p:nvPicPr>
            <p:cNvPr id="21" name="图片 20"/>
            <p:cNvPicPr>
              <a:picLocks noChangeAspect="1"/>
            </p:cNvPicPr>
            <p:nvPr/>
          </p:nvPicPr>
          <p:blipFill rotWithShape="1">
            <a:blip r:embed="rId3"/>
            <a:srcRect r="21459"/>
            <a:stretch/>
          </p:blipFill>
          <p:spPr>
            <a:xfrm>
              <a:off x="5398477" y="5729324"/>
              <a:ext cx="6787661" cy="1123362"/>
            </a:xfrm>
            <a:prstGeom prst="rect">
              <a:avLst/>
            </a:prstGeom>
          </p:spPr>
        </p:pic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644" t="-4245" b="82582"/>
          <a:stretch/>
        </p:blipFill>
        <p:spPr>
          <a:xfrm flipH="1">
            <a:off x="623959" y="3970646"/>
            <a:ext cx="419620" cy="544594"/>
          </a:xfrm>
          <a:prstGeom prst="rect">
            <a:avLst/>
          </a:prstGeom>
        </p:spPr>
      </p:pic>
      <p:pic>
        <p:nvPicPr>
          <p:cNvPr id="25" name="Picture 10" descr="j029215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816" y="758503"/>
            <a:ext cx="5262563" cy="27654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522" y="4012671"/>
            <a:ext cx="5272087" cy="25574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6297" y="4014258"/>
            <a:ext cx="5575300" cy="25654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Picture 1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5179" y="758503"/>
            <a:ext cx="5634037" cy="27987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" name="Text Box 11"/>
          <p:cNvSpPr txBox="1">
            <a:spLocks noChangeArrowheads="1"/>
          </p:cNvSpPr>
          <p:nvPr/>
        </p:nvSpPr>
        <p:spPr bwMode="auto">
          <a:xfrm>
            <a:off x="1629690" y="6394691"/>
            <a:ext cx="3369733" cy="49244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en-US" altLang="en-US" sz="2600" dirty="0" err="1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Làm</a:t>
            </a:r>
            <a:r>
              <a:rPr lang="en-US" altLang="en-US" sz="2600" dirty="0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sạch</a:t>
            </a:r>
            <a:r>
              <a:rPr lang="en-US" altLang="en-US" sz="2600" dirty="0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thóc</a:t>
            </a:r>
            <a:endParaRPr lang="en-US" altLang="en-US" sz="2600" dirty="0">
              <a:solidFill>
                <a:srgbClr val="002060"/>
              </a:solidFill>
              <a:latin typeface="#9Slide03 AmpleSoft Bold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30" name="Text Box 13"/>
          <p:cNvSpPr txBox="1">
            <a:spLocks noChangeArrowheads="1"/>
          </p:cNvSpPr>
          <p:nvPr/>
        </p:nvSpPr>
        <p:spPr bwMode="auto">
          <a:xfrm>
            <a:off x="6282797" y="3454380"/>
            <a:ext cx="56388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en-US" altLang="en-US" sz="2800" dirty="0" err="1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Máy</a:t>
            </a:r>
            <a:r>
              <a:rPr lang="en-US" altLang="en-US" sz="2800" dirty="0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phát</a:t>
            </a:r>
            <a:r>
              <a:rPr lang="en-US" altLang="en-US" sz="2800" dirty="0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điện</a:t>
            </a:r>
            <a:r>
              <a:rPr lang="en-US" altLang="en-US" sz="2800" dirty="0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bằng</a:t>
            </a:r>
            <a:r>
              <a:rPr lang="en-US" altLang="en-US" sz="2800" dirty="0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sức</a:t>
            </a:r>
            <a:r>
              <a:rPr lang="en-US" altLang="en-US" sz="2800" dirty="0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gió</a:t>
            </a:r>
            <a:endParaRPr lang="en-US" altLang="en-US" sz="2800" dirty="0">
              <a:solidFill>
                <a:srgbClr val="002060"/>
              </a:solidFill>
              <a:latin typeface="#9Slide03 AmpleSoft Bold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31" name="TextBox 1"/>
          <p:cNvSpPr txBox="1">
            <a:spLocks noChangeArrowheads="1"/>
          </p:cNvSpPr>
          <p:nvPr/>
        </p:nvSpPr>
        <p:spPr bwMode="auto">
          <a:xfrm>
            <a:off x="2094179" y="3397028"/>
            <a:ext cx="2997199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600" dirty="0" err="1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Thuyền</a:t>
            </a:r>
            <a:r>
              <a:rPr lang="en-US" altLang="en-US" sz="2600" dirty="0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buồm</a:t>
            </a:r>
            <a:endParaRPr lang="en-US" altLang="en-US" sz="2600" dirty="0">
              <a:solidFill>
                <a:srgbClr val="002060"/>
              </a:solidFill>
              <a:latin typeface="#9Slide03 AmpleSoft Bold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32" name="Text Box 12"/>
          <p:cNvSpPr txBox="1">
            <a:spLocks noChangeArrowheads="1"/>
          </p:cNvSpPr>
          <p:nvPr/>
        </p:nvSpPr>
        <p:spPr bwMode="auto">
          <a:xfrm>
            <a:off x="7126339" y="6424823"/>
            <a:ext cx="4073951" cy="49244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2600" dirty="0" err="1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Cối</a:t>
            </a:r>
            <a:r>
              <a:rPr lang="en-US" altLang="en-US" sz="2600" dirty="0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xay</a:t>
            </a:r>
            <a:r>
              <a:rPr lang="en-US" altLang="en-US" sz="2600" dirty="0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002060"/>
                </a:solidFill>
                <a:latin typeface="#9Slide03 AmpleSoft Bold" panose="02000000000000000000" pitchFamily="2" charset="0"/>
                <a:cs typeface="Times New Roman" panose="02020603050405020304" pitchFamily="18" charset="0"/>
              </a:rPr>
              <a:t>gió</a:t>
            </a:r>
            <a:endParaRPr lang="en-US" altLang="en-US" sz="2600" dirty="0">
              <a:solidFill>
                <a:srgbClr val="002060"/>
              </a:solidFill>
              <a:latin typeface="#9Slide03 AmpleSoft Bold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33" name="Rectangle 1"/>
          <p:cNvSpPr>
            <a:spLocks noChangeArrowheads="1"/>
          </p:cNvSpPr>
          <p:nvPr/>
        </p:nvSpPr>
        <p:spPr bwMode="auto">
          <a:xfrm>
            <a:off x="1098073" y="183453"/>
            <a:ext cx="1992212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3000" b="1" dirty="0">
                <a:solidFill>
                  <a:srgbClr val="002060"/>
                </a:solidFill>
                <a:latin typeface="#9Slide03 AmpleSoft Bold" panose="02000000000000000000" pitchFamily="2" charset="0"/>
              </a:rPr>
              <a:t>VẬN DỤNG</a:t>
            </a:r>
          </a:p>
        </p:txBody>
      </p:sp>
    </p:spTree>
    <p:extLst>
      <p:ext uri="{BB962C8B-B14F-4D97-AF65-F5344CB8AC3E}">
        <p14:creationId xmlns:p14="http://schemas.microsoft.com/office/powerpoint/2010/main" val="3909456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4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/>
      <p:bldP spid="31" grpId="0"/>
      <p:bldP spid="3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淘宝网Chenying0907出品 90"/>
          <p:cNvSpPr/>
          <p:nvPr/>
        </p:nvSpPr>
        <p:spPr>
          <a:xfrm>
            <a:off x="-72641" y="2825254"/>
            <a:ext cx="9533164" cy="948268"/>
          </a:xfrm>
          <a:custGeom>
            <a:avLst/>
            <a:gdLst>
              <a:gd name="connsiteX0" fmla="*/ 0 w 2985796"/>
              <a:gd name="connsiteY0" fmla="*/ 339457 h 959424"/>
              <a:gd name="connsiteX1" fmla="*/ 1091682 w 2985796"/>
              <a:gd name="connsiteY1" fmla="*/ 955278 h 959424"/>
              <a:gd name="connsiteX2" fmla="*/ 2444621 w 2985796"/>
              <a:gd name="connsiteY2" fmla="*/ 68870 h 959424"/>
              <a:gd name="connsiteX3" fmla="*/ 2985796 w 2985796"/>
              <a:gd name="connsiteY3" fmla="*/ 124853 h 9594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85796" h="959424">
                <a:moveTo>
                  <a:pt x="0" y="339457"/>
                </a:moveTo>
                <a:cubicBezTo>
                  <a:pt x="342122" y="669916"/>
                  <a:pt x="684245" y="1000376"/>
                  <a:pt x="1091682" y="955278"/>
                </a:cubicBezTo>
                <a:cubicBezTo>
                  <a:pt x="1499119" y="910180"/>
                  <a:pt x="2128935" y="207274"/>
                  <a:pt x="2444621" y="68870"/>
                </a:cubicBezTo>
                <a:cubicBezTo>
                  <a:pt x="2760307" y="-69534"/>
                  <a:pt x="2873051" y="27659"/>
                  <a:pt x="2985796" y="124853"/>
                </a:cubicBezTo>
              </a:path>
            </a:pathLst>
          </a:custGeom>
          <a:noFill/>
          <a:ln w="57150">
            <a:solidFill>
              <a:srgbClr val="AD6C36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6192" y="1849850"/>
            <a:ext cx="3766462" cy="500815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786"/>
          <a:stretch/>
        </p:blipFill>
        <p:spPr>
          <a:xfrm>
            <a:off x="1095698" y="3092282"/>
            <a:ext cx="1463898" cy="1230924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786"/>
          <a:stretch/>
        </p:blipFill>
        <p:spPr>
          <a:xfrm>
            <a:off x="4130916" y="2780851"/>
            <a:ext cx="1463898" cy="1230924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786"/>
          <a:stretch/>
        </p:blipFill>
        <p:spPr>
          <a:xfrm>
            <a:off x="6763154" y="2246917"/>
            <a:ext cx="1463898" cy="1230924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933" t="55136" r="-3389"/>
          <a:stretch/>
        </p:blipFill>
        <p:spPr>
          <a:xfrm>
            <a:off x="3066147" y="1582852"/>
            <a:ext cx="620486" cy="552247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933" t="55136" r="-3389"/>
          <a:stretch/>
        </p:blipFill>
        <p:spPr>
          <a:xfrm flipH="1">
            <a:off x="5361443" y="4323206"/>
            <a:ext cx="620486" cy="552247"/>
          </a:xfrm>
          <a:prstGeom prst="rect">
            <a:avLst/>
          </a:prstGeom>
        </p:spPr>
      </p:pic>
      <p:grpSp>
        <p:nvGrpSpPr>
          <p:cNvPr id="4" name="组合 3"/>
          <p:cNvGrpSpPr/>
          <p:nvPr/>
        </p:nvGrpSpPr>
        <p:grpSpPr>
          <a:xfrm>
            <a:off x="246569" y="4362550"/>
            <a:ext cx="3440064" cy="1726860"/>
            <a:chOff x="754986" y="4535002"/>
            <a:chExt cx="2145322" cy="1726860"/>
          </a:xfrm>
        </p:grpSpPr>
        <p:sp>
          <p:nvSpPr>
            <p:cNvPr id="9" name="原创设计师QQ：178119980 喵小姐"/>
            <p:cNvSpPr/>
            <p:nvPr/>
          </p:nvSpPr>
          <p:spPr>
            <a:xfrm>
              <a:off x="754986" y="5061533"/>
              <a:ext cx="2145322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vi-VN" altLang="zh-CN" sz="3600" b="1" dirty="0">
                  <a:solidFill>
                    <a:schemeClr val="accent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Xem lại bài đã học thật kĩ</a:t>
              </a:r>
              <a:endParaRPr lang="zh-CN" altLang="en-US" sz="36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" name="矩形 1"/>
            <p:cNvSpPr/>
            <p:nvPr/>
          </p:nvSpPr>
          <p:spPr>
            <a:xfrm>
              <a:off x="1722082" y="4535002"/>
              <a:ext cx="211132" cy="52456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vi-VN" altLang="zh-CN" sz="2400" b="1" dirty="0">
                  <a:solidFill>
                    <a:schemeClr val="accent2">
                      <a:lumMod val="50000"/>
                    </a:schemeClr>
                  </a:solidFill>
                  <a:latin typeface="Times New Roman" panose="02020603050405020304" pitchFamily="18" charset="0"/>
                  <a:ea typeface="汉仪帅线体简" panose="00020600040101010101" pitchFamily="18" charset="-122"/>
                  <a:cs typeface="Times New Roman" panose="02020603050405020304" pitchFamily="18" charset="0"/>
                </a:rPr>
                <a:t>1</a:t>
              </a:r>
              <a:endParaRPr lang="en-US" altLang="zh-CN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汉仪帅线体简" panose="00020600040101010101" pitchFamily="18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3376390" y="1047013"/>
            <a:ext cx="3589651" cy="1745094"/>
            <a:chOff x="3790204" y="368022"/>
            <a:chExt cx="2145322" cy="1745094"/>
          </a:xfrm>
        </p:grpSpPr>
        <p:sp>
          <p:nvSpPr>
            <p:cNvPr id="8" name="原创设计师QQ：178119980 喵小姐"/>
            <p:cNvSpPr/>
            <p:nvPr/>
          </p:nvSpPr>
          <p:spPr>
            <a:xfrm>
              <a:off x="3790204" y="912787"/>
              <a:ext cx="2145322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vi-VN" altLang="zh-CN" sz="3600" b="1" dirty="0">
                  <a:solidFill>
                    <a:schemeClr val="accent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Chuẩn bị bài học tiếp theo</a:t>
              </a:r>
              <a:endParaRPr lang="zh-CN" altLang="en-US" sz="36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矩形 12"/>
            <p:cNvSpPr/>
            <p:nvPr/>
          </p:nvSpPr>
          <p:spPr>
            <a:xfrm>
              <a:off x="4801769" y="368022"/>
              <a:ext cx="202334" cy="52456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vi-VN" altLang="zh-CN" sz="2400" b="1" dirty="0">
                  <a:solidFill>
                    <a:schemeClr val="accent2">
                      <a:lumMod val="50000"/>
                    </a:schemeClr>
                  </a:solidFill>
                  <a:latin typeface="Times New Roman" panose="02020603050405020304" pitchFamily="18" charset="0"/>
                  <a:ea typeface="汉仪帅线体简" panose="00020600040101010101" pitchFamily="18" charset="-122"/>
                  <a:cs typeface="Times New Roman" panose="02020603050405020304" pitchFamily="18" charset="0"/>
                </a:rPr>
                <a:t>2</a:t>
              </a:r>
              <a:endParaRPr lang="en-US" altLang="zh-CN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汉仪帅线体简" panose="00020600040101010101" pitchFamily="18" charset="-122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35250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5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1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25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0"/>
                            </p:stCondLst>
                            <p:childTnLst>
                              <p:par>
                                <p:cTn id="2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1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250"/>
                            </p:stCondLst>
                            <p:childTnLst>
                              <p:par>
                                <p:cTn id="30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25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3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500"/>
                            </p:stCondLst>
                            <p:childTnLst>
                              <p:par>
                                <p:cTn id="3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1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875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38102" y="1272684"/>
            <a:ext cx="2248412" cy="5131969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83" t="22962" r="50390" b="21927"/>
          <a:stretch/>
        </p:blipFill>
        <p:spPr>
          <a:xfrm>
            <a:off x="2927989" y="3145534"/>
            <a:ext cx="2304288" cy="2985381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06" t="22962" r="30485" b="21927"/>
          <a:stretch/>
        </p:blipFill>
        <p:spPr>
          <a:xfrm>
            <a:off x="5061579" y="3160076"/>
            <a:ext cx="1975104" cy="298538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62" t="22962" b="21927"/>
          <a:stretch/>
        </p:blipFill>
        <p:spPr>
          <a:xfrm>
            <a:off x="7132320" y="3145535"/>
            <a:ext cx="2960156" cy="2985381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7286" y="2541604"/>
            <a:ext cx="2273818" cy="3671136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-91440" y="4352544"/>
            <a:ext cx="12283440" cy="2505456"/>
            <a:chOff x="-91440" y="4352544"/>
            <a:chExt cx="12283440" cy="2505456"/>
          </a:xfrm>
        </p:grpSpPr>
        <p:pic>
          <p:nvPicPr>
            <p:cNvPr id="5" name="图片 4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5600" r="48883"/>
            <a:stretch/>
          </p:blipFill>
          <p:spPr>
            <a:xfrm flipH="1">
              <a:off x="-91440" y="4352544"/>
              <a:ext cx="4185322" cy="2505456"/>
            </a:xfrm>
            <a:prstGeom prst="rect">
              <a:avLst/>
            </a:prstGeom>
          </p:spPr>
        </p:pic>
        <p:pic>
          <p:nvPicPr>
            <p:cNvPr id="8" name="图片 7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9968"/>
            <a:stretch/>
          </p:blipFill>
          <p:spPr>
            <a:xfrm>
              <a:off x="4004236" y="4553712"/>
              <a:ext cx="8187764" cy="2304288"/>
            </a:xfrm>
            <a:prstGeom prst="rect">
              <a:avLst/>
            </a:prstGeom>
          </p:spPr>
        </p:pic>
      </p:grpSp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579" r="44063" b="10955"/>
          <a:stretch/>
        </p:blipFill>
        <p:spPr>
          <a:xfrm>
            <a:off x="2409115" y="435164"/>
            <a:ext cx="2557578" cy="3255264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065" t="65100" r="9338" b="10955"/>
          <a:stretch/>
        </p:blipFill>
        <p:spPr>
          <a:xfrm>
            <a:off x="9212603" y="1385594"/>
            <a:ext cx="1536192" cy="1642172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47041" flipH="1">
            <a:off x="9774427" y="29334"/>
            <a:ext cx="2731607" cy="896634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93582" flipH="1">
            <a:off x="9138654" y="-239109"/>
            <a:ext cx="3241356" cy="1057285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85934">
            <a:off x="49498" y="319415"/>
            <a:ext cx="2032463" cy="724065"/>
          </a:xfrm>
          <a:prstGeom prst="rect">
            <a:avLst/>
          </a:prstGeom>
        </p:spPr>
      </p:pic>
      <p:sp>
        <p:nvSpPr>
          <p:cNvPr id="14" name="矩形 13"/>
          <p:cNvSpPr/>
          <p:nvPr/>
        </p:nvSpPr>
        <p:spPr>
          <a:xfrm>
            <a:off x="3264555" y="962992"/>
            <a:ext cx="5569152" cy="21236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/>
            <a:r>
              <a:rPr lang="vi-VN" altLang="zh-CN" sz="6600" b="1" dirty="0">
                <a:solidFill>
                  <a:schemeClr val="accent5">
                    <a:lumMod val="50000"/>
                  </a:schemeClr>
                </a:solidFill>
                <a:latin typeface="#9Slide03 AmpleSoft Bold" panose="02000000000000000000" pitchFamily="2" charset="0"/>
                <a:ea typeface="汉仪喵小姐简" panose="02010509060101010101" pitchFamily="49" charset="-122"/>
              </a:rPr>
              <a:t>TẠM BIỆT </a:t>
            </a:r>
          </a:p>
          <a:p>
            <a:pPr algn="ctr" fontAlgn="base"/>
            <a:r>
              <a:rPr lang="vi-VN" altLang="zh-CN" sz="6600" b="1" dirty="0">
                <a:solidFill>
                  <a:schemeClr val="accent5">
                    <a:lumMod val="50000"/>
                  </a:schemeClr>
                </a:solidFill>
                <a:latin typeface="#9Slide03 AmpleSoft Bold" panose="02000000000000000000" pitchFamily="2" charset="0"/>
                <a:ea typeface="汉仪喵小姐简" panose="02010509060101010101" pitchFamily="49" charset="-122"/>
              </a:rPr>
              <a:t>CÁC BẠN NHỎ!</a:t>
            </a:r>
            <a:endParaRPr lang="zh-CN" altLang="en-US" sz="6600" b="1" i="0" dirty="0">
              <a:solidFill>
                <a:schemeClr val="accent5">
                  <a:lumMod val="50000"/>
                </a:schemeClr>
              </a:solidFill>
              <a:effectLst/>
              <a:latin typeface="#9Slide03 AmpleSoft Bold" panose="02000000000000000000" pitchFamily="2" charset="0"/>
              <a:ea typeface="汉仪喵小姐简" panose="020105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97869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250"/>
                            </p:stCondLst>
                            <p:childTnLst>
                              <p:par>
                                <p:cTn id="11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7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7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9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7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9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37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9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250"/>
                            </p:stCondLst>
                            <p:childTnLst>
                              <p:par>
                                <p:cTn id="42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250"/>
                            </p:stCondLst>
                            <p:childTnLst>
                              <p:par>
                                <p:cTn id="46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25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250"/>
                            </p:stCondLst>
                            <p:childTnLst>
                              <p:par>
                                <p:cTn id="5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-175847" y="4352544"/>
            <a:ext cx="12367847" cy="2505456"/>
            <a:chOff x="-175847" y="4352544"/>
            <a:chExt cx="12367847" cy="2505456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5600" r="48883"/>
            <a:stretch/>
          </p:blipFill>
          <p:spPr>
            <a:xfrm flipH="1">
              <a:off x="-175847" y="4352544"/>
              <a:ext cx="4185322" cy="2505456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9968"/>
            <a:stretch/>
          </p:blipFill>
          <p:spPr>
            <a:xfrm>
              <a:off x="4004236" y="4553712"/>
              <a:ext cx="8187764" cy="2304288"/>
            </a:xfrm>
            <a:prstGeom prst="rect">
              <a:avLst/>
            </a:prstGeom>
          </p:spPr>
        </p:pic>
      </p:grpSp>
      <p:grpSp>
        <p:nvGrpSpPr>
          <p:cNvPr id="11" name="Group 10"/>
          <p:cNvGrpSpPr/>
          <p:nvPr/>
        </p:nvGrpSpPr>
        <p:grpSpPr>
          <a:xfrm>
            <a:off x="1007534" y="486955"/>
            <a:ext cx="10193866" cy="5465112"/>
            <a:chOff x="1393903" y="168686"/>
            <a:chExt cx="9313121" cy="5340013"/>
          </a:xfrm>
        </p:grpSpPr>
        <p:sp>
          <p:nvSpPr>
            <p:cNvPr id="12" name="Rounded Rectangle 11"/>
            <p:cNvSpPr/>
            <p:nvPr/>
          </p:nvSpPr>
          <p:spPr>
            <a:xfrm>
              <a:off x="1393903" y="669071"/>
              <a:ext cx="8798312" cy="4839628"/>
            </a:xfrm>
            <a:prstGeom prst="roundRect">
              <a:avLst/>
            </a:prstGeom>
            <a:solidFill>
              <a:srgbClr val="BDE6FF"/>
            </a:solidFill>
            <a:ln w="19050"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+mn-ea"/>
                <a:cs typeface="+mn-cs"/>
              </a:endParaRPr>
            </a:p>
          </p:txBody>
        </p:sp>
        <p:sp>
          <p:nvSpPr>
            <p:cNvPr id="13" name="Rounded Rectangle 12"/>
            <p:cNvSpPr/>
            <p:nvPr/>
          </p:nvSpPr>
          <p:spPr>
            <a:xfrm>
              <a:off x="1616927" y="936699"/>
              <a:ext cx="8346469" cy="4337826"/>
            </a:xfrm>
            <a:prstGeom prst="roundRect">
              <a:avLst/>
            </a:prstGeom>
            <a:solidFill>
              <a:schemeClr val="bg1"/>
            </a:solidFill>
            <a:ln w="19050"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+mn-ea"/>
                <a:cs typeface="+mn-cs"/>
              </a:endParaRPr>
            </a:p>
          </p:txBody>
        </p:sp>
        <p:sp>
          <p:nvSpPr>
            <p:cNvPr id="14" name="五角星 22"/>
            <p:cNvSpPr/>
            <p:nvPr/>
          </p:nvSpPr>
          <p:spPr>
            <a:xfrm rot="645635">
              <a:off x="9828910" y="168686"/>
              <a:ext cx="878114" cy="878114"/>
            </a:xfrm>
            <a:prstGeom prst="star5">
              <a:avLst>
                <a:gd name="adj" fmla="val 30128"/>
                <a:gd name="hf" fmla="val 105146"/>
                <a:gd name="vf" fmla="val 110557"/>
              </a:avLst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  <a:sym typeface="印品黑体" panose="00000500000000000000" pitchFamily="2" charset="-122"/>
              </a:endParaRPr>
            </a:p>
          </p:txBody>
        </p:sp>
      </p:grpSp>
      <p:pic>
        <p:nvPicPr>
          <p:cNvPr id="2" name="Nhạc Thiếu Nhi - Chong Chóng Tre - Trình bày- bé Minh Vy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8509" end="237120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509761" y="1540952"/>
            <a:ext cx="8807257" cy="4064320"/>
          </a:xfrm>
          <a:prstGeom prst="roundRect">
            <a:avLst>
              <a:gd name="adj" fmla="val 5439"/>
            </a:avLst>
          </a:prstGeom>
          <a:ln>
            <a:noFill/>
          </a:ln>
          <a:effectLst>
            <a:innerShdw blurRad="114300" dist="50800">
              <a:srgbClr val="000000">
                <a:alpha val="0"/>
              </a:srgbClr>
            </a:innerShdw>
          </a:effectLst>
        </p:spPr>
      </p:pic>
      <p:pic>
        <p:nvPicPr>
          <p:cNvPr id="15" name="图片 19">
            <a:extLst>
              <a:ext uri="{FF2B5EF4-FFF2-40B4-BE49-F238E27FC236}">
                <a16:creationId xmlns:a16="http://schemas.microsoft.com/office/drawing/2014/main" id="{21F0A421-6A89-4350-B804-6EF186E1DD4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3820" y="3492683"/>
            <a:ext cx="3386667" cy="3386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0019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2219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4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9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716834"/>
            <a:ext cx="2292096" cy="212479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9513" y="5025008"/>
            <a:ext cx="5364480" cy="1129364"/>
          </a:xfrm>
          <a:prstGeom prst="rect">
            <a:avLst/>
          </a:prstGeom>
        </p:spPr>
      </p:pic>
      <p:grpSp>
        <p:nvGrpSpPr>
          <p:cNvPr id="9" name="组合 8"/>
          <p:cNvGrpSpPr/>
          <p:nvPr/>
        </p:nvGrpSpPr>
        <p:grpSpPr>
          <a:xfrm>
            <a:off x="1631991" y="5087828"/>
            <a:ext cx="1718993" cy="1313980"/>
            <a:chOff x="1631991" y="5087828"/>
            <a:chExt cx="1718993" cy="1313980"/>
          </a:xfrm>
        </p:grpSpPr>
        <p:pic>
          <p:nvPicPr>
            <p:cNvPr id="76" name="图片 75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757" b="14339"/>
            <a:stretch/>
          </p:blipFill>
          <p:spPr>
            <a:xfrm>
              <a:off x="1631991" y="5087828"/>
              <a:ext cx="1445624" cy="1313980"/>
            </a:xfrm>
            <a:prstGeom prst="rect">
              <a:avLst/>
            </a:prstGeom>
          </p:spPr>
        </p:pic>
        <p:pic>
          <p:nvPicPr>
            <p:cNvPr id="77" name="图片 76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757" b="14339"/>
            <a:stretch/>
          </p:blipFill>
          <p:spPr>
            <a:xfrm>
              <a:off x="2292096" y="5439346"/>
              <a:ext cx="1058888" cy="962462"/>
            </a:xfrm>
            <a:prstGeom prst="rect">
              <a:avLst/>
            </a:prstGeom>
          </p:spPr>
        </p:pic>
      </p:grpSp>
      <p:pic>
        <p:nvPicPr>
          <p:cNvPr id="82" name="图片 8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47041" flipH="1">
            <a:off x="9774427" y="29334"/>
            <a:ext cx="2731607" cy="896634"/>
          </a:xfrm>
          <a:prstGeom prst="rect">
            <a:avLst/>
          </a:prstGeom>
        </p:spPr>
      </p:pic>
      <p:pic>
        <p:nvPicPr>
          <p:cNvPr id="83" name="图片 8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93582" flipH="1">
            <a:off x="9138997" y="-241720"/>
            <a:ext cx="3221032" cy="1057285"/>
          </a:xfrm>
          <a:prstGeom prst="rect">
            <a:avLst/>
          </a:prstGeom>
        </p:spPr>
      </p:pic>
      <p:grpSp>
        <p:nvGrpSpPr>
          <p:cNvPr id="84" name="组合 83"/>
          <p:cNvGrpSpPr/>
          <p:nvPr/>
        </p:nvGrpSpPr>
        <p:grpSpPr>
          <a:xfrm>
            <a:off x="-17585" y="5729324"/>
            <a:ext cx="12203723" cy="1123362"/>
            <a:chOff x="-17585" y="5729324"/>
            <a:chExt cx="12203723" cy="1123362"/>
          </a:xfrm>
        </p:grpSpPr>
        <p:pic>
          <p:nvPicPr>
            <p:cNvPr id="85" name="图片 84"/>
            <p:cNvPicPr>
              <a:picLocks noChangeAspect="1"/>
            </p:cNvPicPr>
            <p:nvPr/>
          </p:nvPicPr>
          <p:blipFill rotWithShape="1">
            <a:blip r:embed="rId8"/>
            <a:srcRect l="1990"/>
            <a:stretch/>
          </p:blipFill>
          <p:spPr>
            <a:xfrm>
              <a:off x="-17585" y="5729324"/>
              <a:ext cx="8659753" cy="1123362"/>
            </a:xfrm>
            <a:prstGeom prst="rect">
              <a:avLst/>
            </a:prstGeom>
          </p:spPr>
        </p:pic>
        <p:pic>
          <p:nvPicPr>
            <p:cNvPr id="86" name="图片 85"/>
            <p:cNvPicPr>
              <a:picLocks noChangeAspect="1"/>
            </p:cNvPicPr>
            <p:nvPr/>
          </p:nvPicPr>
          <p:blipFill rotWithShape="1">
            <a:blip r:embed="rId8"/>
            <a:srcRect r="21459"/>
            <a:stretch/>
          </p:blipFill>
          <p:spPr>
            <a:xfrm>
              <a:off x="5398477" y="5729324"/>
              <a:ext cx="6787661" cy="1123362"/>
            </a:xfrm>
            <a:prstGeom prst="rect">
              <a:avLst/>
            </a:prstGeom>
          </p:spPr>
        </p:pic>
      </p:grpSp>
      <p:sp>
        <p:nvSpPr>
          <p:cNvPr id="25" name="Rectangle 24"/>
          <p:cNvSpPr/>
          <p:nvPr/>
        </p:nvSpPr>
        <p:spPr>
          <a:xfrm>
            <a:off x="0" y="2489816"/>
            <a:ext cx="914117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vi-VN" altLang="en-US" sz="7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UTM Avo" panose="02040603050506020204" pitchFamily="18" charset="0"/>
              </a:rPr>
              <a:t>VÌ SAO CHONG CHÓNG LẠI QUAY?</a:t>
            </a:r>
            <a:endParaRPr lang="en-US" altLang="en-US" sz="72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206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UTM Avo" panose="02040603050506020204" pitchFamily="18" charset="0"/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9711" y="2723739"/>
            <a:ext cx="3392289" cy="4207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59341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3.7037E-6 L -0.25 3.7037E-6 " pathEditMode="relative" rAng="0" ptsTypes="AA">
                                      <p:cBhvr>
                                        <p:cTn id="20" dur="4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11"/>
          <p:cNvGrpSpPr/>
          <p:nvPr/>
        </p:nvGrpSpPr>
        <p:grpSpPr>
          <a:xfrm>
            <a:off x="1" y="4367581"/>
            <a:ext cx="12192000" cy="2505456"/>
            <a:chOff x="-175847" y="4352544"/>
            <a:chExt cx="12367847" cy="2505456"/>
          </a:xfrm>
        </p:grpSpPr>
        <p:pic>
          <p:nvPicPr>
            <p:cNvPr id="13" name="图片 12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5600" r="48883"/>
            <a:stretch/>
          </p:blipFill>
          <p:spPr>
            <a:xfrm flipH="1">
              <a:off x="-175847" y="4352544"/>
              <a:ext cx="4185322" cy="2505456"/>
            </a:xfrm>
            <a:prstGeom prst="rect">
              <a:avLst/>
            </a:prstGeom>
          </p:spPr>
        </p:pic>
        <p:pic>
          <p:nvPicPr>
            <p:cNvPr id="14" name="图片 13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9968"/>
            <a:stretch/>
          </p:blipFill>
          <p:spPr>
            <a:xfrm>
              <a:off x="4004236" y="4553712"/>
              <a:ext cx="8187764" cy="2304288"/>
            </a:xfrm>
            <a:prstGeom prst="rect">
              <a:avLst/>
            </a:prstGeom>
          </p:spPr>
        </p:pic>
      </p:grpSp>
      <p:pic>
        <p:nvPicPr>
          <p:cNvPr id="15" name="图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889" y="0"/>
            <a:ext cx="8438222" cy="4748122"/>
          </a:xfrm>
          <a:prstGeom prst="rect">
            <a:avLst/>
          </a:prstGeom>
        </p:spPr>
      </p:pic>
      <p:pic>
        <p:nvPicPr>
          <p:cNvPr id="16" name="图片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5980" y="726948"/>
            <a:ext cx="5740040" cy="2002619"/>
          </a:xfrm>
          <a:prstGeom prst="rect">
            <a:avLst/>
          </a:prstGeom>
        </p:spPr>
      </p:pic>
      <p:grpSp>
        <p:nvGrpSpPr>
          <p:cNvPr id="17" name="Group 16"/>
          <p:cNvGrpSpPr/>
          <p:nvPr/>
        </p:nvGrpSpPr>
        <p:grpSpPr>
          <a:xfrm>
            <a:off x="2062908" y="3138652"/>
            <a:ext cx="7999141" cy="819843"/>
            <a:chOff x="2176147" y="2783679"/>
            <a:chExt cx="7999141" cy="819843"/>
          </a:xfrm>
        </p:grpSpPr>
        <p:sp>
          <p:nvSpPr>
            <p:cNvPr id="18" name="文本框 9"/>
            <p:cNvSpPr txBox="1"/>
            <p:nvPr/>
          </p:nvSpPr>
          <p:spPr>
            <a:xfrm>
              <a:off x="2176147" y="2834081"/>
              <a:ext cx="7979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altLang="en-US" sz="4400" dirty="0">
                  <a:solidFill>
                    <a:schemeClr val="accent2">
                      <a:lumMod val="50000"/>
                    </a:schemeClr>
                  </a:solidFill>
                  <a:latin typeface="UTM American Sans" panose="02040603050506020204" pitchFamily="18" charset="0"/>
                  <a:cs typeface="Arial" panose="020B0604020202020204" pitchFamily="34" charset="0"/>
                </a:rPr>
                <a:t>Gió thổi làm chong chóng quay.</a:t>
              </a:r>
              <a:endParaRPr lang="zh-CN" altLang="en-US" sz="4400" dirty="0">
                <a:solidFill>
                  <a:schemeClr val="accent2">
                    <a:lumMod val="50000"/>
                  </a:schemeClr>
                </a:solidFill>
                <a:latin typeface="UTM American Sans" panose="02040603050506020204" pitchFamily="18" charset="0"/>
                <a:ea typeface="微软雅黑 Light" panose="020B0502040204020203" pitchFamily="34" charset="-122"/>
              </a:endParaRPr>
            </a:p>
          </p:txBody>
        </p:sp>
        <p:sp>
          <p:nvSpPr>
            <p:cNvPr id="19" name="文本框 9"/>
            <p:cNvSpPr txBox="1"/>
            <p:nvPr/>
          </p:nvSpPr>
          <p:spPr>
            <a:xfrm>
              <a:off x="2195940" y="2783679"/>
              <a:ext cx="7979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altLang="zh-CN" sz="4400" dirty="0">
                  <a:solidFill>
                    <a:srgbClr val="FFC000"/>
                  </a:solidFill>
                  <a:latin typeface="UTM American Sans" panose="02040603050506020204" pitchFamily="18" charset="0"/>
                  <a:ea typeface="微软雅黑 Light" panose="020B0502040204020203" pitchFamily="34" charset="-122"/>
                </a:rPr>
                <a:t>Gió thổi làm chong chóng quay.</a:t>
              </a:r>
              <a:endParaRPr lang="zh-CN" altLang="en-US" sz="4400" dirty="0">
                <a:solidFill>
                  <a:srgbClr val="FFC000"/>
                </a:solidFill>
                <a:latin typeface="UTM American Sans" panose="02040603050506020204" pitchFamily="18" charset="0"/>
                <a:ea typeface="微软雅黑 Light" panose="020B0502040204020203" pitchFamily="34" charset="-122"/>
              </a:endParaRPr>
            </a:p>
          </p:txBody>
        </p:sp>
      </p:grpSp>
      <p:pic>
        <p:nvPicPr>
          <p:cNvPr id="1026" name="Picture 2" descr="Véc tơ đồ họa chong chóng hình Ảnh minh Họa - nghệ thuật png tải về - Miễn  phí trong suốt Hoa png Tải về.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9000" l="10000" r="90000">
                        <a14:foregroundMark x1="49889" y1="30222" x2="49889" y2="30222"/>
                        <a14:foregroundMark x1="56222" y1="25778" x2="56222" y2="25778"/>
                        <a14:foregroundMark x1="52333" y1="27333" x2="52333" y2="27333"/>
                        <a14:foregroundMark x1="48111" y1="33889" x2="48111" y2="33889"/>
                        <a14:foregroundMark x1="53111" y1="32333" x2="53111" y2="32333"/>
                        <a14:foregroundMark x1="53556" y1="30222" x2="53556" y2="30222"/>
                        <a14:foregroundMark x1="47000" y1="29556" x2="47000" y2="29556"/>
                        <a14:foregroundMark x1="51667" y1="33889" x2="51667" y2="33889"/>
                        <a14:foregroundMark x1="46556" y1="32333" x2="46556" y2="32333"/>
                        <a14:foregroundMark x1="49444" y1="35000" x2="49444" y2="35000"/>
                        <a14:foregroundMark x1="54444" y1="28667" x2="54444" y2="28667"/>
                        <a14:foregroundMark x1="54444" y1="31556" x2="54444" y2="31556"/>
                        <a14:foregroundMark x1="54444" y1="31556" x2="54444" y2="32778"/>
                        <a14:foregroundMark x1="53111" y1="34111" x2="53111" y2="34111"/>
                        <a14:foregroundMark x1="53111" y1="34111" x2="53000" y2="341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0533" y="4304766"/>
            <a:ext cx="2553234" cy="2601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Véc tơ đồ họa chong chóng hình Ảnh minh Họa - nghệ thuật png tải về - Miễn  phí trong suốt Hoa png Tải về.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9000" l="10000" r="90000">
                        <a14:foregroundMark x1="49889" y1="30222" x2="49889" y2="30222"/>
                        <a14:foregroundMark x1="56222" y1="25778" x2="56222" y2="25778"/>
                        <a14:foregroundMark x1="52333" y1="27333" x2="52333" y2="27333"/>
                        <a14:foregroundMark x1="48111" y1="33889" x2="48111" y2="33889"/>
                        <a14:foregroundMark x1="53111" y1="32333" x2="53111" y2="32333"/>
                        <a14:foregroundMark x1="53556" y1="30222" x2="53556" y2="30222"/>
                        <a14:foregroundMark x1="47000" y1="29556" x2="47000" y2="29556"/>
                        <a14:foregroundMark x1="51667" y1="33889" x2="51667" y2="33889"/>
                        <a14:foregroundMark x1="46556" y1="32333" x2="46556" y2="32333"/>
                        <a14:foregroundMark x1="49444" y1="35000" x2="49444" y2="35000"/>
                        <a14:foregroundMark x1="54444" y1="28667" x2="54444" y2="28667"/>
                        <a14:foregroundMark x1="54444" y1="31556" x2="54444" y2="31556"/>
                        <a14:foregroundMark x1="54444" y1="31556" x2="54444" y2="32778"/>
                        <a14:foregroundMark x1="53111" y1="34111" x2="53111" y2="34111"/>
                        <a14:foregroundMark x1="53111" y1="34111" x2="53000" y2="341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2617" y="4334983"/>
            <a:ext cx="2553234" cy="2553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Véc tơ đồ họa chong chóng hình Ảnh minh Họa - nghệ thuật png tải về - Miễn  phí trong suốt Hoa png Tải về.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9000" l="10000" r="90000">
                        <a14:foregroundMark x1="49889" y1="30222" x2="49889" y2="30222"/>
                        <a14:foregroundMark x1="56222" y1="25778" x2="56222" y2="25778"/>
                        <a14:foregroundMark x1="52333" y1="27333" x2="52333" y2="27333"/>
                        <a14:foregroundMark x1="48111" y1="33889" x2="48111" y2="33889"/>
                        <a14:foregroundMark x1="53111" y1="32333" x2="53111" y2="32333"/>
                        <a14:foregroundMark x1="53556" y1="30222" x2="53556" y2="30222"/>
                        <a14:foregroundMark x1="47000" y1="29556" x2="47000" y2="29556"/>
                        <a14:foregroundMark x1="51667" y1="33889" x2="51667" y2="33889"/>
                        <a14:foregroundMark x1="46556" y1="32333" x2="46556" y2="32333"/>
                        <a14:foregroundMark x1="49444" y1="35000" x2="49444" y2="35000"/>
                        <a14:foregroundMark x1="54444" y1="28667" x2="54444" y2="28667"/>
                        <a14:foregroundMark x1="54444" y1="31556" x2="54444" y2="31556"/>
                        <a14:foregroundMark x1="54444" y1="31556" x2="54444" y2="32778"/>
                        <a14:foregroundMark x1="53111" y1="34111" x2="53111" y2="34111"/>
                        <a14:foregroundMark x1="53111" y1="34111" x2="53000" y2="341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4355" y="4304766"/>
            <a:ext cx="2553234" cy="2553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Véc tơ đồ họa chong chóng hình Ảnh minh Họa - nghệ thuật png tải về - Miễn  phí trong suốt Hoa png Tải về.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9000" l="10000" r="90000">
                        <a14:foregroundMark x1="49889" y1="30222" x2="49889" y2="30222"/>
                        <a14:foregroundMark x1="56222" y1="25778" x2="56222" y2="25778"/>
                        <a14:foregroundMark x1="52333" y1="27333" x2="52333" y2="27333"/>
                        <a14:foregroundMark x1="48111" y1="33889" x2="48111" y2="33889"/>
                        <a14:foregroundMark x1="53111" y1="32333" x2="53111" y2="32333"/>
                        <a14:foregroundMark x1="53556" y1="30222" x2="53556" y2="30222"/>
                        <a14:foregroundMark x1="47000" y1="29556" x2="47000" y2="29556"/>
                        <a14:foregroundMark x1="51667" y1="33889" x2="51667" y2="33889"/>
                        <a14:foregroundMark x1="46556" y1="32333" x2="46556" y2="32333"/>
                        <a14:foregroundMark x1="49444" y1="35000" x2="49444" y2="35000"/>
                        <a14:foregroundMark x1="54444" y1="28667" x2="54444" y2="28667"/>
                        <a14:foregroundMark x1="54444" y1="31556" x2="54444" y2="31556"/>
                        <a14:foregroundMark x1="54444" y1="31556" x2="54444" y2="32778"/>
                        <a14:foregroundMark x1="53111" y1="34111" x2="53111" y2="34111"/>
                        <a14:foregroundMark x1="53111" y1="34111" x2="53000" y2="341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5244" y="4352544"/>
            <a:ext cx="2553234" cy="2553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Véc tơ đồ họa chong chóng hình Ảnh minh Họa - nghệ thuật png tải về - Miễn  phí trong suốt Hoa png Tải về.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9000" l="10000" r="90000">
                        <a14:foregroundMark x1="49889" y1="30222" x2="49889" y2="30222"/>
                        <a14:foregroundMark x1="56222" y1="25778" x2="56222" y2="25778"/>
                        <a14:foregroundMark x1="52333" y1="27333" x2="52333" y2="27333"/>
                        <a14:foregroundMark x1="48111" y1="33889" x2="48111" y2="33889"/>
                        <a14:foregroundMark x1="53111" y1="32333" x2="53111" y2="32333"/>
                        <a14:foregroundMark x1="53556" y1="30222" x2="53556" y2="30222"/>
                        <a14:foregroundMark x1="47000" y1="29556" x2="47000" y2="29556"/>
                        <a14:foregroundMark x1="51667" y1="33889" x2="51667" y2="33889"/>
                        <a14:foregroundMark x1="46556" y1="32333" x2="46556" y2="32333"/>
                        <a14:foregroundMark x1="49444" y1="35000" x2="49444" y2="35000"/>
                        <a14:foregroundMark x1="54444" y1="28667" x2="54444" y2="28667"/>
                        <a14:foregroundMark x1="54444" y1="31556" x2="54444" y2="31556"/>
                        <a14:foregroundMark x1="54444" y1="31556" x2="54444" y2="32778"/>
                        <a14:foregroundMark x1="53111" y1="34111" x2="53111" y2="34111"/>
                        <a14:foregroundMark x1="53111" y1="34111" x2="53000" y2="341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1598" y="4352544"/>
            <a:ext cx="2553234" cy="2553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Véc tơ đồ họa chong chóng hình Ảnh minh Họa - nghệ thuật png tải về - Miễn  phí trong suốt Hoa png Tải về.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9000" l="10000" r="90000">
                        <a14:foregroundMark x1="49889" y1="30222" x2="49889" y2="30222"/>
                        <a14:foregroundMark x1="56222" y1="25778" x2="56222" y2="25778"/>
                        <a14:foregroundMark x1="52333" y1="27333" x2="52333" y2="27333"/>
                        <a14:foregroundMark x1="48111" y1="33889" x2="48111" y2="33889"/>
                        <a14:foregroundMark x1="53111" y1="32333" x2="53111" y2="32333"/>
                        <a14:foregroundMark x1="53556" y1="30222" x2="53556" y2="30222"/>
                        <a14:foregroundMark x1="47000" y1="29556" x2="47000" y2="29556"/>
                        <a14:foregroundMark x1="51667" y1="33889" x2="51667" y2="33889"/>
                        <a14:foregroundMark x1="46556" y1="32333" x2="46556" y2="32333"/>
                        <a14:foregroundMark x1="49444" y1="35000" x2="49444" y2="35000"/>
                        <a14:foregroundMark x1="54444" y1="28667" x2="54444" y2="28667"/>
                        <a14:foregroundMark x1="54444" y1="31556" x2="54444" y2="31556"/>
                        <a14:foregroundMark x1="54444" y1="31556" x2="54444" y2="32778"/>
                        <a14:foregroundMark x1="53111" y1="34111" x2="53111" y2="34111"/>
                        <a14:foregroundMark x1="53111" y1="34111" x2="53000" y2="341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5646" y="4334983"/>
            <a:ext cx="2553234" cy="2553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Véc tơ đồ họa chong chóng hình Ảnh minh Họa - nghệ thuật png tải về - Miễn  phí trong suốt Hoa png Tải về.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9000" l="10000" r="90000">
                        <a14:foregroundMark x1="49889" y1="30222" x2="49889" y2="30222"/>
                        <a14:foregroundMark x1="56222" y1="25778" x2="56222" y2="25778"/>
                        <a14:foregroundMark x1="52333" y1="27333" x2="52333" y2="27333"/>
                        <a14:foregroundMark x1="48111" y1="33889" x2="48111" y2="33889"/>
                        <a14:foregroundMark x1="53111" y1="32333" x2="53111" y2="32333"/>
                        <a14:foregroundMark x1="53556" y1="30222" x2="53556" y2="30222"/>
                        <a14:foregroundMark x1="47000" y1="29556" x2="47000" y2="29556"/>
                        <a14:foregroundMark x1="51667" y1="33889" x2="51667" y2="33889"/>
                        <a14:foregroundMark x1="46556" y1="32333" x2="46556" y2="32333"/>
                        <a14:foregroundMark x1="49444" y1="35000" x2="49444" y2="35000"/>
                        <a14:foregroundMark x1="54444" y1="28667" x2="54444" y2="28667"/>
                        <a14:foregroundMark x1="54444" y1="31556" x2="54444" y2="31556"/>
                        <a14:foregroundMark x1="54444" y1="31556" x2="54444" y2="32778"/>
                        <a14:foregroundMark x1="53111" y1="34111" x2="53111" y2="34111"/>
                        <a14:foregroundMark x1="53111" y1="34111" x2="53000" y2="341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4528" y="4352544"/>
            <a:ext cx="2553234" cy="2553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E26ED3DE-6E54-4EA9-A8DC-AB710A475061}"/>
              </a:ext>
            </a:extLst>
          </p:cNvPr>
          <p:cNvGrpSpPr/>
          <p:nvPr/>
        </p:nvGrpSpPr>
        <p:grpSpPr>
          <a:xfrm>
            <a:off x="2082701" y="3091372"/>
            <a:ext cx="7999141" cy="819843"/>
            <a:chOff x="2176147" y="2783679"/>
            <a:chExt cx="7999141" cy="819843"/>
          </a:xfrm>
        </p:grpSpPr>
        <p:sp>
          <p:nvSpPr>
            <p:cNvPr id="27" name="文本框 9">
              <a:extLst>
                <a:ext uri="{FF2B5EF4-FFF2-40B4-BE49-F238E27FC236}">
                  <a16:creationId xmlns:a16="http://schemas.microsoft.com/office/drawing/2014/main" id="{F6CE257E-BA82-4502-8A86-B3E4CB505F2C}"/>
                </a:ext>
              </a:extLst>
            </p:cNvPr>
            <p:cNvSpPr txBox="1"/>
            <p:nvPr/>
          </p:nvSpPr>
          <p:spPr>
            <a:xfrm>
              <a:off x="2176147" y="2834081"/>
              <a:ext cx="7979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altLang="en-US" sz="4400" dirty="0">
                  <a:solidFill>
                    <a:schemeClr val="accent2">
                      <a:lumMod val="50000"/>
                    </a:schemeClr>
                  </a:solidFill>
                  <a:latin typeface="UTM American Sans" panose="02040603050506020204" pitchFamily="18" charset="0"/>
                  <a:cs typeface="Arial" panose="020B0604020202020204" pitchFamily="34" charset="0"/>
                </a:rPr>
                <a:t>Gió thổi làm chong chóng quay.</a:t>
              </a:r>
              <a:endParaRPr lang="zh-CN" altLang="en-US" sz="4400" dirty="0">
                <a:solidFill>
                  <a:schemeClr val="accent2">
                    <a:lumMod val="50000"/>
                  </a:schemeClr>
                </a:solidFill>
                <a:latin typeface="UTM American Sans" panose="02040603050506020204" pitchFamily="18" charset="0"/>
                <a:ea typeface="微软雅黑 Light" panose="020B0502040204020203" pitchFamily="34" charset="-122"/>
              </a:endParaRPr>
            </a:p>
          </p:txBody>
        </p:sp>
        <p:sp>
          <p:nvSpPr>
            <p:cNvPr id="28" name="文本框 9">
              <a:extLst>
                <a:ext uri="{FF2B5EF4-FFF2-40B4-BE49-F238E27FC236}">
                  <a16:creationId xmlns:a16="http://schemas.microsoft.com/office/drawing/2014/main" id="{C793B4DE-B819-4062-93F2-40E9943D1810}"/>
                </a:ext>
              </a:extLst>
            </p:cNvPr>
            <p:cNvSpPr txBox="1"/>
            <p:nvPr/>
          </p:nvSpPr>
          <p:spPr>
            <a:xfrm>
              <a:off x="2195940" y="2783679"/>
              <a:ext cx="79793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altLang="zh-CN" sz="4400" dirty="0">
                  <a:solidFill>
                    <a:srgbClr val="FFC000"/>
                  </a:solidFill>
                  <a:latin typeface="UTM American Sans" panose="02040603050506020204" pitchFamily="18" charset="0"/>
                  <a:ea typeface="微软雅黑 Light" panose="020B0502040204020203" pitchFamily="34" charset="-122"/>
                </a:rPr>
                <a:t>Gió thổi làm chong chóng quay.</a:t>
              </a:r>
              <a:endParaRPr lang="zh-CN" altLang="en-US" sz="4400" dirty="0">
                <a:solidFill>
                  <a:srgbClr val="FFC000"/>
                </a:solidFill>
                <a:latin typeface="UTM American Sans" panose="02040603050506020204" pitchFamily="18" charset="0"/>
                <a:ea typeface="微软雅黑 Light" panose="020B0502040204020203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232836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47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300"/>
                            </p:stCondLst>
                            <p:childTnLst>
                              <p:par>
                                <p:cTn id="38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9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9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38021">
            <a:off x="10379528" y="355149"/>
            <a:ext cx="1850574" cy="917378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84" t="-987" r="-3110" b="987"/>
          <a:stretch/>
        </p:blipFill>
        <p:spPr>
          <a:xfrm flipH="1">
            <a:off x="9323625" y="2430079"/>
            <a:ext cx="2901200" cy="4277340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89960" y="2707745"/>
            <a:ext cx="3722008" cy="3722008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6385" y="1561042"/>
            <a:ext cx="775680" cy="718456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254636">
            <a:off x="9441708" y="2472393"/>
            <a:ext cx="544288" cy="406840"/>
          </a:xfrm>
          <a:prstGeom prst="rect">
            <a:avLst/>
          </a:prstGeom>
        </p:spPr>
      </p:pic>
      <p:grpSp>
        <p:nvGrpSpPr>
          <p:cNvPr id="28" name="组合 27"/>
          <p:cNvGrpSpPr/>
          <p:nvPr/>
        </p:nvGrpSpPr>
        <p:grpSpPr>
          <a:xfrm>
            <a:off x="0" y="4352544"/>
            <a:ext cx="12192000" cy="2505456"/>
            <a:chOff x="-175847" y="4352544"/>
            <a:chExt cx="12367847" cy="2505456"/>
          </a:xfrm>
        </p:grpSpPr>
        <p:pic>
          <p:nvPicPr>
            <p:cNvPr id="29" name="图片 28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5600" r="48883"/>
            <a:stretch/>
          </p:blipFill>
          <p:spPr>
            <a:xfrm flipH="1">
              <a:off x="-175847" y="4352544"/>
              <a:ext cx="4185322" cy="2505456"/>
            </a:xfrm>
            <a:prstGeom prst="rect">
              <a:avLst/>
            </a:prstGeom>
          </p:spPr>
        </p:pic>
        <p:pic>
          <p:nvPicPr>
            <p:cNvPr id="30" name="图片 29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9968"/>
            <a:stretch/>
          </p:blipFill>
          <p:spPr>
            <a:xfrm>
              <a:off x="4004236" y="4553712"/>
              <a:ext cx="8187764" cy="2304288"/>
            </a:xfrm>
            <a:prstGeom prst="rect">
              <a:avLst/>
            </a:prstGeom>
          </p:spPr>
        </p:pic>
      </p:grpSp>
      <p:sp>
        <p:nvSpPr>
          <p:cNvPr id="25" name="Rectangle 24"/>
          <p:cNvSpPr/>
          <p:nvPr/>
        </p:nvSpPr>
        <p:spPr>
          <a:xfrm>
            <a:off x="1928278" y="813838"/>
            <a:ext cx="828677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vi-VN" altLang="en-US" sz="6000" b="1" dirty="0">
                <a:solidFill>
                  <a:srgbClr val="0070C0"/>
                </a:solidFill>
                <a:latin typeface="#9Slide03 AmpleSoft Bold" panose="02000000000000000000" pitchFamily="2" charset="0"/>
              </a:rPr>
              <a:t>V</a:t>
            </a:r>
            <a:r>
              <a:rPr lang="en-US" altLang="en-US" sz="6000" b="1" dirty="0">
                <a:solidFill>
                  <a:srgbClr val="0070C0"/>
                </a:solidFill>
                <a:latin typeface="#9Slide03 AmpleSoft Bold" panose="02000000000000000000" pitchFamily="2" charset="0"/>
              </a:rPr>
              <a:t>ậ</a:t>
            </a:r>
            <a:r>
              <a:rPr lang="vi-VN" altLang="en-US" sz="6000" b="1" dirty="0">
                <a:solidFill>
                  <a:srgbClr val="0070C0"/>
                </a:solidFill>
                <a:latin typeface="#9Slide03 AmpleSoft Bold" panose="02000000000000000000" pitchFamily="2" charset="0"/>
              </a:rPr>
              <a:t>y nếu trời không có gió, em sẽ làm thế nào để chong chóng quay?</a:t>
            </a:r>
            <a:endParaRPr lang="en-US" altLang="en-US" sz="6000" b="1" dirty="0">
              <a:solidFill>
                <a:srgbClr val="0070C0"/>
              </a:solidFill>
              <a:latin typeface="#9Slide03 AmpleSoft Bold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5668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8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23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6922" y="1559326"/>
            <a:ext cx="3775078" cy="4556636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3827" y="3234262"/>
            <a:ext cx="2608626" cy="3148692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2134" y="3837644"/>
            <a:ext cx="1838450" cy="2219066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-1" y="4631461"/>
            <a:ext cx="12192001" cy="2310496"/>
            <a:chOff x="-175848" y="4352544"/>
            <a:chExt cx="12367848" cy="2310496"/>
          </a:xfrm>
        </p:grpSpPr>
        <p:pic>
          <p:nvPicPr>
            <p:cNvPr id="24" name="图片 23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5600" r="48883" b="4538"/>
            <a:stretch/>
          </p:blipFill>
          <p:spPr>
            <a:xfrm flipH="1">
              <a:off x="-175848" y="4352544"/>
              <a:ext cx="4185322" cy="2296428"/>
            </a:xfrm>
            <a:prstGeom prst="rect">
              <a:avLst/>
            </a:prstGeom>
          </p:spPr>
        </p:pic>
        <p:pic>
          <p:nvPicPr>
            <p:cNvPr id="25" name="图片 24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9968" b="4233"/>
            <a:stretch/>
          </p:blipFill>
          <p:spPr>
            <a:xfrm>
              <a:off x="4004236" y="4553712"/>
              <a:ext cx="8187764" cy="2109328"/>
            </a:xfrm>
            <a:prstGeom prst="rect">
              <a:avLst/>
            </a:prstGeom>
          </p:spPr>
        </p:pic>
      </p:grpSp>
      <p:pic>
        <p:nvPicPr>
          <p:cNvPr id="27" name="图片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7793" y="111417"/>
            <a:ext cx="6397310" cy="6004545"/>
          </a:xfrm>
          <a:prstGeom prst="rect">
            <a:avLst/>
          </a:prstGeom>
        </p:spPr>
      </p:pic>
      <p:sp>
        <p:nvSpPr>
          <p:cNvPr id="28" name="文本框 25"/>
          <p:cNvSpPr txBox="1"/>
          <p:nvPr/>
        </p:nvSpPr>
        <p:spPr>
          <a:xfrm>
            <a:off x="1693609" y="2733773"/>
            <a:ext cx="5556229" cy="2800767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vi-VN" altLang="en-US" sz="4400" b="1" dirty="0">
                <a:latin typeface="+mj-lt"/>
                <a:cs typeface="Arial" panose="020B0604020202020204" pitchFamily="34" charset="0"/>
              </a:rPr>
              <a:t>Khi ta cầm chong chóng và chạy, </a:t>
            </a:r>
            <a:endParaRPr lang="en-US" altLang="en-US" sz="4400" b="1" dirty="0">
              <a:latin typeface="+mj-lt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vi-VN" altLang="en-US" sz="4400" b="1" dirty="0">
                <a:latin typeface="+mj-lt"/>
                <a:cs typeface="Arial" panose="020B0604020202020204" pitchFamily="34" charset="0"/>
              </a:rPr>
              <a:t>chong chóng </a:t>
            </a:r>
            <a:endParaRPr lang="en-US" altLang="en-US" sz="4400" b="1" dirty="0">
              <a:latin typeface="+mj-lt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vi-VN" altLang="en-US" sz="4400" b="1" dirty="0">
                <a:latin typeface="+mj-lt"/>
                <a:cs typeface="Arial" panose="020B0604020202020204" pitchFamily="34" charset="0"/>
              </a:rPr>
              <a:t>sẽ quay.</a:t>
            </a:r>
            <a:endParaRPr lang="fr-LU" altLang="en-US" sz="4400" b="1" dirty="0"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1991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 tmFilter="0,0; .5, 1; 1, 1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A_库_图片 6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3723" y="0"/>
            <a:ext cx="10631978" cy="5171090"/>
          </a:xfrm>
          <a:prstGeom prst="rect">
            <a:avLst/>
          </a:prstGeom>
          <a:ln>
            <a:noFill/>
          </a:ln>
          <a:extLst>
            <a:ext uri="{91240B29-F687-4F45-9708-019B960494DF}">
              <a14:hiddenLine xmlns:a14="http://schemas.microsoft.com/office/drawing/2010/main">
                <a:solidFill>
                  <a:srgbClr val="FF0000"/>
                </a:solidFill>
              </a14:hiddenLine>
            </a:ext>
          </a:extLst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201" y="4330345"/>
            <a:ext cx="5139396" cy="1996722"/>
          </a:xfrm>
          <a:prstGeom prst="rect">
            <a:avLst/>
          </a:prstGeom>
        </p:spPr>
      </p:pic>
      <p:grpSp>
        <p:nvGrpSpPr>
          <p:cNvPr id="8" name="组合 7"/>
          <p:cNvGrpSpPr/>
          <p:nvPr/>
        </p:nvGrpSpPr>
        <p:grpSpPr>
          <a:xfrm>
            <a:off x="0" y="4974630"/>
            <a:ext cx="12192000" cy="2505456"/>
            <a:chOff x="-175847" y="4352544"/>
            <a:chExt cx="12367847" cy="2505456"/>
          </a:xfrm>
        </p:grpSpPr>
        <p:pic>
          <p:nvPicPr>
            <p:cNvPr id="9" name="图片 8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5600" r="48883"/>
            <a:stretch/>
          </p:blipFill>
          <p:spPr>
            <a:xfrm flipH="1">
              <a:off x="-175847" y="4352544"/>
              <a:ext cx="4185322" cy="2505456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9968"/>
            <a:stretch/>
          </p:blipFill>
          <p:spPr>
            <a:xfrm>
              <a:off x="4004236" y="4553712"/>
              <a:ext cx="8187764" cy="2304288"/>
            </a:xfrm>
            <a:prstGeom prst="rect">
              <a:avLst/>
            </a:prstGeom>
          </p:spPr>
        </p:pic>
      </p:grpSp>
      <p:sp>
        <p:nvSpPr>
          <p:cNvPr id="11" name="文本框 25"/>
          <p:cNvSpPr txBox="1"/>
          <p:nvPr/>
        </p:nvSpPr>
        <p:spPr>
          <a:xfrm>
            <a:off x="2807106" y="1185161"/>
            <a:ext cx="6573378" cy="2800767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vi-VN" altLang="en-US" sz="4400" b="1" dirty="0">
                <a:solidFill>
                  <a:srgbClr val="002060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Nếu chạy nhanh, chong chóng sẽ quay nhanh.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vi-VN" altLang="en-US" sz="4400" b="1" dirty="0">
                <a:solidFill>
                  <a:srgbClr val="002060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Nếu chạy chậm, chong chóng sẽ quay chậm.</a:t>
            </a:r>
            <a:endParaRPr lang="fr-LU" altLang="en-US" sz="4400" b="1" dirty="0">
              <a:solidFill>
                <a:srgbClr val="002060"/>
              </a:solidFill>
              <a:latin typeface="#9Slide03 AmpleSoft Bold" panose="02000000000000000000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8091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250"/>
                            </p:stCondLst>
                            <p:childTnLst>
                              <p:par>
                                <p:cTn id="23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组合 2"/>
          <p:cNvGrpSpPr/>
          <p:nvPr/>
        </p:nvGrpSpPr>
        <p:grpSpPr>
          <a:xfrm>
            <a:off x="-175847" y="4352544"/>
            <a:ext cx="12367847" cy="2505456"/>
            <a:chOff x="-175847" y="4352544"/>
            <a:chExt cx="12367847" cy="2505456"/>
          </a:xfrm>
        </p:grpSpPr>
        <p:pic>
          <p:nvPicPr>
            <p:cNvPr id="17" name="图片 3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5600" r="48883"/>
            <a:stretch/>
          </p:blipFill>
          <p:spPr>
            <a:xfrm flipH="1">
              <a:off x="-175847" y="4352544"/>
              <a:ext cx="4185322" cy="2505456"/>
            </a:xfrm>
            <a:prstGeom prst="rect">
              <a:avLst/>
            </a:prstGeom>
          </p:spPr>
        </p:pic>
        <p:pic>
          <p:nvPicPr>
            <p:cNvPr id="18" name="图片 4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9968"/>
            <a:stretch/>
          </p:blipFill>
          <p:spPr>
            <a:xfrm>
              <a:off x="4004236" y="4553712"/>
              <a:ext cx="8187764" cy="2304288"/>
            </a:xfrm>
            <a:prstGeom prst="rect">
              <a:avLst/>
            </a:prstGeom>
          </p:spPr>
        </p:pic>
      </p:grpSp>
      <p:sp>
        <p:nvSpPr>
          <p:cNvPr id="23" name="PA_库_任意多边形 45"/>
          <p:cNvSpPr/>
          <p:nvPr>
            <p:custDataLst>
              <p:tags r:id="rId1"/>
            </p:custDataLst>
          </p:nvPr>
        </p:nvSpPr>
        <p:spPr>
          <a:xfrm rot="16200000" flipV="1">
            <a:off x="3069757" y="-2368070"/>
            <a:ext cx="5241656" cy="10737686"/>
          </a:xfrm>
          <a:custGeom>
            <a:avLst/>
            <a:gdLst>
              <a:gd name="connsiteX0" fmla="*/ 268941 w 1785392"/>
              <a:gd name="connsiteY0" fmla="*/ 475427 h 1041295"/>
              <a:gd name="connsiteX1" fmla="*/ 0 w 1785392"/>
              <a:gd name="connsiteY1" fmla="*/ 658307 h 1041295"/>
              <a:gd name="connsiteX2" fmla="*/ 301214 w 1785392"/>
              <a:gd name="connsiteY2" fmla="*/ 690580 h 1041295"/>
              <a:gd name="connsiteX3" fmla="*/ 473336 w 1785392"/>
              <a:gd name="connsiteY3" fmla="*/ 1013309 h 1041295"/>
              <a:gd name="connsiteX4" fmla="*/ 1215614 w 1785392"/>
              <a:gd name="connsiteY4" fmla="*/ 1002551 h 1041295"/>
              <a:gd name="connsiteX5" fmla="*/ 1721223 w 1785392"/>
              <a:gd name="connsiteY5" fmla="*/ 819671 h 1041295"/>
              <a:gd name="connsiteX6" fmla="*/ 1624405 w 1785392"/>
              <a:gd name="connsiteY6" fmla="*/ 77394 h 1041295"/>
              <a:gd name="connsiteX7" fmla="*/ 333487 w 1785392"/>
              <a:gd name="connsiteY7" fmla="*/ 66636 h 1041295"/>
              <a:gd name="connsiteX8" fmla="*/ 268941 w 1785392"/>
              <a:gd name="connsiteY8" fmla="*/ 475427 h 1041295"/>
              <a:gd name="connsiteX0" fmla="*/ 189606 w 1785392"/>
              <a:gd name="connsiteY0" fmla="*/ 476029 h 1041897"/>
              <a:gd name="connsiteX1" fmla="*/ 0 w 1785392"/>
              <a:gd name="connsiteY1" fmla="*/ 658909 h 1041897"/>
              <a:gd name="connsiteX2" fmla="*/ 301214 w 1785392"/>
              <a:gd name="connsiteY2" fmla="*/ 691182 h 1041897"/>
              <a:gd name="connsiteX3" fmla="*/ 473336 w 1785392"/>
              <a:gd name="connsiteY3" fmla="*/ 1013911 h 1041897"/>
              <a:gd name="connsiteX4" fmla="*/ 1215614 w 1785392"/>
              <a:gd name="connsiteY4" fmla="*/ 1003153 h 1041897"/>
              <a:gd name="connsiteX5" fmla="*/ 1721223 w 1785392"/>
              <a:gd name="connsiteY5" fmla="*/ 820273 h 1041897"/>
              <a:gd name="connsiteX6" fmla="*/ 1624405 w 1785392"/>
              <a:gd name="connsiteY6" fmla="*/ 77996 h 1041897"/>
              <a:gd name="connsiteX7" fmla="*/ 333487 w 1785392"/>
              <a:gd name="connsiteY7" fmla="*/ 67238 h 1041897"/>
              <a:gd name="connsiteX8" fmla="*/ 189606 w 1785392"/>
              <a:gd name="connsiteY8" fmla="*/ 476029 h 1041897"/>
              <a:gd name="connsiteX0" fmla="*/ 189606 w 1785392"/>
              <a:gd name="connsiteY0" fmla="*/ 476029 h 1041897"/>
              <a:gd name="connsiteX1" fmla="*/ 0 w 1785392"/>
              <a:gd name="connsiteY1" fmla="*/ 658909 h 1041897"/>
              <a:gd name="connsiteX2" fmla="*/ 301214 w 1785392"/>
              <a:gd name="connsiteY2" fmla="*/ 691182 h 1041897"/>
              <a:gd name="connsiteX3" fmla="*/ 473336 w 1785392"/>
              <a:gd name="connsiteY3" fmla="*/ 1013911 h 1041897"/>
              <a:gd name="connsiteX4" fmla="*/ 1215614 w 1785392"/>
              <a:gd name="connsiteY4" fmla="*/ 1003153 h 1041897"/>
              <a:gd name="connsiteX5" fmla="*/ 1721223 w 1785392"/>
              <a:gd name="connsiteY5" fmla="*/ 820273 h 1041897"/>
              <a:gd name="connsiteX6" fmla="*/ 1624405 w 1785392"/>
              <a:gd name="connsiteY6" fmla="*/ 77996 h 1041897"/>
              <a:gd name="connsiteX7" fmla="*/ 333487 w 1785392"/>
              <a:gd name="connsiteY7" fmla="*/ 67238 h 1041897"/>
              <a:gd name="connsiteX8" fmla="*/ 189606 w 1785392"/>
              <a:gd name="connsiteY8" fmla="*/ 476029 h 1041897"/>
              <a:gd name="connsiteX0" fmla="*/ 154346 w 1785392"/>
              <a:gd name="connsiteY0" fmla="*/ 486089 h 1042432"/>
              <a:gd name="connsiteX1" fmla="*/ 0 w 1785392"/>
              <a:gd name="connsiteY1" fmla="*/ 659444 h 1042432"/>
              <a:gd name="connsiteX2" fmla="*/ 301214 w 1785392"/>
              <a:gd name="connsiteY2" fmla="*/ 691717 h 1042432"/>
              <a:gd name="connsiteX3" fmla="*/ 473336 w 1785392"/>
              <a:gd name="connsiteY3" fmla="*/ 1014446 h 1042432"/>
              <a:gd name="connsiteX4" fmla="*/ 1215614 w 1785392"/>
              <a:gd name="connsiteY4" fmla="*/ 1003688 h 1042432"/>
              <a:gd name="connsiteX5" fmla="*/ 1721223 w 1785392"/>
              <a:gd name="connsiteY5" fmla="*/ 820808 h 1042432"/>
              <a:gd name="connsiteX6" fmla="*/ 1624405 w 1785392"/>
              <a:gd name="connsiteY6" fmla="*/ 78531 h 1042432"/>
              <a:gd name="connsiteX7" fmla="*/ 333487 w 1785392"/>
              <a:gd name="connsiteY7" fmla="*/ 67773 h 1042432"/>
              <a:gd name="connsiteX8" fmla="*/ 154346 w 1785392"/>
              <a:gd name="connsiteY8" fmla="*/ 486089 h 1042432"/>
              <a:gd name="connsiteX0" fmla="*/ 154346 w 1785392"/>
              <a:gd name="connsiteY0" fmla="*/ 486089 h 1042432"/>
              <a:gd name="connsiteX1" fmla="*/ 0 w 1785392"/>
              <a:gd name="connsiteY1" fmla="*/ 659444 h 1042432"/>
              <a:gd name="connsiteX2" fmla="*/ 301214 w 1785392"/>
              <a:gd name="connsiteY2" fmla="*/ 691717 h 1042432"/>
              <a:gd name="connsiteX3" fmla="*/ 473336 w 1785392"/>
              <a:gd name="connsiteY3" fmla="*/ 1014446 h 1042432"/>
              <a:gd name="connsiteX4" fmla="*/ 1215614 w 1785392"/>
              <a:gd name="connsiteY4" fmla="*/ 1003688 h 1042432"/>
              <a:gd name="connsiteX5" fmla="*/ 1721223 w 1785392"/>
              <a:gd name="connsiteY5" fmla="*/ 820808 h 1042432"/>
              <a:gd name="connsiteX6" fmla="*/ 1624405 w 1785392"/>
              <a:gd name="connsiteY6" fmla="*/ 78531 h 1042432"/>
              <a:gd name="connsiteX7" fmla="*/ 333487 w 1785392"/>
              <a:gd name="connsiteY7" fmla="*/ 67773 h 1042432"/>
              <a:gd name="connsiteX8" fmla="*/ 154346 w 1785392"/>
              <a:gd name="connsiteY8" fmla="*/ 486089 h 1042432"/>
              <a:gd name="connsiteX0" fmla="*/ 154346 w 1785392"/>
              <a:gd name="connsiteY0" fmla="*/ 486089 h 1041051"/>
              <a:gd name="connsiteX1" fmla="*/ 0 w 1785392"/>
              <a:gd name="connsiteY1" fmla="*/ 659444 h 1041051"/>
              <a:gd name="connsiteX2" fmla="*/ 213064 w 1785392"/>
              <a:gd name="connsiteY2" fmla="*/ 710767 h 1041051"/>
              <a:gd name="connsiteX3" fmla="*/ 473336 w 1785392"/>
              <a:gd name="connsiteY3" fmla="*/ 1014446 h 1041051"/>
              <a:gd name="connsiteX4" fmla="*/ 1215614 w 1785392"/>
              <a:gd name="connsiteY4" fmla="*/ 1003688 h 1041051"/>
              <a:gd name="connsiteX5" fmla="*/ 1721223 w 1785392"/>
              <a:gd name="connsiteY5" fmla="*/ 820808 h 1041051"/>
              <a:gd name="connsiteX6" fmla="*/ 1624405 w 1785392"/>
              <a:gd name="connsiteY6" fmla="*/ 78531 h 1041051"/>
              <a:gd name="connsiteX7" fmla="*/ 333487 w 1785392"/>
              <a:gd name="connsiteY7" fmla="*/ 67773 h 1041051"/>
              <a:gd name="connsiteX8" fmla="*/ 154346 w 1785392"/>
              <a:gd name="connsiteY8" fmla="*/ 486089 h 1041051"/>
              <a:gd name="connsiteX0" fmla="*/ 154346 w 1785392"/>
              <a:gd name="connsiteY0" fmla="*/ 486089 h 1034605"/>
              <a:gd name="connsiteX1" fmla="*/ 0 w 1785392"/>
              <a:gd name="connsiteY1" fmla="*/ 659444 h 1034605"/>
              <a:gd name="connsiteX2" fmla="*/ 213064 w 1785392"/>
              <a:gd name="connsiteY2" fmla="*/ 710767 h 1034605"/>
              <a:gd name="connsiteX3" fmla="*/ 363148 w 1785392"/>
              <a:gd name="connsiteY3" fmla="*/ 1004921 h 1034605"/>
              <a:gd name="connsiteX4" fmla="*/ 1215614 w 1785392"/>
              <a:gd name="connsiteY4" fmla="*/ 1003688 h 1034605"/>
              <a:gd name="connsiteX5" fmla="*/ 1721223 w 1785392"/>
              <a:gd name="connsiteY5" fmla="*/ 820808 h 1034605"/>
              <a:gd name="connsiteX6" fmla="*/ 1624405 w 1785392"/>
              <a:gd name="connsiteY6" fmla="*/ 78531 h 1034605"/>
              <a:gd name="connsiteX7" fmla="*/ 333487 w 1785392"/>
              <a:gd name="connsiteY7" fmla="*/ 67773 h 1034605"/>
              <a:gd name="connsiteX8" fmla="*/ 154346 w 1785392"/>
              <a:gd name="connsiteY8" fmla="*/ 486089 h 1034605"/>
              <a:gd name="connsiteX0" fmla="*/ 154346 w 1785392"/>
              <a:gd name="connsiteY0" fmla="*/ 486089 h 1027938"/>
              <a:gd name="connsiteX1" fmla="*/ 0 w 1785392"/>
              <a:gd name="connsiteY1" fmla="*/ 659444 h 1027938"/>
              <a:gd name="connsiteX2" fmla="*/ 224967 w 1785392"/>
              <a:gd name="connsiteY2" fmla="*/ 810042 h 1027938"/>
              <a:gd name="connsiteX3" fmla="*/ 363148 w 1785392"/>
              <a:gd name="connsiteY3" fmla="*/ 1004921 h 1027938"/>
              <a:gd name="connsiteX4" fmla="*/ 1215614 w 1785392"/>
              <a:gd name="connsiteY4" fmla="*/ 1003688 h 1027938"/>
              <a:gd name="connsiteX5" fmla="*/ 1721223 w 1785392"/>
              <a:gd name="connsiteY5" fmla="*/ 820808 h 1027938"/>
              <a:gd name="connsiteX6" fmla="*/ 1624405 w 1785392"/>
              <a:gd name="connsiteY6" fmla="*/ 78531 h 1027938"/>
              <a:gd name="connsiteX7" fmla="*/ 333487 w 1785392"/>
              <a:gd name="connsiteY7" fmla="*/ 67773 h 1027938"/>
              <a:gd name="connsiteX8" fmla="*/ 154346 w 1785392"/>
              <a:gd name="connsiteY8" fmla="*/ 486089 h 1027938"/>
              <a:gd name="connsiteX0" fmla="*/ 309088 w 1940134"/>
              <a:gd name="connsiteY0" fmla="*/ 486089 h 1027938"/>
              <a:gd name="connsiteX1" fmla="*/ 0 w 1940134"/>
              <a:gd name="connsiteY1" fmla="*/ 805744 h 1027938"/>
              <a:gd name="connsiteX2" fmla="*/ 379709 w 1940134"/>
              <a:gd name="connsiteY2" fmla="*/ 810042 h 1027938"/>
              <a:gd name="connsiteX3" fmla="*/ 517890 w 1940134"/>
              <a:gd name="connsiteY3" fmla="*/ 1004921 h 1027938"/>
              <a:gd name="connsiteX4" fmla="*/ 1370356 w 1940134"/>
              <a:gd name="connsiteY4" fmla="*/ 1003688 h 1027938"/>
              <a:gd name="connsiteX5" fmla="*/ 1875965 w 1940134"/>
              <a:gd name="connsiteY5" fmla="*/ 820808 h 1027938"/>
              <a:gd name="connsiteX6" fmla="*/ 1779147 w 1940134"/>
              <a:gd name="connsiteY6" fmla="*/ 78531 h 1027938"/>
              <a:gd name="connsiteX7" fmla="*/ 488229 w 1940134"/>
              <a:gd name="connsiteY7" fmla="*/ 67773 h 1027938"/>
              <a:gd name="connsiteX8" fmla="*/ 309088 w 1940134"/>
              <a:gd name="connsiteY8" fmla="*/ 486089 h 1027938"/>
              <a:gd name="connsiteX0" fmla="*/ 285282 w 1916328"/>
              <a:gd name="connsiteY0" fmla="*/ 486089 h 1027938"/>
              <a:gd name="connsiteX1" fmla="*/ 0 w 1916328"/>
              <a:gd name="connsiteY1" fmla="*/ 863219 h 1027938"/>
              <a:gd name="connsiteX2" fmla="*/ 355903 w 1916328"/>
              <a:gd name="connsiteY2" fmla="*/ 810042 h 1027938"/>
              <a:gd name="connsiteX3" fmla="*/ 494084 w 1916328"/>
              <a:gd name="connsiteY3" fmla="*/ 1004921 h 1027938"/>
              <a:gd name="connsiteX4" fmla="*/ 1346550 w 1916328"/>
              <a:gd name="connsiteY4" fmla="*/ 1003688 h 1027938"/>
              <a:gd name="connsiteX5" fmla="*/ 1852159 w 1916328"/>
              <a:gd name="connsiteY5" fmla="*/ 820808 h 1027938"/>
              <a:gd name="connsiteX6" fmla="*/ 1755341 w 1916328"/>
              <a:gd name="connsiteY6" fmla="*/ 78531 h 1027938"/>
              <a:gd name="connsiteX7" fmla="*/ 464423 w 1916328"/>
              <a:gd name="connsiteY7" fmla="*/ 67773 h 1027938"/>
              <a:gd name="connsiteX8" fmla="*/ 285282 w 1916328"/>
              <a:gd name="connsiteY8" fmla="*/ 486089 h 1027938"/>
              <a:gd name="connsiteX0" fmla="*/ 285282 w 1916328"/>
              <a:gd name="connsiteY0" fmla="*/ 490809 h 1032658"/>
              <a:gd name="connsiteX1" fmla="*/ 0 w 1916328"/>
              <a:gd name="connsiteY1" fmla="*/ 867939 h 1032658"/>
              <a:gd name="connsiteX2" fmla="*/ 355903 w 1916328"/>
              <a:gd name="connsiteY2" fmla="*/ 814762 h 1032658"/>
              <a:gd name="connsiteX3" fmla="*/ 494084 w 1916328"/>
              <a:gd name="connsiteY3" fmla="*/ 1009641 h 1032658"/>
              <a:gd name="connsiteX4" fmla="*/ 1346550 w 1916328"/>
              <a:gd name="connsiteY4" fmla="*/ 1008408 h 1032658"/>
              <a:gd name="connsiteX5" fmla="*/ 1852159 w 1916328"/>
              <a:gd name="connsiteY5" fmla="*/ 825528 h 1032658"/>
              <a:gd name="connsiteX6" fmla="*/ 1755341 w 1916328"/>
              <a:gd name="connsiteY6" fmla="*/ 83251 h 1032658"/>
              <a:gd name="connsiteX7" fmla="*/ 547745 w 1916328"/>
              <a:gd name="connsiteY7" fmla="*/ 62043 h 1032658"/>
              <a:gd name="connsiteX8" fmla="*/ 285282 w 1916328"/>
              <a:gd name="connsiteY8" fmla="*/ 490809 h 1032658"/>
              <a:gd name="connsiteX0" fmla="*/ 364555 w 1995601"/>
              <a:gd name="connsiteY0" fmla="*/ 490809 h 1032658"/>
              <a:gd name="connsiteX1" fmla="*/ 0 w 1995601"/>
              <a:gd name="connsiteY1" fmla="*/ 497464 h 1032658"/>
              <a:gd name="connsiteX2" fmla="*/ 435176 w 1995601"/>
              <a:gd name="connsiteY2" fmla="*/ 814762 h 1032658"/>
              <a:gd name="connsiteX3" fmla="*/ 573357 w 1995601"/>
              <a:gd name="connsiteY3" fmla="*/ 1009641 h 1032658"/>
              <a:gd name="connsiteX4" fmla="*/ 1425823 w 1995601"/>
              <a:gd name="connsiteY4" fmla="*/ 1008408 h 1032658"/>
              <a:gd name="connsiteX5" fmla="*/ 1931432 w 1995601"/>
              <a:gd name="connsiteY5" fmla="*/ 825528 h 1032658"/>
              <a:gd name="connsiteX6" fmla="*/ 1834614 w 1995601"/>
              <a:gd name="connsiteY6" fmla="*/ 83251 h 1032658"/>
              <a:gd name="connsiteX7" fmla="*/ 627018 w 1995601"/>
              <a:gd name="connsiteY7" fmla="*/ 62043 h 1032658"/>
              <a:gd name="connsiteX8" fmla="*/ 364555 w 1995601"/>
              <a:gd name="connsiteY8" fmla="*/ 490809 h 1032658"/>
              <a:gd name="connsiteX0" fmla="*/ 372482 w 1995601"/>
              <a:gd name="connsiteY0" fmla="*/ 419199 h 1028674"/>
              <a:gd name="connsiteX1" fmla="*/ 0 w 1995601"/>
              <a:gd name="connsiteY1" fmla="*/ 493480 h 1028674"/>
              <a:gd name="connsiteX2" fmla="*/ 435176 w 1995601"/>
              <a:gd name="connsiteY2" fmla="*/ 810778 h 1028674"/>
              <a:gd name="connsiteX3" fmla="*/ 573357 w 1995601"/>
              <a:gd name="connsiteY3" fmla="*/ 1005657 h 1028674"/>
              <a:gd name="connsiteX4" fmla="*/ 1425823 w 1995601"/>
              <a:gd name="connsiteY4" fmla="*/ 1004424 h 1028674"/>
              <a:gd name="connsiteX5" fmla="*/ 1931432 w 1995601"/>
              <a:gd name="connsiteY5" fmla="*/ 821544 h 1028674"/>
              <a:gd name="connsiteX6" fmla="*/ 1834614 w 1995601"/>
              <a:gd name="connsiteY6" fmla="*/ 79267 h 1028674"/>
              <a:gd name="connsiteX7" fmla="*/ 627018 w 1995601"/>
              <a:gd name="connsiteY7" fmla="*/ 58059 h 1028674"/>
              <a:gd name="connsiteX8" fmla="*/ 372482 w 1995601"/>
              <a:gd name="connsiteY8" fmla="*/ 419199 h 1028674"/>
              <a:gd name="connsiteX0" fmla="*/ 372482 w 1995601"/>
              <a:gd name="connsiteY0" fmla="*/ 419199 h 1028674"/>
              <a:gd name="connsiteX1" fmla="*/ 0 w 1995601"/>
              <a:gd name="connsiteY1" fmla="*/ 493480 h 1028674"/>
              <a:gd name="connsiteX2" fmla="*/ 435176 w 1995601"/>
              <a:gd name="connsiteY2" fmla="*/ 810778 h 1028674"/>
              <a:gd name="connsiteX3" fmla="*/ 573357 w 1995601"/>
              <a:gd name="connsiteY3" fmla="*/ 1005657 h 1028674"/>
              <a:gd name="connsiteX4" fmla="*/ 1425823 w 1995601"/>
              <a:gd name="connsiteY4" fmla="*/ 1004424 h 1028674"/>
              <a:gd name="connsiteX5" fmla="*/ 1931432 w 1995601"/>
              <a:gd name="connsiteY5" fmla="*/ 821544 h 1028674"/>
              <a:gd name="connsiteX6" fmla="*/ 1834614 w 1995601"/>
              <a:gd name="connsiteY6" fmla="*/ 79267 h 1028674"/>
              <a:gd name="connsiteX7" fmla="*/ 627018 w 1995601"/>
              <a:gd name="connsiteY7" fmla="*/ 58059 h 1028674"/>
              <a:gd name="connsiteX8" fmla="*/ 372482 w 1995601"/>
              <a:gd name="connsiteY8" fmla="*/ 419199 h 1028674"/>
              <a:gd name="connsiteX0" fmla="*/ 372482 w 1995601"/>
              <a:gd name="connsiteY0" fmla="*/ 419199 h 1028674"/>
              <a:gd name="connsiteX1" fmla="*/ 0 w 1995601"/>
              <a:gd name="connsiteY1" fmla="*/ 531704 h 1028674"/>
              <a:gd name="connsiteX2" fmla="*/ 435176 w 1995601"/>
              <a:gd name="connsiteY2" fmla="*/ 810778 h 1028674"/>
              <a:gd name="connsiteX3" fmla="*/ 573357 w 1995601"/>
              <a:gd name="connsiteY3" fmla="*/ 1005657 h 1028674"/>
              <a:gd name="connsiteX4" fmla="*/ 1425823 w 1995601"/>
              <a:gd name="connsiteY4" fmla="*/ 1004424 h 1028674"/>
              <a:gd name="connsiteX5" fmla="*/ 1931432 w 1995601"/>
              <a:gd name="connsiteY5" fmla="*/ 821544 h 1028674"/>
              <a:gd name="connsiteX6" fmla="*/ 1834614 w 1995601"/>
              <a:gd name="connsiteY6" fmla="*/ 79267 h 1028674"/>
              <a:gd name="connsiteX7" fmla="*/ 627018 w 1995601"/>
              <a:gd name="connsiteY7" fmla="*/ 58059 h 1028674"/>
              <a:gd name="connsiteX8" fmla="*/ 372482 w 1995601"/>
              <a:gd name="connsiteY8" fmla="*/ 419199 h 1028674"/>
              <a:gd name="connsiteX0" fmla="*/ 372482 w 1995601"/>
              <a:gd name="connsiteY0" fmla="*/ 419199 h 1028674"/>
              <a:gd name="connsiteX1" fmla="*/ 0 w 1995601"/>
              <a:gd name="connsiteY1" fmla="*/ 531704 h 1028674"/>
              <a:gd name="connsiteX2" fmla="*/ 435176 w 1995601"/>
              <a:gd name="connsiteY2" fmla="*/ 810778 h 1028674"/>
              <a:gd name="connsiteX3" fmla="*/ 573357 w 1995601"/>
              <a:gd name="connsiteY3" fmla="*/ 1005657 h 1028674"/>
              <a:gd name="connsiteX4" fmla="*/ 1425823 w 1995601"/>
              <a:gd name="connsiteY4" fmla="*/ 1004424 h 1028674"/>
              <a:gd name="connsiteX5" fmla="*/ 1931432 w 1995601"/>
              <a:gd name="connsiteY5" fmla="*/ 821544 h 1028674"/>
              <a:gd name="connsiteX6" fmla="*/ 1834614 w 1995601"/>
              <a:gd name="connsiteY6" fmla="*/ 79267 h 1028674"/>
              <a:gd name="connsiteX7" fmla="*/ 627018 w 1995601"/>
              <a:gd name="connsiteY7" fmla="*/ 58059 h 1028674"/>
              <a:gd name="connsiteX8" fmla="*/ 372482 w 1995601"/>
              <a:gd name="connsiteY8" fmla="*/ 419199 h 1028674"/>
              <a:gd name="connsiteX0" fmla="*/ 372482 w 1995601"/>
              <a:gd name="connsiteY0" fmla="*/ 419199 h 1038466"/>
              <a:gd name="connsiteX1" fmla="*/ 0 w 1995601"/>
              <a:gd name="connsiteY1" fmla="*/ 531704 h 1038466"/>
              <a:gd name="connsiteX2" fmla="*/ 403467 w 1995601"/>
              <a:gd name="connsiteY2" fmla="*/ 666705 h 1038466"/>
              <a:gd name="connsiteX3" fmla="*/ 573357 w 1995601"/>
              <a:gd name="connsiteY3" fmla="*/ 1005657 h 1038466"/>
              <a:gd name="connsiteX4" fmla="*/ 1425823 w 1995601"/>
              <a:gd name="connsiteY4" fmla="*/ 1004424 h 1038466"/>
              <a:gd name="connsiteX5" fmla="*/ 1931432 w 1995601"/>
              <a:gd name="connsiteY5" fmla="*/ 821544 h 1038466"/>
              <a:gd name="connsiteX6" fmla="*/ 1834614 w 1995601"/>
              <a:gd name="connsiteY6" fmla="*/ 79267 h 1038466"/>
              <a:gd name="connsiteX7" fmla="*/ 627018 w 1995601"/>
              <a:gd name="connsiteY7" fmla="*/ 58059 h 1038466"/>
              <a:gd name="connsiteX8" fmla="*/ 372482 w 1995601"/>
              <a:gd name="connsiteY8" fmla="*/ 419199 h 1038466"/>
              <a:gd name="connsiteX0" fmla="*/ 372482 w 1995601"/>
              <a:gd name="connsiteY0" fmla="*/ 419199 h 1040125"/>
              <a:gd name="connsiteX1" fmla="*/ 0 w 1995601"/>
              <a:gd name="connsiteY1" fmla="*/ 531704 h 1040125"/>
              <a:gd name="connsiteX2" fmla="*/ 371757 w 1995601"/>
              <a:gd name="connsiteY2" fmla="*/ 643183 h 1040125"/>
              <a:gd name="connsiteX3" fmla="*/ 573357 w 1995601"/>
              <a:gd name="connsiteY3" fmla="*/ 1005657 h 1040125"/>
              <a:gd name="connsiteX4" fmla="*/ 1425823 w 1995601"/>
              <a:gd name="connsiteY4" fmla="*/ 1004424 h 1040125"/>
              <a:gd name="connsiteX5" fmla="*/ 1931432 w 1995601"/>
              <a:gd name="connsiteY5" fmla="*/ 821544 h 1040125"/>
              <a:gd name="connsiteX6" fmla="*/ 1834614 w 1995601"/>
              <a:gd name="connsiteY6" fmla="*/ 79267 h 1040125"/>
              <a:gd name="connsiteX7" fmla="*/ 627018 w 1995601"/>
              <a:gd name="connsiteY7" fmla="*/ 58059 h 1040125"/>
              <a:gd name="connsiteX8" fmla="*/ 372482 w 1995601"/>
              <a:gd name="connsiteY8" fmla="*/ 419199 h 1040125"/>
              <a:gd name="connsiteX0" fmla="*/ 372482 w 1995601"/>
              <a:gd name="connsiteY0" fmla="*/ 419199 h 1040125"/>
              <a:gd name="connsiteX1" fmla="*/ 0 w 1995601"/>
              <a:gd name="connsiteY1" fmla="*/ 531704 h 1040125"/>
              <a:gd name="connsiteX2" fmla="*/ 371757 w 1995601"/>
              <a:gd name="connsiteY2" fmla="*/ 643183 h 1040125"/>
              <a:gd name="connsiteX3" fmla="*/ 573357 w 1995601"/>
              <a:gd name="connsiteY3" fmla="*/ 1005657 h 1040125"/>
              <a:gd name="connsiteX4" fmla="*/ 1425823 w 1995601"/>
              <a:gd name="connsiteY4" fmla="*/ 1004424 h 1040125"/>
              <a:gd name="connsiteX5" fmla="*/ 1931432 w 1995601"/>
              <a:gd name="connsiteY5" fmla="*/ 821544 h 1040125"/>
              <a:gd name="connsiteX6" fmla="*/ 1834614 w 1995601"/>
              <a:gd name="connsiteY6" fmla="*/ 79267 h 1040125"/>
              <a:gd name="connsiteX7" fmla="*/ 627018 w 1995601"/>
              <a:gd name="connsiteY7" fmla="*/ 58059 h 1040125"/>
              <a:gd name="connsiteX8" fmla="*/ 372482 w 1995601"/>
              <a:gd name="connsiteY8" fmla="*/ 419199 h 1040125"/>
              <a:gd name="connsiteX0" fmla="*/ 372482 w 1995601"/>
              <a:gd name="connsiteY0" fmla="*/ 419199 h 1040125"/>
              <a:gd name="connsiteX1" fmla="*/ 0 w 1995601"/>
              <a:gd name="connsiteY1" fmla="*/ 531704 h 1040125"/>
              <a:gd name="connsiteX2" fmla="*/ 371757 w 1995601"/>
              <a:gd name="connsiteY2" fmla="*/ 643183 h 1040125"/>
              <a:gd name="connsiteX3" fmla="*/ 573357 w 1995601"/>
              <a:gd name="connsiteY3" fmla="*/ 1005657 h 1040125"/>
              <a:gd name="connsiteX4" fmla="*/ 1425823 w 1995601"/>
              <a:gd name="connsiteY4" fmla="*/ 1004424 h 1040125"/>
              <a:gd name="connsiteX5" fmla="*/ 1931432 w 1995601"/>
              <a:gd name="connsiteY5" fmla="*/ 821544 h 1040125"/>
              <a:gd name="connsiteX6" fmla="*/ 1834614 w 1995601"/>
              <a:gd name="connsiteY6" fmla="*/ 79267 h 1040125"/>
              <a:gd name="connsiteX7" fmla="*/ 627018 w 1995601"/>
              <a:gd name="connsiteY7" fmla="*/ 58059 h 1040125"/>
              <a:gd name="connsiteX8" fmla="*/ 372482 w 1995601"/>
              <a:gd name="connsiteY8" fmla="*/ 419199 h 1040125"/>
              <a:gd name="connsiteX0" fmla="*/ 372482 w 1998737"/>
              <a:gd name="connsiteY0" fmla="*/ 419199 h 1060032"/>
              <a:gd name="connsiteX1" fmla="*/ 0 w 1998737"/>
              <a:gd name="connsiteY1" fmla="*/ 531704 h 1060032"/>
              <a:gd name="connsiteX2" fmla="*/ 371757 w 1998737"/>
              <a:gd name="connsiteY2" fmla="*/ 643183 h 1060032"/>
              <a:gd name="connsiteX3" fmla="*/ 573357 w 1998737"/>
              <a:gd name="connsiteY3" fmla="*/ 1005657 h 1060032"/>
              <a:gd name="connsiteX4" fmla="*/ 1378259 w 1998737"/>
              <a:gd name="connsiteY4" fmla="*/ 1039708 h 1060032"/>
              <a:gd name="connsiteX5" fmla="*/ 1931432 w 1998737"/>
              <a:gd name="connsiteY5" fmla="*/ 821544 h 1060032"/>
              <a:gd name="connsiteX6" fmla="*/ 1834614 w 1998737"/>
              <a:gd name="connsiteY6" fmla="*/ 79267 h 1060032"/>
              <a:gd name="connsiteX7" fmla="*/ 627018 w 1998737"/>
              <a:gd name="connsiteY7" fmla="*/ 58059 h 1060032"/>
              <a:gd name="connsiteX8" fmla="*/ 372482 w 1998737"/>
              <a:gd name="connsiteY8" fmla="*/ 419199 h 1060032"/>
              <a:gd name="connsiteX0" fmla="*/ 372482 w 1998737"/>
              <a:gd name="connsiteY0" fmla="*/ 419199 h 1053843"/>
              <a:gd name="connsiteX1" fmla="*/ 0 w 1998737"/>
              <a:gd name="connsiteY1" fmla="*/ 531704 h 1053843"/>
              <a:gd name="connsiteX2" fmla="*/ 371757 w 1998737"/>
              <a:gd name="connsiteY2" fmla="*/ 643183 h 1053843"/>
              <a:gd name="connsiteX3" fmla="*/ 573357 w 1998737"/>
              <a:gd name="connsiteY3" fmla="*/ 1005657 h 1053843"/>
              <a:gd name="connsiteX4" fmla="*/ 1378259 w 1998737"/>
              <a:gd name="connsiteY4" fmla="*/ 1039708 h 1053843"/>
              <a:gd name="connsiteX5" fmla="*/ 1931432 w 1998737"/>
              <a:gd name="connsiteY5" fmla="*/ 821544 h 1053843"/>
              <a:gd name="connsiteX6" fmla="*/ 1834614 w 1998737"/>
              <a:gd name="connsiteY6" fmla="*/ 79267 h 1053843"/>
              <a:gd name="connsiteX7" fmla="*/ 627018 w 1998737"/>
              <a:gd name="connsiteY7" fmla="*/ 58059 h 1053843"/>
              <a:gd name="connsiteX8" fmla="*/ 372482 w 1998737"/>
              <a:gd name="connsiteY8" fmla="*/ 419199 h 1053843"/>
              <a:gd name="connsiteX0" fmla="*/ 372482 w 1998737"/>
              <a:gd name="connsiteY0" fmla="*/ 419199 h 1054305"/>
              <a:gd name="connsiteX1" fmla="*/ 0 w 1998737"/>
              <a:gd name="connsiteY1" fmla="*/ 531704 h 1054305"/>
              <a:gd name="connsiteX2" fmla="*/ 371757 w 1998737"/>
              <a:gd name="connsiteY2" fmla="*/ 643183 h 1054305"/>
              <a:gd name="connsiteX3" fmla="*/ 565431 w 1998737"/>
              <a:gd name="connsiteY3" fmla="*/ 990956 h 1054305"/>
              <a:gd name="connsiteX4" fmla="*/ 1378259 w 1998737"/>
              <a:gd name="connsiteY4" fmla="*/ 1039708 h 1054305"/>
              <a:gd name="connsiteX5" fmla="*/ 1931432 w 1998737"/>
              <a:gd name="connsiteY5" fmla="*/ 821544 h 1054305"/>
              <a:gd name="connsiteX6" fmla="*/ 1834614 w 1998737"/>
              <a:gd name="connsiteY6" fmla="*/ 79267 h 1054305"/>
              <a:gd name="connsiteX7" fmla="*/ 627018 w 1998737"/>
              <a:gd name="connsiteY7" fmla="*/ 58059 h 1054305"/>
              <a:gd name="connsiteX8" fmla="*/ 372482 w 1998737"/>
              <a:gd name="connsiteY8" fmla="*/ 419199 h 10543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98737" h="1054305">
                <a:moveTo>
                  <a:pt x="372482" y="419199"/>
                </a:moveTo>
                <a:cubicBezTo>
                  <a:pt x="237751" y="459641"/>
                  <a:pt x="182295" y="458919"/>
                  <a:pt x="0" y="531704"/>
                </a:cubicBezTo>
                <a:cubicBezTo>
                  <a:pt x="71021" y="548812"/>
                  <a:pt x="300736" y="626075"/>
                  <a:pt x="371757" y="643183"/>
                </a:cubicBezTo>
                <a:cubicBezTo>
                  <a:pt x="429131" y="750759"/>
                  <a:pt x="397681" y="924869"/>
                  <a:pt x="565431" y="990956"/>
                </a:cubicBezTo>
                <a:cubicBezTo>
                  <a:pt x="733181" y="1057043"/>
                  <a:pt x="1150592" y="1067943"/>
                  <a:pt x="1378259" y="1039708"/>
                </a:cubicBezTo>
                <a:cubicBezTo>
                  <a:pt x="1605926" y="1011473"/>
                  <a:pt x="1855373" y="981617"/>
                  <a:pt x="1931432" y="821544"/>
                </a:cubicBezTo>
                <a:cubicBezTo>
                  <a:pt x="2007491" y="661471"/>
                  <a:pt x="2065903" y="204773"/>
                  <a:pt x="1834614" y="79267"/>
                </a:cubicBezTo>
                <a:cubicBezTo>
                  <a:pt x="1603325" y="-46239"/>
                  <a:pt x="870707" y="1404"/>
                  <a:pt x="627018" y="58059"/>
                </a:cubicBezTo>
                <a:cubicBezTo>
                  <a:pt x="383329" y="114714"/>
                  <a:pt x="354177" y="222647"/>
                  <a:pt x="372482" y="419199"/>
                </a:cubicBezTo>
                <a:close/>
              </a:path>
            </a:pathLst>
          </a:custGeom>
          <a:noFill/>
          <a:ln w="57150" cap="rnd">
            <a:solidFill>
              <a:srgbClr val="F08D1D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pic>
        <p:nvPicPr>
          <p:cNvPr id="31" name="图片 3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200000" flipH="1">
            <a:off x="8094856" y="4920889"/>
            <a:ext cx="1113334" cy="1099060"/>
          </a:xfrm>
          <a:prstGeom prst="rect">
            <a:avLst/>
          </a:prstGeom>
        </p:spPr>
      </p:pic>
      <p:pic>
        <p:nvPicPr>
          <p:cNvPr id="32" name="图片 3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100000">
            <a:off x="5364637" y="4770674"/>
            <a:ext cx="1327436" cy="1384530"/>
          </a:xfrm>
          <a:prstGeom prst="rect">
            <a:avLst/>
          </a:prstGeom>
        </p:spPr>
      </p:pic>
      <p:pic>
        <p:nvPicPr>
          <p:cNvPr id="33" name="图片 3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900000">
            <a:off x="2547274" y="4998066"/>
            <a:ext cx="1041964" cy="1113334"/>
          </a:xfrm>
          <a:prstGeom prst="rect">
            <a:avLst/>
          </a:prstGeom>
        </p:spPr>
      </p:pic>
      <p:pic>
        <p:nvPicPr>
          <p:cNvPr id="58" name="图片 3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200000" flipH="1">
            <a:off x="8094857" y="4920889"/>
            <a:ext cx="1113334" cy="1099060"/>
          </a:xfrm>
          <a:prstGeom prst="rect">
            <a:avLst/>
          </a:prstGeom>
        </p:spPr>
      </p:pic>
      <p:sp>
        <p:nvSpPr>
          <p:cNvPr id="59" name="文本框 5"/>
          <p:cNvSpPr txBox="1"/>
          <p:nvPr/>
        </p:nvSpPr>
        <p:spPr>
          <a:xfrm>
            <a:off x="920998" y="937795"/>
            <a:ext cx="9775159" cy="3170099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vi-VN" altLang="zh-CN" sz="4000" b="1" spc="300" dirty="0">
                <a:solidFill>
                  <a:srgbClr val="002060"/>
                </a:solidFill>
                <a:latin typeface="#9Slide03 AmpleSoft Bold" panose="02000000000000000000" pitchFamily="2" charset="0"/>
                <a:ea typeface="微软雅黑 Light" panose="020B0502040204020203" pitchFamily="34" charset="-122"/>
                <a:cs typeface="Arial" panose="020B0604020202020204" pitchFamily="34" charset="0"/>
              </a:rPr>
              <a:t>Khi ta chạy, không khí xung quanh chuyển động, tạo ra gió. </a:t>
            </a:r>
          </a:p>
          <a:p>
            <a:pPr algn="ctr"/>
            <a:r>
              <a:rPr lang="vi-VN" altLang="zh-CN" sz="4000" b="1" spc="300" dirty="0">
                <a:solidFill>
                  <a:srgbClr val="002060"/>
                </a:solidFill>
                <a:latin typeface="#9Slide03 AmpleSoft Bold" panose="02000000000000000000" pitchFamily="2" charset="0"/>
                <a:ea typeface="微软雅黑 Light" panose="020B0502040204020203" pitchFamily="34" charset="-122"/>
                <a:cs typeface="Arial" panose="020B0604020202020204" pitchFamily="34" charset="0"/>
              </a:rPr>
              <a:t>Gió thổi làm chong chóng quay.</a:t>
            </a:r>
          </a:p>
          <a:p>
            <a:pPr algn="ctr"/>
            <a:r>
              <a:rPr lang="vi-VN" altLang="zh-CN" sz="4000" b="1" spc="300" dirty="0">
                <a:solidFill>
                  <a:srgbClr val="002060"/>
                </a:solidFill>
                <a:latin typeface="#9Slide03 AmpleSoft Bold" panose="02000000000000000000" pitchFamily="2" charset="0"/>
                <a:ea typeface="微软雅黑 Light" panose="020B0502040204020203" pitchFamily="34" charset="-122"/>
                <a:cs typeface="Arial" panose="020B0604020202020204" pitchFamily="34" charset="0"/>
              </a:rPr>
              <a:t>Không có gió tác động thì chong chóng không quay.</a:t>
            </a:r>
            <a:endParaRPr lang="zh-CN" altLang="en-US" sz="4000" b="1" spc="300" dirty="0">
              <a:solidFill>
                <a:srgbClr val="002060"/>
              </a:solidFill>
              <a:latin typeface="#9Slide03 AmpleSoft Bold" panose="02000000000000000000" pitchFamily="2" charset="0"/>
              <a:ea typeface="微软雅黑 Light" panose="020B0502040204020203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9069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3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heme/theme1.xml><?xml version="1.0" encoding="utf-8"?>
<a:theme xmlns:a="http://schemas.openxmlformats.org/drawingml/2006/main" name="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596</TotalTime>
  <Words>370</Words>
  <Application>Microsoft Office PowerPoint</Application>
  <PresentationFormat>Widescreen</PresentationFormat>
  <Paragraphs>74</Paragraphs>
  <Slides>25</Slides>
  <Notes>21</Notes>
  <HiddenSlides>0</HiddenSlides>
  <MMClips>2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41" baseType="lpstr">
      <vt:lpstr>Calibri</vt:lpstr>
      <vt:lpstr>#9Slide03 AmpleSoft Bold</vt:lpstr>
      <vt:lpstr>Calibri Light</vt:lpstr>
      <vt:lpstr>Arial</vt:lpstr>
      <vt:lpstr>UTM Avo</vt:lpstr>
      <vt:lpstr>Times New Roman</vt:lpstr>
      <vt:lpstr>UVN Bach Dang Nang</vt:lpstr>
      <vt:lpstr>DengXian</vt:lpstr>
      <vt:lpstr>SVN-Block</vt:lpstr>
      <vt:lpstr>印品黑体</vt:lpstr>
      <vt:lpstr>UTM American Sans</vt:lpstr>
      <vt:lpstr>Sitka Heading</vt:lpstr>
      <vt:lpstr>UTM Cookies</vt:lpstr>
      <vt:lpstr>UVN Van Chuong Nang</vt:lpstr>
      <vt:lpstr>UVN Binh Duong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Tại sao có gió?</dc:title>
  <dc:creator>MNteam</dc:creator>
  <cp:keywords>MANG NON</cp:keywords>
  <cp:lastModifiedBy>Lan Anh Dương</cp:lastModifiedBy>
  <cp:revision>84</cp:revision>
  <dcterms:created xsi:type="dcterms:W3CDTF">2017-08-18T03:02:00Z</dcterms:created>
  <dcterms:modified xsi:type="dcterms:W3CDTF">2023-07-23T09:43:36Z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2052-10.1.0.6748</vt:lpwstr>
  </property>
</Properties>
</file>