
<file path=[Content_Types].xml><?xml version="1.0" encoding="utf-8"?>
<Types xmlns="http://schemas.openxmlformats.org/package/2006/content-types">
  <Default Extension="emf" ContentType="image/x-emf"/>
  <Default Extension="jpeg" ContentType="image/jpeg"/>
  <Default Extension="jpg" ContentType="image/jpeg"/>
  <Default Extension="mp3" ContentType="audio/m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88" r:id="rId2"/>
    <p:sldMasterId id="2147483702" r:id="rId3"/>
  </p:sldMasterIdLst>
  <p:notesMasterIdLst>
    <p:notesMasterId r:id="rId36"/>
  </p:notesMasterIdLst>
  <p:sldIdLst>
    <p:sldId id="287" r:id="rId4"/>
    <p:sldId id="288" r:id="rId5"/>
    <p:sldId id="256" r:id="rId6"/>
    <p:sldId id="258" r:id="rId7"/>
    <p:sldId id="289" r:id="rId8"/>
    <p:sldId id="278" r:id="rId9"/>
    <p:sldId id="292" r:id="rId10"/>
    <p:sldId id="291" r:id="rId11"/>
    <p:sldId id="294" r:id="rId12"/>
    <p:sldId id="293" r:id="rId13"/>
    <p:sldId id="295" r:id="rId14"/>
    <p:sldId id="297" r:id="rId15"/>
    <p:sldId id="296" r:id="rId16"/>
    <p:sldId id="290" r:id="rId17"/>
    <p:sldId id="259" r:id="rId18"/>
    <p:sldId id="262" r:id="rId19"/>
    <p:sldId id="341" r:id="rId20"/>
    <p:sldId id="342" r:id="rId21"/>
    <p:sldId id="343" r:id="rId22"/>
    <p:sldId id="260" r:id="rId23"/>
    <p:sldId id="344" r:id="rId24"/>
    <p:sldId id="345" r:id="rId25"/>
    <p:sldId id="261" r:id="rId26"/>
    <p:sldId id="347" r:id="rId27"/>
    <p:sldId id="266" r:id="rId28"/>
    <p:sldId id="282" r:id="rId29"/>
    <p:sldId id="267" r:id="rId30"/>
    <p:sldId id="348" r:id="rId31"/>
    <p:sldId id="276" r:id="rId32"/>
    <p:sldId id="349" r:id="rId33"/>
    <p:sldId id="350" r:id="rId34"/>
    <p:sldId id="263" r:id="rId35"/>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759" autoAdjust="0"/>
    <p:restoredTop sz="89007" autoAdjust="0"/>
  </p:normalViewPr>
  <p:slideViewPr>
    <p:cSldViewPr snapToGrid="0">
      <p:cViewPr varScale="1">
        <p:scale>
          <a:sx n="72" d="100"/>
          <a:sy n="72" d="100"/>
        </p:scale>
        <p:origin x="58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A116F6-936C-4311-A4E2-71136D293C2D}" type="datetimeFigureOut">
              <a:rPr lang="zh-CN" altLang="en-US" smtClean="0"/>
              <a:t>2023/7/21</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63F332-6F12-409B-BD1B-B70E077D2F7F}" type="slidenum">
              <a:rPr lang="zh-CN" altLang="en-US" smtClean="0"/>
              <a:t>‹#›</a:t>
            </a:fld>
            <a:endParaRPr lang="zh-CN" altLang="en-US"/>
          </a:p>
        </p:txBody>
      </p:sp>
    </p:spTree>
    <p:extLst>
      <p:ext uri="{BB962C8B-B14F-4D97-AF65-F5344CB8AC3E}">
        <p14:creationId xmlns:p14="http://schemas.microsoft.com/office/powerpoint/2010/main" val="1607713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63F332-6F12-409B-BD1B-B70E077D2F7F}" type="slidenum">
              <a:rPr lang="zh-CN" altLang="en-US" smtClean="0"/>
              <a:t>2</a:t>
            </a:fld>
            <a:endParaRPr lang="zh-CN" altLang="en-US"/>
          </a:p>
        </p:txBody>
      </p:sp>
    </p:spTree>
    <p:extLst>
      <p:ext uri="{BB962C8B-B14F-4D97-AF65-F5344CB8AC3E}">
        <p14:creationId xmlns:p14="http://schemas.microsoft.com/office/powerpoint/2010/main" val="2942951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solidFill>
                  <a:schemeClr val="bg1"/>
                </a:solidFill>
                <a:latin typeface="Arial" charset="0"/>
                <a:ea typeface="Times New Roman" pitchFamily="18" charset="0"/>
                <a:cs typeface="Arial" charset="0"/>
              </a:rPr>
              <a:t>Đền</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Bạch</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Mã</a:t>
            </a:r>
            <a:r>
              <a:rPr lang="en-US" sz="1200" dirty="0">
                <a:solidFill>
                  <a:schemeClr val="bg1"/>
                </a:solidFill>
                <a:latin typeface="Arial" charset="0"/>
                <a:ea typeface="Times New Roman" pitchFamily="18" charset="0"/>
                <a:cs typeface="Arial" charset="0"/>
              </a:rPr>
              <a:t> ( </a:t>
            </a:r>
            <a:r>
              <a:rPr lang="en-US" sz="1200" dirty="0" err="1">
                <a:solidFill>
                  <a:schemeClr val="bg1"/>
                </a:solidFill>
                <a:latin typeface="Arial" charset="0"/>
                <a:ea typeface="Times New Roman" pitchFamily="18" charset="0"/>
                <a:cs typeface="Arial" charset="0"/>
              </a:rPr>
              <a:t>Thăng</a:t>
            </a:r>
            <a:r>
              <a:rPr lang="en-US" sz="1200" dirty="0">
                <a:solidFill>
                  <a:schemeClr val="bg1"/>
                </a:solidFill>
                <a:latin typeface="Arial" charset="0"/>
                <a:ea typeface="Times New Roman" pitchFamily="18" charset="0"/>
                <a:cs typeface="Arial" charset="0"/>
              </a:rPr>
              <a:t> Long </a:t>
            </a:r>
            <a:r>
              <a:rPr lang="en-US" sz="1200" dirty="0" err="1">
                <a:solidFill>
                  <a:schemeClr val="bg1"/>
                </a:solidFill>
                <a:latin typeface="Arial" charset="0"/>
                <a:ea typeface="Times New Roman" pitchFamily="18" charset="0"/>
                <a:cs typeface="Arial" charset="0"/>
              </a:rPr>
              <a:t>Đông</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Trấn</a:t>
            </a:r>
            <a:r>
              <a:rPr lang="en-US" sz="1200" dirty="0">
                <a:solidFill>
                  <a:schemeClr val="bg1"/>
                </a:solidFill>
                <a:latin typeface="Arial" charset="0"/>
                <a:ea typeface="Times New Roman" pitchFamily="18" charset="0"/>
                <a:cs typeface="Arial" charset="0"/>
              </a:rPr>
              <a:t>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solidFill>
                  <a:schemeClr val="bg1"/>
                </a:solidFill>
                <a:latin typeface="Arial" charset="0"/>
                <a:ea typeface="Times New Roman" pitchFamily="18" charset="0"/>
                <a:cs typeface="Arial" charset="0"/>
              </a:rPr>
              <a:t>Đền</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Voi</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Phục</a:t>
            </a:r>
            <a:r>
              <a:rPr lang="en-US" sz="1200" dirty="0">
                <a:solidFill>
                  <a:schemeClr val="bg1"/>
                </a:solidFill>
                <a:latin typeface="Arial" charset="0"/>
                <a:ea typeface="Times New Roman" pitchFamily="18" charset="0"/>
                <a:cs typeface="Arial" charset="0"/>
              </a:rPr>
              <a:t> ( </a:t>
            </a:r>
            <a:r>
              <a:rPr lang="en-US" sz="1200" dirty="0" err="1">
                <a:solidFill>
                  <a:schemeClr val="bg1"/>
                </a:solidFill>
                <a:latin typeface="Arial" charset="0"/>
                <a:ea typeface="Times New Roman" pitchFamily="18" charset="0"/>
                <a:cs typeface="Arial" charset="0"/>
              </a:rPr>
              <a:t>Thăng</a:t>
            </a:r>
            <a:r>
              <a:rPr lang="en-US" sz="1200" dirty="0">
                <a:solidFill>
                  <a:schemeClr val="bg1"/>
                </a:solidFill>
                <a:latin typeface="Arial" charset="0"/>
                <a:ea typeface="Times New Roman" pitchFamily="18" charset="0"/>
                <a:cs typeface="Arial" charset="0"/>
              </a:rPr>
              <a:t> Long </a:t>
            </a:r>
            <a:r>
              <a:rPr lang="en-US" sz="1200" dirty="0" err="1">
                <a:solidFill>
                  <a:schemeClr val="bg1"/>
                </a:solidFill>
                <a:latin typeface="Arial" charset="0"/>
                <a:ea typeface="Times New Roman" pitchFamily="18" charset="0"/>
                <a:cs typeface="Arial" charset="0"/>
              </a:rPr>
              <a:t>Tây</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Trấn</a:t>
            </a:r>
            <a:r>
              <a:rPr lang="en-US" sz="1200" dirty="0">
                <a:solidFill>
                  <a:schemeClr val="bg1"/>
                </a:solidFill>
                <a:latin typeface="Arial" charset="0"/>
                <a:ea typeface="Times New Roman" pitchFamily="18" charset="0"/>
                <a:cs typeface="Arial" charset="0"/>
              </a:rPr>
              <a:t>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solidFill>
                  <a:schemeClr val="bg1"/>
                </a:solidFill>
                <a:latin typeface="Arial" charset="0"/>
                <a:ea typeface="Times New Roman" pitchFamily="18" charset="0"/>
                <a:cs typeface="Arial" charset="0"/>
              </a:rPr>
              <a:t>Văn</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Miếu</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Quốc</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Tử</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Giam</a:t>
            </a:r>
            <a:r>
              <a:rPr lang="en-US" sz="1200" dirty="0">
                <a:solidFill>
                  <a:schemeClr val="bg1"/>
                </a:solidFill>
                <a:latin typeface="Arial" charset="0"/>
                <a:ea typeface="Times New Roman" pitchFamily="18" charset="0"/>
                <a:cs typeface="Arial" charset="0"/>
              </a:rPr>
              <a:t> – </a:t>
            </a:r>
            <a:r>
              <a:rPr lang="en-US" sz="1200" dirty="0" err="1">
                <a:solidFill>
                  <a:schemeClr val="bg1"/>
                </a:solidFill>
                <a:latin typeface="Arial" charset="0"/>
                <a:ea typeface="Times New Roman" pitchFamily="18" charset="0"/>
                <a:cs typeface="Arial" charset="0"/>
              </a:rPr>
              <a:t>Trường</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đại</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học</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đầu</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tiên</a:t>
            </a:r>
            <a:r>
              <a:rPr lang="en-US" sz="1200" dirty="0">
                <a:solidFill>
                  <a:schemeClr val="bg1"/>
                </a:solidFill>
                <a:latin typeface="Arial" charset="0"/>
                <a:ea typeface="Times New Roman" pitchFamily="18" charset="0"/>
                <a:cs typeface="Arial" charset="0"/>
              </a:rPr>
              <a:t> ở </a:t>
            </a:r>
            <a:r>
              <a:rPr lang="en-US" sz="1200" dirty="0" err="1">
                <a:solidFill>
                  <a:schemeClr val="bg1"/>
                </a:solidFill>
                <a:latin typeface="Arial" charset="0"/>
                <a:ea typeface="Times New Roman" pitchFamily="18" charset="0"/>
                <a:cs typeface="Arial" charset="0"/>
              </a:rPr>
              <a:t>Việt</a:t>
            </a:r>
            <a:r>
              <a:rPr lang="en-US" sz="1200" dirty="0">
                <a:solidFill>
                  <a:schemeClr val="bg1"/>
                </a:solidFill>
                <a:latin typeface="Arial" charset="0"/>
                <a:ea typeface="Times New Roman" pitchFamily="18" charset="0"/>
                <a:cs typeface="Arial" charset="0"/>
              </a:rPr>
              <a:t> Nam </a:t>
            </a:r>
            <a:r>
              <a:rPr lang="en-US" sz="1200" dirty="0" err="1">
                <a:solidFill>
                  <a:schemeClr val="bg1"/>
                </a:solidFill>
                <a:latin typeface="Arial" charset="0"/>
                <a:ea typeface="Times New Roman" pitchFamily="18" charset="0"/>
                <a:cs typeface="Arial" charset="0"/>
              </a:rPr>
              <a:t>được</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xây</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dựng</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từ</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thời</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vua</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Lý</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Thánh</a:t>
            </a:r>
            <a:r>
              <a:rPr lang="en-US" sz="1200" dirty="0">
                <a:solidFill>
                  <a:schemeClr val="bg1"/>
                </a:solidFill>
                <a:latin typeface="Arial" charset="0"/>
                <a:ea typeface="Times New Roman" pitchFamily="18" charset="0"/>
                <a:cs typeface="Arial" charset="0"/>
              </a:rPr>
              <a:t> </a:t>
            </a:r>
            <a:r>
              <a:rPr lang="en-US" sz="1200" dirty="0" err="1">
                <a:solidFill>
                  <a:schemeClr val="bg1"/>
                </a:solidFill>
                <a:latin typeface="Arial" charset="0"/>
                <a:ea typeface="Times New Roman" pitchFamily="18" charset="0"/>
                <a:cs typeface="Arial" charset="0"/>
              </a:rPr>
              <a:t>Tông</a:t>
            </a:r>
            <a:r>
              <a:rPr lang="en-US" sz="1200" dirty="0">
                <a:solidFill>
                  <a:schemeClr val="bg1"/>
                </a:solidFill>
                <a:latin typeface="Arial" charset="0"/>
                <a:ea typeface="Times New Roman" pitchFamily="18" charset="0"/>
                <a:cs typeface="Arial" charset="0"/>
              </a:rPr>
              <a:t> ( 1070 )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bg1"/>
              </a:solidFill>
              <a:latin typeface="Arial" charset="0"/>
              <a:ea typeface="Times New Roman" pitchFamily="18" charset="0"/>
              <a:cs typeface="Arial"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bg1"/>
              </a:solidFill>
              <a:latin typeface="Arial" charset="0"/>
              <a:ea typeface="Times New Roman" pitchFamily="18" charset="0"/>
              <a:cs typeface="Arial" charset="0"/>
            </a:endParaRPr>
          </a:p>
          <a:p>
            <a:endParaRPr lang="en-US" dirty="0"/>
          </a:p>
        </p:txBody>
      </p:sp>
      <p:sp>
        <p:nvSpPr>
          <p:cNvPr id="4" name="Slide Number Placeholder 3"/>
          <p:cNvSpPr>
            <a:spLocks noGrp="1"/>
          </p:cNvSpPr>
          <p:nvPr>
            <p:ph type="sldNum" sz="quarter" idx="5"/>
          </p:nvPr>
        </p:nvSpPr>
        <p:spPr/>
        <p:txBody>
          <a:bodyPr/>
          <a:lstStyle/>
          <a:p>
            <a:fld id="{CA63F332-6F12-409B-BD1B-B70E077D2F7F}" type="slidenum">
              <a:rPr lang="zh-CN" altLang="en-US" smtClean="0"/>
              <a:t>27</a:t>
            </a:fld>
            <a:endParaRPr lang="zh-CN" altLang="en-US"/>
          </a:p>
        </p:txBody>
      </p:sp>
    </p:spTree>
    <p:extLst>
      <p:ext uri="{BB962C8B-B14F-4D97-AF65-F5344CB8AC3E}">
        <p14:creationId xmlns:p14="http://schemas.microsoft.com/office/powerpoint/2010/main" val="28989675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 Id="rId5" Type="http://schemas.openxmlformats.org/officeDocument/2006/relationships/image" Target="../media/image3.png"/><Relationship Id="rId4" Type="http://schemas.microsoft.com/office/2007/relationships/hdphoto" Target="../media/hdphoto1.wdp"/></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 Id="rId5" Type="http://schemas.openxmlformats.org/officeDocument/2006/relationships/image" Target="../media/image4.png"/><Relationship Id="rId4" Type="http://schemas.microsoft.com/office/2007/relationships/hdphoto" Target="../media/hdphoto1.wdp"/></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 Id="rId5" Type="http://schemas.openxmlformats.org/officeDocument/2006/relationships/image" Target="../media/image4.png"/><Relationship Id="rId4" Type="http://schemas.microsoft.com/office/2007/relationships/hdphoto" Target="../media/hdphoto1.wdp"/></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 Id="rId5" Type="http://schemas.openxmlformats.org/officeDocument/2006/relationships/image" Target="../media/image4.png"/><Relationship Id="rId4" Type="http://schemas.microsoft.com/office/2007/relationships/hdphoto" Target="../media/hdphoto1.wdp"/></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 Id="rId5" Type="http://schemas.openxmlformats.org/officeDocument/2006/relationships/image" Target="../media/image4.png"/><Relationship Id="rId4" Type="http://schemas.microsoft.com/office/2007/relationships/hdphoto" Target="../media/hdphoto1.wdp"/></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9564797"/>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标题和内容">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7" name="图片 6"/>
          <p:cNvPicPr>
            <a:picLocks noChangeAspect="1"/>
          </p:cNvPicPr>
          <p:nvPr userDrawn="1"/>
        </p:nvPicPr>
        <p:blipFill>
          <a:blip r:embed="rId3">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154051" y="-213245"/>
            <a:ext cx="11863777" cy="7274445"/>
          </a:xfrm>
          <a:prstGeom prst="rect">
            <a:avLst/>
          </a:prstGeom>
        </p:spPr>
      </p:pic>
      <p:pic>
        <p:nvPicPr>
          <p:cNvPr id="3" name="图片 2"/>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610822" y="4210665"/>
            <a:ext cx="9329989" cy="2020817"/>
          </a:xfrm>
          <a:prstGeom prst="rect">
            <a:avLst/>
          </a:prstGeom>
        </p:spPr>
      </p:pic>
    </p:spTree>
    <p:extLst>
      <p:ext uri="{BB962C8B-B14F-4D97-AF65-F5344CB8AC3E}">
        <p14:creationId xmlns:p14="http://schemas.microsoft.com/office/powerpoint/2010/main" val="1934498046"/>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outVertical)">
                                      <p:cBhvr>
                                        <p:cTn id="7" dur="1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标题和内容">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7" name="图片 6"/>
          <p:cNvPicPr>
            <a:picLocks noChangeAspect="1"/>
          </p:cNvPicPr>
          <p:nvPr userDrawn="1"/>
        </p:nvPicPr>
        <p:blipFill>
          <a:blip r:embed="rId3">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173101" y="167755"/>
            <a:ext cx="11863777" cy="7274445"/>
          </a:xfrm>
          <a:prstGeom prst="rect">
            <a:avLst/>
          </a:prstGeom>
        </p:spPr>
      </p:pic>
      <p:grpSp>
        <p:nvGrpSpPr>
          <p:cNvPr id="10" name="组合 9"/>
          <p:cNvGrpSpPr/>
          <p:nvPr userDrawn="1"/>
        </p:nvGrpSpPr>
        <p:grpSpPr>
          <a:xfrm>
            <a:off x="5539105" y="0"/>
            <a:ext cx="1071245" cy="1061010"/>
            <a:chOff x="5539105" y="0"/>
            <a:chExt cx="1071245" cy="1061010"/>
          </a:xfrm>
        </p:grpSpPr>
        <p:pic>
          <p:nvPicPr>
            <p:cNvPr id="8" name="图片 7"/>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5539105" y="0"/>
              <a:ext cx="1071245" cy="1061010"/>
            </a:xfrm>
            <a:prstGeom prst="rect">
              <a:avLst/>
            </a:prstGeom>
          </p:spPr>
        </p:pic>
        <p:sp>
          <p:nvSpPr>
            <p:cNvPr id="9" name="Text Box 30"/>
            <p:cNvSpPr txBox="1">
              <a:spLocks noChangeArrowheads="1"/>
            </p:cNvSpPr>
            <p:nvPr userDrawn="1"/>
          </p:nvSpPr>
          <p:spPr bwMode="auto">
            <a:xfrm>
              <a:off x="5674102" y="177744"/>
              <a:ext cx="861774" cy="35276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square" rtlCol="0">
              <a:spAutoFit/>
            </a:bodyPr>
            <a:lstStyle>
              <a:defPPr>
                <a:defRPr lang="zh-CN"/>
              </a:defPPr>
              <a:lvl1pPr>
                <a:defRPr sz="3200" b="1">
                  <a:latin typeface="方正硬笔楷书繁体" panose="03000509000000000000" pitchFamily="65" charset="-122"/>
                  <a:ea typeface="方正硬笔楷书繁体" panose="03000509000000000000" pitchFamily="65" charset="-122"/>
                </a:defRPr>
              </a:lvl1pPr>
            </a:lstStyle>
            <a:p>
              <a:r>
                <a:rPr lang="zh-CN" altLang="en-US" sz="4400" dirty="0"/>
                <a:t>壹</a:t>
              </a:r>
            </a:p>
          </p:txBody>
        </p:sp>
      </p:grpSp>
    </p:spTree>
    <p:extLst>
      <p:ext uri="{BB962C8B-B14F-4D97-AF65-F5344CB8AC3E}">
        <p14:creationId xmlns:p14="http://schemas.microsoft.com/office/powerpoint/2010/main" val="2820163649"/>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outVertical)">
                                      <p:cBhvr>
                                        <p:cTn id="7" dur="1000"/>
                                        <p:tgtEl>
                                          <p:spTgt spid="7"/>
                                        </p:tgtEl>
                                      </p:cBhvr>
                                    </p:animEffect>
                                  </p:childTnLst>
                                </p:cTn>
                              </p:par>
                              <p:par>
                                <p:cTn id="8" presetID="31" presetClass="entr" presetSubtype="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 calcmode="lin" valueType="num">
                                      <p:cBhvr>
                                        <p:cTn id="10" dur="1000" fill="hold"/>
                                        <p:tgtEl>
                                          <p:spTgt spid="10"/>
                                        </p:tgtEl>
                                        <p:attrNameLst>
                                          <p:attrName>ppt_w</p:attrName>
                                        </p:attrNameLst>
                                      </p:cBhvr>
                                      <p:tavLst>
                                        <p:tav tm="0">
                                          <p:val>
                                            <p:fltVal val="0"/>
                                          </p:val>
                                        </p:tav>
                                        <p:tav tm="100000">
                                          <p:val>
                                            <p:strVal val="#ppt_w"/>
                                          </p:val>
                                        </p:tav>
                                      </p:tavLst>
                                    </p:anim>
                                    <p:anim calcmode="lin" valueType="num">
                                      <p:cBhvr>
                                        <p:cTn id="11" dur="1000" fill="hold"/>
                                        <p:tgtEl>
                                          <p:spTgt spid="10"/>
                                        </p:tgtEl>
                                        <p:attrNameLst>
                                          <p:attrName>ppt_h</p:attrName>
                                        </p:attrNameLst>
                                      </p:cBhvr>
                                      <p:tavLst>
                                        <p:tav tm="0">
                                          <p:val>
                                            <p:fltVal val="0"/>
                                          </p:val>
                                        </p:tav>
                                        <p:tav tm="100000">
                                          <p:val>
                                            <p:strVal val="#ppt_h"/>
                                          </p:val>
                                        </p:tav>
                                      </p:tavLst>
                                    </p:anim>
                                    <p:anim calcmode="lin" valueType="num">
                                      <p:cBhvr>
                                        <p:cTn id="12" dur="1000" fill="hold"/>
                                        <p:tgtEl>
                                          <p:spTgt spid="10"/>
                                        </p:tgtEl>
                                        <p:attrNameLst>
                                          <p:attrName>style.rotation</p:attrName>
                                        </p:attrNameLst>
                                      </p:cBhvr>
                                      <p:tavLst>
                                        <p:tav tm="0">
                                          <p:val>
                                            <p:fltVal val="90"/>
                                          </p:val>
                                        </p:tav>
                                        <p:tav tm="100000">
                                          <p:val>
                                            <p:fltVal val="0"/>
                                          </p:val>
                                        </p:tav>
                                      </p:tavLst>
                                    </p:anim>
                                    <p:animEffect transition="in" filter="fade">
                                      <p:cBhvr>
                                        <p:cTn id="13"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标题和内容">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7" name="图片 6"/>
          <p:cNvPicPr>
            <a:picLocks noChangeAspect="1"/>
          </p:cNvPicPr>
          <p:nvPr userDrawn="1"/>
        </p:nvPicPr>
        <p:blipFill>
          <a:blip r:embed="rId3">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173101" y="167755"/>
            <a:ext cx="11863777" cy="7274445"/>
          </a:xfrm>
          <a:prstGeom prst="rect">
            <a:avLst/>
          </a:prstGeom>
        </p:spPr>
      </p:pic>
      <p:grpSp>
        <p:nvGrpSpPr>
          <p:cNvPr id="10" name="组合 9"/>
          <p:cNvGrpSpPr/>
          <p:nvPr userDrawn="1"/>
        </p:nvGrpSpPr>
        <p:grpSpPr>
          <a:xfrm>
            <a:off x="5539105" y="0"/>
            <a:ext cx="1071245" cy="1061010"/>
            <a:chOff x="5539105" y="0"/>
            <a:chExt cx="1071245" cy="1061010"/>
          </a:xfrm>
        </p:grpSpPr>
        <p:pic>
          <p:nvPicPr>
            <p:cNvPr id="8" name="图片 7"/>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5539105" y="0"/>
              <a:ext cx="1071245" cy="1061010"/>
            </a:xfrm>
            <a:prstGeom prst="rect">
              <a:avLst/>
            </a:prstGeom>
          </p:spPr>
        </p:pic>
        <p:sp>
          <p:nvSpPr>
            <p:cNvPr id="9" name="Text Box 30"/>
            <p:cNvSpPr txBox="1">
              <a:spLocks noChangeArrowheads="1"/>
            </p:cNvSpPr>
            <p:nvPr userDrawn="1"/>
          </p:nvSpPr>
          <p:spPr bwMode="auto">
            <a:xfrm>
              <a:off x="5674102" y="177744"/>
              <a:ext cx="861774" cy="35276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square" rtlCol="0">
              <a:spAutoFit/>
            </a:bodyPr>
            <a:lstStyle>
              <a:defPPr>
                <a:defRPr lang="zh-CN"/>
              </a:defPPr>
              <a:lvl1pPr>
                <a:defRPr sz="3200" b="1">
                  <a:latin typeface="方正硬笔楷书繁体" panose="03000509000000000000" pitchFamily="65" charset="-122"/>
                  <a:ea typeface="方正硬笔楷书繁体" panose="03000509000000000000" pitchFamily="65" charset="-122"/>
                </a:defRPr>
              </a:lvl1pPr>
            </a:lstStyle>
            <a:p>
              <a:r>
                <a:rPr lang="zh-CN" altLang="en-US" sz="4400" dirty="0"/>
                <a:t>贰</a:t>
              </a:r>
            </a:p>
          </p:txBody>
        </p:sp>
      </p:grpSp>
    </p:spTree>
    <p:extLst>
      <p:ext uri="{BB962C8B-B14F-4D97-AF65-F5344CB8AC3E}">
        <p14:creationId xmlns:p14="http://schemas.microsoft.com/office/powerpoint/2010/main" val="2649794596"/>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outVertical)">
                                      <p:cBhvr>
                                        <p:cTn id="7" dur="1000"/>
                                        <p:tgtEl>
                                          <p:spTgt spid="7"/>
                                        </p:tgtEl>
                                      </p:cBhvr>
                                    </p:animEffect>
                                  </p:childTnLst>
                                </p:cTn>
                              </p:par>
                              <p:par>
                                <p:cTn id="8" presetID="31" presetClass="entr" presetSubtype="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 calcmode="lin" valueType="num">
                                      <p:cBhvr>
                                        <p:cTn id="10" dur="1000" fill="hold"/>
                                        <p:tgtEl>
                                          <p:spTgt spid="10"/>
                                        </p:tgtEl>
                                        <p:attrNameLst>
                                          <p:attrName>ppt_w</p:attrName>
                                        </p:attrNameLst>
                                      </p:cBhvr>
                                      <p:tavLst>
                                        <p:tav tm="0">
                                          <p:val>
                                            <p:fltVal val="0"/>
                                          </p:val>
                                        </p:tav>
                                        <p:tav tm="100000">
                                          <p:val>
                                            <p:strVal val="#ppt_w"/>
                                          </p:val>
                                        </p:tav>
                                      </p:tavLst>
                                    </p:anim>
                                    <p:anim calcmode="lin" valueType="num">
                                      <p:cBhvr>
                                        <p:cTn id="11" dur="1000" fill="hold"/>
                                        <p:tgtEl>
                                          <p:spTgt spid="10"/>
                                        </p:tgtEl>
                                        <p:attrNameLst>
                                          <p:attrName>ppt_h</p:attrName>
                                        </p:attrNameLst>
                                      </p:cBhvr>
                                      <p:tavLst>
                                        <p:tav tm="0">
                                          <p:val>
                                            <p:fltVal val="0"/>
                                          </p:val>
                                        </p:tav>
                                        <p:tav tm="100000">
                                          <p:val>
                                            <p:strVal val="#ppt_h"/>
                                          </p:val>
                                        </p:tav>
                                      </p:tavLst>
                                    </p:anim>
                                    <p:anim calcmode="lin" valueType="num">
                                      <p:cBhvr>
                                        <p:cTn id="12" dur="1000" fill="hold"/>
                                        <p:tgtEl>
                                          <p:spTgt spid="10"/>
                                        </p:tgtEl>
                                        <p:attrNameLst>
                                          <p:attrName>style.rotation</p:attrName>
                                        </p:attrNameLst>
                                      </p:cBhvr>
                                      <p:tavLst>
                                        <p:tav tm="0">
                                          <p:val>
                                            <p:fltVal val="90"/>
                                          </p:val>
                                        </p:tav>
                                        <p:tav tm="100000">
                                          <p:val>
                                            <p:fltVal val="0"/>
                                          </p:val>
                                        </p:tav>
                                      </p:tavLst>
                                    </p:anim>
                                    <p:animEffect transition="in" filter="fade">
                                      <p:cBhvr>
                                        <p:cTn id="13"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标题和内容">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7" name="图片 6"/>
          <p:cNvPicPr>
            <a:picLocks noChangeAspect="1"/>
          </p:cNvPicPr>
          <p:nvPr userDrawn="1"/>
        </p:nvPicPr>
        <p:blipFill>
          <a:blip r:embed="rId3">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173101" y="167755"/>
            <a:ext cx="11863777" cy="7274445"/>
          </a:xfrm>
          <a:prstGeom prst="rect">
            <a:avLst/>
          </a:prstGeom>
        </p:spPr>
      </p:pic>
      <p:grpSp>
        <p:nvGrpSpPr>
          <p:cNvPr id="10" name="组合 9"/>
          <p:cNvGrpSpPr/>
          <p:nvPr userDrawn="1"/>
        </p:nvGrpSpPr>
        <p:grpSpPr>
          <a:xfrm>
            <a:off x="5539105" y="0"/>
            <a:ext cx="1071245" cy="1061010"/>
            <a:chOff x="5539105" y="0"/>
            <a:chExt cx="1071245" cy="1061010"/>
          </a:xfrm>
        </p:grpSpPr>
        <p:pic>
          <p:nvPicPr>
            <p:cNvPr id="8" name="图片 7"/>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5539105" y="0"/>
              <a:ext cx="1071245" cy="1061010"/>
            </a:xfrm>
            <a:prstGeom prst="rect">
              <a:avLst/>
            </a:prstGeom>
          </p:spPr>
        </p:pic>
        <p:sp>
          <p:nvSpPr>
            <p:cNvPr id="9" name="Text Box 30"/>
            <p:cNvSpPr txBox="1">
              <a:spLocks noChangeArrowheads="1"/>
            </p:cNvSpPr>
            <p:nvPr userDrawn="1"/>
          </p:nvSpPr>
          <p:spPr bwMode="auto">
            <a:xfrm>
              <a:off x="5674102" y="177744"/>
              <a:ext cx="861774" cy="35276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square" rtlCol="0">
              <a:spAutoFit/>
            </a:bodyPr>
            <a:lstStyle>
              <a:defPPr>
                <a:defRPr lang="zh-CN"/>
              </a:defPPr>
              <a:lvl1pPr>
                <a:defRPr sz="3200" b="1">
                  <a:latin typeface="方正硬笔楷书繁体" panose="03000509000000000000" pitchFamily="65" charset="-122"/>
                  <a:ea typeface="方正硬笔楷书繁体" panose="03000509000000000000" pitchFamily="65" charset="-122"/>
                </a:defRPr>
              </a:lvl1pPr>
            </a:lstStyle>
            <a:p>
              <a:r>
                <a:rPr lang="zh-CN" altLang="en-US" sz="4400" dirty="0"/>
                <a:t>叁</a:t>
              </a:r>
            </a:p>
          </p:txBody>
        </p:sp>
      </p:grpSp>
    </p:spTree>
    <p:extLst>
      <p:ext uri="{BB962C8B-B14F-4D97-AF65-F5344CB8AC3E}">
        <p14:creationId xmlns:p14="http://schemas.microsoft.com/office/powerpoint/2010/main" val="3133393856"/>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outVertical)">
                                      <p:cBhvr>
                                        <p:cTn id="7" dur="1000"/>
                                        <p:tgtEl>
                                          <p:spTgt spid="7"/>
                                        </p:tgtEl>
                                      </p:cBhvr>
                                    </p:animEffect>
                                  </p:childTnLst>
                                </p:cTn>
                              </p:par>
                              <p:par>
                                <p:cTn id="8" presetID="31" presetClass="entr" presetSubtype="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 calcmode="lin" valueType="num">
                                      <p:cBhvr>
                                        <p:cTn id="10" dur="1000" fill="hold"/>
                                        <p:tgtEl>
                                          <p:spTgt spid="10"/>
                                        </p:tgtEl>
                                        <p:attrNameLst>
                                          <p:attrName>ppt_w</p:attrName>
                                        </p:attrNameLst>
                                      </p:cBhvr>
                                      <p:tavLst>
                                        <p:tav tm="0">
                                          <p:val>
                                            <p:fltVal val="0"/>
                                          </p:val>
                                        </p:tav>
                                        <p:tav tm="100000">
                                          <p:val>
                                            <p:strVal val="#ppt_w"/>
                                          </p:val>
                                        </p:tav>
                                      </p:tavLst>
                                    </p:anim>
                                    <p:anim calcmode="lin" valueType="num">
                                      <p:cBhvr>
                                        <p:cTn id="11" dur="1000" fill="hold"/>
                                        <p:tgtEl>
                                          <p:spTgt spid="10"/>
                                        </p:tgtEl>
                                        <p:attrNameLst>
                                          <p:attrName>ppt_h</p:attrName>
                                        </p:attrNameLst>
                                      </p:cBhvr>
                                      <p:tavLst>
                                        <p:tav tm="0">
                                          <p:val>
                                            <p:fltVal val="0"/>
                                          </p:val>
                                        </p:tav>
                                        <p:tav tm="100000">
                                          <p:val>
                                            <p:strVal val="#ppt_h"/>
                                          </p:val>
                                        </p:tav>
                                      </p:tavLst>
                                    </p:anim>
                                    <p:anim calcmode="lin" valueType="num">
                                      <p:cBhvr>
                                        <p:cTn id="12" dur="1000" fill="hold"/>
                                        <p:tgtEl>
                                          <p:spTgt spid="10"/>
                                        </p:tgtEl>
                                        <p:attrNameLst>
                                          <p:attrName>style.rotation</p:attrName>
                                        </p:attrNameLst>
                                      </p:cBhvr>
                                      <p:tavLst>
                                        <p:tav tm="0">
                                          <p:val>
                                            <p:fltVal val="90"/>
                                          </p:val>
                                        </p:tav>
                                        <p:tav tm="100000">
                                          <p:val>
                                            <p:fltVal val="0"/>
                                          </p:val>
                                        </p:tav>
                                      </p:tavLst>
                                    </p:anim>
                                    <p:animEffect transition="in" filter="fade">
                                      <p:cBhvr>
                                        <p:cTn id="13"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标题和内容">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7" name="图片 6"/>
          <p:cNvPicPr>
            <a:picLocks noChangeAspect="1"/>
          </p:cNvPicPr>
          <p:nvPr userDrawn="1"/>
        </p:nvPicPr>
        <p:blipFill>
          <a:blip r:embed="rId3">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173101" y="167755"/>
            <a:ext cx="11863777" cy="7274445"/>
          </a:xfrm>
          <a:prstGeom prst="rect">
            <a:avLst/>
          </a:prstGeom>
        </p:spPr>
      </p:pic>
      <p:grpSp>
        <p:nvGrpSpPr>
          <p:cNvPr id="10" name="组合 9"/>
          <p:cNvGrpSpPr/>
          <p:nvPr userDrawn="1"/>
        </p:nvGrpSpPr>
        <p:grpSpPr>
          <a:xfrm>
            <a:off x="5539105" y="0"/>
            <a:ext cx="1071245" cy="1061010"/>
            <a:chOff x="5539105" y="0"/>
            <a:chExt cx="1071245" cy="1061010"/>
          </a:xfrm>
        </p:grpSpPr>
        <p:pic>
          <p:nvPicPr>
            <p:cNvPr id="8" name="图片 7"/>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5539105" y="0"/>
              <a:ext cx="1071245" cy="1061010"/>
            </a:xfrm>
            <a:prstGeom prst="rect">
              <a:avLst/>
            </a:prstGeom>
          </p:spPr>
        </p:pic>
        <p:sp>
          <p:nvSpPr>
            <p:cNvPr id="9" name="Text Box 30"/>
            <p:cNvSpPr txBox="1">
              <a:spLocks noChangeArrowheads="1"/>
            </p:cNvSpPr>
            <p:nvPr userDrawn="1"/>
          </p:nvSpPr>
          <p:spPr bwMode="auto">
            <a:xfrm>
              <a:off x="5674102" y="177744"/>
              <a:ext cx="861774" cy="35276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square" rtlCol="0">
              <a:spAutoFit/>
            </a:bodyPr>
            <a:lstStyle>
              <a:defPPr>
                <a:defRPr lang="zh-CN"/>
              </a:defPPr>
              <a:lvl1pPr>
                <a:defRPr sz="3200" b="1">
                  <a:latin typeface="方正硬笔楷书繁体" panose="03000509000000000000" pitchFamily="65" charset="-122"/>
                  <a:ea typeface="方正硬笔楷书繁体" panose="03000509000000000000" pitchFamily="65" charset="-122"/>
                </a:defRPr>
              </a:lvl1pPr>
            </a:lstStyle>
            <a:p>
              <a:r>
                <a:rPr lang="zh-CN" altLang="en-US" sz="4400" dirty="0"/>
                <a:t>肆</a:t>
              </a:r>
            </a:p>
          </p:txBody>
        </p:sp>
      </p:grpSp>
    </p:spTree>
    <p:extLst>
      <p:ext uri="{BB962C8B-B14F-4D97-AF65-F5344CB8AC3E}">
        <p14:creationId xmlns:p14="http://schemas.microsoft.com/office/powerpoint/2010/main" val="346276869"/>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outVertical)">
                                      <p:cBhvr>
                                        <p:cTn id="7" dur="1000"/>
                                        <p:tgtEl>
                                          <p:spTgt spid="7"/>
                                        </p:tgtEl>
                                      </p:cBhvr>
                                    </p:animEffect>
                                  </p:childTnLst>
                                </p:cTn>
                              </p:par>
                              <p:par>
                                <p:cTn id="8" presetID="31" presetClass="entr" presetSubtype="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 calcmode="lin" valueType="num">
                                      <p:cBhvr>
                                        <p:cTn id="10" dur="1000" fill="hold"/>
                                        <p:tgtEl>
                                          <p:spTgt spid="10"/>
                                        </p:tgtEl>
                                        <p:attrNameLst>
                                          <p:attrName>ppt_w</p:attrName>
                                        </p:attrNameLst>
                                      </p:cBhvr>
                                      <p:tavLst>
                                        <p:tav tm="0">
                                          <p:val>
                                            <p:fltVal val="0"/>
                                          </p:val>
                                        </p:tav>
                                        <p:tav tm="100000">
                                          <p:val>
                                            <p:strVal val="#ppt_w"/>
                                          </p:val>
                                        </p:tav>
                                      </p:tavLst>
                                    </p:anim>
                                    <p:anim calcmode="lin" valueType="num">
                                      <p:cBhvr>
                                        <p:cTn id="11" dur="1000" fill="hold"/>
                                        <p:tgtEl>
                                          <p:spTgt spid="10"/>
                                        </p:tgtEl>
                                        <p:attrNameLst>
                                          <p:attrName>ppt_h</p:attrName>
                                        </p:attrNameLst>
                                      </p:cBhvr>
                                      <p:tavLst>
                                        <p:tav tm="0">
                                          <p:val>
                                            <p:fltVal val="0"/>
                                          </p:val>
                                        </p:tav>
                                        <p:tav tm="100000">
                                          <p:val>
                                            <p:strVal val="#ppt_h"/>
                                          </p:val>
                                        </p:tav>
                                      </p:tavLst>
                                    </p:anim>
                                    <p:anim calcmode="lin" valueType="num">
                                      <p:cBhvr>
                                        <p:cTn id="12" dur="1000" fill="hold"/>
                                        <p:tgtEl>
                                          <p:spTgt spid="10"/>
                                        </p:tgtEl>
                                        <p:attrNameLst>
                                          <p:attrName>style.rotation</p:attrName>
                                        </p:attrNameLst>
                                      </p:cBhvr>
                                      <p:tavLst>
                                        <p:tav tm="0">
                                          <p:val>
                                            <p:fltVal val="90"/>
                                          </p:val>
                                        </p:tav>
                                        <p:tav tm="100000">
                                          <p:val>
                                            <p:fltVal val="0"/>
                                          </p:val>
                                        </p:tav>
                                      </p:tavLst>
                                    </p:anim>
                                    <p:animEffect transition="in" filter="fade">
                                      <p:cBhvr>
                                        <p:cTn id="13"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a:prstGeom prst="rect">
            <a:avLst/>
          </a:prstGeo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B235AC04-BAAA-44FD-B4E9-1007A262C50B}" type="datetimeFigureOut">
              <a:rPr lang="zh-CN" altLang="en-US" smtClean="0"/>
              <a:t>2023/7/21</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6481A2E1-E82C-4082-B5CD-474260B0AAA3}" type="slidenum">
              <a:rPr lang="zh-CN" altLang="en-US" smtClean="0"/>
              <a:t>‹#›</a:t>
            </a:fld>
            <a:endParaRPr lang="zh-CN" altLang="en-US"/>
          </a:p>
        </p:txBody>
      </p:sp>
    </p:spTree>
    <p:extLst>
      <p:ext uri="{BB962C8B-B14F-4D97-AF65-F5344CB8AC3E}">
        <p14:creationId xmlns:p14="http://schemas.microsoft.com/office/powerpoint/2010/main" val="553495368"/>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B235AC04-BAAA-44FD-B4E9-1007A262C50B}" type="datetimeFigureOut">
              <a:rPr lang="zh-CN" altLang="en-US" smtClean="0"/>
              <a:t>2023/7/21</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6481A2E1-E82C-4082-B5CD-474260B0AAA3}" type="slidenum">
              <a:rPr lang="zh-CN" altLang="en-US" smtClean="0"/>
              <a:t>‹#›</a:t>
            </a:fld>
            <a:endParaRPr lang="zh-CN" altLang="en-US"/>
          </a:p>
        </p:txBody>
      </p:sp>
    </p:spTree>
    <p:extLst>
      <p:ext uri="{BB962C8B-B14F-4D97-AF65-F5344CB8AC3E}">
        <p14:creationId xmlns:p14="http://schemas.microsoft.com/office/powerpoint/2010/main" val="2414841541"/>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p:nvPr>
        </p:nvSpPr>
        <p:spPr>
          <a:xfrm>
            <a:off x="839788" y="2505075"/>
            <a:ext cx="5157787" cy="368458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p:nvPr>
        </p:nvSpPr>
        <p:spPr>
          <a:xfrm>
            <a:off x="6172200" y="2505075"/>
            <a:ext cx="5183188" cy="368458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a:xfrm>
            <a:off x="838200" y="6356350"/>
            <a:ext cx="2743200" cy="365125"/>
          </a:xfrm>
          <a:prstGeom prst="rect">
            <a:avLst/>
          </a:prstGeom>
        </p:spPr>
        <p:txBody>
          <a:bodyPr/>
          <a:lstStyle/>
          <a:p>
            <a:fld id="{B235AC04-BAAA-44FD-B4E9-1007A262C50B}" type="datetimeFigureOut">
              <a:rPr lang="zh-CN" altLang="en-US" smtClean="0"/>
              <a:t>2023/7/21</a:t>
            </a:fld>
            <a:endParaRPr lang="zh-CN" altLang="en-US"/>
          </a:p>
        </p:txBody>
      </p:sp>
      <p:sp>
        <p:nvSpPr>
          <p:cNvPr id="8" name="页脚占位符 7"/>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9" name="灯片编号占位符 8"/>
          <p:cNvSpPr>
            <a:spLocks noGrp="1"/>
          </p:cNvSpPr>
          <p:nvPr>
            <p:ph type="sldNum" sz="quarter" idx="12"/>
          </p:nvPr>
        </p:nvSpPr>
        <p:spPr>
          <a:xfrm>
            <a:off x="8610600" y="6356350"/>
            <a:ext cx="2743200" cy="365125"/>
          </a:xfrm>
          <a:prstGeom prst="rect">
            <a:avLst/>
          </a:prstGeom>
        </p:spPr>
        <p:txBody>
          <a:bodyPr/>
          <a:lstStyle/>
          <a:p>
            <a:fld id="{6481A2E1-E82C-4082-B5CD-474260B0AAA3}" type="slidenum">
              <a:rPr lang="zh-CN" altLang="en-US" smtClean="0"/>
              <a:t>‹#›</a:t>
            </a:fld>
            <a:endParaRPr lang="zh-CN" altLang="en-US"/>
          </a:p>
        </p:txBody>
      </p:sp>
    </p:spTree>
    <p:extLst>
      <p:ext uri="{BB962C8B-B14F-4D97-AF65-F5344CB8AC3E}">
        <p14:creationId xmlns:p14="http://schemas.microsoft.com/office/powerpoint/2010/main" val="3748998541"/>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a:prstGeom prst="rect">
            <a:avLst/>
          </a:prstGeom>
        </p:spPr>
        <p:txBody>
          <a:bodyPr/>
          <a:lstStyle/>
          <a:p>
            <a:fld id="{B235AC04-BAAA-44FD-B4E9-1007A262C50B}" type="datetimeFigureOut">
              <a:rPr lang="zh-CN" altLang="en-US" smtClean="0"/>
              <a:t>2023/7/21</a:t>
            </a:fld>
            <a:endParaRPr lang="zh-CN" altLang="en-US"/>
          </a:p>
        </p:txBody>
      </p:sp>
      <p:sp>
        <p:nvSpPr>
          <p:cNvPr id="4" name="页脚占位符 3"/>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p>
            <a:fld id="{6481A2E1-E82C-4082-B5CD-474260B0AAA3}" type="slidenum">
              <a:rPr lang="zh-CN" altLang="en-US" smtClean="0"/>
              <a:t>‹#›</a:t>
            </a:fld>
            <a:endParaRPr lang="zh-CN" altLang="en-US"/>
          </a:p>
        </p:txBody>
      </p:sp>
    </p:spTree>
    <p:extLst>
      <p:ext uri="{BB962C8B-B14F-4D97-AF65-F5344CB8AC3E}">
        <p14:creationId xmlns:p14="http://schemas.microsoft.com/office/powerpoint/2010/main" val="540379146"/>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p>
            <a:fld id="{B235AC04-BAAA-44FD-B4E9-1007A262C50B}" type="datetimeFigureOut">
              <a:rPr lang="zh-CN" altLang="en-US" smtClean="0"/>
              <a:t>2023/7/21</a:t>
            </a:fld>
            <a:endParaRPr lang="zh-CN" altLang="en-US"/>
          </a:p>
        </p:txBody>
      </p:sp>
      <p:sp>
        <p:nvSpPr>
          <p:cNvPr id="3" name="页脚占位符 2"/>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p>
            <a:fld id="{6481A2E1-E82C-4082-B5CD-474260B0AAA3}" type="slidenum">
              <a:rPr lang="zh-CN" altLang="en-US" smtClean="0"/>
              <a:t>‹#›</a:t>
            </a:fld>
            <a:endParaRPr lang="zh-CN" altLang="en-US"/>
          </a:p>
        </p:txBody>
      </p:sp>
    </p:spTree>
    <p:extLst>
      <p:ext uri="{BB962C8B-B14F-4D97-AF65-F5344CB8AC3E}">
        <p14:creationId xmlns:p14="http://schemas.microsoft.com/office/powerpoint/2010/main" val="2100243078"/>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B235AC04-BAAA-44FD-B4E9-1007A262C50B}" type="datetimeFigureOut">
              <a:rPr lang="zh-CN" altLang="en-US" smtClean="0"/>
              <a:t>2023/7/21</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6481A2E1-E82C-4082-B5CD-474260B0AAA3}" type="slidenum">
              <a:rPr lang="zh-CN" altLang="en-US" smtClean="0"/>
              <a:t>‹#›</a:t>
            </a:fld>
            <a:endParaRPr lang="zh-CN" altLang="en-US"/>
          </a:p>
        </p:txBody>
      </p:sp>
    </p:spTree>
    <p:extLst>
      <p:ext uri="{BB962C8B-B14F-4D97-AF65-F5344CB8AC3E}">
        <p14:creationId xmlns:p14="http://schemas.microsoft.com/office/powerpoint/2010/main" val="2704553898"/>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B235AC04-BAAA-44FD-B4E9-1007A262C50B}" type="datetimeFigureOut">
              <a:rPr lang="zh-CN" altLang="en-US" smtClean="0"/>
              <a:t>2023/7/21</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6481A2E1-E82C-4082-B5CD-474260B0AAA3}" type="slidenum">
              <a:rPr lang="zh-CN" altLang="en-US" smtClean="0"/>
              <a:t>‹#›</a:t>
            </a:fld>
            <a:endParaRPr lang="zh-CN" altLang="en-US"/>
          </a:p>
        </p:txBody>
      </p:sp>
    </p:spTree>
    <p:extLst>
      <p:ext uri="{BB962C8B-B14F-4D97-AF65-F5344CB8AC3E}">
        <p14:creationId xmlns:p14="http://schemas.microsoft.com/office/powerpoint/2010/main" val="671157835"/>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竖排文字占位符 2"/>
          <p:cNvSpPr>
            <a:spLocks noGrp="1"/>
          </p:cNvSpPr>
          <p:nvPr>
            <p:ph type="body" orient="vert" idx="1"/>
          </p:nvPr>
        </p:nvSpPr>
        <p:spPr>
          <a:xfrm>
            <a:off x="838200" y="1825625"/>
            <a:ext cx="10515600" cy="4351338"/>
          </a:xfrm>
          <a:prstGeom prst="rect">
            <a:avLst/>
          </a:prstGeo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B235AC04-BAAA-44FD-B4E9-1007A262C50B}" type="datetimeFigureOut">
              <a:rPr lang="zh-CN" altLang="en-US" smtClean="0"/>
              <a:t>2023/7/21</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6481A2E1-E82C-4082-B5CD-474260B0AAA3}" type="slidenum">
              <a:rPr lang="zh-CN" altLang="en-US" smtClean="0"/>
              <a:t>‹#›</a:t>
            </a:fld>
            <a:endParaRPr lang="zh-CN" altLang="en-US"/>
          </a:p>
        </p:txBody>
      </p:sp>
    </p:spTree>
    <p:extLst>
      <p:ext uri="{BB962C8B-B14F-4D97-AF65-F5344CB8AC3E}">
        <p14:creationId xmlns:p14="http://schemas.microsoft.com/office/powerpoint/2010/main" val="361340880"/>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a:prstGeom prst="rect">
            <a:avLst/>
          </a:prstGeo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B235AC04-BAAA-44FD-B4E9-1007A262C50B}" type="datetimeFigureOut">
              <a:rPr lang="zh-CN" altLang="en-US" smtClean="0"/>
              <a:t>2023/7/21</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6481A2E1-E82C-4082-B5CD-474260B0AAA3}" type="slidenum">
              <a:rPr lang="zh-CN" altLang="en-US" smtClean="0"/>
              <a:t>‹#›</a:t>
            </a:fld>
            <a:endParaRPr lang="zh-CN" altLang="en-US"/>
          </a:p>
        </p:txBody>
      </p:sp>
    </p:spTree>
    <p:extLst>
      <p:ext uri="{BB962C8B-B14F-4D97-AF65-F5344CB8AC3E}">
        <p14:creationId xmlns:p14="http://schemas.microsoft.com/office/powerpoint/2010/main" val="3258177439"/>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1_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noProof="1"/>
              <a:t>单击此处编辑母版标题样式</a:t>
            </a:r>
          </a:p>
        </p:txBody>
      </p:sp>
      <p:sp>
        <p:nvSpPr>
          <p:cNvPr id="3" name="副标题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noProof="1"/>
              <a:t>单击此处编辑母版副标题样式</a:t>
            </a:r>
          </a:p>
        </p:txBody>
      </p:sp>
      <p:sp>
        <p:nvSpPr>
          <p:cNvPr id="4" name="日期占位符 3"/>
          <p:cNvSpPr>
            <a:spLocks noGrp="1"/>
          </p:cNvSpPr>
          <p:nvPr>
            <p:ph type="dt" sz="half" idx="10"/>
          </p:nvPr>
        </p:nvSpPr>
        <p:spPr>
          <a:xfrm>
            <a:off x="838200" y="6356350"/>
            <a:ext cx="2743200" cy="365125"/>
          </a:xfrm>
          <a:prstGeom prst="rect">
            <a:avLst/>
          </a:prstGeom>
        </p:spPr>
        <p:txBody>
          <a:bodyPr/>
          <a:lstStyle>
            <a:lvl1pPr>
              <a:defRPr/>
            </a:lvl1pPr>
          </a:lstStyle>
          <a:p>
            <a:pPr>
              <a:defRPr/>
            </a:pPr>
            <a:fld id="{293A9A3B-DD01-439D-A2D4-0F53F91598E1}" type="datetimeFigureOut">
              <a:rPr lang="zh-CN" altLang="en-US"/>
              <a:pPr>
                <a:defRPr/>
              </a:pPr>
              <a:t>2023/7/21</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lvl1pPr>
              <a:defRPr/>
            </a:lvl1pPr>
          </a:lstStyle>
          <a:p>
            <a:pPr>
              <a:defRPr/>
            </a:pPr>
            <a:fld id="{C2AAA6AD-DE88-4568-89D2-057F1E0A68EB}" type="slidenum">
              <a:rPr lang="zh-CN" altLang="en-US"/>
              <a:pPr>
                <a:defRPr/>
              </a:pPr>
              <a:t>‹#›</a:t>
            </a:fld>
            <a:endParaRPr lang="zh-CN" altLang="en-US"/>
          </a:p>
        </p:txBody>
      </p:sp>
    </p:spTree>
    <p:extLst>
      <p:ext uri="{BB962C8B-B14F-4D97-AF65-F5344CB8AC3E}">
        <p14:creationId xmlns:p14="http://schemas.microsoft.com/office/powerpoint/2010/main" val="4243039860"/>
      </p:ext>
    </p:extLst>
  </p:cSld>
  <p:clrMapOvr>
    <a:masterClrMapping/>
  </p:clrMapOvr>
  <p:transition spd="slow">
    <p:circl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noProof="1"/>
              <a:t>单击此处编辑母版标题样式</a:t>
            </a:r>
          </a:p>
        </p:txBody>
      </p:sp>
      <p:sp>
        <p:nvSpPr>
          <p:cNvPr id="3" name="副标题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noProof="1"/>
              <a:t>单击此处编辑母版副标题样式</a:t>
            </a:r>
          </a:p>
        </p:txBody>
      </p:sp>
      <p:sp>
        <p:nvSpPr>
          <p:cNvPr id="4" name="日期占位符 3"/>
          <p:cNvSpPr>
            <a:spLocks noGrp="1"/>
          </p:cNvSpPr>
          <p:nvPr>
            <p:ph type="dt" sz="half" idx="10"/>
          </p:nvPr>
        </p:nvSpPr>
        <p:spPr>
          <a:xfrm>
            <a:off x="838200" y="6356350"/>
            <a:ext cx="2743200" cy="365125"/>
          </a:xfrm>
          <a:prstGeom prst="rect">
            <a:avLst/>
          </a:prstGeom>
        </p:spPr>
        <p:txBody>
          <a:bodyPr/>
          <a:lstStyle>
            <a:lvl1pPr>
              <a:defRPr/>
            </a:lvl1pPr>
          </a:lstStyle>
          <a:p>
            <a:pPr>
              <a:defRPr/>
            </a:pPr>
            <a:fld id="{293A9A3B-DD01-439D-A2D4-0F53F91598E1}" type="datetimeFigureOut">
              <a:rPr lang="zh-CN" altLang="en-US"/>
              <a:pPr>
                <a:defRPr/>
              </a:pPr>
              <a:t>2023/7/21</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lvl1pPr>
              <a:defRPr/>
            </a:lvl1pPr>
          </a:lstStyle>
          <a:p>
            <a:pPr>
              <a:defRPr/>
            </a:pPr>
            <a:fld id="{C2AAA6AD-DE88-4568-89D2-057F1E0A68EB}" type="slidenum">
              <a:rPr lang="zh-CN" altLang="en-US"/>
              <a:pPr>
                <a:defRPr/>
              </a:pPr>
              <a:t>‹#›</a:t>
            </a:fld>
            <a:endParaRPr lang="zh-CN" altLang="en-US"/>
          </a:p>
        </p:txBody>
      </p:sp>
    </p:spTree>
    <p:extLst>
      <p:ext uri="{BB962C8B-B14F-4D97-AF65-F5344CB8AC3E}">
        <p14:creationId xmlns:p14="http://schemas.microsoft.com/office/powerpoint/2010/main" val="268567049"/>
      </p:ext>
    </p:extLst>
  </p:cSld>
  <p:clrMapOvr>
    <a:masterClrMapping/>
  </p:clrMapOvr>
  <p:transition spd="slow">
    <p:circl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noProof="1"/>
              <a:t>单击此处编辑母版标题样式</a:t>
            </a:r>
          </a:p>
        </p:txBody>
      </p:sp>
      <p:sp>
        <p:nvSpPr>
          <p:cNvPr id="3" name="内容占位符 2"/>
          <p:cNvSpPr>
            <a:spLocks noGrp="1"/>
          </p:cNvSpPr>
          <p:nvPr>
            <p:ph idx="1"/>
          </p:nvPr>
        </p:nvSpPr>
        <p:spPr>
          <a:xfrm>
            <a:off x="838200" y="1825625"/>
            <a:ext cx="10515600" cy="4351338"/>
          </a:xfrm>
          <a:prstGeom prst="rect">
            <a:avLst/>
          </a:prstGeo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lvl1pPr>
              <a:defRPr/>
            </a:lvl1pPr>
          </a:lstStyle>
          <a:p>
            <a:pPr>
              <a:defRPr/>
            </a:pPr>
            <a:fld id="{CA4B42F0-572E-4F25-A4FD-758F2C950069}" type="datetimeFigureOut">
              <a:rPr lang="zh-CN" altLang="en-US"/>
              <a:pPr>
                <a:defRPr/>
              </a:pPr>
              <a:t>2023/7/21</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lvl1pPr>
              <a:defRPr/>
            </a:lvl1pPr>
          </a:lstStyle>
          <a:p>
            <a:pPr>
              <a:defRPr/>
            </a:pPr>
            <a:fld id="{52A66CA4-AF3F-4102-A629-DF313DE6E458}" type="slidenum">
              <a:rPr lang="zh-CN" altLang="en-US"/>
              <a:pPr>
                <a:defRPr/>
              </a:pPr>
              <a:t>‹#›</a:t>
            </a:fld>
            <a:endParaRPr lang="zh-CN" altLang="en-US"/>
          </a:p>
        </p:txBody>
      </p:sp>
    </p:spTree>
    <p:extLst>
      <p:ext uri="{BB962C8B-B14F-4D97-AF65-F5344CB8AC3E}">
        <p14:creationId xmlns:p14="http://schemas.microsoft.com/office/powerpoint/2010/main" val="2911028335"/>
      </p:ext>
    </p:extLst>
  </p:cSld>
  <p:clrMapOvr>
    <a:masterClrMapping/>
  </p:clrMapOvr>
  <p:transition spd="slow">
    <p:circl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a:prstGeom prst="rect">
            <a:avLst/>
          </a:prstGeom>
        </p:spPr>
        <p:txBody>
          <a:bodyPr anchor="b"/>
          <a:lstStyle>
            <a:lvl1pPr>
              <a:defRPr sz="6000"/>
            </a:lvl1pPr>
          </a:lstStyle>
          <a:p>
            <a:r>
              <a:rPr lang="zh-CN" altLang="en-US" noProof="1"/>
              <a:t>单击此处编辑母版标题样式</a:t>
            </a:r>
          </a:p>
        </p:txBody>
      </p:sp>
      <p:sp>
        <p:nvSpPr>
          <p:cNvPr id="3" name="文本占位符 2"/>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noProof="1"/>
              <a:t>单击此处编辑母版文本样式</a:t>
            </a:r>
          </a:p>
        </p:txBody>
      </p:sp>
      <p:sp>
        <p:nvSpPr>
          <p:cNvPr id="4" name="日期占位符 3"/>
          <p:cNvSpPr>
            <a:spLocks noGrp="1"/>
          </p:cNvSpPr>
          <p:nvPr>
            <p:ph type="dt" sz="half" idx="10"/>
          </p:nvPr>
        </p:nvSpPr>
        <p:spPr>
          <a:xfrm>
            <a:off x="838200" y="6356350"/>
            <a:ext cx="2743200" cy="365125"/>
          </a:xfrm>
          <a:prstGeom prst="rect">
            <a:avLst/>
          </a:prstGeom>
        </p:spPr>
        <p:txBody>
          <a:bodyPr/>
          <a:lstStyle>
            <a:lvl1pPr>
              <a:defRPr/>
            </a:lvl1pPr>
          </a:lstStyle>
          <a:p>
            <a:pPr>
              <a:defRPr/>
            </a:pPr>
            <a:fld id="{52EE89C6-559D-467A-801F-9399C417E8D1}" type="datetimeFigureOut">
              <a:rPr lang="zh-CN" altLang="en-US"/>
              <a:pPr>
                <a:defRPr/>
              </a:pPr>
              <a:t>2023/7/21</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lvl1pPr>
              <a:defRPr/>
            </a:lvl1pPr>
          </a:lstStyle>
          <a:p>
            <a:pPr>
              <a:defRPr/>
            </a:pPr>
            <a:fld id="{68106190-51CA-4F70-B6BA-ED02BB9B3836}" type="slidenum">
              <a:rPr lang="zh-CN" altLang="en-US"/>
              <a:pPr>
                <a:defRPr/>
              </a:pPr>
              <a:t>‹#›</a:t>
            </a:fld>
            <a:endParaRPr lang="zh-CN" altLang="en-US"/>
          </a:p>
        </p:txBody>
      </p:sp>
    </p:spTree>
    <p:extLst>
      <p:ext uri="{BB962C8B-B14F-4D97-AF65-F5344CB8AC3E}">
        <p14:creationId xmlns:p14="http://schemas.microsoft.com/office/powerpoint/2010/main" val="2526923811"/>
      </p:ext>
    </p:extLst>
  </p:cSld>
  <p:clrMapOvr>
    <a:masterClrMapping/>
  </p:clrMapOvr>
  <p:transition spd="slow">
    <p:circl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noProof="1"/>
              <a:t>单击此处编辑母版标题样式</a:t>
            </a:r>
          </a:p>
        </p:txBody>
      </p:sp>
      <p:sp>
        <p:nvSpPr>
          <p:cNvPr id="3" name="内容占位符 2"/>
          <p:cNvSpPr>
            <a:spLocks noGrp="1"/>
          </p:cNvSpPr>
          <p:nvPr>
            <p:ph sz="half" idx="1"/>
          </p:nvPr>
        </p:nvSpPr>
        <p:spPr>
          <a:xfrm>
            <a:off x="838200" y="1825625"/>
            <a:ext cx="5181600" cy="4351338"/>
          </a:xfrm>
          <a:prstGeom prst="rect">
            <a:avLst/>
          </a:prstGeo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内容占位符 3"/>
          <p:cNvSpPr>
            <a:spLocks noGrp="1"/>
          </p:cNvSpPr>
          <p:nvPr>
            <p:ph sz="half" idx="2"/>
          </p:nvPr>
        </p:nvSpPr>
        <p:spPr>
          <a:xfrm>
            <a:off x="6172200" y="1825625"/>
            <a:ext cx="5181600" cy="4351338"/>
          </a:xfrm>
          <a:prstGeom prst="rect">
            <a:avLst/>
          </a:prstGeo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日期占位符 3"/>
          <p:cNvSpPr>
            <a:spLocks noGrp="1"/>
          </p:cNvSpPr>
          <p:nvPr>
            <p:ph type="dt" sz="half" idx="10"/>
          </p:nvPr>
        </p:nvSpPr>
        <p:spPr>
          <a:xfrm>
            <a:off x="838200" y="6356350"/>
            <a:ext cx="2743200" cy="365125"/>
          </a:xfrm>
          <a:prstGeom prst="rect">
            <a:avLst/>
          </a:prstGeom>
        </p:spPr>
        <p:txBody>
          <a:bodyPr/>
          <a:lstStyle>
            <a:lvl1pPr>
              <a:defRPr/>
            </a:lvl1pPr>
          </a:lstStyle>
          <a:p>
            <a:pPr>
              <a:defRPr/>
            </a:pPr>
            <a:fld id="{52DEABCE-E4F7-4760-AE58-C0A99C4F51FE}" type="datetimeFigureOut">
              <a:rPr lang="zh-CN" altLang="en-US"/>
              <a:pPr>
                <a:defRPr/>
              </a:pPr>
              <a:t>2023/7/21</a:t>
            </a:fld>
            <a:endParaRPr lang="zh-CN" altLang="en-US"/>
          </a:p>
        </p:txBody>
      </p:sp>
      <p:sp>
        <p:nvSpPr>
          <p:cNvPr id="6" name="页脚占位符 4"/>
          <p:cNvSpPr>
            <a:spLocks noGrp="1"/>
          </p:cNvSpPr>
          <p:nvPr>
            <p:ph type="ftr" sz="quarter" idx="11"/>
          </p:nvPr>
        </p:nvSpPr>
        <p:spPr>
          <a:xfrm>
            <a:off x="4038600" y="6356350"/>
            <a:ext cx="4114800" cy="365125"/>
          </a:xfrm>
          <a:prstGeom prst="rect">
            <a:avLst/>
          </a:prstGeom>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a:xfrm>
            <a:off x="8610600" y="6356350"/>
            <a:ext cx="2743200" cy="365125"/>
          </a:xfrm>
          <a:prstGeom prst="rect">
            <a:avLst/>
          </a:prstGeom>
        </p:spPr>
        <p:txBody>
          <a:bodyPr/>
          <a:lstStyle>
            <a:lvl1pPr>
              <a:defRPr/>
            </a:lvl1pPr>
          </a:lstStyle>
          <a:p>
            <a:pPr>
              <a:defRPr/>
            </a:pPr>
            <a:fld id="{BC3A1B52-88E5-471E-836C-EE2592B65C34}" type="slidenum">
              <a:rPr lang="zh-CN" altLang="en-US"/>
              <a:pPr>
                <a:defRPr/>
              </a:pPr>
              <a:t>‹#›</a:t>
            </a:fld>
            <a:endParaRPr lang="zh-CN" altLang="en-US"/>
          </a:p>
        </p:txBody>
      </p:sp>
    </p:spTree>
    <p:extLst>
      <p:ext uri="{BB962C8B-B14F-4D97-AF65-F5344CB8AC3E}">
        <p14:creationId xmlns:p14="http://schemas.microsoft.com/office/powerpoint/2010/main" val="3946124617"/>
      </p:ext>
    </p:extLst>
  </p:cSld>
  <p:clrMapOvr>
    <a:masterClrMapping/>
  </p:clrMapOvr>
  <p:transition spd="slow">
    <p:circl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noProof="1"/>
              <a:t>单击此处编辑母版标题样式</a:t>
            </a:r>
          </a:p>
        </p:txBody>
      </p:sp>
      <p:sp>
        <p:nvSpPr>
          <p:cNvPr id="3" name="文本占位符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
        <p:nvSpPr>
          <p:cNvPr id="4" name="内容占位符 3"/>
          <p:cNvSpPr>
            <a:spLocks noGrp="1"/>
          </p:cNvSpPr>
          <p:nvPr>
            <p:ph sz="half" idx="2"/>
          </p:nvPr>
        </p:nvSpPr>
        <p:spPr>
          <a:xfrm>
            <a:off x="839788" y="2505075"/>
            <a:ext cx="5157787" cy="3684588"/>
          </a:xfrm>
          <a:prstGeom prst="rect">
            <a:avLst/>
          </a:prstGeo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文本占位符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
        <p:nvSpPr>
          <p:cNvPr id="6" name="内容占位符 5"/>
          <p:cNvSpPr>
            <a:spLocks noGrp="1"/>
          </p:cNvSpPr>
          <p:nvPr>
            <p:ph sz="quarter" idx="4"/>
          </p:nvPr>
        </p:nvSpPr>
        <p:spPr>
          <a:xfrm>
            <a:off x="6172200" y="2505075"/>
            <a:ext cx="5183188" cy="3684588"/>
          </a:xfrm>
          <a:prstGeom prst="rect">
            <a:avLst/>
          </a:prstGeo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7" name="日期占位符 3"/>
          <p:cNvSpPr>
            <a:spLocks noGrp="1"/>
          </p:cNvSpPr>
          <p:nvPr>
            <p:ph type="dt" sz="half" idx="10"/>
          </p:nvPr>
        </p:nvSpPr>
        <p:spPr>
          <a:xfrm>
            <a:off x="838200" y="6356350"/>
            <a:ext cx="2743200" cy="365125"/>
          </a:xfrm>
          <a:prstGeom prst="rect">
            <a:avLst/>
          </a:prstGeom>
        </p:spPr>
        <p:txBody>
          <a:bodyPr/>
          <a:lstStyle>
            <a:lvl1pPr>
              <a:defRPr/>
            </a:lvl1pPr>
          </a:lstStyle>
          <a:p>
            <a:pPr>
              <a:defRPr/>
            </a:pPr>
            <a:fld id="{7D781726-DC18-4C27-9CEB-30188BA90DA4}" type="datetimeFigureOut">
              <a:rPr lang="zh-CN" altLang="en-US"/>
              <a:pPr>
                <a:defRPr/>
              </a:pPr>
              <a:t>2023/7/21</a:t>
            </a:fld>
            <a:endParaRPr lang="zh-CN" altLang="en-US"/>
          </a:p>
        </p:txBody>
      </p:sp>
      <p:sp>
        <p:nvSpPr>
          <p:cNvPr id="8" name="页脚占位符 4"/>
          <p:cNvSpPr>
            <a:spLocks noGrp="1"/>
          </p:cNvSpPr>
          <p:nvPr>
            <p:ph type="ftr" sz="quarter" idx="11"/>
          </p:nvPr>
        </p:nvSpPr>
        <p:spPr>
          <a:xfrm>
            <a:off x="4038600" y="6356350"/>
            <a:ext cx="4114800" cy="365125"/>
          </a:xfrm>
          <a:prstGeom prst="rect">
            <a:avLst/>
          </a:prstGeom>
        </p:spPr>
        <p:txBody>
          <a:bodyPr/>
          <a:lstStyle>
            <a:lvl1pPr>
              <a:defRPr/>
            </a:lvl1pPr>
          </a:lstStyle>
          <a:p>
            <a:pPr>
              <a:defRPr/>
            </a:pPr>
            <a:endParaRPr lang="zh-CN" altLang="en-US"/>
          </a:p>
        </p:txBody>
      </p:sp>
      <p:sp>
        <p:nvSpPr>
          <p:cNvPr id="9" name="灯片编号占位符 5"/>
          <p:cNvSpPr>
            <a:spLocks noGrp="1"/>
          </p:cNvSpPr>
          <p:nvPr>
            <p:ph type="sldNum" sz="quarter" idx="12"/>
          </p:nvPr>
        </p:nvSpPr>
        <p:spPr>
          <a:xfrm>
            <a:off x="8610600" y="6356350"/>
            <a:ext cx="2743200" cy="365125"/>
          </a:xfrm>
          <a:prstGeom prst="rect">
            <a:avLst/>
          </a:prstGeom>
        </p:spPr>
        <p:txBody>
          <a:bodyPr/>
          <a:lstStyle>
            <a:lvl1pPr>
              <a:defRPr/>
            </a:lvl1pPr>
          </a:lstStyle>
          <a:p>
            <a:pPr>
              <a:defRPr/>
            </a:pPr>
            <a:fld id="{341FE880-86F1-48C1-9433-F787D437D886}" type="slidenum">
              <a:rPr lang="zh-CN" altLang="en-US"/>
              <a:pPr>
                <a:defRPr/>
              </a:pPr>
              <a:t>‹#›</a:t>
            </a:fld>
            <a:endParaRPr lang="zh-CN" altLang="en-US"/>
          </a:p>
        </p:txBody>
      </p:sp>
    </p:spTree>
    <p:extLst>
      <p:ext uri="{BB962C8B-B14F-4D97-AF65-F5344CB8AC3E}">
        <p14:creationId xmlns:p14="http://schemas.microsoft.com/office/powerpoint/2010/main" val="2906206026"/>
      </p:ext>
    </p:extLst>
  </p:cSld>
  <p:clrMapOvr>
    <a:masterClrMapping/>
  </p:clrMapOvr>
  <p:transition spd="slow">
    <p:circl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noProof="1"/>
              <a:t>单击此处编辑母版标题样式</a:t>
            </a:r>
          </a:p>
        </p:txBody>
      </p:sp>
      <p:sp>
        <p:nvSpPr>
          <p:cNvPr id="3" name="日期占位符 3"/>
          <p:cNvSpPr>
            <a:spLocks noGrp="1"/>
          </p:cNvSpPr>
          <p:nvPr>
            <p:ph type="dt" sz="half" idx="10"/>
          </p:nvPr>
        </p:nvSpPr>
        <p:spPr>
          <a:xfrm>
            <a:off x="838200" y="6356350"/>
            <a:ext cx="2743200" cy="365125"/>
          </a:xfrm>
          <a:prstGeom prst="rect">
            <a:avLst/>
          </a:prstGeom>
        </p:spPr>
        <p:txBody>
          <a:bodyPr/>
          <a:lstStyle>
            <a:lvl1pPr>
              <a:defRPr/>
            </a:lvl1pPr>
          </a:lstStyle>
          <a:p>
            <a:pPr>
              <a:defRPr/>
            </a:pPr>
            <a:fld id="{B54B34D2-F48D-44DB-AA12-CA58F6468468}" type="datetimeFigureOut">
              <a:rPr lang="zh-CN" altLang="en-US"/>
              <a:pPr>
                <a:defRPr/>
              </a:pPr>
              <a:t>2023/7/21</a:t>
            </a:fld>
            <a:endParaRPr lang="zh-CN" altLang="en-US"/>
          </a:p>
        </p:txBody>
      </p:sp>
      <p:sp>
        <p:nvSpPr>
          <p:cNvPr id="4" name="页脚占位符 4"/>
          <p:cNvSpPr>
            <a:spLocks noGrp="1"/>
          </p:cNvSpPr>
          <p:nvPr>
            <p:ph type="ftr" sz="quarter" idx="11"/>
          </p:nvPr>
        </p:nvSpPr>
        <p:spPr>
          <a:xfrm>
            <a:off x="4038600" y="6356350"/>
            <a:ext cx="4114800" cy="365125"/>
          </a:xfrm>
          <a:prstGeom prst="rect">
            <a:avLst/>
          </a:prstGeom>
        </p:spPr>
        <p:txBody>
          <a:bodyPr/>
          <a:lstStyle>
            <a:lvl1pPr>
              <a:defRPr/>
            </a:lvl1pPr>
          </a:lstStyle>
          <a:p>
            <a:pPr>
              <a:defRPr/>
            </a:pPr>
            <a:endParaRPr lang="zh-CN" altLang="en-US"/>
          </a:p>
        </p:txBody>
      </p:sp>
      <p:sp>
        <p:nvSpPr>
          <p:cNvPr id="5" name="灯片编号占位符 5"/>
          <p:cNvSpPr>
            <a:spLocks noGrp="1"/>
          </p:cNvSpPr>
          <p:nvPr>
            <p:ph type="sldNum" sz="quarter" idx="12"/>
          </p:nvPr>
        </p:nvSpPr>
        <p:spPr>
          <a:xfrm>
            <a:off x="8610600" y="6356350"/>
            <a:ext cx="2743200" cy="365125"/>
          </a:xfrm>
          <a:prstGeom prst="rect">
            <a:avLst/>
          </a:prstGeom>
        </p:spPr>
        <p:txBody>
          <a:bodyPr/>
          <a:lstStyle>
            <a:lvl1pPr>
              <a:defRPr/>
            </a:lvl1pPr>
          </a:lstStyle>
          <a:p>
            <a:pPr>
              <a:defRPr/>
            </a:pPr>
            <a:fld id="{440CC92A-61B1-430B-8665-FD9F7F271FAD}" type="slidenum">
              <a:rPr lang="zh-CN" altLang="en-US"/>
              <a:pPr>
                <a:defRPr/>
              </a:pPr>
              <a:t>‹#›</a:t>
            </a:fld>
            <a:endParaRPr lang="zh-CN" altLang="en-US"/>
          </a:p>
        </p:txBody>
      </p:sp>
    </p:spTree>
    <p:extLst>
      <p:ext uri="{BB962C8B-B14F-4D97-AF65-F5344CB8AC3E}">
        <p14:creationId xmlns:p14="http://schemas.microsoft.com/office/powerpoint/2010/main" val="3561425511"/>
      </p:ext>
    </p:extLst>
  </p:cSld>
  <p:clrMapOvr>
    <a:masterClrMapping/>
  </p:clrMapOvr>
  <p:transition spd="slow">
    <p:circl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3"/>
          <p:cNvSpPr>
            <a:spLocks noGrp="1"/>
          </p:cNvSpPr>
          <p:nvPr>
            <p:ph type="dt" sz="half" idx="10"/>
          </p:nvPr>
        </p:nvSpPr>
        <p:spPr>
          <a:xfrm>
            <a:off x="838200" y="6356350"/>
            <a:ext cx="2743200" cy="365125"/>
          </a:xfrm>
          <a:prstGeom prst="rect">
            <a:avLst/>
          </a:prstGeom>
        </p:spPr>
        <p:txBody>
          <a:bodyPr/>
          <a:lstStyle>
            <a:lvl1pPr>
              <a:defRPr/>
            </a:lvl1pPr>
          </a:lstStyle>
          <a:p>
            <a:pPr>
              <a:defRPr/>
            </a:pPr>
            <a:fld id="{E28AA869-D61A-49FB-934A-3E61AAE0B672}" type="datetimeFigureOut">
              <a:rPr lang="zh-CN" altLang="en-US"/>
              <a:pPr>
                <a:defRPr/>
              </a:pPr>
              <a:t>2023/7/21</a:t>
            </a:fld>
            <a:endParaRPr lang="zh-CN" altLang="en-US"/>
          </a:p>
        </p:txBody>
      </p:sp>
      <p:sp>
        <p:nvSpPr>
          <p:cNvPr id="3" name="页脚占位符 4"/>
          <p:cNvSpPr>
            <a:spLocks noGrp="1"/>
          </p:cNvSpPr>
          <p:nvPr>
            <p:ph type="ftr" sz="quarter" idx="11"/>
          </p:nvPr>
        </p:nvSpPr>
        <p:spPr>
          <a:xfrm>
            <a:off x="4038600" y="6356350"/>
            <a:ext cx="4114800" cy="365125"/>
          </a:xfrm>
          <a:prstGeom prst="rect">
            <a:avLst/>
          </a:prstGeom>
        </p:spPr>
        <p:txBody>
          <a:bodyPr/>
          <a:lstStyle>
            <a:lvl1pPr>
              <a:defRPr/>
            </a:lvl1pPr>
          </a:lstStyle>
          <a:p>
            <a:pPr>
              <a:defRPr/>
            </a:pPr>
            <a:endParaRPr lang="zh-CN" altLang="en-US"/>
          </a:p>
        </p:txBody>
      </p:sp>
      <p:sp>
        <p:nvSpPr>
          <p:cNvPr id="4" name="灯片编号占位符 5"/>
          <p:cNvSpPr>
            <a:spLocks noGrp="1"/>
          </p:cNvSpPr>
          <p:nvPr>
            <p:ph type="sldNum" sz="quarter" idx="12"/>
          </p:nvPr>
        </p:nvSpPr>
        <p:spPr>
          <a:xfrm>
            <a:off x="8610600" y="6356350"/>
            <a:ext cx="2743200" cy="365125"/>
          </a:xfrm>
          <a:prstGeom prst="rect">
            <a:avLst/>
          </a:prstGeom>
        </p:spPr>
        <p:txBody>
          <a:bodyPr/>
          <a:lstStyle>
            <a:lvl1pPr>
              <a:defRPr/>
            </a:lvl1pPr>
          </a:lstStyle>
          <a:p>
            <a:pPr>
              <a:defRPr/>
            </a:pPr>
            <a:fld id="{EAC84885-8C52-42D9-93B2-77E66FB638B6}" type="slidenum">
              <a:rPr lang="zh-CN" altLang="en-US"/>
              <a:pPr>
                <a:defRPr/>
              </a:pPr>
              <a:t>‹#›</a:t>
            </a:fld>
            <a:endParaRPr lang="zh-CN" altLang="en-US"/>
          </a:p>
        </p:txBody>
      </p:sp>
    </p:spTree>
    <p:extLst>
      <p:ext uri="{BB962C8B-B14F-4D97-AF65-F5344CB8AC3E}">
        <p14:creationId xmlns:p14="http://schemas.microsoft.com/office/powerpoint/2010/main" val="1163553176"/>
      </p:ext>
    </p:extLst>
  </p:cSld>
  <p:clrMapOvr>
    <a:masterClrMapping/>
  </p:clrMapOvr>
  <p:transition spd="slow">
    <p:circl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noProof="1"/>
              <a:t>单击此处编辑母版标题样式</a:t>
            </a:r>
          </a:p>
        </p:txBody>
      </p:sp>
      <p:sp>
        <p:nvSpPr>
          <p:cNvPr id="3" name="内容占位符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文本占位符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
        <p:nvSpPr>
          <p:cNvPr id="5" name="日期占位符 3"/>
          <p:cNvSpPr>
            <a:spLocks noGrp="1"/>
          </p:cNvSpPr>
          <p:nvPr>
            <p:ph type="dt" sz="half" idx="10"/>
          </p:nvPr>
        </p:nvSpPr>
        <p:spPr>
          <a:xfrm>
            <a:off x="838200" y="6356350"/>
            <a:ext cx="2743200" cy="365125"/>
          </a:xfrm>
          <a:prstGeom prst="rect">
            <a:avLst/>
          </a:prstGeom>
        </p:spPr>
        <p:txBody>
          <a:bodyPr/>
          <a:lstStyle>
            <a:lvl1pPr>
              <a:defRPr/>
            </a:lvl1pPr>
          </a:lstStyle>
          <a:p>
            <a:pPr>
              <a:defRPr/>
            </a:pPr>
            <a:fld id="{D66BF8AE-B0B2-4C94-B287-048797D16850}" type="datetimeFigureOut">
              <a:rPr lang="zh-CN" altLang="en-US"/>
              <a:pPr>
                <a:defRPr/>
              </a:pPr>
              <a:t>2023/7/21</a:t>
            </a:fld>
            <a:endParaRPr lang="zh-CN" altLang="en-US"/>
          </a:p>
        </p:txBody>
      </p:sp>
      <p:sp>
        <p:nvSpPr>
          <p:cNvPr id="6" name="页脚占位符 4"/>
          <p:cNvSpPr>
            <a:spLocks noGrp="1"/>
          </p:cNvSpPr>
          <p:nvPr>
            <p:ph type="ftr" sz="quarter" idx="11"/>
          </p:nvPr>
        </p:nvSpPr>
        <p:spPr>
          <a:xfrm>
            <a:off x="4038600" y="6356350"/>
            <a:ext cx="4114800" cy="365125"/>
          </a:xfrm>
          <a:prstGeom prst="rect">
            <a:avLst/>
          </a:prstGeom>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a:xfrm>
            <a:off x="8610600" y="6356350"/>
            <a:ext cx="2743200" cy="365125"/>
          </a:xfrm>
          <a:prstGeom prst="rect">
            <a:avLst/>
          </a:prstGeom>
        </p:spPr>
        <p:txBody>
          <a:bodyPr/>
          <a:lstStyle>
            <a:lvl1pPr>
              <a:defRPr/>
            </a:lvl1pPr>
          </a:lstStyle>
          <a:p>
            <a:pPr>
              <a:defRPr/>
            </a:pPr>
            <a:fld id="{307E2BC2-0D13-439C-B093-A279C3B693C3}" type="slidenum">
              <a:rPr lang="zh-CN" altLang="en-US"/>
              <a:pPr>
                <a:defRPr/>
              </a:pPr>
              <a:t>‹#›</a:t>
            </a:fld>
            <a:endParaRPr lang="zh-CN" altLang="en-US"/>
          </a:p>
        </p:txBody>
      </p:sp>
    </p:spTree>
    <p:extLst>
      <p:ext uri="{BB962C8B-B14F-4D97-AF65-F5344CB8AC3E}">
        <p14:creationId xmlns:p14="http://schemas.microsoft.com/office/powerpoint/2010/main" val="2824134954"/>
      </p:ext>
    </p:extLst>
  </p:cSld>
  <p:clrMapOvr>
    <a:masterClrMapping/>
  </p:clrMapOvr>
  <p:transition spd="slow">
    <p:circl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noProof="1"/>
              <a:t>单击此处编辑母版标题样式</a:t>
            </a:r>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1"/>
          </a:p>
        </p:txBody>
      </p:sp>
      <p:sp>
        <p:nvSpPr>
          <p:cNvPr id="4" name="文本占位符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
        <p:nvSpPr>
          <p:cNvPr id="5" name="日期占位符 3"/>
          <p:cNvSpPr>
            <a:spLocks noGrp="1"/>
          </p:cNvSpPr>
          <p:nvPr>
            <p:ph type="dt" sz="half" idx="10"/>
          </p:nvPr>
        </p:nvSpPr>
        <p:spPr>
          <a:xfrm>
            <a:off x="838200" y="6356350"/>
            <a:ext cx="2743200" cy="365125"/>
          </a:xfrm>
          <a:prstGeom prst="rect">
            <a:avLst/>
          </a:prstGeom>
        </p:spPr>
        <p:txBody>
          <a:bodyPr/>
          <a:lstStyle>
            <a:lvl1pPr>
              <a:defRPr/>
            </a:lvl1pPr>
          </a:lstStyle>
          <a:p>
            <a:pPr>
              <a:defRPr/>
            </a:pPr>
            <a:fld id="{5B7E3BC0-3CA7-44A3-8CC5-0173260B065A}" type="datetimeFigureOut">
              <a:rPr lang="zh-CN" altLang="en-US"/>
              <a:pPr>
                <a:defRPr/>
              </a:pPr>
              <a:t>2023/7/21</a:t>
            </a:fld>
            <a:endParaRPr lang="zh-CN" altLang="en-US"/>
          </a:p>
        </p:txBody>
      </p:sp>
      <p:sp>
        <p:nvSpPr>
          <p:cNvPr id="6" name="页脚占位符 4"/>
          <p:cNvSpPr>
            <a:spLocks noGrp="1"/>
          </p:cNvSpPr>
          <p:nvPr>
            <p:ph type="ftr" sz="quarter" idx="11"/>
          </p:nvPr>
        </p:nvSpPr>
        <p:spPr>
          <a:xfrm>
            <a:off x="4038600" y="6356350"/>
            <a:ext cx="4114800" cy="365125"/>
          </a:xfrm>
          <a:prstGeom prst="rect">
            <a:avLst/>
          </a:prstGeom>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a:xfrm>
            <a:off x="8610600" y="6356350"/>
            <a:ext cx="2743200" cy="365125"/>
          </a:xfrm>
          <a:prstGeom prst="rect">
            <a:avLst/>
          </a:prstGeom>
        </p:spPr>
        <p:txBody>
          <a:bodyPr/>
          <a:lstStyle>
            <a:lvl1pPr>
              <a:defRPr/>
            </a:lvl1pPr>
          </a:lstStyle>
          <a:p>
            <a:pPr>
              <a:defRPr/>
            </a:pPr>
            <a:fld id="{4A28E22F-90EB-44AF-A9B7-3047DB5917CB}" type="slidenum">
              <a:rPr lang="zh-CN" altLang="en-US"/>
              <a:pPr>
                <a:defRPr/>
              </a:pPr>
              <a:t>‹#›</a:t>
            </a:fld>
            <a:endParaRPr lang="zh-CN" altLang="en-US"/>
          </a:p>
        </p:txBody>
      </p:sp>
    </p:spTree>
    <p:extLst>
      <p:ext uri="{BB962C8B-B14F-4D97-AF65-F5344CB8AC3E}">
        <p14:creationId xmlns:p14="http://schemas.microsoft.com/office/powerpoint/2010/main" val="2467143642"/>
      </p:ext>
    </p:extLst>
  </p:cSld>
  <p:clrMapOvr>
    <a:masterClrMapping/>
  </p:clrMapOvr>
  <p:transition spd="slow">
    <p:circl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noProof="1"/>
              <a:t>单击此处编辑母版标题样式</a:t>
            </a:r>
          </a:p>
        </p:txBody>
      </p:sp>
      <p:sp>
        <p:nvSpPr>
          <p:cNvPr id="3" name="竖排文字占位符 2"/>
          <p:cNvSpPr>
            <a:spLocks noGrp="1"/>
          </p:cNvSpPr>
          <p:nvPr>
            <p:ph type="body" orient="vert" idx="1"/>
          </p:nvPr>
        </p:nvSpPr>
        <p:spPr>
          <a:xfrm>
            <a:off x="838200" y="1825625"/>
            <a:ext cx="10515600" cy="4351338"/>
          </a:xfrm>
          <a:prstGeom prst="rect">
            <a:avLst/>
          </a:prstGeom>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lvl1pPr>
              <a:defRPr/>
            </a:lvl1pPr>
          </a:lstStyle>
          <a:p>
            <a:pPr>
              <a:defRPr/>
            </a:pPr>
            <a:fld id="{ACCB81BD-D688-4E62-9CF1-EF6E1B03DE66}" type="datetimeFigureOut">
              <a:rPr lang="zh-CN" altLang="en-US"/>
              <a:pPr>
                <a:defRPr/>
              </a:pPr>
              <a:t>2023/7/21</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lvl1pPr>
              <a:defRPr/>
            </a:lvl1pPr>
          </a:lstStyle>
          <a:p>
            <a:pPr>
              <a:defRPr/>
            </a:pPr>
            <a:fld id="{6D45E310-9D35-486C-B6D7-75AFE96152D0}" type="slidenum">
              <a:rPr lang="zh-CN" altLang="en-US"/>
              <a:pPr>
                <a:defRPr/>
              </a:pPr>
              <a:t>‹#›</a:t>
            </a:fld>
            <a:endParaRPr lang="zh-CN" altLang="en-US"/>
          </a:p>
        </p:txBody>
      </p:sp>
    </p:spTree>
    <p:extLst>
      <p:ext uri="{BB962C8B-B14F-4D97-AF65-F5344CB8AC3E}">
        <p14:creationId xmlns:p14="http://schemas.microsoft.com/office/powerpoint/2010/main" val="1037793537"/>
      </p:ext>
    </p:extLst>
  </p:cSld>
  <p:clrMapOvr>
    <a:masterClrMapping/>
  </p:clrMapOvr>
  <p:transition spd="slow">
    <p:circl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noProof="1"/>
              <a:t>单击此处编辑母版标题样式</a:t>
            </a:r>
          </a:p>
        </p:txBody>
      </p:sp>
      <p:sp>
        <p:nvSpPr>
          <p:cNvPr id="3" name="竖排文字占位符 2"/>
          <p:cNvSpPr>
            <a:spLocks noGrp="1"/>
          </p:cNvSpPr>
          <p:nvPr>
            <p:ph type="body" orient="vert" idx="1"/>
          </p:nvPr>
        </p:nvSpPr>
        <p:spPr>
          <a:xfrm>
            <a:off x="838200" y="365125"/>
            <a:ext cx="7734300" cy="5811838"/>
          </a:xfrm>
          <a:prstGeom prst="rect">
            <a:avLst/>
          </a:prstGeom>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lvl1pPr>
              <a:defRPr/>
            </a:lvl1pPr>
          </a:lstStyle>
          <a:p>
            <a:pPr>
              <a:defRPr/>
            </a:pPr>
            <a:fld id="{AEA425BF-34EA-4D0D-82E3-F93D0791DB47}" type="datetimeFigureOut">
              <a:rPr lang="zh-CN" altLang="en-US"/>
              <a:pPr>
                <a:defRPr/>
              </a:pPr>
              <a:t>2023/7/21</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lvl1pPr>
              <a:defRPr/>
            </a:lvl1pPr>
          </a:lstStyle>
          <a:p>
            <a:pPr>
              <a:defRPr/>
            </a:pPr>
            <a:fld id="{193C9008-3908-48A3-AF4C-B597E2C3876E}" type="slidenum">
              <a:rPr lang="zh-CN" altLang="en-US"/>
              <a:pPr>
                <a:defRPr/>
              </a:pPr>
              <a:t>‹#›</a:t>
            </a:fld>
            <a:endParaRPr lang="zh-CN" altLang="en-US"/>
          </a:p>
        </p:txBody>
      </p:sp>
    </p:spTree>
    <p:extLst>
      <p:ext uri="{BB962C8B-B14F-4D97-AF65-F5344CB8AC3E}">
        <p14:creationId xmlns:p14="http://schemas.microsoft.com/office/powerpoint/2010/main" val="3115358237"/>
      </p:ext>
    </p:extLst>
  </p:cSld>
  <p:clrMapOvr>
    <a:masterClrMapping/>
  </p:clrMapOvr>
  <p:transition spd="slow">
    <p:circl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_Team Work 1">
    <p:spTree>
      <p:nvGrpSpPr>
        <p:cNvPr id="1" name=""/>
        <p:cNvGrpSpPr/>
        <p:nvPr/>
      </p:nvGrpSpPr>
      <p:grpSpPr>
        <a:xfrm>
          <a:off x="0" y="0"/>
          <a:ext cx="0" cy="0"/>
          <a:chOff x="0" y="0"/>
          <a:chExt cx="0" cy="0"/>
        </a:xfrm>
      </p:grpSpPr>
      <p:sp>
        <p:nvSpPr>
          <p:cNvPr id="28" name="Picture Placeholder 27"/>
          <p:cNvSpPr>
            <a:spLocks noGrp="1"/>
          </p:cNvSpPr>
          <p:nvPr>
            <p:ph type="pic" sz="quarter" idx="10"/>
          </p:nvPr>
        </p:nvSpPr>
        <p:spPr>
          <a:xfrm>
            <a:off x="704203" y="1690876"/>
            <a:ext cx="1828800" cy="1828800"/>
          </a:xfrm>
          <a:prstGeom prst="ellipse">
            <a:avLst/>
          </a:prstGeom>
          <a:solidFill>
            <a:schemeClr val="bg1">
              <a:lumMod val="85000"/>
            </a:schemeClr>
          </a:solidFill>
        </p:spPr>
        <p:txBody>
          <a:bodyPr>
            <a:normAutofit/>
          </a:bodyPr>
          <a:lstStyle>
            <a:lvl1pPr algn="ctr">
              <a:defRPr sz="1065"/>
            </a:lvl1pPr>
          </a:lstStyle>
          <a:p>
            <a:pPr lvl="0"/>
            <a:endParaRPr lang="en-US" noProof="1"/>
          </a:p>
        </p:txBody>
      </p:sp>
      <p:sp>
        <p:nvSpPr>
          <p:cNvPr id="29" name="Picture Placeholder 27"/>
          <p:cNvSpPr>
            <a:spLocks noGrp="1"/>
          </p:cNvSpPr>
          <p:nvPr>
            <p:ph type="pic" sz="quarter" idx="11"/>
          </p:nvPr>
        </p:nvSpPr>
        <p:spPr>
          <a:xfrm>
            <a:off x="2917164" y="1690876"/>
            <a:ext cx="1828800" cy="1828800"/>
          </a:xfrm>
          <a:prstGeom prst="ellipse">
            <a:avLst/>
          </a:prstGeom>
          <a:solidFill>
            <a:schemeClr val="bg1">
              <a:lumMod val="85000"/>
            </a:schemeClr>
          </a:solidFill>
        </p:spPr>
        <p:txBody>
          <a:bodyPr>
            <a:normAutofit/>
          </a:bodyPr>
          <a:lstStyle>
            <a:lvl1pPr algn="ctr">
              <a:defRPr sz="1065"/>
            </a:lvl1pPr>
          </a:lstStyle>
          <a:p>
            <a:pPr lvl="0"/>
            <a:endParaRPr lang="en-US" noProof="1"/>
          </a:p>
        </p:txBody>
      </p:sp>
      <p:sp>
        <p:nvSpPr>
          <p:cNvPr id="30" name="Picture Placeholder 27"/>
          <p:cNvSpPr>
            <a:spLocks noGrp="1"/>
          </p:cNvSpPr>
          <p:nvPr>
            <p:ph type="pic" sz="quarter" idx="12"/>
          </p:nvPr>
        </p:nvSpPr>
        <p:spPr>
          <a:xfrm>
            <a:off x="5156203" y="1675161"/>
            <a:ext cx="1828800" cy="1828800"/>
          </a:xfrm>
          <a:prstGeom prst="ellipse">
            <a:avLst/>
          </a:prstGeom>
          <a:solidFill>
            <a:schemeClr val="bg1">
              <a:lumMod val="85000"/>
            </a:schemeClr>
          </a:solidFill>
        </p:spPr>
        <p:txBody>
          <a:bodyPr>
            <a:normAutofit/>
          </a:bodyPr>
          <a:lstStyle>
            <a:lvl1pPr algn="ctr">
              <a:defRPr sz="1065"/>
            </a:lvl1pPr>
          </a:lstStyle>
          <a:p>
            <a:pPr lvl="0"/>
            <a:endParaRPr lang="en-US" noProof="1"/>
          </a:p>
        </p:txBody>
      </p:sp>
      <p:sp>
        <p:nvSpPr>
          <p:cNvPr id="31" name="Picture Placeholder 27"/>
          <p:cNvSpPr>
            <a:spLocks noGrp="1"/>
          </p:cNvSpPr>
          <p:nvPr>
            <p:ph type="pic" sz="quarter" idx="13"/>
          </p:nvPr>
        </p:nvSpPr>
        <p:spPr>
          <a:xfrm>
            <a:off x="7394127" y="1683019"/>
            <a:ext cx="1828800" cy="1828800"/>
          </a:xfrm>
          <a:prstGeom prst="ellipse">
            <a:avLst/>
          </a:prstGeom>
          <a:solidFill>
            <a:schemeClr val="bg1">
              <a:lumMod val="85000"/>
            </a:schemeClr>
          </a:solidFill>
        </p:spPr>
        <p:txBody>
          <a:bodyPr>
            <a:normAutofit/>
          </a:bodyPr>
          <a:lstStyle>
            <a:lvl1pPr algn="ctr">
              <a:defRPr sz="1065"/>
            </a:lvl1pPr>
          </a:lstStyle>
          <a:p>
            <a:pPr lvl="0"/>
            <a:endParaRPr lang="en-US" noProof="1"/>
          </a:p>
        </p:txBody>
      </p:sp>
      <p:sp>
        <p:nvSpPr>
          <p:cNvPr id="32" name="Picture Placeholder 27"/>
          <p:cNvSpPr>
            <a:spLocks noGrp="1"/>
          </p:cNvSpPr>
          <p:nvPr>
            <p:ph type="pic" sz="quarter" idx="14"/>
          </p:nvPr>
        </p:nvSpPr>
        <p:spPr>
          <a:xfrm>
            <a:off x="9630932" y="1690876"/>
            <a:ext cx="1828800" cy="1828800"/>
          </a:xfrm>
          <a:prstGeom prst="ellipse">
            <a:avLst/>
          </a:prstGeom>
          <a:solidFill>
            <a:schemeClr val="bg1">
              <a:lumMod val="85000"/>
            </a:schemeClr>
          </a:solidFill>
        </p:spPr>
        <p:txBody>
          <a:bodyPr>
            <a:normAutofit/>
          </a:bodyPr>
          <a:lstStyle>
            <a:lvl1pPr algn="ctr">
              <a:defRPr sz="1065"/>
            </a:lvl1pPr>
          </a:lstStyle>
          <a:p>
            <a:pPr lvl="0"/>
            <a:endParaRPr lang="en-US" noProof="1"/>
          </a:p>
        </p:txBody>
      </p:sp>
      <p:sp>
        <p:nvSpPr>
          <p:cNvPr id="7" name="日期占位符 3"/>
          <p:cNvSpPr>
            <a:spLocks noGrp="1"/>
          </p:cNvSpPr>
          <p:nvPr>
            <p:ph type="dt" sz="half" idx="15"/>
          </p:nvPr>
        </p:nvSpPr>
        <p:spPr>
          <a:xfrm>
            <a:off x="838200" y="6356350"/>
            <a:ext cx="2743200" cy="365125"/>
          </a:xfrm>
          <a:prstGeom prst="rect">
            <a:avLst/>
          </a:prstGeom>
        </p:spPr>
        <p:txBody>
          <a:bodyPr/>
          <a:lstStyle>
            <a:lvl1pPr>
              <a:defRPr/>
            </a:lvl1pPr>
          </a:lstStyle>
          <a:p>
            <a:pPr>
              <a:defRPr/>
            </a:pPr>
            <a:fld id="{E07C406D-927E-481F-B9F1-50DD1AAF757D}" type="datetimeFigureOut">
              <a:rPr lang="zh-CN" altLang="en-US"/>
              <a:pPr>
                <a:defRPr/>
              </a:pPr>
              <a:t>2023/7/21</a:t>
            </a:fld>
            <a:endParaRPr lang="zh-CN" altLang="en-US"/>
          </a:p>
        </p:txBody>
      </p:sp>
      <p:sp>
        <p:nvSpPr>
          <p:cNvPr id="8" name="页脚占位符 4"/>
          <p:cNvSpPr>
            <a:spLocks noGrp="1"/>
          </p:cNvSpPr>
          <p:nvPr>
            <p:ph type="ftr" sz="quarter" idx="16"/>
          </p:nvPr>
        </p:nvSpPr>
        <p:spPr>
          <a:xfrm>
            <a:off x="4038600" y="6356350"/>
            <a:ext cx="4114800" cy="365125"/>
          </a:xfrm>
          <a:prstGeom prst="rect">
            <a:avLst/>
          </a:prstGeom>
        </p:spPr>
        <p:txBody>
          <a:bodyPr/>
          <a:lstStyle>
            <a:lvl1pPr>
              <a:defRPr/>
            </a:lvl1pPr>
          </a:lstStyle>
          <a:p>
            <a:pPr>
              <a:defRPr/>
            </a:pPr>
            <a:endParaRPr lang="zh-CN" altLang="en-US"/>
          </a:p>
        </p:txBody>
      </p:sp>
      <p:sp>
        <p:nvSpPr>
          <p:cNvPr id="9" name="灯片编号占位符 5"/>
          <p:cNvSpPr>
            <a:spLocks noGrp="1"/>
          </p:cNvSpPr>
          <p:nvPr>
            <p:ph type="sldNum" sz="quarter" idx="17"/>
          </p:nvPr>
        </p:nvSpPr>
        <p:spPr>
          <a:xfrm>
            <a:off x="8610600" y="6356350"/>
            <a:ext cx="2743200" cy="365125"/>
          </a:xfrm>
          <a:prstGeom prst="rect">
            <a:avLst/>
          </a:prstGeom>
        </p:spPr>
        <p:txBody>
          <a:bodyPr/>
          <a:lstStyle>
            <a:lvl1pPr>
              <a:defRPr/>
            </a:lvl1pPr>
          </a:lstStyle>
          <a:p>
            <a:pPr>
              <a:defRPr/>
            </a:pPr>
            <a:fld id="{34B0855E-501D-4B33-90E6-4A55B65BD1CA}" type="slidenum">
              <a:rPr lang="zh-CN" altLang="en-US"/>
              <a:pPr>
                <a:defRPr/>
              </a:pPr>
              <a:t>‹#›</a:t>
            </a:fld>
            <a:endParaRPr lang="zh-CN" altLang="en-US"/>
          </a:p>
        </p:txBody>
      </p:sp>
    </p:spTree>
    <p:extLst>
      <p:ext uri="{BB962C8B-B14F-4D97-AF65-F5344CB8AC3E}">
        <p14:creationId xmlns:p14="http://schemas.microsoft.com/office/powerpoint/2010/main" val="1477538662"/>
      </p:ext>
    </p:extLst>
  </p:cSld>
  <p:clrMapOvr>
    <a:masterClrMapping/>
  </p:clrMapOvr>
  <p:transition spd="slow">
    <p:circl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noProof="1"/>
              <a:t>单击此处编辑母版标题样式</a:t>
            </a:r>
          </a:p>
        </p:txBody>
      </p:sp>
      <p:sp>
        <p:nvSpPr>
          <p:cNvPr id="3" name="日期占位符 2"/>
          <p:cNvSpPr>
            <a:spLocks noGrp="1"/>
          </p:cNvSpPr>
          <p:nvPr>
            <p:ph type="dt" sz="half" idx="10"/>
          </p:nvPr>
        </p:nvSpPr>
        <p:spPr>
          <a:xfrm>
            <a:off x="838200" y="6356350"/>
            <a:ext cx="2743200" cy="365125"/>
          </a:xfrm>
          <a:prstGeom prst="rect">
            <a:avLst/>
          </a:prstGeom>
        </p:spPr>
        <p:txBody>
          <a:bodyPr/>
          <a:lstStyle>
            <a:lvl1pPr>
              <a:defRPr/>
            </a:lvl1pPr>
          </a:lstStyle>
          <a:p>
            <a:pPr>
              <a:defRPr/>
            </a:pPr>
            <a:fld id="{5A079F21-3BE8-4E0A-A2CF-C18BDEAD91D7}" type="datetime1">
              <a:rPr lang="zh-CN" altLang="en-US"/>
              <a:pPr>
                <a:defRPr/>
              </a:pPr>
              <a:t>2023/7/21</a:t>
            </a:fld>
            <a:endParaRPr lang="zh-CN" altLang="en-US" sz="1865">
              <a:solidFill>
                <a:schemeClr val="tx1"/>
              </a:solidFill>
            </a:endParaRPr>
          </a:p>
        </p:txBody>
      </p:sp>
      <p:sp>
        <p:nvSpPr>
          <p:cNvPr id="4" name="页脚占位符 3"/>
          <p:cNvSpPr>
            <a:spLocks noGrp="1"/>
          </p:cNvSpPr>
          <p:nvPr>
            <p:ph type="ftr" sz="quarter" idx="11"/>
          </p:nvPr>
        </p:nvSpPr>
        <p:spPr>
          <a:xfrm>
            <a:off x="4038600" y="6356350"/>
            <a:ext cx="4114800" cy="365125"/>
          </a:xfrm>
          <a:prstGeom prst="rect">
            <a:avLst/>
          </a:prstGeom>
        </p:spPr>
        <p:txBody>
          <a:bodyPr/>
          <a:lstStyle>
            <a:lvl1pPr>
              <a:defRPr/>
            </a:lvl1pPr>
          </a:lstStyle>
          <a:p>
            <a:pPr>
              <a:defRPr/>
            </a:pPr>
            <a:endParaRPr lang="zh-CN" altLang="zh-CN"/>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lvl1pPr>
              <a:defRPr smtClean="0"/>
            </a:lvl1pPr>
          </a:lstStyle>
          <a:p>
            <a:pPr>
              <a:defRPr/>
            </a:pPr>
            <a:fld id="{D1A5B8BA-273B-444C-A891-81FA90F62F32}" type="slidenum">
              <a:rPr lang="zh-CN" altLang="en-US"/>
              <a:pPr>
                <a:defRPr/>
              </a:pPr>
              <a:t>‹#›</a:t>
            </a:fld>
            <a:endParaRPr lang="zh-CN" altLang="en-US" sz="1800">
              <a:solidFill>
                <a:schemeClr val="tx1"/>
              </a:solidFill>
            </a:endParaRPr>
          </a:p>
        </p:txBody>
      </p:sp>
    </p:spTree>
    <p:extLst>
      <p:ext uri="{BB962C8B-B14F-4D97-AF65-F5344CB8AC3E}">
        <p14:creationId xmlns:p14="http://schemas.microsoft.com/office/powerpoint/2010/main" val="3514592721"/>
      </p:ext>
    </p:extLst>
  </p:cSld>
  <p:clrMapOvr>
    <a:masterClrMapping/>
  </p:clrMapOvr>
  <p:transition spd="slow">
    <p:circl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noProof="1"/>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noProof="1"/>
              <a:t>单击此处编辑母版副标题样式</a:t>
            </a:r>
          </a:p>
        </p:txBody>
      </p:sp>
      <p:sp>
        <p:nvSpPr>
          <p:cNvPr id="4" name="日期占位符 3"/>
          <p:cNvSpPr>
            <a:spLocks noGrp="1"/>
          </p:cNvSpPr>
          <p:nvPr>
            <p:ph type="dt" sz="half" idx="10"/>
          </p:nvPr>
        </p:nvSpPr>
        <p:spPr/>
        <p:txBody>
          <a:bodyPr/>
          <a:lstStyle>
            <a:lvl1pPr>
              <a:defRPr/>
            </a:lvl1pPr>
          </a:lstStyle>
          <a:p>
            <a:pPr>
              <a:defRPr/>
            </a:pPr>
            <a:fld id="{59889633-BECA-4B2F-B869-E7BAE5E6B813}" type="datetimeFigureOut">
              <a:rPr lang="zh-CN" altLang="en-US"/>
              <a:pPr>
                <a:defRPr/>
              </a:pPr>
              <a:t>2023/7/21</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12212BB4-CBAA-4909-B6E6-EFF1BB5D1C72}" type="slidenum">
              <a:rPr lang="zh-CN" altLang="en-US"/>
              <a:pPr>
                <a:defRPr/>
              </a:pPr>
              <a:t>‹#›</a:t>
            </a:fld>
            <a:endParaRPr lang="zh-CN" altLang="en-US"/>
          </a:p>
        </p:txBody>
      </p:sp>
    </p:spTree>
    <p:extLst>
      <p:ext uri="{BB962C8B-B14F-4D97-AF65-F5344CB8AC3E}">
        <p14:creationId xmlns:p14="http://schemas.microsoft.com/office/powerpoint/2010/main" val="15035943"/>
      </p:ext>
    </p:extLst>
  </p:cSld>
  <p:clrMapOvr>
    <a:masterClrMapping/>
  </p:clrMapOvr>
  <p:transition spd="slow">
    <p:circl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内容占位符 2"/>
          <p:cNvSpPr>
            <a:spLocks noGrp="1"/>
          </p:cNvSpPr>
          <p:nvPr>
            <p:ph idx="1"/>
          </p:nvPr>
        </p:nvSpPr>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p:cNvSpPr>
            <a:spLocks noGrp="1"/>
          </p:cNvSpPr>
          <p:nvPr>
            <p:ph type="dt" sz="half" idx="10"/>
          </p:nvPr>
        </p:nvSpPr>
        <p:spPr/>
        <p:txBody>
          <a:bodyPr/>
          <a:lstStyle>
            <a:lvl1pPr>
              <a:defRPr/>
            </a:lvl1pPr>
          </a:lstStyle>
          <a:p>
            <a:pPr>
              <a:defRPr/>
            </a:pPr>
            <a:fld id="{EED3EA00-2D29-4EEE-819F-4C725A92D2A2}" type="datetimeFigureOut">
              <a:rPr lang="zh-CN" altLang="en-US"/>
              <a:pPr>
                <a:defRPr/>
              </a:pPr>
              <a:t>2023/7/21</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6E1F91E4-CAE4-4BBD-AC94-22B7E4952751}" type="slidenum">
              <a:rPr lang="zh-CN" altLang="en-US"/>
              <a:pPr>
                <a:defRPr/>
              </a:pPr>
              <a:t>‹#›</a:t>
            </a:fld>
            <a:endParaRPr lang="zh-CN" altLang="en-US"/>
          </a:p>
        </p:txBody>
      </p:sp>
    </p:spTree>
    <p:extLst>
      <p:ext uri="{BB962C8B-B14F-4D97-AF65-F5344CB8AC3E}">
        <p14:creationId xmlns:p14="http://schemas.microsoft.com/office/powerpoint/2010/main" val="2936404525"/>
      </p:ext>
    </p:extLst>
  </p:cSld>
  <p:clrMapOvr>
    <a:masterClrMapping/>
  </p:clrMapOvr>
  <p:transition spd="slow">
    <p:circl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noProof="1"/>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noProof="1"/>
              <a:t>单击此处编辑母版文本样式</a:t>
            </a:r>
          </a:p>
        </p:txBody>
      </p:sp>
      <p:sp>
        <p:nvSpPr>
          <p:cNvPr id="4" name="日期占位符 3"/>
          <p:cNvSpPr>
            <a:spLocks noGrp="1"/>
          </p:cNvSpPr>
          <p:nvPr>
            <p:ph type="dt" sz="half" idx="10"/>
          </p:nvPr>
        </p:nvSpPr>
        <p:spPr/>
        <p:txBody>
          <a:bodyPr/>
          <a:lstStyle>
            <a:lvl1pPr>
              <a:defRPr/>
            </a:lvl1pPr>
          </a:lstStyle>
          <a:p>
            <a:pPr>
              <a:defRPr/>
            </a:pPr>
            <a:fld id="{00C2B4A9-8242-4BE5-B4E3-DA802445FB8B}" type="datetimeFigureOut">
              <a:rPr lang="zh-CN" altLang="en-US"/>
              <a:pPr>
                <a:defRPr/>
              </a:pPr>
              <a:t>2023/7/21</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2D668D1B-726D-480A-B3A9-5955665F8C4C}" type="slidenum">
              <a:rPr lang="zh-CN" altLang="en-US"/>
              <a:pPr>
                <a:defRPr/>
              </a:pPr>
              <a:t>‹#›</a:t>
            </a:fld>
            <a:endParaRPr lang="zh-CN" altLang="en-US"/>
          </a:p>
        </p:txBody>
      </p:sp>
    </p:spTree>
    <p:extLst>
      <p:ext uri="{BB962C8B-B14F-4D97-AF65-F5344CB8AC3E}">
        <p14:creationId xmlns:p14="http://schemas.microsoft.com/office/powerpoint/2010/main" val="2557821467"/>
      </p:ext>
    </p:extLst>
  </p:cSld>
  <p:clrMapOvr>
    <a:masterClrMapping/>
  </p:clrMapOvr>
  <p:transition spd="slow">
    <p:circl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日期占位符 3"/>
          <p:cNvSpPr>
            <a:spLocks noGrp="1"/>
          </p:cNvSpPr>
          <p:nvPr>
            <p:ph type="dt" sz="half" idx="10"/>
          </p:nvPr>
        </p:nvSpPr>
        <p:spPr/>
        <p:txBody>
          <a:bodyPr/>
          <a:lstStyle>
            <a:lvl1pPr>
              <a:defRPr/>
            </a:lvl1pPr>
          </a:lstStyle>
          <a:p>
            <a:pPr>
              <a:defRPr/>
            </a:pPr>
            <a:fld id="{6DE92EFA-0344-4EA2-9C67-B1CCA4E0C606}" type="datetimeFigureOut">
              <a:rPr lang="zh-CN" altLang="en-US"/>
              <a:pPr>
                <a:defRPr/>
              </a:pPr>
              <a:t>2023/7/21</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0C450BA6-E53D-4A6C-904D-F61353A24A22}" type="slidenum">
              <a:rPr lang="zh-CN" altLang="en-US"/>
              <a:pPr>
                <a:defRPr/>
              </a:pPr>
              <a:t>‹#›</a:t>
            </a:fld>
            <a:endParaRPr lang="zh-CN" altLang="en-US"/>
          </a:p>
        </p:txBody>
      </p:sp>
    </p:spTree>
    <p:extLst>
      <p:ext uri="{BB962C8B-B14F-4D97-AF65-F5344CB8AC3E}">
        <p14:creationId xmlns:p14="http://schemas.microsoft.com/office/powerpoint/2010/main" val="147566673"/>
      </p:ext>
    </p:extLst>
  </p:cSld>
  <p:clrMapOvr>
    <a:masterClrMapping/>
  </p:clrMapOvr>
  <p:transition spd="slow">
    <p:circl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noProof="1"/>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7" name="日期占位符 3"/>
          <p:cNvSpPr>
            <a:spLocks noGrp="1"/>
          </p:cNvSpPr>
          <p:nvPr>
            <p:ph type="dt" sz="half" idx="10"/>
          </p:nvPr>
        </p:nvSpPr>
        <p:spPr/>
        <p:txBody>
          <a:bodyPr/>
          <a:lstStyle>
            <a:lvl1pPr>
              <a:defRPr/>
            </a:lvl1pPr>
          </a:lstStyle>
          <a:p>
            <a:pPr>
              <a:defRPr/>
            </a:pPr>
            <a:fld id="{2382ED6F-3F35-4461-ADDF-8F4EA536BD01}" type="datetimeFigureOut">
              <a:rPr lang="zh-CN" altLang="en-US"/>
              <a:pPr>
                <a:defRPr/>
              </a:pPr>
              <a:t>2023/7/21</a:t>
            </a:fld>
            <a:endParaRPr lang="zh-CN" altLang="en-US"/>
          </a:p>
        </p:txBody>
      </p:sp>
      <p:sp>
        <p:nvSpPr>
          <p:cNvPr id="8" name="页脚占位符 4"/>
          <p:cNvSpPr>
            <a:spLocks noGrp="1"/>
          </p:cNvSpPr>
          <p:nvPr>
            <p:ph type="ftr" sz="quarter" idx="11"/>
          </p:nvPr>
        </p:nvSpPr>
        <p:spPr/>
        <p:txBody>
          <a:bodyPr/>
          <a:lstStyle>
            <a:lvl1pPr>
              <a:defRPr/>
            </a:lvl1pPr>
          </a:lstStyle>
          <a:p>
            <a:pPr>
              <a:defRPr/>
            </a:pPr>
            <a:endParaRPr lang="zh-CN" altLang="en-US"/>
          </a:p>
        </p:txBody>
      </p:sp>
      <p:sp>
        <p:nvSpPr>
          <p:cNvPr id="9" name="灯片编号占位符 5"/>
          <p:cNvSpPr>
            <a:spLocks noGrp="1"/>
          </p:cNvSpPr>
          <p:nvPr>
            <p:ph type="sldNum" sz="quarter" idx="12"/>
          </p:nvPr>
        </p:nvSpPr>
        <p:spPr/>
        <p:txBody>
          <a:bodyPr/>
          <a:lstStyle>
            <a:lvl1pPr>
              <a:defRPr/>
            </a:lvl1pPr>
          </a:lstStyle>
          <a:p>
            <a:pPr>
              <a:defRPr/>
            </a:pPr>
            <a:fld id="{27561E43-8DE2-43A2-8AA1-F8868B0BA80A}" type="slidenum">
              <a:rPr lang="zh-CN" altLang="en-US"/>
              <a:pPr>
                <a:defRPr/>
              </a:pPr>
              <a:t>‹#›</a:t>
            </a:fld>
            <a:endParaRPr lang="zh-CN" altLang="en-US"/>
          </a:p>
        </p:txBody>
      </p:sp>
    </p:spTree>
    <p:extLst>
      <p:ext uri="{BB962C8B-B14F-4D97-AF65-F5344CB8AC3E}">
        <p14:creationId xmlns:p14="http://schemas.microsoft.com/office/powerpoint/2010/main" val="2662560954"/>
      </p:ext>
    </p:extLst>
  </p:cSld>
  <p:clrMapOvr>
    <a:masterClrMapping/>
  </p:clrMapOvr>
  <p:transition spd="slow">
    <p:circl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日期占位符 3"/>
          <p:cNvSpPr>
            <a:spLocks noGrp="1"/>
          </p:cNvSpPr>
          <p:nvPr>
            <p:ph type="dt" sz="half" idx="10"/>
          </p:nvPr>
        </p:nvSpPr>
        <p:spPr/>
        <p:txBody>
          <a:bodyPr/>
          <a:lstStyle>
            <a:lvl1pPr>
              <a:defRPr/>
            </a:lvl1pPr>
          </a:lstStyle>
          <a:p>
            <a:pPr>
              <a:defRPr/>
            </a:pPr>
            <a:fld id="{523F4A95-E71C-40C4-9FAE-49252DED13D1}" type="datetimeFigureOut">
              <a:rPr lang="zh-CN" altLang="en-US"/>
              <a:pPr>
                <a:defRPr/>
              </a:pPr>
              <a:t>2023/7/21</a:t>
            </a:fld>
            <a:endParaRPr lang="zh-CN" altLang="en-US"/>
          </a:p>
        </p:txBody>
      </p:sp>
      <p:sp>
        <p:nvSpPr>
          <p:cNvPr id="4" name="页脚占位符 4"/>
          <p:cNvSpPr>
            <a:spLocks noGrp="1"/>
          </p:cNvSpPr>
          <p:nvPr>
            <p:ph type="ftr" sz="quarter" idx="11"/>
          </p:nvPr>
        </p:nvSpPr>
        <p:spPr/>
        <p:txBody>
          <a:bodyPr/>
          <a:lstStyle>
            <a:lvl1pPr>
              <a:defRPr/>
            </a:lvl1pPr>
          </a:lstStyle>
          <a:p>
            <a:pPr>
              <a:defRPr/>
            </a:pPr>
            <a:endParaRPr lang="zh-CN" altLang="en-US"/>
          </a:p>
        </p:txBody>
      </p:sp>
      <p:sp>
        <p:nvSpPr>
          <p:cNvPr id="5" name="灯片编号占位符 5"/>
          <p:cNvSpPr>
            <a:spLocks noGrp="1"/>
          </p:cNvSpPr>
          <p:nvPr>
            <p:ph type="sldNum" sz="quarter" idx="12"/>
          </p:nvPr>
        </p:nvSpPr>
        <p:spPr/>
        <p:txBody>
          <a:bodyPr/>
          <a:lstStyle>
            <a:lvl1pPr>
              <a:defRPr/>
            </a:lvl1pPr>
          </a:lstStyle>
          <a:p>
            <a:pPr>
              <a:defRPr/>
            </a:pPr>
            <a:fld id="{137FF096-A77E-407B-8BBE-964FECCF0B7D}" type="slidenum">
              <a:rPr lang="zh-CN" altLang="en-US"/>
              <a:pPr>
                <a:defRPr/>
              </a:pPr>
              <a:t>‹#›</a:t>
            </a:fld>
            <a:endParaRPr lang="zh-CN" altLang="en-US"/>
          </a:p>
        </p:txBody>
      </p:sp>
    </p:spTree>
    <p:extLst>
      <p:ext uri="{BB962C8B-B14F-4D97-AF65-F5344CB8AC3E}">
        <p14:creationId xmlns:p14="http://schemas.microsoft.com/office/powerpoint/2010/main" val="3566991863"/>
      </p:ext>
    </p:extLst>
  </p:cSld>
  <p:clrMapOvr>
    <a:masterClrMapping/>
  </p:clrMapOvr>
  <p:transition spd="slow">
    <p:circl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3"/>
          <p:cNvSpPr>
            <a:spLocks noGrp="1"/>
          </p:cNvSpPr>
          <p:nvPr>
            <p:ph type="dt" sz="half" idx="10"/>
          </p:nvPr>
        </p:nvSpPr>
        <p:spPr/>
        <p:txBody>
          <a:bodyPr/>
          <a:lstStyle>
            <a:lvl1pPr>
              <a:defRPr/>
            </a:lvl1pPr>
          </a:lstStyle>
          <a:p>
            <a:pPr>
              <a:defRPr/>
            </a:pPr>
            <a:fld id="{4B529A57-D5B0-4954-B5D1-4B96E696D2BC}" type="datetimeFigureOut">
              <a:rPr lang="zh-CN" altLang="en-US"/>
              <a:pPr>
                <a:defRPr/>
              </a:pPr>
              <a:t>2023/7/21</a:t>
            </a:fld>
            <a:endParaRPr lang="zh-CN" altLang="en-US"/>
          </a:p>
        </p:txBody>
      </p:sp>
      <p:sp>
        <p:nvSpPr>
          <p:cNvPr id="3" name="页脚占位符 4"/>
          <p:cNvSpPr>
            <a:spLocks noGrp="1"/>
          </p:cNvSpPr>
          <p:nvPr>
            <p:ph type="ftr" sz="quarter" idx="11"/>
          </p:nvPr>
        </p:nvSpPr>
        <p:spPr/>
        <p:txBody>
          <a:bodyPr/>
          <a:lstStyle>
            <a:lvl1pPr>
              <a:defRPr/>
            </a:lvl1pPr>
          </a:lstStyle>
          <a:p>
            <a:pPr>
              <a:defRPr/>
            </a:pPr>
            <a:endParaRPr lang="zh-CN" altLang="en-US"/>
          </a:p>
        </p:txBody>
      </p:sp>
      <p:sp>
        <p:nvSpPr>
          <p:cNvPr id="4" name="灯片编号占位符 5"/>
          <p:cNvSpPr>
            <a:spLocks noGrp="1"/>
          </p:cNvSpPr>
          <p:nvPr>
            <p:ph type="sldNum" sz="quarter" idx="12"/>
          </p:nvPr>
        </p:nvSpPr>
        <p:spPr/>
        <p:txBody>
          <a:bodyPr/>
          <a:lstStyle>
            <a:lvl1pPr>
              <a:defRPr/>
            </a:lvl1pPr>
          </a:lstStyle>
          <a:p>
            <a:pPr>
              <a:defRPr/>
            </a:pPr>
            <a:fld id="{4A4E3ADF-3C64-4D56-8F5E-C24C65B8C2DA}" type="slidenum">
              <a:rPr lang="zh-CN" altLang="en-US"/>
              <a:pPr>
                <a:defRPr/>
              </a:pPr>
              <a:t>‹#›</a:t>
            </a:fld>
            <a:endParaRPr lang="zh-CN" altLang="en-US"/>
          </a:p>
        </p:txBody>
      </p:sp>
    </p:spTree>
    <p:extLst>
      <p:ext uri="{BB962C8B-B14F-4D97-AF65-F5344CB8AC3E}">
        <p14:creationId xmlns:p14="http://schemas.microsoft.com/office/powerpoint/2010/main" val="2272798854"/>
      </p:ext>
    </p:extLst>
  </p:cSld>
  <p:clrMapOvr>
    <a:masterClrMapping/>
  </p:clrMapOvr>
  <p:transition spd="slow">
    <p:circl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noProof="1"/>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
        <p:nvSpPr>
          <p:cNvPr id="5" name="日期占位符 3"/>
          <p:cNvSpPr>
            <a:spLocks noGrp="1"/>
          </p:cNvSpPr>
          <p:nvPr>
            <p:ph type="dt" sz="half" idx="10"/>
          </p:nvPr>
        </p:nvSpPr>
        <p:spPr/>
        <p:txBody>
          <a:bodyPr/>
          <a:lstStyle>
            <a:lvl1pPr>
              <a:defRPr/>
            </a:lvl1pPr>
          </a:lstStyle>
          <a:p>
            <a:pPr>
              <a:defRPr/>
            </a:pPr>
            <a:fld id="{FF8352E0-2EC6-4907-9855-A4CD49A359F7}" type="datetimeFigureOut">
              <a:rPr lang="zh-CN" altLang="en-US"/>
              <a:pPr>
                <a:defRPr/>
              </a:pPr>
              <a:t>2023/7/21</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3E3FCCBA-C78D-4E2C-A4F2-2AB64B886B52}" type="slidenum">
              <a:rPr lang="zh-CN" altLang="en-US"/>
              <a:pPr>
                <a:defRPr/>
              </a:pPr>
              <a:t>‹#›</a:t>
            </a:fld>
            <a:endParaRPr lang="zh-CN" altLang="en-US"/>
          </a:p>
        </p:txBody>
      </p:sp>
    </p:spTree>
    <p:extLst>
      <p:ext uri="{BB962C8B-B14F-4D97-AF65-F5344CB8AC3E}">
        <p14:creationId xmlns:p14="http://schemas.microsoft.com/office/powerpoint/2010/main" val="4049254018"/>
      </p:ext>
    </p:extLst>
  </p:cSld>
  <p:clrMapOvr>
    <a:masterClrMapping/>
  </p:clrMapOvr>
  <p:transition spd="slow">
    <p:circl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noProof="1"/>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1"/>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
        <p:nvSpPr>
          <p:cNvPr id="5" name="日期占位符 3"/>
          <p:cNvSpPr>
            <a:spLocks noGrp="1"/>
          </p:cNvSpPr>
          <p:nvPr>
            <p:ph type="dt" sz="half" idx="10"/>
          </p:nvPr>
        </p:nvSpPr>
        <p:spPr/>
        <p:txBody>
          <a:bodyPr/>
          <a:lstStyle>
            <a:lvl1pPr>
              <a:defRPr/>
            </a:lvl1pPr>
          </a:lstStyle>
          <a:p>
            <a:pPr>
              <a:defRPr/>
            </a:pPr>
            <a:fld id="{921202B1-740F-432F-BE25-271C703FFE99}" type="datetimeFigureOut">
              <a:rPr lang="zh-CN" altLang="en-US"/>
              <a:pPr>
                <a:defRPr/>
              </a:pPr>
              <a:t>2023/7/21</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5E2BF062-EB93-418D-AA3C-5C3AC44C84E8}" type="slidenum">
              <a:rPr lang="zh-CN" altLang="en-US"/>
              <a:pPr>
                <a:defRPr/>
              </a:pPr>
              <a:t>‹#›</a:t>
            </a:fld>
            <a:endParaRPr lang="zh-CN" altLang="en-US"/>
          </a:p>
        </p:txBody>
      </p:sp>
    </p:spTree>
    <p:extLst>
      <p:ext uri="{BB962C8B-B14F-4D97-AF65-F5344CB8AC3E}">
        <p14:creationId xmlns:p14="http://schemas.microsoft.com/office/powerpoint/2010/main" val="2274118071"/>
      </p:ext>
    </p:extLst>
  </p:cSld>
  <p:clrMapOvr>
    <a:masterClrMapping/>
  </p:clrMapOvr>
  <p:transition spd="slow">
    <p:circl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竖排文字占位符 2"/>
          <p:cNvSpPr>
            <a:spLocks noGrp="1"/>
          </p:cNvSpPr>
          <p:nvPr>
            <p:ph type="body" orient="vert" idx="1"/>
          </p:nvPr>
        </p:nvSpPr>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p:cNvSpPr>
            <a:spLocks noGrp="1"/>
          </p:cNvSpPr>
          <p:nvPr>
            <p:ph type="dt" sz="half" idx="10"/>
          </p:nvPr>
        </p:nvSpPr>
        <p:spPr/>
        <p:txBody>
          <a:bodyPr/>
          <a:lstStyle>
            <a:lvl1pPr>
              <a:defRPr/>
            </a:lvl1pPr>
          </a:lstStyle>
          <a:p>
            <a:pPr>
              <a:defRPr/>
            </a:pPr>
            <a:fld id="{D311B228-4E2B-4C80-B260-E5A599C87B80}" type="datetimeFigureOut">
              <a:rPr lang="zh-CN" altLang="en-US"/>
              <a:pPr>
                <a:defRPr/>
              </a:pPr>
              <a:t>2023/7/21</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5D248B2E-9F23-4F39-915E-2CF5479AEB2B}" type="slidenum">
              <a:rPr lang="zh-CN" altLang="en-US"/>
              <a:pPr>
                <a:defRPr/>
              </a:pPr>
              <a:t>‹#›</a:t>
            </a:fld>
            <a:endParaRPr lang="zh-CN" altLang="en-US"/>
          </a:p>
        </p:txBody>
      </p:sp>
    </p:spTree>
    <p:extLst>
      <p:ext uri="{BB962C8B-B14F-4D97-AF65-F5344CB8AC3E}">
        <p14:creationId xmlns:p14="http://schemas.microsoft.com/office/powerpoint/2010/main" val="3665144345"/>
      </p:ext>
    </p:extLst>
  </p:cSld>
  <p:clrMapOvr>
    <a:masterClrMapping/>
  </p:clrMapOvr>
  <p:transition spd="slow">
    <p:circl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noProof="1"/>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p:cNvSpPr>
            <a:spLocks noGrp="1"/>
          </p:cNvSpPr>
          <p:nvPr>
            <p:ph type="dt" sz="half" idx="10"/>
          </p:nvPr>
        </p:nvSpPr>
        <p:spPr/>
        <p:txBody>
          <a:bodyPr/>
          <a:lstStyle>
            <a:lvl1pPr>
              <a:defRPr/>
            </a:lvl1pPr>
          </a:lstStyle>
          <a:p>
            <a:pPr>
              <a:defRPr/>
            </a:pPr>
            <a:fld id="{24E29CF4-33BE-49D6-AAD0-5935348233F3}" type="datetimeFigureOut">
              <a:rPr lang="zh-CN" altLang="en-US"/>
              <a:pPr>
                <a:defRPr/>
              </a:pPr>
              <a:t>2023/7/21</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FDDDACB9-96B2-4913-910D-BE44F19FD161}" type="slidenum">
              <a:rPr lang="zh-CN" altLang="en-US"/>
              <a:pPr>
                <a:defRPr/>
              </a:pPr>
              <a:t>‹#›</a:t>
            </a:fld>
            <a:endParaRPr lang="zh-CN" altLang="en-US"/>
          </a:p>
        </p:txBody>
      </p:sp>
    </p:spTree>
    <p:extLst>
      <p:ext uri="{BB962C8B-B14F-4D97-AF65-F5344CB8AC3E}">
        <p14:creationId xmlns:p14="http://schemas.microsoft.com/office/powerpoint/2010/main" val="3833261636"/>
      </p:ext>
    </p:extLst>
  </p:cSld>
  <p:clrMapOvr>
    <a:masterClrMapping/>
  </p:clrMapOvr>
  <p:transition spd="slow">
    <p:circl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image" Target="../media/image5.png"/><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3.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92320727"/>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0" r:id="rId3"/>
    <p:sldLayoutId id="2147483661" r:id="rId4"/>
    <p:sldLayoutId id="2147483662" r:id="rId5"/>
    <p:sldLayoutId id="2147483663" r:id="rId6"/>
    <p:sldLayoutId id="2147483651" r:id="rId7"/>
    <p:sldLayoutId id="2147483652" r:id="rId8"/>
    <p:sldLayoutId id="2147483653" r:id="rId9"/>
    <p:sldLayoutId id="2147483654" r:id="rId10"/>
    <p:sldLayoutId id="2147483655" r:id="rId11"/>
    <p:sldLayoutId id="2147483656" r:id="rId12"/>
    <p:sldLayoutId id="2147483657" r:id="rId13"/>
    <p:sldLayoutId id="2147483658" r:id="rId14"/>
    <p:sldLayoutId id="2147483659" r:id="rId15"/>
    <p:sldLayoutId id="2147483714" r:id="rId16"/>
  </p:sldLayoutIdLst>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71631308"/>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Lst>
  <p:transition spd="slow">
    <p:circle/>
  </p:transition>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itchFamily="34" charset="0"/>
          <a:ea typeface="宋体" pitchFamily="2" charset="-122"/>
        </a:defRPr>
      </a:lvl2pPr>
      <a:lvl3pPr algn="l" rtl="0" eaLnBrk="0" fontAlgn="base" hangingPunct="0">
        <a:lnSpc>
          <a:spcPct val="90000"/>
        </a:lnSpc>
        <a:spcBef>
          <a:spcPct val="0"/>
        </a:spcBef>
        <a:spcAft>
          <a:spcPct val="0"/>
        </a:spcAft>
        <a:defRPr sz="4400">
          <a:solidFill>
            <a:schemeClr val="tx1"/>
          </a:solidFill>
          <a:latin typeface="Calibri Light" pitchFamily="34" charset="0"/>
          <a:ea typeface="宋体" pitchFamily="2" charset="-122"/>
        </a:defRPr>
      </a:lvl3pPr>
      <a:lvl4pPr algn="l" rtl="0" eaLnBrk="0" fontAlgn="base" hangingPunct="0">
        <a:lnSpc>
          <a:spcPct val="90000"/>
        </a:lnSpc>
        <a:spcBef>
          <a:spcPct val="0"/>
        </a:spcBef>
        <a:spcAft>
          <a:spcPct val="0"/>
        </a:spcAft>
        <a:defRPr sz="4400">
          <a:solidFill>
            <a:schemeClr val="tx1"/>
          </a:solidFill>
          <a:latin typeface="Calibri Light" pitchFamily="34" charset="0"/>
          <a:ea typeface="宋体" pitchFamily="2" charset="-122"/>
        </a:defRPr>
      </a:lvl4pPr>
      <a:lvl5pPr algn="l" rtl="0" eaLnBrk="0" fontAlgn="base" hangingPunct="0">
        <a:lnSpc>
          <a:spcPct val="90000"/>
        </a:lnSpc>
        <a:spcBef>
          <a:spcPct val="0"/>
        </a:spcBef>
        <a:spcAft>
          <a:spcPct val="0"/>
        </a:spcAft>
        <a:defRPr sz="4400">
          <a:solidFill>
            <a:schemeClr val="tx1"/>
          </a:solidFill>
          <a:latin typeface="Calibri Light" pitchFamily="34" charset="0"/>
          <a:ea typeface="宋体" pitchFamily="2" charset="-122"/>
        </a:defRPr>
      </a:lvl5pPr>
      <a:lvl6pPr marL="457200" algn="l" rtl="0" fontAlgn="base">
        <a:lnSpc>
          <a:spcPct val="90000"/>
        </a:lnSpc>
        <a:spcBef>
          <a:spcPct val="0"/>
        </a:spcBef>
        <a:spcAft>
          <a:spcPct val="0"/>
        </a:spcAft>
        <a:defRPr sz="4400">
          <a:solidFill>
            <a:schemeClr val="tx1"/>
          </a:solidFill>
          <a:latin typeface="Calibri Light" pitchFamily="34" charset="0"/>
          <a:ea typeface="宋体" pitchFamily="2" charset="-122"/>
        </a:defRPr>
      </a:lvl6pPr>
      <a:lvl7pPr marL="914400" algn="l" rtl="0" fontAlgn="base">
        <a:lnSpc>
          <a:spcPct val="90000"/>
        </a:lnSpc>
        <a:spcBef>
          <a:spcPct val="0"/>
        </a:spcBef>
        <a:spcAft>
          <a:spcPct val="0"/>
        </a:spcAft>
        <a:defRPr sz="4400">
          <a:solidFill>
            <a:schemeClr val="tx1"/>
          </a:solidFill>
          <a:latin typeface="Calibri Light" pitchFamily="34" charset="0"/>
          <a:ea typeface="宋体" pitchFamily="2" charset="-122"/>
        </a:defRPr>
      </a:lvl7pPr>
      <a:lvl8pPr marL="1371600" algn="l" rtl="0" fontAlgn="base">
        <a:lnSpc>
          <a:spcPct val="90000"/>
        </a:lnSpc>
        <a:spcBef>
          <a:spcPct val="0"/>
        </a:spcBef>
        <a:spcAft>
          <a:spcPct val="0"/>
        </a:spcAft>
        <a:defRPr sz="4400">
          <a:solidFill>
            <a:schemeClr val="tx1"/>
          </a:solidFill>
          <a:latin typeface="Calibri Light" pitchFamily="34" charset="0"/>
          <a:ea typeface="宋体" pitchFamily="2" charset="-122"/>
        </a:defRPr>
      </a:lvl8pPr>
      <a:lvl9pPr marL="1828800" algn="l" rtl="0" fontAlgn="base">
        <a:lnSpc>
          <a:spcPct val="90000"/>
        </a:lnSpc>
        <a:spcBef>
          <a:spcPct val="0"/>
        </a:spcBef>
        <a:spcAft>
          <a:spcPct val="0"/>
        </a:spcAft>
        <a:defRPr sz="4400">
          <a:solidFill>
            <a:schemeClr val="tx1"/>
          </a:solidFill>
          <a:latin typeface="Calibri Light" pitchFamily="34" charset="0"/>
          <a:ea typeface="宋体" pitchFamily="2" charset="-122"/>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2050" name="标题占位符 1"/>
          <p:cNvSpPr>
            <a:spLocks noGrp="1" noChangeArrowheads="1"/>
          </p:cNvSpPr>
          <p:nvPr>
            <p:ph type="title" idx="4294967295"/>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
        <p:nvSpPr>
          <p:cNvPr id="2051" name="文本占位符 2"/>
          <p:cNvSpPr>
            <a:spLocks noGrp="1" noChangeArrowheads="1"/>
          </p:cNvSpPr>
          <p:nvPr>
            <p:ph type="body" idx="4294967295"/>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fontAlgn="auto" hangingPunct="1">
              <a:defRPr sz="1200" noProof="1">
                <a:solidFill>
                  <a:prstClr val="black">
                    <a:tint val="75000"/>
                  </a:prstClr>
                </a:solidFill>
                <a:latin typeface="+mn-lt"/>
                <a:ea typeface="+mn-ea"/>
              </a:defRPr>
            </a:lvl1pPr>
          </a:lstStyle>
          <a:p>
            <a:pPr>
              <a:defRPr/>
            </a:pPr>
            <a:fld id="{92B3188A-2C34-435F-A1F7-B3C9B863ED07}" type="datetimeFigureOut">
              <a:rPr lang="zh-CN" altLang="en-US"/>
              <a:pPr>
                <a:defRPr/>
              </a:pPr>
              <a:t>2023/7/21</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defRPr sz="1200" noProof="1">
                <a:solidFill>
                  <a:prstClr val="black">
                    <a:tint val="75000"/>
                  </a:prstClr>
                </a:solidFill>
              </a:defRPr>
            </a:lvl1pPr>
          </a:lstStyle>
          <a:p>
            <a:pPr>
              <a:defRPr/>
            </a:pPr>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defRPr>
            </a:lvl1pPr>
          </a:lstStyle>
          <a:p>
            <a:pPr>
              <a:defRPr/>
            </a:pPr>
            <a:fld id="{61428B9C-735E-48FC-A8F8-95BE454B55FC}" type="slidenum">
              <a:rPr lang="zh-CN" altLang="en-US"/>
              <a:pPr>
                <a:defRPr/>
              </a:pPr>
              <a:t>‹#›</a:t>
            </a:fld>
            <a:endParaRPr lang="zh-CN" altLang="en-US"/>
          </a:p>
        </p:txBody>
      </p:sp>
      <p:sp>
        <p:nvSpPr>
          <p:cNvPr id="7" name="TextBox 6">
            <a:extLst>
              <a:ext uri="{FF2B5EF4-FFF2-40B4-BE49-F238E27FC236}">
                <a16:creationId xmlns:a16="http://schemas.microsoft.com/office/drawing/2014/main" id="{4EEDE8DF-69A3-47E9-A4D6-A69FF5783FA6}"/>
              </a:ext>
            </a:extLst>
          </p:cNvPr>
          <p:cNvSpPr txBox="1"/>
          <p:nvPr userDrawn="1"/>
        </p:nvSpPr>
        <p:spPr>
          <a:xfrm>
            <a:off x="0" y="-4207"/>
            <a:ext cx="1466193" cy="369332"/>
          </a:xfrm>
          <a:prstGeom prst="rect">
            <a:avLst/>
          </a:prstGeom>
          <a:noFill/>
        </p:spPr>
        <p:txBody>
          <a:bodyPr wrap="square" rtlCol="0">
            <a:spAutoFit/>
          </a:bodyPr>
          <a:lstStyle/>
          <a:p>
            <a:r>
              <a:rPr lang="en-US" dirty="0" err="1">
                <a:solidFill>
                  <a:schemeClr val="accent2">
                    <a:lumMod val="20000"/>
                    <a:lumOff val="80000"/>
                  </a:schemeClr>
                </a:solidFill>
                <a:latin typeface="#9Slide03 Arima Madurai Black" panose="00000A00000000000000" pitchFamily="2" charset="0"/>
                <a:cs typeface="#9Slide03 Arima Madurai Black" panose="00000A00000000000000" pitchFamily="2" charset="0"/>
              </a:rPr>
              <a:t>Măng</a:t>
            </a:r>
            <a:r>
              <a:rPr lang="en-US" dirty="0">
                <a:solidFill>
                  <a:schemeClr val="accent2">
                    <a:lumMod val="20000"/>
                    <a:lumOff val="80000"/>
                  </a:schemeClr>
                </a:solidFill>
                <a:latin typeface="#9Slide03 Arima Madurai Black" panose="00000A00000000000000" pitchFamily="2" charset="0"/>
                <a:cs typeface="#9Slide03 Arima Madurai Black" panose="00000A00000000000000" pitchFamily="2" charset="0"/>
              </a:rPr>
              <a:t> non</a:t>
            </a:r>
          </a:p>
        </p:txBody>
      </p:sp>
      <p:pic>
        <p:nvPicPr>
          <p:cNvPr id="3" name="Picture 2">
            <a:extLst>
              <a:ext uri="{FF2B5EF4-FFF2-40B4-BE49-F238E27FC236}">
                <a16:creationId xmlns:a16="http://schemas.microsoft.com/office/drawing/2014/main" id="{08D372A6-1EC3-49E7-93DF-D51C1C5DCBFB}"/>
              </a:ext>
            </a:extLst>
          </p:cNvPr>
          <p:cNvPicPr>
            <a:picLocks noChangeAspect="1"/>
          </p:cNvPicPr>
          <p:nvPr userDrawn="1"/>
        </p:nvPicPr>
        <p:blipFill rotWithShape="1">
          <a:blip r:embed="rId13">
            <a:extLst>
              <a:ext uri="{28A0092B-C50C-407E-A947-70E740481C1C}">
                <a14:useLocalDpi xmlns:a14="http://schemas.microsoft.com/office/drawing/2010/main" val="0"/>
              </a:ext>
            </a:extLst>
          </a:blip>
          <a:srcRect t="38444"/>
          <a:stretch/>
        </p:blipFill>
        <p:spPr>
          <a:xfrm>
            <a:off x="13756955" y="6644754"/>
            <a:ext cx="1223965" cy="1281202"/>
          </a:xfrm>
          <a:prstGeom prst="rect">
            <a:avLst/>
          </a:prstGeom>
        </p:spPr>
      </p:pic>
      <p:pic>
        <p:nvPicPr>
          <p:cNvPr id="9" name="Picture 8">
            <a:extLst>
              <a:ext uri="{FF2B5EF4-FFF2-40B4-BE49-F238E27FC236}">
                <a16:creationId xmlns:a16="http://schemas.microsoft.com/office/drawing/2014/main" id="{4CB79958-8065-465E-865D-EA370E017219}"/>
              </a:ext>
            </a:extLst>
          </p:cNvPr>
          <p:cNvPicPr>
            <a:picLocks noChangeAspect="1"/>
          </p:cNvPicPr>
          <p:nvPr userDrawn="1"/>
        </p:nvPicPr>
        <p:blipFill rotWithShape="1">
          <a:blip r:embed="rId13">
            <a:extLst>
              <a:ext uri="{28A0092B-C50C-407E-A947-70E740481C1C}">
                <a14:useLocalDpi xmlns:a14="http://schemas.microsoft.com/office/drawing/2010/main" val="0"/>
              </a:ext>
            </a:extLst>
          </a:blip>
          <a:srcRect t="39555"/>
          <a:stretch/>
        </p:blipFill>
        <p:spPr>
          <a:xfrm>
            <a:off x="-1411454" y="180458"/>
            <a:ext cx="1138078" cy="1063879"/>
          </a:xfrm>
          <a:prstGeom prst="rect">
            <a:avLst/>
          </a:prstGeom>
        </p:spPr>
      </p:pic>
    </p:spTree>
    <p:extLst>
      <p:ext uri="{BB962C8B-B14F-4D97-AF65-F5344CB8AC3E}">
        <p14:creationId xmlns:p14="http://schemas.microsoft.com/office/powerpoint/2010/main" val="390116681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ransition spd="slow">
    <p:circle/>
  </p:transition>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itchFamily="34" charset="0"/>
          <a:ea typeface="宋体" pitchFamily="2" charset="-122"/>
        </a:defRPr>
      </a:lvl2pPr>
      <a:lvl3pPr algn="l" rtl="0" eaLnBrk="0" fontAlgn="base" hangingPunct="0">
        <a:lnSpc>
          <a:spcPct val="90000"/>
        </a:lnSpc>
        <a:spcBef>
          <a:spcPct val="0"/>
        </a:spcBef>
        <a:spcAft>
          <a:spcPct val="0"/>
        </a:spcAft>
        <a:defRPr sz="4400">
          <a:solidFill>
            <a:schemeClr val="tx1"/>
          </a:solidFill>
          <a:latin typeface="Calibri Light" pitchFamily="34" charset="0"/>
          <a:ea typeface="宋体" pitchFamily="2" charset="-122"/>
        </a:defRPr>
      </a:lvl3pPr>
      <a:lvl4pPr algn="l" rtl="0" eaLnBrk="0" fontAlgn="base" hangingPunct="0">
        <a:lnSpc>
          <a:spcPct val="90000"/>
        </a:lnSpc>
        <a:spcBef>
          <a:spcPct val="0"/>
        </a:spcBef>
        <a:spcAft>
          <a:spcPct val="0"/>
        </a:spcAft>
        <a:defRPr sz="4400">
          <a:solidFill>
            <a:schemeClr val="tx1"/>
          </a:solidFill>
          <a:latin typeface="Calibri Light" pitchFamily="34" charset="0"/>
          <a:ea typeface="宋体" pitchFamily="2" charset="-122"/>
        </a:defRPr>
      </a:lvl4pPr>
      <a:lvl5pPr algn="l" rtl="0" eaLnBrk="0" fontAlgn="base" hangingPunct="0">
        <a:lnSpc>
          <a:spcPct val="90000"/>
        </a:lnSpc>
        <a:spcBef>
          <a:spcPct val="0"/>
        </a:spcBef>
        <a:spcAft>
          <a:spcPct val="0"/>
        </a:spcAft>
        <a:defRPr sz="4400">
          <a:solidFill>
            <a:schemeClr val="tx1"/>
          </a:solidFill>
          <a:latin typeface="Calibri Light" pitchFamily="34" charset="0"/>
          <a:ea typeface="宋体" pitchFamily="2" charset="-122"/>
        </a:defRPr>
      </a:lvl5pPr>
      <a:lvl6pPr marL="457200" algn="l" rtl="0" fontAlgn="base">
        <a:lnSpc>
          <a:spcPct val="90000"/>
        </a:lnSpc>
        <a:spcBef>
          <a:spcPct val="0"/>
        </a:spcBef>
        <a:spcAft>
          <a:spcPct val="0"/>
        </a:spcAft>
        <a:defRPr sz="4400">
          <a:solidFill>
            <a:schemeClr val="tx1"/>
          </a:solidFill>
          <a:latin typeface="Calibri Light" pitchFamily="34" charset="0"/>
          <a:ea typeface="宋体" pitchFamily="2" charset="-122"/>
        </a:defRPr>
      </a:lvl6pPr>
      <a:lvl7pPr marL="914400" algn="l" rtl="0" fontAlgn="base">
        <a:lnSpc>
          <a:spcPct val="90000"/>
        </a:lnSpc>
        <a:spcBef>
          <a:spcPct val="0"/>
        </a:spcBef>
        <a:spcAft>
          <a:spcPct val="0"/>
        </a:spcAft>
        <a:defRPr sz="4400">
          <a:solidFill>
            <a:schemeClr val="tx1"/>
          </a:solidFill>
          <a:latin typeface="Calibri Light" pitchFamily="34" charset="0"/>
          <a:ea typeface="宋体" pitchFamily="2" charset="-122"/>
        </a:defRPr>
      </a:lvl7pPr>
      <a:lvl8pPr marL="1371600" algn="l" rtl="0" fontAlgn="base">
        <a:lnSpc>
          <a:spcPct val="90000"/>
        </a:lnSpc>
        <a:spcBef>
          <a:spcPct val="0"/>
        </a:spcBef>
        <a:spcAft>
          <a:spcPct val="0"/>
        </a:spcAft>
        <a:defRPr sz="4400">
          <a:solidFill>
            <a:schemeClr val="tx1"/>
          </a:solidFill>
          <a:latin typeface="Calibri Light" pitchFamily="34" charset="0"/>
          <a:ea typeface="宋体" pitchFamily="2" charset="-122"/>
        </a:defRPr>
      </a:lvl8pPr>
      <a:lvl9pPr marL="1828800" algn="l" rtl="0" fontAlgn="base">
        <a:lnSpc>
          <a:spcPct val="90000"/>
        </a:lnSpc>
        <a:spcBef>
          <a:spcPct val="0"/>
        </a:spcBef>
        <a:spcAft>
          <a:spcPct val="0"/>
        </a:spcAft>
        <a:defRPr sz="4400">
          <a:solidFill>
            <a:schemeClr val="tx1"/>
          </a:solidFill>
          <a:latin typeface="Calibri Light" pitchFamily="34" charset="0"/>
          <a:ea typeface="宋体" pitchFamily="2" charset="-122"/>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1.jpg"/><Relationship Id="rId7" Type="http://schemas.microsoft.com/office/2007/relationships/hdphoto" Target="../media/hdphoto3.wdp"/><Relationship Id="rId2" Type="http://schemas.openxmlformats.org/officeDocument/2006/relationships/image" Target="../media/image10.png"/><Relationship Id="rId1" Type="http://schemas.openxmlformats.org/officeDocument/2006/relationships/slideLayout" Target="../slideLayouts/slideLayout1.xml"/><Relationship Id="rId6" Type="http://schemas.openxmlformats.org/officeDocument/2006/relationships/image" Target="../media/image13.png"/><Relationship Id="rId5" Type="http://schemas.microsoft.com/office/2007/relationships/hdphoto" Target="../media/hdphoto2.wdp"/><Relationship Id="rId10" Type="http://schemas.openxmlformats.org/officeDocument/2006/relationships/image" Target="../media/image16.png"/><Relationship Id="rId4" Type="http://schemas.openxmlformats.org/officeDocument/2006/relationships/image" Target="../media/image12.png"/><Relationship Id="rId9"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2.xml"/><Relationship Id="rId4" Type="http://schemas.microsoft.com/office/2007/relationships/hdphoto" Target="../media/hdphoto4.wdp"/></Relationships>
</file>

<file path=ppt/slides/_rels/slide5.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6.png"/><Relationship Id="rId1" Type="http://schemas.openxmlformats.org/officeDocument/2006/relationships/slideLayout" Target="../slideLayouts/slideLayout17.xml"/><Relationship Id="rId5" Type="http://schemas.openxmlformats.org/officeDocument/2006/relationships/image" Target="../media/image15.png"/><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4.png"/><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6.png"/><Relationship Id="rId1" Type="http://schemas.openxmlformats.org/officeDocument/2006/relationships/slideLayout" Target="../slideLayouts/slideLayout17.xml"/><Relationship Id="rId5" Type="http://schemas.openxmlformats.org/officeDocument/2006/relationships/image" Target="../media/image15.pn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4.png"/><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6.png"/><Relationship Id="rId1" Type="http://schemas.openxmlformats.org/officeDocument/2006/relationships/slideLayout" Target="../slideLayouts/slideLayout17.xml"/><Relationship Id="rId5" Type="http://schemas.openxmlformats.org/officeDocument/2006/relationships/image" Target="../media/image15.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4.png"/><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6.png"/><Relationship Id="rId1" Type="http://schemas.openxmlformats.org/officeDocument/2006/relationships/slideLayout" Target="../slideLayouts/slideLayout17.xml"/><Relationship Id="rId5" Type="http://schemas.openxmlformats.org/officeDocument/2006/relationships/image" Target="../media/image15.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microsoft.com/office/2007/relationships/media" Target="../media/media3.mp4"/><Relationship Id="rId1" Type="http://schemas.openxmlformats.org/officeDocument/2006/relationships/video" Target="NULL" TargetMode="Externa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7.jpg"/><Relationship Id="rId1" Type="http://schemas.openxmlformats.org/officeDocument/2006/relationships/slideLayout" Target="../slideLayouts/slideLayout17.xml"/><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7.xml"/><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microsoft.com/office/2007/relationships/media" Target="../media/media5.mp4"/><Relationship Id="rId1" Type="http://schemas.openxmlformats.org/officeDocument/2006/relationships/video" Target="NULL" TargetMode="External"/><Relationship Id="rId6" Type="http://schemas.microsoft.com/office/2007/relationships/hdphoto" Target="../media/hdphoto5.wdp"/><Relationship Id="rId5" Type="http://schemas.openxmlformats.org/officeDocument/2006/relationships/image" Target="../media/image32.png"/><Relationship Id="rId4" Type="http://schemas.openxmlformats.org/officeDocument/2006/relationships/image" Target="../media/image31.png"/></Relationships>
</file>

<file path=ppt/slides/_rels/slide20.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33.jpeg"/><Relationship Id="rId1" Type="http://schemas.openxmlformats.org/officeDocument/2006/relationships/slideLayout" Target="../slideLayouts/slideLayout3.xml"/><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6.png"/><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7.jpg"/><Relationship Id="rId1" Type="http://schemas.openxmlformats.org/officeDocument/2006/relationships/slideLayout" Target="../slideLayouts/slideLayout17.xml"/><Relationship Id="rId5" Type="http://schemas.openxmlformats.org/officeDocument/2006/relationships/image" Target="../media/image15.png"/><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8.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34.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9.png"/><Relationship Id="rId5" Type="http://schemas.openxmlformats.org/officeDocument/2006/relationships/image" Target="../media/image28.png"/><Relationship Id="rId4" Type="http://schemas.openxmlformats.org/officeDocument/2006/relationships/image" Target="../media/image35.png"/></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http://bulletin.vnu.edu.vn/ttsk/vietnamese/c1737/c1757/c2004/2007/03/n14631/hoangthanh%20thanglong%20(100).jpg"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9.jpeg"/></Relationships>
</file>

<file path=ppt/slides/_rels/slide28.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6.png"/><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image" Target="../media/image20.png"/></Relationships>
</file>

<file path=ppt/slides/_rels/slide29.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38.png"/><Relationship Id="rId1" Type="http://schemas.openxmlformats.org/officeDocument/2006/relationships/slideLayout" Target="../slideLayouts/slideLayout4.xml"/><Relationship Id="rId5" Type="http://schemas.openxmlformats.org/officeDocument/2006/relationships/image" Target="../media/image44.jpg"/><Relationship Id="rId4" Type="http://schemas.openxmlformats.org/officeDocument/2006/relationships/image" Target="../media/image43.jpg"/></Relationships>
</file>

<file path=ppt/slides/_rels/slide30.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33.jpeg"/><Relationship Id="rId1" Type="http://schemas.openxmlformats.org/officeDocument/2006/relationships/slideLayout" Target="../slideLayouts/slideLayout4.xml"/><Relationship Id="rId5" Type="http://schemas.openxmlformats.org/officeDocument/2006/relationships/image" Target="../media/image38.png"/><Relationship Id="rId4" Type="http://schemas.openxmlformats.org/officeDocument/2006/relationships/image" Target="../media/image45.jpeg"/></Relationships>
</file>

<file path=ppt/slides/_rels/slide31.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33.jpeg"/><Relationship Id="rId1" Type="http://schemas.openxmlformats.org/officeDocument/2006/relationships/slideLayout" Target="../slideLayouts/slideLayout3.xml"/><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6.png"/><Relationship Id="rId1" Type="http://schemas.openxmlformats.org/officeDocument/2006/relationships/slideLayout" Target="../slideLayouts/slideLayout4.xml"/><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 Powerpoint lịch sử với Hiệu ứng loang mực siêu độc - Khóa học #Powerpoint Online- 9slide.com-_3">
            <a:hlinkClick r:id="" action="ppaction://media"/>
            <a:extLst>
              <a:ext uri="{FF2B5EF4-FFF2-40B4-BE49-F238E27FC236}">
                <a16:creationId xmlns:a16="http://schemas.microsoft.com/office/drawing/2014/main" id="{4DDDB101-259E-4E85-9A1A-92B506BC4234}"/>
              </a:ext>
            </a:extLst>
          </p:cNvPr>
          <p:cNvPicPr>
            <a:picLocks noChangeAspect="1"/>
          </p:cNvPicPr>
          <p:nvPr>
            <a:videoFile r:link="rId1"/>
            <p:extLst>
              <p:ext uri="{DAA4B4D4-6D71-4841-9C94-3DE7FCFB9230}">
                <p14:media xmlns:p14="http://schemas.microsoft.com/office/powerpoint/2010/main" r:embed="rId2">
                  <p14:trim end="79130.8984"/>
                </p14:media>
              </p:ext>
            </p:extLst>
          </p:nvPr>
        </p:nvPicPr>
        <p:blipFill>
          <a:blip r:embed="rId4"/>
          <a:stretch>
            <a:fillRect/>
          </a:stretch>
        </p:blipFill>
        <p:spPr>
          <a:xfrm>
            <a:off x="1665356" y="936763"/>
            <a:ext cx="8861287" cy="4984474"/>
          </a:xfrm>
          <a:prstGeom prst="rect">
            <a:avLst/>
          </a:prstGeom>
          <a:ln>
            <a:noFill/>
          </a:ln>
          <a:effectLst>
            <a:softEdge rad="112500"/>
          </a:effectLst>
        </p:spPr>
      </p:pic>
    </p:spTree>
    <p:extLst>
      <p:ext uri="{BB962C8B-B14F-4D97-AF65-F5344CB8AC3E}">
        <p14:creationId xmlns:p14="http://schemas.microsoft.com/office/powerpoint/2010/main" val="569604353"/>
      </p:ext>
    </p:extLst>
  </p:cSld>
  <p:clrMapOvr>
    <a:masterClrMapping/>
  </p:clrMapOvr>
  <mc:AlternateContent xmlns:mc="http://schemas.openxmlformats.org/markup-compatibility/2006" xmlns:p14="http://schemas.microsoft.com/office/powerpoint/2010/main">
    <mc:Choice Requires="p14">
      <p:transition spd="slow" p14:dur="800" advClick="0" advTm="0">
        <p:circle/>
      </p:transition>
    </mc:Choice>
    <mc:Fallback xmlns="">
      <p:transition spd="slow" advClick="0" advTm="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78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本框 10">
            <a:extLst>
              <a:ext uri="{FF2B5EF4-FFF2-40B4-BE49-F238E27FC236}">
                <a16:creationId xmlns:a16="http://schemas.microsoft.com/office/drawing/2014/main" id="{D5411004-7A08-4C36-B824-24AB49628082}"/>
              </a:ext>
            </a:extLst>
          </p:cNvPr>
          <p:cNvSpPr txBox="1"/>
          <p:nvPr/>
        </p:nvSpPr>
        <p:spPr>
          <a:xfrm rot="16200000">
            <a:off x="3690475" y="-837001"/>
            <a:ext cx="5029710" cy="8532001"/>
          </a:xfrm>
          <a:prstGeom prst="rect">
            <a:avLst/>
          </a:prstGeom>
          <a:noFill/>
        </p:spPr>
        <p:txBody>
          <a:bodyPr vert="eaVert" wrap="square" rtlCol="0">
            <a:spAutoFit/>
          </a:bodyPr>
          <a:lstStyle>
            <a:defPPr>
              <a:defRPr lang="zh-CN"/>
            </a:defPPr>
            <a:lvl1pPr>
              <a:lnSpc>
                <a:spcPct val="200000"/>
              </a:lnSpc>
              <a:defRPr sz="1200" u="sng">
                <a:solidFill>
                  <a:schemeClr val="bg1">
                    <a:lumMod val="50000"/>
                  </a:schemeClr>
                </a:solidFill>
                <a:latin typeface="方正硬笔楷书繁体" panose="03000509000000000000" pitchFamily="65" charset="-122"/>
                <a:ea typeface="方正硬笔楷书繁体" panose="03000509000000000000" pitchFamily="65" charset="-122"/>
              </a:defRPr>
            </a:lvl1pPr>
          </a:lstStyle>
          <a:p>
            <a:pPr algn="just" fontAlgn="base"/>
            <a:r>
              <a:rPr lang="vi-VN" altLang="zh-CN" sz="2300" u="none" dirty="0">
                <a:solidFill>
                  <a:schemeClr val="tx1">
                    <a:lumMod val="95000"/>
                    <a:lumOff val="5000"/>
                  </a:schemeClr>
                </a:solidFill>
                <a:latin typeface="UTM Azuki" panose="02040603050506020204" pitchFamily="18" charset="0"/>
              </a:rPr>
              <a:t>Với chính sách đúng đắn dưới thời cai trị của mình, </a:t>
            </a:r>
            <a:r>
              <a:rPr lang="en-US" altLang="zh-CN" sz="2300" u="none" dirty="0" err="1">
                <a:solidFill>
                  <a:schemeClr val="tx1">
                    <a:lumMod val="95000"/>
                    <a:lumOff val="5000"/>
                  </a:schemeClr>
                </a:solidFill>
                <a:latin typeface="UTM Azuki" panose="02040603050506020204" pitchFamily="18" charset="0"/>
              </a:rPr>
              <a:t>Vị</a:t>
            </a:r>
            <a:r>
              <a:rPr lang="en-US" altLang="zh-CN" sz="2300" u="none" dirty="0">
                <a:solidFill>
                  <a:schemeClr val="tx1">
                    <a:lumMod val="95000"/>
                    <a:lumOff val="5000"/>
                  </a:schemeClr>
                </a:solidFill>
                <a:latin typeface="UTM Azuki" panose="02040603050506020204" pitchFamily="18" charset="0"/>
              </a:rPr>
              <a:t> </a:t>
            </a:r>
            <a:r>
              <a:rPr lang="en-US" altLang="zh-CN" sz="2300" u="none" dirty="0" err="1">
                <a:solidFill>
                  <a:schemeClr val="tx1">
                    <a:lumMod val="95000"/>
                    <a:lumOff val="5000"/>
                  </a:schemeClr>
                </a:solidFill>
                <a:latin typeface="UTM Azuki" panose="02040603050506020204" pitchFamily="18" charset="0"/>
              </a:rPr>
              <a:t>vua</a:t>
            </a:r>
            <a:r>
              <a:rPr lang="en-US" altLang="zh-CN" sz="2300" u="none" dirty="0">
                <a:solidFill>
                  <a:schemeClr val="tx1">
                    <a:lumMod val="95000"/>
                    <a:lumOff val="5000"/>
                  </a:schemeClr>
                </a:solidFill>
                <a:latin typeface="UTM Azuki" panose="02040603050506020204" pitchFamily="18" charset="0"/>
              </a:rPr>
              <a:t> </a:t>
            </a:r>
            <a:r>
              <a:rPr lang="en-US" altLang="zh-CN" sz="2300" u="none" dirty="0" err="1">
                <a:solidFill>
                  <a:schemeClr val="tx1">
                    <a:lumMod val="95000"/>
                    <a:lumOff val="5000"/>
                  </a:schemeClr>
                </a:solidFill>
                <a:latin typeface="UTM Azuki" panose="02040603050506020204" pitchFamily="18" charset="0"/>
              </a:rPr>
              <a:t>này</a:t>
            </a:r>
            <a:r>
              <a:rPr lang="en-US" altLang="zh-CN" sz="2300" u="none" dirty="0">
                <a:solidFill>
                  <a:schemeClr val="tx1">
                    <a:lumMod val="95000"/>
                    <a:lumOff val="5000"/>
                  </a:schemeClr>
                </a:solidFill>
                <a:latin typeface="UTM Azuki" panose="02040603050506020204" pitchFamily="18" charset="0"/>
              </a:rPr>
              <a:t> </a:t>
            </a:r>
            <a:r>
              <a:rPr lang="vi-VN" altLang="zh-CN" sz="2300" u="none" dirty="0">
                <a:solidFill>
                  <a:schemeClr val="tx1">
                    <a:lumMod val="95000"/>
                    <a:lumOff val="5000"/>
                  </a:schemeClr>
                </a:solidFill>
                <a:latin typeface="UTM Azuki" panose="02040603050506020204" pitchFamily="18" charset="0"/>
              </a:rPr>
              <a:t>đã góp phần xây dựng vương triều L</a:t>
            </a:r>
            <a:r>
              <a:rPr lang="en-US" altLang="zh-CN" sz="2300" u="none" dirty="0">
                <a:solidFill>
                  <a:schemeClr val="tx1">
                    <a:lumMod val="95000"/>
                    <a:lumOff val="5000"/>
                  </a:schemeClr>
                </a:solidFill>
                <a:latin typeface="UTM Azuki" panose="02040603050506020204" pitchFamily="18" charset="0"/>
              </a:rPr>
              <a:t>ý</a:t>
            </a:r>
            <a:r>
              <a:rPr lang="vi-VN" altLang="zh-CN" sz="2300" u="none" dirty="0">
                <a:solidFill>
                  <a:schemeClr val="tx1">
                    <a:lumMod val="95000"/>
                    <a:lumOff val="5000"/>
                  </a:schemeClr>
                </a:solidFill>
                <a:latin typeface="UTM Azuki" panose="02040603050506020204" pitchFamily="18" charset="0"/>
              </a:rPr>
              <a:t> hùng mạnh, mở ra một kỉ nguyên văn minh Đại Việt. Đó là thời kì cả dân tộc vươn lên mạnh mẽ trong xây dựng lại đất nước sau hơn nghìn năm bắc thuộc và sau giai đoạn chuẩn bị đời Ngô, Đinh, Tiền Lê, thực hiện thành công một cuộc phục hưng dân tộc lớn lao. Nước Đại Việt nhanh chóng trở thành quốc gia độc lập, thống nhất và văn minh, thịnh đạt ở </a:t>
            </a:r>
            <a:r>
              <a:rPr lang="en-US" altLang="zh-CN" sz="2300" u="none" dirty="0">
                <a:solidFill>
                  <a:schemeClr val="tx1">
                    <a:lumMod val="95000"/>
                    <a:lumOff val="5000"/>
                  </a:schemeClr>
                </a:solidFill>
                <a:latin typeface="UTM Azuki" panose="02040603050506020204" pitchFamily="18" charset="0"/>
              </a:rPr>
              <a:t>Đ</a:t>
            </a:r>
            <a:r>
              <a:rPr lang="vi-VN" altLang="zh-CN" sz="2300" u="none" dirty="0">
                <a:solidFill>
                  <a:schemeClr val="tx1">
                    <a:lumMod val="95000"/>
                    <a:lumOff val="5000"/>
                  </a:schemeClr>
                </a:solidFill>
                <a:latin typeface="UTM Azuki" panose="02040603050506020204" pitchFamily="18" charset="0"/>
              </a:rPr>
              <a:t>ông </a:t>
            </a:r>
            <a:r>
              <a:rPr lang="en-US" altLang="zh-CN" sz="2300" u="none" dirty="0">
                <a:solidFill>
                  <a:schemeClr val="tx1">
                    <a:lumMod val="95000"/>
                    <a:lumOff val="5000"/>
                  </a:schemeClr>
                </a:solidFill>
                <a:latin typeface="UTM Azuki" panose="02040603050506020204" pitchFamily="18" charset="0"/>
              </a:rPr>
              <a:t>N</a:t>
            </a:r>
            <a:r>
              <a:rPr lang="vi-VN" altLang="zh-CN" sz="2300" u="none" dirty="0">
                <a:solidFill>
                  <a:schemeClr val="tx1">
                    <a:lumMod val="95000"/>
                    <a:lumOff val="5000"/>
                  </a:schemeClr>
                </a:solidFill>
                <a:latin typeface="UTM Azuki" panose="02040603050506020204" pitchFamily="18" charset="0"/>
              </a:rPr>
              <a:t>am </a:t>
            </a:r>
            <a:r>
              <a:rPr lang="en-US" altLang="zh-CN" sz="2300" u="none" dirty="0">
                <a:solidFill>
                  <a:schemeClr val="tx1">
                    <a:lumMod val="95000"/>
                    <a:lumOff val="5000"/>
                  </a:schemeClr>
                </a:solidFill>
                <a:latin typeface="UTM Azuki" panose="02040603050506020204" pitchFamily="18" charset="0"/>
              </a:rPr>
              <a:t>Á</a:t>
            </a:r>
            <a:r>
              <a:rPr lang="vi-VN" altLang="zh-CN" sz="2300" u="none" dirty="0">
                <a:solidFill>
                  <a:schemeClr val="tx1">
                    <a:lumMod val="95000"/>
                    <a:lumOff val="5000"/>
                  </a:schemeClr>
                </a:solidFill>
                <a:latin typeface="UTM Azuki" panose="02040603050506020204" pitchFamily="18" charset="0"/>
              </a:rPr>
              <a:t>.</a:t>
            </a:r>
            <a:r>
              <a:rPr lang="en-US" altLang="zh-CN" sz="2300" u="none" dirty="0">
                <a:solidFill>
                  <a:schemeClr val="tx1">
                    <a:lumMod val="95000"/>
                    <a:lumOff val="5000"/>
                  </a:schemeClr>
                </a:solidFill>
                <a:latin typeface="UTM Azuki" panose="02040603050506020204" pitchFamily="18" charset="0"/>
              </a:rPr>
              <a:t> </a:t>
            </a:r>
            <a:r>
              <a:rPr lang="en-US" altLang="zh-CN" sz="2300" u="none" dirty="0" err="1">
                <a:solidFill>
                  <a:schemeClr val="tx1">
                    <a:lumMod val="95000"/>
                    <a:lumOff val="5000"/>
                  </a:schemeClr>
                </a:solidFill>
                <a:latin typeface="UTM Azuki" panose="02040603050506020204" pitchFamily="18" charset="0"/>
              </a:rPr>
              <a:t>Ông</a:t>
            </a:r>
            <a:r>
              <a:rPr lang="en-US" altLang="zh-CN" sz="2300" u="none" dirty="0">
                <a:solidFill>
                  <a:schemeClr val="tx1">
                    <a:lumMod val="95000"/>
                    <a:lumOff val="5000"/>
                  </a:schemeClr>
                </a:solidFill>
                <a:latin typeface="UTM Azuki" panose="02040603050506020204" pitchFamily="18" charset="0"/>
              </a:rPr>
              <a:t> </a:t>
            </a:r>
            <a:r>
              <a:rPr lang="en-US" altLang="zh-CN" sz="2300" u="none" dirty="0" err="1">
                <a:solidFill>
                  <a:schemeClr val="tx1">
                    <a:lumMod val="95000"/>
                    <a:lumOff val="5000"/>
                  </a:schemeClr>
                </a:solidFill>
                <a:latin typeface="UTM Azuki" panose="02040603050506020204" pitchFamily="18" charset="0"/>
              </a:rPr>
              <a:t>là</a:t>
            </a:r>
            <a:r>
              <a:rPr lang="en-US" altLang="zh-CN" sz="2300" u="none" dirty="0">
                <a:solidFill>
                  <a:schemeClr val="tx1">
                    <a:lumMod val="95000"/>
                    <a:lumOff val="5000"/>
                  </a:schemeClr>
                </a:solidFill>
                <a:latin typeface="UTM Azuki" panose="02040603050506020204" pitchFamily="18" charset="0"/>
              </a:rPr>
              <a:t> ai?</a:t>
            </a:r>
            <a:endParaRPr lang="zh-CN" altLang="en-US" sz="2300" u="none" dirty="0">
              <a:solidFill>
                <a:schemeClr val="tx1">
                  <a:lumMod val="95000"/>
                  <a:lumOff val="5000"/>
                </a:schemeClr>
              </a:solidFill>
              <a:latin typeface="UTM Azuki" panose="02040603050506020204" pitchFamily="18" charset="0"/>
            </a:endParaRPr>
          </a:p>
        </p:txBody>
      </p:sp>
      <p:pic>
        <p:nvPicPr>
          <p:cNvPr id="2" name="Picture 1" descr="A picture containing text, person, drawing, painting&#10;&#10;Description automatically generated">
            <a:extLst>
              <a:ext uri="{FF2B5EF4-FFF2-40B4-BE49-F238E27FC236}">
                <a16:creationId xmlns:a16="http://schemas.microsoft.com/office/drawing/2014/main" id="{92629EA0-26ED-45CD-B7A3-9AAD1985D0A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39329" y="7156173"/>
            <a:ext cx="8918822" cy="5149121"/>
          </a:xfrm>
          <a:prstGeom prst="rect">
            <a:avLst/>
          </a:prstGeom>
          <a:ln>
            <a:noFill/>
          </a:ln>
          <a:effectLst>
            <a:softEdge rad="112500"/>
          </a:effectLst>
        </p:spPr>
      </p:pic>
      <p:pic>
        <p:nvPicPr>
          <p:cNvPr id="4" name="Picture 3" descr="Text, letter&#10;&#10;Description automatically generated">
            <a:extLst>
              <a:ext uri="{FF2B5EF4-FFF2-40B4-BE49-F238E27FC236}">
                <a16:creationId xmlns:a16="http://schemas.microsoft.com/office/drawing/2014/main" id="{CC44DB41-6B16-4416-999E-866F3087F90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437978" y="533399"/>
            <a:ext cx="3998781" cy="5791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nhạc nền Lịch sử Hà Nội by Trần Phạm Trà My">
            <a:hlinkClick r:id="" action="ppaction://media"/>
            <a:extLst>
              <a:ext uri="{FF2B5EF4-FFF2-40B4-BE49-F238E27FC236}">
                <a16:creationId xmlns:a16="http://schemas.microsoft.com/office/drawing/2014/main" id="{AE386262-152A-44C3-8E98-2A78A021985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920069" y="2295900"/>
            <a:ext cx="1454689" cy="1454689"/>
          </a:xfrm>
          <a:prstGeom prst="rect">
            <a:avLst/>
          </a:prstGeom>
        </p:spPr>
      </p:pic>
    </p:spTree>
    <p:extLst>
      <p:ext uri="{BB962C8B-B14F-4D97-AF65-F5344CB8AC3E}">
        <p14:creationId xmlns:p14="http://schemas.microsoft.com/office/powerpoint/2010/main" val="328185603"/>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3"/>
                                        </p:tgtEl>
                                      </p:cBhvr>
                                    </p:cmd>
                                  </p:childTnLst>
                                </p:cTn>
                              </p:par>
                              <p:par>
                                <p:cTn id="7" presetID="50" presetClass="entr" presetSubtype="0" decel="100000" fill="hold" nodeType="withEffect">
                                  <p:stCondLst>
                                    <p:cond delay="0"/>
                                  </p:stCondLst>
                                  <p:childTnLst>
                                    <p:set>
                                      <p:cBhvr>
                                        <p:cTn id="8" dur="1" fill="hold">
                                          <p:stCondLst>
                                            <p:cond delay="0"/>
                                          </p:stCondLst>
                                        </p:cTn>
                                        <p:tgtEl>
                                          <p:spTgt spid="2"/>
                                        </p:tgtEl>
                                        <p:attrNameLst>
                                          <p:attrName>style.visibility</p:attrName>
                                        </p:attrNameLst>
                                      </p:cBhvr>
                                      <p:to>
                                        <p:strVal val="visible"/>
                                      </p:to>
                                    </p:set>
                                    <p:anim calcmode="lin" valueType="num">
                                      <p:cBhvr>
                                        <p:cTn id="9" dur="1000" fill="hold"/>
                                        <p:tgtEl>
                                          <p:spTgt spid="2"/>
                                        </p:tgtEl>
                                        <p:attrNameLst>
                                          <p:attrName>ppt_w</p:attrName>
                                        </p:attrNameLst>
                                      </p:cBhvr>
                                      <p:tavLst>
                                        <p:tav tm="0">
                                          <p:val>
                                            <p:strVal val="#ppt_w+.3"/>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Effect transition="in" filter="fade">
                                      <p:cBhvr>
                                        <p:cTn id="11" dur="1000"/>
                                        <p:tgtEl>
                                          <p:spTgt spid="2"/>
                                        </p:tgtEl>
                                      </p:cBhvr>
                                    </p:animEffect>
                                  </p:childTnLst>
                                </p:cTn>
                              </p:par>
                              <p:par>
                                <p:cTn id="12" presetID="41" presetClass="entr" presetSubtype="0" fill="hold" grpId="0" nodeType="withEffect">
                                  <p:stCondLst>
                                    <p:cond delay="0"/>
                                  </p:stCondLst>
                                  <p:iterate type="lt">
                                    <p:tmPct val="10000"/>
                                  </p:iterate>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15" dur="500" fill="hold"/>
                                        <p:tgtEl>
                                          <p:spTgt spid="8"/>
                                        </p:tgtEl>
                                        <p:attrNameLst>
                                          <p:attrName>ppt_y</p:attrName>
                                        </p:attrNameLst>
                                      </p:cBhvr>
                                      <p:tavLst>
                                        <p:tav tm="0">
                                          <p:val>
                                            <p:strVal val="#ppt_y"/>
                                          </p:val>
                                        </p:tav>
                                        <p:tav tm="100000">
                                          <p:val>
                                            <p:strVal val="#ppt_y"/>
                                          </p:val>
                                        </p:tav>
                                      </p:tavLst>
                                    </p:anim>
                                    <p:anim calcmode="lin" valueType="num">
                                      <p:cBhvr>
                                        <p:cTn id="16"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17"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18" dur="500" tmFilter="0,0; .5, 1; 1, 1"/>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64" presetClass="path" presetSubtype="0" accel="50000" decel="50000" fill="hold" nodeType="clickEffect">
                                  <p:stCondLst>
                                    <p:cond delay="0"/>
                                  </p:stCondLst>
                                  <p:childTnLst>
                                    <p:animMotion origin="layout" path="M -0.0224 -0.01551 L -0.02487 -0.91875 " pathEditMode="relative" rAng="0" ptsTypes="AA">
                                      <p:cBhvr>
                                        <p:cTn id="22" dur="2000" fill="hold"/>
                                        <p:tgtEl>
                                          <p:spTgt spid="2"/>
                                        </p:tgtEl>
                                        <p:attrNameLst>
                                          <p:attrName>ppt_x</p:attrName>
                                          <p:attrName>ppt_y</p:attrName>
                                        </p:attrNameLst>
                                      </p:cBhvr>
                                      <p:rCtr x="-130" y="-45162"/>
                                    </p:animMotion>
                                  </p:childTnLst>
                                </p:cTn>
                              </p:par>
                            </p:childTnLst>
                          </p:cTn>
                        </p:par>
                      </p:childTnLst>
                    </p:cTn>
                  </p:par>
                  <p:par>
                    <p:cTn id="23" fill="hold">
                      <p:stCondLst>
                        <p:cond delay="indefinite"/>
                      </p:stCondLst>
                      <p:childTnLst>
                        <p:par>
                          <p:cTn id="24" fill="hold">
                            <p:stCondLst>
                              <p:cond delay="0"/>
                            </p:stCondLst>
                            <p:childTnLst>
                              <p:par>
                                <p:cTn id="25" presetID="35" presetClass="path" presetSubtype="0" accel="50000" decel="50000" fill="hold" nodeType="clickEffect">
                                  <p:stCondLst>
                                    <p:cond delay="0"/>
                                  </p:stCondLst>
                                  <p:childTnLst>
                                    <p:animMotion origin="layout" path="M -4.58333E-6 0 L -0.46158 0 " pathEditMode="relative" rAng="0" ptsTypes="AA">
                                      <p:cBhvr>
                                        <p:cTn id="26" dur="2000" fill="hold"/>
                                        <p:tgtEl>
                                          <p:spTgt spid="4"/>
                                        </p:tgtEl>
                                        <p:attrNameLst>
                                          <p:attrName>ppt_x</p:attrName>
                                          <p:attrName>ppt_y</p:attrName>
                                        </p:attrNameLst>
                                      </p:cBhvr>
                                      <p:rCtr x="-23086" y="0"/>
                                    </p:animMotion>
                                  </p:childTnLst>
                                </p:cTn>
                              </p:par>
                            </p:childTnLst>
                          </p:cTn>
                        </p:par>
                      </p:childTnLst>
                    </p:cTn>
                  </p:par>
                </p:childTnLst>
              </p:cTn>
              <p:prevCondLst>
                <p:cond evt="onPrev" delay="0">
                  <p:tgtEl>
                    <p:sldTgt/>
                  </p:tgtEl>
                </p:cond>
              </p:prevCondLst>
              <p:nextCondLst>
                <p:cond evt="onNext" delay="0">
                  <p:tgtEl>
                    <p:sldTgt/>
                  </p:tgtEl>
                </p:cond>
              </p:nextCondLst>
            </p:seq>
            <p:audio>
              <p:cMediaNode vol="32653" numSld="90">
                <p:cTn id="27" repeatCount="indefinite" fill="hold" display="0">
                  <p:stCondLst>
                    <p:cond delay="indefinite"/>
                  </p:stCondLst>
                  <p:endCondLst>
                    <p:cond evt="onStopAudio" delay="0">
                      <p:tgtEl>
                        <p:sldTgt/>
                      </p:tgtEl>
                    </p:cond>
                  </p:endCondLst>
                </p:cTn>
                <p:tgtEl>
                  <p:spTgt spid="3"/>
                </p:tgtEl>
              </p:cMediaNode>
            </p:audio>
          </p:childTnLst>
        </p:cTn>
      </p:par>
    </p:tnLst>
    <p:bldLst>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图片 21">
            <a:extLst>
              <a:ext uri="{FF2B5EF4-FFF2-40B4-BE49-F238E27FC236}">
                <a16:creationId xmlns:a16="http://schemas.microsoft.com/office/drawing/2014/main" id="{D3B9FB71-32B9-4FBC-8E83-190B8BF204A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2062" y="3865343"/>
            <a:ext cx="11105219" cy="2301521"/>
          </a:xfrm>
          <a:prstGeom prst="rect">
            <a:avLst/>
          </a:prstGeom>
        </p:spPr>
      </p:pic>
      <p:pic>
        <p:nvPicPr>
          <p:cNvPr id="14" name="Picture 13" descr="A group of people watching a large explosion&#10;&#10;Description automatically generated with low confidence">
            <a:extLst>
              <a:ext uri="{FF2B5EF4-FFF2-40B4-BE49-F238E27FC236}">
                <a16:creationId xmlns:a16="http://schemas.microsoft.com/office/drawing/2014/main" id="{1974EDC5-B813-4866-A52E-E4A2968AECE9}"/>
              </a:ext>
            </a:extLst>
          </p:cNvPr>
          <p:cNvPicPr>
            <a:picLocks noChangeAspect="1"/>
          </p:cNvPicPr>
          <p:nvPr/>
        </p:nvPicPr>
        <p:blipFill rotWithShape="1">
          <a:blip r:embed="rId3">
            <a:extLst>
              <a:ext uri="{28A0092B-C50C-407E-A947-70E740481C1C}">
                <a14:useLocalDpi xmlns:a14="http://schemas.microsoft.com/office/drawing/2010/main" val="0"/>
              </a:ext>
            </a:extLst>
          </a:blip>
          <a:srcRect l="20060" r="17529" b="33696"/>
          <a:stretch/>
        </p:blipFill>
        <p:spPr>
          <a:xfrm>
            <a:off x="3526015" y="-740997"/>
            <a:ext cx="8957533" cy="7082187"/>
          </a:xfrm>
          <a:prstGeom prst="rect">
            <a:avLst/>
          </a:prstGeom>
          <a:ln>
            <a:noFill/>
          </a:ln>
          <a:effectLst>
            <a:softEdge rad="112500"/>
          </a:effectLst>
        </p:spPr>
      </p:pic>
      <p:pic>
        <p:nvPicPr>
          <p:cNvPr id="8" name="Picture 7" descr="A picture containing text&#10;&#10;Description automatically generated">
            <a:extLst>
              <a:ext uri="{FF2B5EF4-FFF2-40B4-BE49-F238E27FC236}">
                <a16:creationId xmlns:a16="http://schemas.microsoft.com/office/drawing/2014/main" id="{E96F390E-6915-4971-A595-AA1D0CF29AAE}"/>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2329" b="98871" l="1572" r="99879">
                        <a14:foregroundMark x1="23579" y1="8257" x2="23579" y2="8257"/>
                        <a14:foregroundMark x1="5079" y1="9598" x2="5079" y2="9598"/>
                        <a14:foregroundMark x1="5079" y1="9598" x2="5079" y2="9598"/>
                        <a14:foregroundMark x1="17654" y1="2329" x2="17654" y2="2329"/>
                        <a14:foregroundMark x1="17654" y1="2329" x2="17654" y2="2329"/>
                        <a14:foregroundMark x1="1572" y1="21736" x2="1572" y2="21736"/>
                        <a14:foregroundMark x1="1572" y1="21595" x2="1572" y2="21595"/>
                        <a14:foregroundMark x1="85973" y1="26112" x2="85973" y2="26112"/>
                        <a14:foregroundMark x1="86215" y1="26112" x2="86215" y2="26112"/>
                        <a14:foregroundMark x1="89843" y1="31193" x2="89843" y2="31193"/>
                        <a14:foregroundMark x1="89601" y1="31193" x2="89601" y2="31193"/>
                        <a14:foregroundMark x1="88029" y1="35780" x2="88029" y2="35780"/>
                        <a14:foregroundMark x1="88029" y1="35780" x2="88029" y2="35780"/>
                        <a14:foregroundMark x1="85973" y1="33733" x2="85973" y2="33733"/>
                        <a14:foregroundMark x1="85973" y1="33592" x2="85973" y2="33592"/>
                        <a14:foregroundMark x1="93349" y1="36344" x2="93349" y2="36344"/>
                        <a14:foregroundMark x1="93349" y1="36344" x2="93349" y2="36344"/>
                        <a14:foregroundMark x1="93591" y1="43331" x2="93591" y2="43331"/>
                        <a14:foregroundMark x1="93591" y1="43331" x2="93591" y2="43331"/>
                        <a14:foregroundMark x1="91415" y1="43754" x2="91415" y2="43754"/>
                        <a14:foregroundMark x1="91415" y1="43754" x2="91415" y2="43754"/>
                        <a14:foregroundMark x1="88875" y1="43472" x2="88875" y2="43472"/>
                        <a14:foregroundMark x1="88875" y1="43472" x2="88875" y2="43472"/>
                        <a14:foregroundMark x1="92261" y1="49965" x2="92261" y2="49965"/>
                        <a14:foregroundMark x1="92261" y1="49965" x2="92987" y2="50318"/>
                        <a14:foregroundMark x1="95889" y1="53634" x2="95889" y2="53634"/>
                        <a14:foregroundMark x1="95889" y1="53634" x2="95889" y2="53634"/>
                        <a14:foregroundMark x1="95405" y1="45660" x2="95405" y2="45660"/>
                        <a14:foregroundMark x1="95405" y1="45519" x2="95405" y2="45519"/>
                        <a14:foregroundMark x1="89117" y1="42061" x2="89117" y2="42061"/>
                        <a14:foregroundMark x1="89117" y1="42061" x2="89117" y2="42061"/>
                        <a14:foregroundMark x1="91778" y1="39873" x2="91778" y2="39873"/>
                        <a14:foregroundMark x1="91778" y1="39873" x2="91778" y2="39873"/>
                        <a14:foregroundMark x1="52600" y1="85674" x2="52600" y2="85674"/>
                        <a14:foregroundMark x1="52600" y1="85392" x2="52600" y2="85392"/>
                        <a14:foregroundMark x1="77993" y1="84757" x2="77993" y2="84757"/>
                        <a14:foregroundMark x1="77993" y1="84757" x2="77993" y2="84757"/>
                        <a14:foregroundMark x1="92987" y1="12491" x2="92987" y2="12491"/>
                        <a14:foregroundMark x1="92745" y1="11997" x2="92745" y2="11997"/>
                        <a14:foregroundMark x1="88029" y1="15102" x2="88029" y2="15102"/>
                        <a14:foregroundMark x1="81741" y1="10868" x2="81741" y2="10868"/>
                        <a14:foregroundMark x1="85127" y1="3599" x2="85127" y2="3599"/>
                        <a14:foregroundMark x1="97340" y1="73888" x2="97340" y2="73888"/>
                        <a14:foregroundMark x1="99879" y1="74665" x2="99879" y2="74665"/>
                        <a14:foregroundMark x1="76421" y1="29146" x2="76421" y2="29146"/>
                        <a14:foregroundMark x1="84281" y1="27664" x2="84281" y2="27664"/>
                        <a14:foregroundMark x1="92503" y1="26958" x2="92503" y2="26958"/>
                        <a14:foregroundMark x1="94680" y1="27664" x2="94921" y2="28088"/>
                        <a14:foregroundMark x1="95163" y1="29852" x2="95163" y2="29852"/>
                        <a14:foregroundMark x1="92019" y1="29428" x2="92019" y2="29428"/>
                        <a14:foregroundMark x1="85127" y1="26958" x2="85127" y2="26958"/>
                        <a14:foregroundMark x1="82225" y1="28088" x2="82225" y2="26817"/>
                        <a14:foregroundMark x1="82709" y1="25194" x2="82709" y2="25194"/>
                        <a14:foregroundMark x1="90931" y1="10727" x2="90931" y2="10727"/>
                        <a14:foregroundMark x1="88029" y1="4375" x2="88029" y2="4375"/>
                        <a14:foregroundMark x1="88755" y1="4375" x2="88755" y2="4375"/>
                        <a14:foregroundMark x1="92745" y1="6069" x2="92745" y2="6069"/>
                        <a14:foregroundMark x1="92503" y1="8398" x2="92261" y2="8821"/>
                        <a14:foregroundMark x1="89843" y1="14961" x2="89843" y2="14961"/>
                        <a14:foregroundMark x1="91173" y1="18419" x2="91173" y2="18419"/>
                        <a14:foregroundMark x1="83555" y1="26112" x2="83555" y2="26112"/>
                        <a14:foregroundMark x1="84281" y1="24912" x2="84281" y2="24912"/>
                        <a14:foregroundMark x1="84522" y1="24629" x2="84522" y2="24629"/>
                        <a14:foregroundMark x1="84522" y1="24629" x2="84522" y2="24629"/>
                        <a14:foregroundMark x1="80048" y1="86803" x2="80048" y2="86803"/>
                        <a14:foregroundMark x1="83313" y1="90120" x2="83313" y2="90120"/>
                        <a14:foregroundMark x1="82225" y1="92731" x2="82225" y2="92731"/>
                        <a14:foregroundMark x1="81620" y1="95060" x2="81620" y2="95060"/>
                        <a14:foregroundMark x1="61064" y1="26253" x2="61064" y2="26253"/>
                        <a14:foregroundMark x1="62152" y1="24771" x2="62152" y2="24771"/>
                        <a14:foregroundMark x1="61790" y1="24771" x2="61790" y2="24771"/>
                        <a14:foregroundMark x1="90326" y1="55540" x2="90326" y2="55540"/>
                        <a14:foregroundMark x1="69287" y1="28088" x2="69287" y2="28088"/>
                        <a14:foregroundMark x1="71342" y1="25335" x2="71342" y2="25335"/>
                        <a14:foregroundMark x1="70375" y1="23359" x2="70375" y2="23359"/>
                        <a14:foregroundMark x1="81137" y1="28723" x2="81137" y2="28723"/>
                        <a14:foregroundMark x1="80411" y1="27523" x2="80411" y2="27523"/>
                        <a14:foregroundMark x1="83313" y1="24065" x2="84039" y2="23924"/>
                        <a14:foregroundMark x1="89843" y1="24912" x2="89843" y2="24912"/>
                        <a14:foregroundMark x1="88513" y1="24912" x2="88513" y2="24912"/>
                        <a14:foregroundMark x1="87424" y1="24629" x2="88513" y2="24771"/>
                        <a14:foregroundMark x1="88513" y1="24771" x2="88513" y2="24771"/>
                        <a14:foregroundMark x1="90447" y1="25053" x2="90447" y2="25053"/>
                        <a14:foregroundMark x1="91505" y1="25088" x2="91657" y2="25194"/>
                        <a14:foregroundMark x1="90326" y1="25194" x2="90326" y2="25194"/>
                        <a14:foregroundMark x1="89507" y1="24727" x2="79202" y2="27735"/>
                        <a14:foregroundMark x1="79202" y1="27735" x2="87310" y2="24330"/>
                        <a14:foregroundMark x1="93470" y1="25443" x2="98307" y2="27523"/>
                        <a14:foregroundMark x1="98307" y1="27523" x2="98549" y2="29146"/>
                        <a14:foregroundMark x1="80411" y1="23218" x2="80411" y2="23218"/>
                        <a14:foregroundMark x1="83890" y1="23712" x2="81378" y2="24912"/>
                        <a14:foregroundMark x1="68440" y1="10727" x2="68609" y2="11257"/>
                        <a14:foregroundMark x1="80298" y1="23063" x2="83192" y2="24206"/>
                        <a14:foregroundMark x1="77583" y1="21991" x2="78155" y2="22217"/>
                        <a14:foregroundMark x1="74770" y1="20880" x2="75540" y2="21184"/>
                        <a14:foregroundMark x1="98746" y1="74453" x2="98791" y2="74806"/>
                        <a14:foregroundMark x1="98710" y1="74171" x2="98746" y2="74453"/>
                        <a14:foregroundMark x1="98639" y1="73606" x2="98710" y2="74171"/>
                        <a14:foregroundMark x1="98585" y1="73183" x2="98639" y2="73606"/>
                        <a14:foregroundMark x1="98460" y1="72195" x2="98585" y2="73183"/>
                        <a14:foregroundMark x1="98370" y1="71489" x2="98460" y2="72195"/>
                        <a14:foregroundMark x1="80653" y1="23500" x2="84836" y2="23883"/>
                        <a14:foregroundMark x1="80532" y1="23500" x2="82648" y2="23488"/>
                        <a14:foregroundMark x1="96287" y1="81063" x2="96493" y2="82851"/>
                        <a14:foregroundMark x1="96047" y1="78970" x2="96136" y2="79745"/>
                        <a14:foregroundMark x1="95949" y1="78123" x2="96014" y2="78687"/>
                        <a14:foregroundMark x1="95884" y1="77558" x2="95949" y2="78123"/>
                        <a14:foregroundMark x1="95835" y1="77135" x2="95884" y2="77558"/>
                        <a14:foregroundMark x1="95656" y1="75582" x2="95835" y2="77135"/>
                        <a14:foregroundMark x1="95526" y1="74453" x2="95607" y2="75159"/>
                        <a14:foregroundMark x1="95494" y1="74171" x2="95526" y2="74453"/>
                        <a14:foregroundMark x1="95429" y1="73606" x2="95494" y2="74171"/>
                        <a14:foregroundMark x1="95405" y1="73394" x2="95429" y2="73606"/>
                        <a14:foregroundMark x1="97960" y1="78970" x2="98096" y2="78611"/>
                        <a14:foregroundMark x1="97373" y1="80522" x2="97960" y2="78970"/>
                        <a14:foregroundMark x1="96493" y1="82851" x2="97373" y2="80522"/>
                        <a14:foregroundMark x1="71346" y1="93013" x2="78597" y2="94213"/>
                        <a14:foregroundMark x1="70022" y1="92794" x2="71346" y2="93013"/>
                        <a14:foregroundMark x1="38089" y1="87509" x2="68072" y2="92471"/>
                        <a14:foregroundMark x1="78597" y1="94213" x2="66989" y2="96895"/>
                        <a14:foregroundMark x1="66989" y1="96895" x2="88875" y2="98871"/>
                        <a14:foregroundMark x1="26481" y1="31546" x2="26481" y2="31546"/>
                        <a14:foregroundMark x1="26965" y1="30840" x2="26965" y2="30840"/>
                        <a14:foregroundMark x1="26965" y1="30699" x2="26965" y2="30699"/>
                        <a14:foregroundMark x1="59129" y1="17502" x2="59129" y2="17502"/>
                        <a14:foregroundMark x1="58041" y1="17784" x2="58041" y2="17784"/>
                        <a14:foregroundMark x1="55865" y1="19901" x2="55865" y2="19901"/>
                        <a14:foregroundMark x1="51270" y1="19054" x2="51270" y2="19054"/>
                        <a14:foregroundMark x1="53930" y1="17502" x2="53930" y2="17502"/>
                        <a14:foregroundMark x1="53930" y1="17361" x2="53930" y2="17361"/>
                        <a14:foregroundMark x1="58283" y1="16514" x2="59008" y2="16514"/>
                        <a14:foregroundMark x1="60822" y1="16090" x2="60822" y2="16090"/>
                        <a14:foregroundMark x1="58646" y1="15667" x2="58646" y2="15667"/>
                        <a14:foregroundMark x1="60822" y1="15526" x2="61427" y2="15526"/>
                        <a14:foregroundMark x1="60580" y1="15667" x2="59250" y2="15667"/>
                        <a14:foregroundMark x1="54534" y1="16373" x2="54534" y2="16373"/>
                        <a14:foregroundMark x1="25998" y1="31122" x2="25998" y2="31122"/>
                        <a14:foregroundMark x1="30230" y1="30699" x2="30230" y2="30699"/>
                        <a14:foregroundMark x1="32648" y1="30981" x2="32648" y2="30981"/>
                        <a14:foregroundMark x1="28658" y1="31404" x2="28658" y2="31404"/>
                        <a14:foregroundMark x1="29504" y1="30981" x2="29504" y2="30981"/>
                        <a14:foregroundMark x1="39913" y1="33522" x2="45586" y2="35215"/>
                        <a14:foregroundMark x1="29504" y1="30416" x2="39913" y2="33522"/>
                        <a14:foregroundMark x1="59734" y1="15667" x2="51149" y2="16655"/>
                        <a14:foregroundMark x1="51149" y1="16655" x2="50302" y2="17219"/>
                        <a14:foregroundMark x1="51391" y1="15808" x2="51391" y2="15808"/>
                        <a14:foregroundMark x1="50665" y1="17219" x2="66005" y2="15088"/>
                        <a14:foregroundMark x1="50907" y1="22865" x2="53446" y2="23006"/>
                        <a14:foregroundMark x1="51874" y1="22583" x2="54051" y2="22442"/>
                        <a14:foregroundMark x1="96856" y1="60550" x2="96856" y2="60550"/>
                        <a14:foregroundMark x1="93833" y1="60268" x2="93833" y2="60268"/>
                        <a14:foregroundMark x1="92503" y1="57586" x2="92503" y2="57586"/>
                        <a14:foregroundMark x1="91052" y1="54481" x2="91052" y2="54481"/>
                        <a14:foregroundMark x1="92503" y1="58151" x2="92503" y2="58151"/>
                        <a14:foregroundMark x1="28174" y1="30134" x2="42443" y2="33522"/>
                        <a14:foregroundMark x1="47763" y1="18490" x2="52600" y2="24277"/>
                        <a14:foregroundMark x1="55985" y1="25688" x2="56348" y2="25547"/>
                        <a14:foregroundMark x1="55744" y1="26112" x2="53688" y2="30275"/>
                        <a14:foregroundMark x1="55018" y1="14255" x2="74970" y2="21171"/>
                        <a14:foregroundMark x1="74970" y1="21171" x2="75212" y2="21171"/>
                        <a14:foregroundMark x1="49093" y1="18631" x2="52479" y2="24982"/>
                        <a14:foregroundMark x1="79565" y1="22230" x2="99154" y2="26041"/>
                        <a14:foregroundMark x1="84160" y1="22795" x2="99516" y2="25476"/>
                        <a14:foregroundMark x1="79927" y1="22018" x2="99879" y2="25194"/>
                        <a14:foregroundMark x1="33495" y1="37121" x2="27690" y2="50035"/>
                        <a14:foregroundMark x1="27690" y1="50035" x2="27328" y2="53987"/>
                        <a14:backgroundMark x1="87787" y1="8539" x2="87787" y2="8539"/>
                        <a14:backgroundMark x1="88755" y1="6845" x2="88755" y2="6845"/>
                        <a14:backgroundMark x1="86699" y1="5505" x2="88996" y2="9104"/>
                        <a14:backgroundMark x1="84039" y1="4658" x2="86578" y2="13056"/>
                        <a14:backgroundMark x1="86578" y1="13056" x2="85127" y2="10586"/>
                        <a14:backgroundMark x1="88755" y1="7833" x2="83192" y2="16937"/>
                        <a14:backgroundMark x1="83192" y1="16937" x2="86637" y2="21209"/>
                        <a14:backgroundMark x1="91237" y1="21925" x2="92019" y2="19831"/>
                        <a14:backgroundMark x1="86699" y1="15385" x2="89480" y2="5363"/>
                        <a14:backgroundMark x1="89480" y1="5363" x2="91657" y2="5646"/>
                        <a14:backgroundMark x1="90085" y1="8963" x2="90085" y2="8963"/>
                        <a14:backgroundMark x1="91657" y1="6987" x2="92019" y2="7833"/>
                        <a14:backgroundMark x1="92019" y1="8821" x2="92019" y2="9245"/>
                        <a14:backgroundMark x1="84039" y1="12632" x2="78718" y2="13761"/>
                        <a14:backgroundMark x1="77630" y1="12632" x2="80048" y2="13056"/>
                        <a14:backgroundMark x1="80895" y1="13056" x2="81137" y2="12632"/>
                        <a14:backgroundMark x1="81137" y1="11574" x2="81137" y2="11574"/>
                        <a14:backgroundMark x1="87424" y1="18560" x2="89843" y2="18560"/>
                        <a14:backgroundMark x1="90447" y1="18278" x2="90447" y2="18278"/>
                        <a14:backgroundMark x1="89843" y1="16937" x2="90326" y2="17996"/>
                        <a14:backgroundMark x1="90931" y1="17219" x2="90689" y2="17855"/>
                        <a14:backgroundMark x1="88271" y1="15526" x2="87787" y2="17078"/>
                        <a14:backgroundMark x1="87787" y1="16655" x2="87787" y2="16655"/>
                        <a14:backgroundMark x1="87183" y1="13761" x2="87183" y2="13761"/>
                        <a14:backgroundMark x1="88996" y1="12773" x2="90326" y2="12773"/>
                        <a14:backgroundMark x1="91657" y1="10445" x2="92503" y2="9739"/>
                        <a14:backgroundMark x1="92261" y1="7128" x2="92261" y2="7128"/>
                        <a14:backgroundMark x1="89117" y1="5363" x2="89117" y2="5363"/>
                        <a14:backgroundMark x1="88996" y1="12632" x2="89601" y2="13479"/>
                        <a14:backgroundMark x1="88271" y1="17855" x2="88271" y2="17855"/>
                        <a14:backgroundMark x1="91415" y1="13479" x2="91415" y2="13479"/>
                        <a14:backgroundMark x1="91415" y1="7833" x2="91415" y2="7833"/>
                        <a14:backgroundMark x1="94317" y1="9386" x2="94317" y2="9386"/>
                        <a14:backgroundMark x1="92987" y1="9245" x2="92987" y2="9245"/>
                        <a14:backgroundMark x1="92261" y1="8963" x2="92261" y2="8963"/>
                        <a14:backgroundMark x1="91778" y1="6987" x2="91778" y2="6987"/>
                        <a14:backgroundMark x1="22249" y1="11009" x2="22249" y2="11009"/>
                        <a14:backgroundMark x1="33374" y1="10445" x2="33374" y2="10445"/>
                        <a14:backgroundMark x1="31802" y1="13691" x2="31802" y2="13691"/>
                        <a14:backgroundMark x1="35308" y1="28370" x2="35308" y2="28370"/>
                        <a14:backgroundMark x1="36397" y1="28370" x2="36397" y2="28370"/>
                        <a14:backgroundMark x1="37485" y1="26817" x2="37485" y2="26817"/>
                        <a14:backgroundMark x1="39541" y1="28088" x2="39541" y2="28088"/>
                        <a14:backgroundMark x1="39782" y1="28229" x2="39782" y2="28229"/>
                        <a14:backgroundMark x1="39903" y1="28229" x2="39903" y2="28229"/>
                        <a14:backgroundMark x1="37243" y1="8257" x2="29625" y2="13479"/>
                        <a14:backgroundMark x1="29625" y1="13479" x2="35067" y2="11997"/>
                        <a14:backgroundMark x1="15478" y1="26958" x2="18380" y2="29993"/>
                        <a14:backgroundMark x1="18863" y1="27241" x2="14873" y2="36344"/>
                        <a14:backgroundMark x1="14873" y1="36344" x2="14873" y2="36344"/>
                        <a14:backgroundMark x1="15236" y1="34651" x2="15840" y2="44319"/>
                        <a14:backgroundMark x1="15840" y1="44319" x2="16808" y2="25265"/>
                        <a14:backgroundMark x1="16808" y1="25265" x2="46191" y2="17855"/>
                        <a14:backgroundMark x1="46191" y1="17855" x2="40992" y2="11856"/>
                        <a14:backgroundMark x1="40992" y1="11856" x2="26239" y2="10727"/>
                        <a14:backgroundMark x1="26239" y1="10727" x2="21282" y2="2823"/>
                        <a14:backgroundMark x1="21282" y1="2823" x2="49214" y2="1694"/>
                        <a14:backgroundMark x1="49214" y1="1694" x2="35671" y2="5716"/>
                        <a14:backgroundMark x1="35671" y1="5716" x2="40750" y2="13267"/>
                        <a14:backgroundMark x1="40750" y1="13267" x2="33132" y2="15667"/>
                        <a14:backgroundMark x1="21886" y1="44813" x2="20314" y2="38885"/>
                        <a14:backgroundMark x1="18259" y1="35356" x2="15478" y2="45236"/>
                        <a14:backgroundMark x1="15478" y1="45236" x2="18863" y2="54340"/>
                        <a14:backgroundMark x1="18863" y1="54340" x2="24063" y2="46648"/>
                        <a14:backgroundMark x1="24063" y1="46648" x2="19952" y2="40579"/>
                        <a14:backgroundMark x1="19952" y1="40579" x2="22370" y2="47424"/>
                        <a14:backgroundMark x1="22370" y1="47424" x2="27086" y2="40014"/>
                        <a14:backgroundMark x1="27086" y1="40014" x2="18742" y2="49330"/>
                        <a14:backgroundMark x1="18742" y1="49330" x2="18380" y2="48483"/>
                        <a14:backgroundMark x1="13543" y1="56740" x2="7134" y2="62032"/>
                        <a14:backgroundMark x1="7134" y1="62032" x2="12576" y2="61680"/>
                        <a14:backgroundMark x1="42805" y1="21454" x2="40508" y2="23006"/>
                        <a14:backgroundMark x1="44982" y1="21736" x2="46675" y2="25829"/>
                        <a14:backgroundMark x1="68924" y1="11150" x2="76058" y2="17502"/>
                        <a14:backgroundMark x1="76058" y1="17502" x2="78718" y2="17502"/>
                        <a14:backgroundMark x1="70254" y1="14820" x2="79565" y2="21171"/>
                        <a14:backgroundMark x1="79565" y1="21171" x2="80730" y2="21381"/>
                        <a14:backgroundMark x1="69891" y1="16937" x2="72465" y2="18266"/>
                        <a14:backgroundMark x1="41596" y1="29570" x2="41596" y2="29570"/>
                        <a14:backgroundMark x1="44982" y1="30558" x2="44982" y2="30558"/>
                        <a14:backgroundMark x1="44377" y1="33522" x2="44377" y2="33522"/>
                        <a14:backgroundMark x1="43047" y1="33522" x2="43047" y2="33522"/>
                        <a14:backgroundMark x1="22370" y1="95695" x2="22370" y2="95695"/>
                        <a14:backgroundMark x1="71342" y1="92449" x2="71342" y2="92449"/>
                        <a14:backgroundMark x1="66747" y1="92590" x2="66747" y2="92590"/>
                        <a14:backgroundMark x1="69045" y1="92590" x2="69045" y2="92590"/>
                        <a14:backgroundMark x1="70979" y1="92449" x2="70979" y2="92449"/>
                        <a14:backgroundMark x1="95647" y1="78123" x2="95647" y2="78123"/>
                        <a14:backgroundMark x1="91657" y1="76288" x2="91657" y2="76288"/>
                        <a14:backgroundMark x1="93229" y1="78687" x2="93229" y2="78687"/>
                        <a14:backgroundMark x1="97219" y1="73606" x2="97219" y2="73606"/>
                        <a14:backgroundMark x1="93229" y1="77558" x2="93229" y2="77558"/>
                        <a14:backgroundMark x1="93229" y1="77135" x2="93229" y2="77135"/>
                        <a14:backgroundMark x1="96010" y1="79817" x2="96735" y2="80099"/>
                        <a14:backgroundMark x1="95284" y1="82781" x2="95284" y2="82781"/>
                        <a14:backgroundMark x1="97582" y1="80522" x2="97582" y2="80522"/>
                        <a14:backgroundMark x1="98549" y1="77699" x2="98549" y2="77699"/>
                        <a14:backgroundMark x1="98428" y1="72195" x2="98428" y2="72195"/>
                        <a14:backgroundMark x1="96856" y1="71489" x2="96856" y2="71489"/>
                        <a14:backgroundMark x1="97944" y1="71348" x2="98428" y2="71348"/>
                        <a14:backgroundMark x1="98791" y1="70642" x2="98791" y2="70642"/>
                        <a14:backgroundMark x1="96856" y1="77558" x2="96856" y2="77558"/>
                        <a14:backgroundMark x1="96856" y1="77276" x2="96856" y2="77276"/>
                        <a14:backgroundMark x1="97219" y1="74453" x2="97219" y2="74453"/>
                        <a14:backgroundMark x1="97219" y1="74453" x2="97219" y2="74453"/>
                        <a14:backgroundMark x1="96372" y1="75159" x2="96372" y2="75159"/>
                        <a14:backgroundMark x1="96372" y1="75159" x2="96372" y2="75582"/>
                        <a14:backgroundMark x1="97340" y1="74171" x2="97340" y2="74171"/>
                        <a14:backgroundMark x1="98549" y1="73183" x2="98549" y2="73183"/>
                        <a14:backgroundMark x1="95284" y1="80522" x2="95284" y2="80522"/>
                        <a14:backgroundMark x1="96735" y1="80099" x2="97219" y2="79958"/>
                        <a14:backgroundMark x1="98307" y1="78970" x2="98307" y2="78970"/>
                        <a14:backgroundMark x1="98428" y1="78970" x2="98428" y2="78970"/>
                        <a14:backgroundMark x1="98428" y1="78829" x2="98428" y2="78829"/>
                        <a14:backgroundMark x1="69045" y1="93013" x2="69045" y2="93013"/>
                        <a14:backgroundMark x1="67836" y1="92731" x2="67836" y2="92731"/>
                        <a14:backgroundMark x1="69287" y1="92731" x2="69287" y2="92731"/>
                        <a14:backgroundMark x1="67956" y1="92590" x2="70496" y2="92308"/>
                        <a14:backgroundMark x1="98549" y1="78405" x2="94800" y2="74876"/>
                        <a14:backgroundMark x1="45828" y1="11715" x2="45828" y2="11715"/>
                        <a14:backgroundMark x1="44619" y1="12350" x2="70496" y2="13126"/>
                      </a14:backgroundRemoval>
                    </a14:imgEffect>
                  </a14:imgLayer>
                </a14:imgProps>
              </a:ext>
              <a:ext uri="{28A0092B-C50C-407E-A947-70E740481C1C}">
                <a14:useLocalDpi xmlns:a14="http://schemas.microsoft.com/office/drawing/2010/main" val="0"/>
              </a:ext>
            </a:extLst>
          </a:blip>
          <a:stretch>
            <a:fillRect/>
          </a:stretch>
        </p:blipFill>
        <p:spPr>
          <a:xfrm>
            <a:off x="6779809" y="-401231"/>
            <a:ext cx="5412191" cy="7660461"/>
          </a:xfrm>
          <a:prstGeom prst="rect">
            <a:avLst/>
          </a:prstGeom>
          <a:ln>
            <a:noFill/>
          </a:ln>
          <a:effectLst>
            <a:softEdge rad="112500"/>
          </a:effectLst>
        </p:spPr>
      </p:pic>
      <p:pic>
        <p:nvPicPr>
          <p:cNvPr id="3" name="Picture 2" descr="A picture containing text&#10;&#10;Description automatically generated">
            <a:extLst>
              <a:ext uri="{FF2B5EF4-FFF2-40B4-BE49-F238E27FC236}">
                <a16:creationId xmlns:a16="http://schemas.microsoft.com/office/drawing/2014/main" id="{FB1F2ACF-4B54-43C4-9227-61C5550D65B9}"/>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2576070" y="-1765905"/>
            <a:ext cx="9355711" cy="9132001"/>
          </a:xfrm>
          <a:prstGeom prst="rect">
            <a:avLst/>
          </a:prstGeom>
        </p:spPr>
      </p:pic>
      <p:pic>
        <p:nvPicPr>
          <p:cNvPr id="5" name="图片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45134" y="4781708"/>
            <a:ext cx="13462085" cy="3118964"/>
          </a:xfrm>
          <a:prstGeom prst="rect">
            <a:avLst/>
          </a:prstGeom>
        </p:spPr>
      </p:pic>
      <p:sp>
        <p:nvSpPr>
          <p:cNvPr id="24" name="TextBox 23">
            <a:extLst>
              <a:ext uri="{FF2B5EF4-FFF2-40B4-BE49-F238E27FC236}">
                <a16:creationId xmlns:a16="http://schemas.microsoft.com/office/drawing/2014/main" id="{9479049B-4BFD-472D-8B06-B91F5159F573}"/>
              </a:ext>
            </a:extLst>
          </p:cNvPr>
          <p:cNvSpPr txBox="1"/>
          <p:nvPr/>
        </p:nvSpPr>
        <p:spPr>
          <a:xfrm>
            <a:off x="3875162" y="5573072"/>
            <a:ext cx="7578178" cy="1092607"/>
          </a:xfrm>
          <a:prstGeom prst="rect">
            <a:avLst/>
          </a:prstGeom>
          <a:noFill/>
        </p:spPr>
        <p:txBody>
          <a:bodyPr wrap="square" rtlCol="0">
            <a:spAutoFit/>
          </a:bodyPr>
          <a:lstStyle/>
          <a:p>
            <a:r>
              <a:rPr lang="en-US" sz="6500" b="1" dirty="0" err="1">
                <a:latin typeface="UVN Hoa Ky" panose="03040702020708020505" pitchFamily="66" charset="0"/>
              </a:rPr>
              <a:t>Nhà</a:t>
            </a:r>
            <a:r>
              <a:rPr lang="en-US" sz="6500" b="1" dirty="0">
                <a:latin typeface="UVN Hoa Ky" panose="03040702020708020505" pitchFamily="66" charset="0"/>
              </a:rPr>
              <a:t> </a:t>
            </a:r>
            <a:r>
              <a:rPr lang="en-US" sz="6500" b="1" dirty="0" err="1">
                <a:latin typeface="UVN Hoa Ky" panose="03040702020708020505" pitchFamily="66" charset="0"/>
              </a:rPr>
              <a:t>Lý</a:t>
            </a:r>
            <a:r>
              <a:rPr lang="en-US" sz="6500" b="1" dirty="0">
                <a:latin typeface="UVN Hoa Ky" panose="03040702020708020505" pitchFamily="66" charset="0"/>
              </a:rPr>
              <a:t> </a:t>
            </a:r>
            <a:r>
              <a:rPr lang="en-US" sz="6500" b="1" dirty="0" err="1">
                <a:latin typeface="UVN Hoa Ky" panose="03040702020708020505" pitchFamily="66" charset="0"/>
              </a:rPr>
              <a:t>dời</a:t>
            </a:r>
            <a:r>
              <a:rPr lang="en-US" sz="6500" b="1" dirty="0">
                <a:latin typeface="UVN Hoa Ky" panose="03040702020708020505" pitchFamily="66" charset="0"/>
              </a:rPr>
              <a:t> </a:t>
            </a:r>
            <a:r>
              <a:rPr lang="en-US" sz="6500" b="1" dirty="0" err="1">
                <a:latin typeface="UVN Hoa Ky" panose="03040702020708020505" pitchFamily="66" charset="0"/>
              </a:rPr>
              <a:t>đô</a:t>
            </a:r>
            <a:r>
              <a:rPr lang="en-US" sz="6500" b="1" dirty="0">
                <a:latin typeface="UVN Hoa Ky" panose="03040702020708020505" pitchFamily="66" charset="0"/>
              </a:rPr>
              <a:t> ra </a:t>
            </a:r>
            <a:r>
              <a:rPr lang="en-US" sz="6500" b="1" dirty="0" err="1">
                <a:latin typeface="UVN Hoa Ky" panose="03040702020708020505" pitchFamily="66" charset="0"/>
              </a:rPr>
              <a:t>Thăng</a:t>
            </a:r>
            <a:r>
              <a:rPr lang="en-US" sz="6500" b="1" dirty="0">
                <a:latin typeface="UVN Hoa Ky" panose="03040702020708020505" pitchFamily="66" charset="0"/>
              </a:rPr>
              <a:t> Long</a:t>
            </a:r>
          </a:p>
        </p:txBody>
      </p:sp>
      <p:sp>
        <p:nvSpPr>
          <p:cNvPr id="25" name="TextBox 24">
            <a:extLst>
              <a:ext uri="{FF2B5EF4-FFF2-40B4-BE49-F238E27FC236}">
                <a16:creationId xmlns:a16="http://schemas.microsoft.com/office/drawing/2014/main" id="{9FF3BDE9-4C52-4F2E-B4BA-2F238BD6BA86}"/>
              </a:ext>
            </a:extLst>
          </p:cNvPr>
          <p:cNvSpPr txBox="1"/>
          <p:nvPr/>
        </p:nvSpPr>
        <p:spPr>
          <a:xfrm>
            <a:off x="3958053" y="5558764"/>
            <a:ext cx="7578178" cy="1092607"/>
          </a:xfrm>
          <a:prstGeom prst="rect">
            <a:avLst/>
          </a:prstGeom>
          <a:noFill/>
        </p:spPr>
        <p:txBody>
          <a:bodyPr wrap="square" rtlCol="0">
            <a:spAutoFit/>
            <a:scene3d>
              <a:camera prst="orthographicFront"/>
              <a:lightRig rig="threePt" dir="t"/>
            </a:scene3d>
            <a:sp3d extrusionH="57150">
              <a:bevelT w="57150" h="38100" prst="artDeco"/>
            </a:sp3d>
          </a:bodyPr>
          <a:lstStyle/>
          <a:p>
            <a:r>
              <a:rPr lang="en-US" sz="6500" b="1" dirty="0" err="1">
                <a:solidFill>
                  <a:schemeClr val="accent4">
                    <a:lumMod val="60000"/>
                    <a:lumOff val="40000"/>
                  </a:schemeClr>
                </a:solidFill>
                <a:effectLst>
                  <a:glow rad="228600">
                    <a:schemeClr val="accent2">
                      <a:satMod val="175000"/>
                      <a:alpha val="40000"/>
                    </a:schemeClr>
                  </a:glow>
                  <a:reflection blurRad="6350" stA="50000" endA="300" endPos="50000" dist="60007" dir="5400000" sy="-100000" algn="bl" rotWithShape="0"/>
                </a:effectLst>
                <a:latin typeface="UVN Hoa Ky" panose="03040702020708020505" pitchFamily="66" charset="0"/>
              </a:rPr>
              <a:t>Nhà</a:t>
            </a:r>
            <a:r>
              <a:rPr lang="en-US" sz="6500" b="1" dirty="0">
                <a:solidFill>
                  <a:schemeClr val="accent4">
                    <a:lumMod val="60000"/>
                    <a:lumOff val="40000"/>
                  </a:schemeClr>
                </a:solidFill>
                <a:effectLst>
                  <a:glow rad="228600">
                    <a:schemeClr val="accent2">
                      <a:satMod val="175000"/>
                      <a:alpha val="40000"/>
                    </a:schemeClr>
                  </a:glow>
                  <a:reflection blurRad="6350" stA="50000" endA="300" endPos="50000" dist="60007" dir="5400000" sy="-100000" algn="bl" rotWithShape="0"/>
                </a:effectLst>
                <a:latin typeface="UVN Hoa Ky" panose="03040702020708020505" pitchFamily="66" charset="0"/>
              </a:rPr>
              <a:t> </a:t>
            </a:r>
            <a:r>
              <a:rPr lang="en-US" sz="6500" b="1" dirty="0" err="1">
                <a:solidFill>
                  <a:schemeClr val="accent4">
                    <a:lumMod val="60000"/>
                    <a:lumOff val="40000"/>
                  </a:schemeClr>
                </a:solidFill>
                <a:effectLst>
                  <a:glow rad="228600">
                    <a:schemeClr val="accent2">
                      <a:satMod val="175000"/>
                      <a:alpha val="40000"/>
                    </a:schemeClr>
                  </a:glow>
                  <a:reflection blurRad="6350" stA="50000" endA="300" endPos="50000" dist="60007" dir="5400000" sy="-100000" algn="bl" rotWithShape="0"/>
                </a:effectLst>
                <a:latin typeface="UVN Hoa Ky" panose="03040702020708020505" pitchFamily="66" charset="0"/>
              </a:rPr>
              <a:t>Lý</a:t>
            </a:r>
            <a:r>
              <a:rPr lang="en-US" sz="6500" b="1" dirty="0">
                <a:solidFill>
                  <a:schemeClr val="accent4">
                    <a:lumMod val="60000"/>
                    <a:lumOff val="40000"/>
                  </a:schemeClr>
                </a:solidFill>
                <a:effectLst>
                  <a:glow rad="228600">
                    <a:schemeClr val="accent2">
                      <a:satMod val="175000"/>
                      <a:alpha val="40000"/>
                    </a:schemeClr>
                  </a:glow>
                  <a:reflection blurRad="6350" stA="50000" endA="300" endPos="50000" dist="60007" dir="5400000" sy="-100000" algn="bl" rotWithShape="0"/>
                </a:effectLst>
                <a:latin typeface="UVN Hoa Ky" panose="03040702020708020505" pitchFamily="66" charset="0"/>
              </a:rPr>
              <a:t> </a:t>
            </a:r>
            <a:r>
              <a:rPr lang="en-US" sz="6500" b="1" dirty="0" err="1">
                <a:solidFill>
                  <a:schemeClr val="accent4">
                    <a:lumMod val="60000"/>
                    <a:lumOff val="40000"/>
                  </a:schemeClr>
                </a:solidFill>
                <a:effectLst>
                  <a:glow rad="228600">
                    <a:schemeClr val="accent2">
                      <a:satMod val="175000"/>
                      <a:alpha val="40000"/>
                    </a:schemeClr>
                  </a:glow>
                  <a:reflection blurRad="6350" stA="50000" endA="300" endPos="50000" dist="60007" dir="5400000" sy="-100000" algn="bl" rotWithShape="0"/>
                </a:effectLst>
                <a:latin typeface="UVN Hoa Ky" panose="03040702020708020505" pitchFamily="66" charset="0"/>
              </a:rPr>
              <a:t>dời</a:t>
            </a:r>
            <a:r>
              <a:rPr lang="en-US" sz="6500" b="1" dirty="0">
                <a:solidFill>
                  <a:schemeClr val="accent4">
                    <a:lumMod val="60000"/>
                    <a:lumOff val="40000"/>
                  </a:schemeClr>
                </a:solidFill>
                <a:effectLst>
                  <a:glow rad="228600">
                    <a:schemeClr val="accent2">
                      <a:satMod val="175000"/>
                      <a:alpha val="40000"/>
                    </a:schemeClr>
                  </a:glow>
                  <a:reflection blurRad="6350" stA="50000" endA="300" endPos="50000" dist="60007" dir="5400000" sy="-100000" algn="bl" rotWithShape="0"/>
                </a:effectLst>
                <a:latin typeface="UVN Hoa Ky" panose="03040702020708020505" pitchFamily="66" charset="0"/>
              </a:rPr>
              <a:t> </a:t>
            </a:r>
            <a:r>
              <a:rPr lang="en-US" sz="6500" b="1" dirty="0" err="1">
                <a:solidFill>
                  <a:schemeClr val="accent4">
                    <a:lumMod val="60000"/>
                    <a:lumOff val="40000"/>
                  </a:schemeClr>
                </a:solidFill>
                <a:effectLst>
                  <a:glow rad="228600">
                    <a:schemeClr val="accent2">
                      <a:satMod val="175000"/>
                      <a:alpha val="40000"/>
                    </a:schemeClr>
                  </a:glow>
                  <a:reflection blurRad="6350" stA="50000" endA="300" endPos="50000" dist="60007" dir="5400000" sy="-100000" algn="bl" rotWithShape="0"/>
                </a:effectLst>
                <a:latin typeface="UVN Hoa Ky" panose="03040702020708020505" pitchFamily="66" charset="0"/>
              </a:rPr>
              <a:t>đô</a:t>
            </a:r>
            <a:r>
              <a:rPr lang="en-US" sz="6500" b="1" dirty="0">
                <a:solidFill>
                  <a:schemeClr val="accent4">
                    <a:lumMod val="60000"/>
                    <a:lumOff val="40000"/>
                  </a:schemeClr>
                </a:solidFill>
                <a:effectLst>
                  <a:glow rad="228600">
                    <a:schemeClr val="accent2">
                      <a:satMod val="175000"/>
                      <a:alpha val="40000"/>
                    </a:schemeClr>
                  </a:glow>
                  <a:reflection blurRad="6350" stA="50000" endA="300" endPos="50000" dist="60007" dir="5400000" sy="-100000" algn="bl" rotWithShape="0"/>
                </a:effectLst>
                <a:latin typeface="UVN Hoa Ky" panose="03040702020708020505" pitchFamily="66" charset="0"/>
              </a:rPr>
              <a:t> ra </a:t>
            </a:r>
            <a:r>
              <a:rPr lang="en-US" sz="6500" b="1" dirty="0" err="1">
                <a:solidFill>
                  <a:schemeClr val="accent4">
                    <a:lumMod val="60000"/>
                    <a:lumOff val="40000"/>
                  </a:schemeClr>
                </a:solidFill>
                <a:effectLst>
                  <a:glow rad="228600">
                    <a:schemeClr val="accent2">
                      <a:satMod val="175000"/>
                      <a:alpha val="40000"/>
                    </a:schemeClr>
                  </a:glow>
                  <a:reflection blurRad="6350" stA="50000" endA="300" endPos="50000" dist="60007" dir="5400000" sy="-100000" algn="bl" rotWithShape="0"/>
                </a:effectLst>
                <a:latin typeface="UVN Hoa Ky" panose="03040702020708020505" pitchFamily="66" charset="0"/>
              </a:rPr>
              <a:t>Thăng</a:t>
            </a:r>
            <a:r>
              <a:rPr lang="en-US" sz="6500" b="1" dirty="0">
                <a:solidFill>
                  <a:schemeClr val="accent4">
                    <a:lumMod val="60000"/>
                    <a:lumOff val="40000"/>
                  </a:schemeClr>
                </a:solidFill>
                <a:effectLst>
                  <a:glow rad="228600">
                    <a:schemeClr val="accent2">
                      <a:satMod val="175000"/>
                      <a:alpha val="40000"/>
                    </a:schemeClr>
                  </a:glow>
                  <a:reflection blurRad="6350" stA="50000" endA="300" endPos="50000" dist="60007" dir="5400000" sy="-100000" algn="bl" rotWithShape="0"/>
                </a:effectLst>
                <a:latin typeface="UVN Hoa Ky" panose="03040702020708020505" pitchFamily="66" charset="0"/>
              </a:rPr>
              <a:t> Long</a:t>
            </a:r>
          </a:p>
        </p:txBody>
      </p:sp>
      <p:pic>
        <p:nvPicPr>
          <p:cNvPr id="21" name="图片 3">
            <a:extLst>
              <a:ext uri="{FF2B5EF4-FFF2-40B4-BE49-F238E27FC236}">
                <a16:creationId xmlns:a16="http://schemas.microsoft.com/office/drawing/2014/main" id="{52DE6407-29E8-49D9-88C1-4E0123C22EA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943175" y="4362988"/>
            <a:ext cx="1931987" cy="200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图片 17">
            <a:extLst>
              <a:ext uri="{FF2B5EF4-FFF2-40B4-BE49-F238E27FC236}">
                <a16:creationId xmlns:a16="http://schemas.microsoft.com/office/drawing/2014/main" id="{E6E19D82-CF13-43FE-8211-3F3613A33F7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45135" y="3865342"/>
            <a:ext cx="3052373" cy="26377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 name="TextBox 28">
            <a:extLst>
              <a:ext uri="{FF2B5EF4-FFF2-40B4-BE49-F238E27FC236}">
                <a16:creationId xmlns:a16="http://schemas.microsoft.com/office/drawing/2014/main" id="{18FCC2F2-6A54-4C08-9631-7A8210140774}"/>
              </a:ext>
            </a:extLst>
          </p:cNvPr>
          <p:cNvSpPr txBox="1"/>
          <p:nvPr/>
        </p:nvSpPr>
        <p:spPr>
          <a:xfrm>
            <a:off x="169966" y="4686019"/>
            <a:ext cx="1967948" cy="1323439"/>
          </a:xfrm>
          <a:prstGeom prst="rect">
            <a:avLst/>
          </a:prstGeom>
          <a:noFill/>
        </p:spPr>
        <p:txBody>
          <a:bodyPr wrap="square" rtlCol="0">
            <a:spAutoFit/>
          </a:bodyPr>
          <a:lstStyle/>
          <a:p>
            <a:pPr algn="ctr"/>
            <a:r>
              <a:rPr lang="en-US" sz="4000" b="1" dirty="0">
                <a:solidFill>
                  <a:schemeClr val="bg1"/>
                </a:solidFill>
                <a:latin typeface="UTM Ong Do Gia" panose="02040603050506020204" pitchFamily="18" charset="0"/>
              </a:rPr>
              <a:t>LỊCH SỬ LỚP 4</a:t>
            </a:r>
          </a:p>
        </p:txBody>
      </p:sp>
      <p:sp>
        <p:nvSpPr>
          <p:cNvPr id="30" name="TextBox 29">
            <a:extLst>
              <a:ext uri="{FF2B5EF4-FFF2-40B4-BE49-F238E27FC236}">
                <a16:creationId xmlns:a16="http://schemas.microsoft.com/office/drawing/2014/main" id="{3D5A1CCC-BD03-475C-A319-8D84F8C7B514}"/>
              </a:ext>
            </a:extLst>
          </p:cNvPr>
          <p:cNvSpPr txBox="1"/>
          <p:nvPr/>
        </p:nvSpPr>
        <p:spPr>
          <a:xfrm rot="5400000">
            <a:off x="11051267" y="5713221"/>
            <a:ext cx="2056219" cy="369332"/>
          </a:xfrm>
          <a:prstGeom prst="rect">
            <a:avLst/>
          </a:prstGeom>
          <a:noFill/>
        </p:spPr>
        <p:txBody>
          <a:bodyPr wrap="square" rtlCol="0">
            <a:spAutoFit/>
          </a:bodyPr>
          <a:lstStyle/>
          <a:p>
            <a:pPr algn="ctr"/>
            <a:r>
              <a:rPr lang="en-US" b="1" dirty="0">
                <a:solidFill>
                  <a:schemeClr val="accent6">
                    <a:lumMod val="40000"/>
                    <a:lumOff val="60000"/>
                  </a:schemeClr>
                </a:solidFill>
                <a:latin typeface="UVN Mot Moi" panose="02070606050705020204" pitchFamily="18" charset="0"/>
              </a:rPr>
              <a:t>DIỆU HIỀN</a:t>
            </a:r>
          </a:p>
        </p:txBody>
      </p:sp>
    </p:spTree>
    <p:extLst>
      <p:ext uri="{BB962C8B-B14F-4D97-AF65-F5344CB8AC3E}">
        <p14:creationId xmlns:p14="http://schemas.microsoft.com/office/powerpoint/2010/main" val="374679345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10" presetClass="entr" presetSubtype="0" fill="hold" nodeType="with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par>
                                <p:cTn id="13" presetID="10"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par>
                          <p:cTn id="16" fill="hold">
                            <p:stCondLst>
                              <p:cond delay="1000"/>
                            </p:stCondLst>
                            <p:childTnLst>
                              <p:par>
                                <p:cTn id="17" presetID="10" presetClass="entr" presetSubtype="0" fill="hold"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par>
                          <p:cTn id="20" fill="hold">
                            <p:stCondLst>
                              <p:cond delay="1500"/>
                            </p:stCondLst>
                            <p:childTnLst>
                              <p:par>
                                <p:cTn id="21" presetID="16" presetClass="entr" presetSubtype="21" fill="hold" nodeType="afterEffect">
                                  <p:stCondLst>
                                    <p:cond delay="0"/>
                                  </p:stCondLst>
                                  <p:childTnLst>
                                    <p:set>
                                      <p:cBhvr>
                                        <p:cTn id="22" dur="1" fill="hold">
                                          <p:stCondLst>
                                            <p:cond delay="0"/>
                                          </p:stCondLst>
                                        </p:cTn>
                                        <p:tgtEl>
                                          <p:spTgt spid="28"/>
                                        </p:tgtEl>
                                        <p:attrNameLst>
                                          <p:attrName>style.visibility</p:attrName>
                                        </p:attrNameLst>
                                      </p:cBhvr>
                                      <p:to>
                                        <p:strVal val="visible"/>
                                      </p:to>
                                    </p:set>
                                    <p:animEffect transition="in" filter="barn(inVertical)">
                                      <p:cBhvr>
                                        <p:cTn id="23" dur="500"/>
                                        <p:tgtEl>
                                          <p:spTgt spid="28"/>
                                        </p:tgtEl>
                                      </p:cBhvr>
                                    </p:animEffect>
                                  </p:childTnLst>
                                </p:cTn>
                              </p:par>
                              <p:par>
                                <p:cTn id="24" presetID="23" presetClass="entr" presetSubtype="16" fill="hold" grpId="0" nodeType="withEffect">
                                  <p:stCondLst>
                                    <p:cond delay="0"/>
                                  </p:stCondLst>
                                  <p:childTnLst>
                                    <p:set>
                                      <p:cBhvr>
                                        <p:cTn id="25" dur="1" fill="hold">
                                          <p:stCondLst>
                                            <p:cond delay="0"/>
                                          </p:stCondLst>
                                        </p:cTn>
                                        <p:tgtEl>
                                          <p:spTgt spid="29"/>
                                        </p:tgtEl>
                                        <p:attrNameLst>
                                          <p:attrName>style.visibility</p:attrName>
                                        </p:attrNameLst>
                                      </p:cBhvr>
                                      <p:to>
                                        <p:strVal val="visible"/>
                                      </p:to>
                                    </p:set>
                                    <p:anim calcmode="lin" valueType="num">
                                      <p:cBhvr>
                                        <p:cTn id="26" dur="500" fill="hold"/>
                                        <p:tgtEl>
                                          <p:spTgt spid="29"/>
                                        </p:tgtEl>
                                        <p:attrNameLst>
                                          <p:attrName>ppt_w</p:attrName>
                                        </p:attrNameLst>
                                      </p:cBhvr>
                                      <p:tavLst>
                                        <p:tav tm="0">
                                          <p:val>
                                            <p:fltVal val="0"/>
                                          </p:val>
                                        </p:tav>
                                        <p:tav tm="100000">
                                          <p:val>
                                            <p:strVal val="#ppt_w"/>
                                          </p:val>
                                        </p:tav>
                                      </p:tavLst>
                                    </p:anim>
                                    <p:anim calcmode="lin" valueType="num">
                                      <p:cBhvr>
                                        <p:cTn id="27" dur="500" fill="hold"/>
                                        <p:tgtEl>
                                          <p:spTgt spid="29"/>
                                        </p:tgtEl>
                                        <p:attrNameLst>
                                          <p:attrName>ppt_h</p:attrName>
                                        </p:attrNameLst>
                                      </p:cBhvr>
                                      <p:tavLst>
                                        <p:tav tm="0">
                                          <p:val>
                                            <p:fltVal val="0"/>
                                          </p:val>
                                        </p:tav>
                                        <p:tav tm="100000">
                                          <p:val>
                                            <p:strVal val="#ppt_h"/>
                                          </p:val>
                                        </p:tav>
                                      </p:tavLst>
                                    </p:anim>
                                  </p:childTnLst>
                                </p:cTn>
                              </p:par>
                              <p:par>
                                <p:cTn id="28" presetID="16" presetClass="entr" presetSubtype="21" fill="hold" nodeType="withEffect">
                                  <p:stCondLst>
                                    <p:cond delay="0"/>
                                  </p:stCondLst>
                                  <p:childTnLst>
                                    <p:set>
                                      <p:cBhvr>
                                        <p:cTn id="29" dur="1" fill="hold">
                                          <p:stCondLst>
                                            <p:cond delay="0"/>
                                          </p:stCondLst>
                                        </p:cTn>
                                        <p:tgtEl>
                                          <p:spTgt spid="21"/>
                                        </p:tgtEl>
                                        <p:attrNameLst>
                                          <p:attrName>style.visibility</p:attrName>
                                        </p:attrNameLst>
                                      </p:cBhvr>
                                      <p:to>
                                        <p:strVal val="visible"/>
                                      </p:to>
                                    </p:set>
                                    <p:animEffect transition="in" filter="barn(inVertical)">
                                      <p:cBhvr>
                                        <p:cTn id="30" dur="500"/>
                                        <p:tgtEl>
                                          <p:spTgt spid="21"/>
                                        </p:tgtEl>
                                      </p:cBhvr>
                                    </p:animEffect>
                                  </p:childTnLst>
                                </p:cTn>
                              </p:par>
                              <p:par>
                                <p:cTn id="31" presetID="32" presetClass="emph" presetSubtype="0" fill="hold" nodeType="withEffect">
                                  <p:stCondLst>
                                    <p:cond delay="0"/>
                                  </p:stCondLst>
                                  <p:childTnLst>
                                    <p:animRot by="120000">
                                      <p:cBhvr>
                                        <p:cTn id="32" dur="100" fill="hold">
                                          <p:stCondLst>
                                            <p:cond delay="0"/>
                                          </p:stCondLst>
                                        </p:cTn>
                                        <p:tgtEl>
                                          <p:spTgt spid="21"/>
                                        </p:tgtEl>
                                        <p:attrNameLst>
                                          <p:attrName>r</p:attrName>
                                        </p:attrNameLst>
                                      </p:cBhvr>
                                    </p:animRot>
                                    <p:animRot by="-240000">
                                      <p:cBhvr>
                                        <p:cTn id="33" dur="200" fill="hold">
                                          <p:stCondLst>
                                            <p:cond delay="200"/>
                                          </p:stCondLst>
                                        </p:cTn>
                                        <p:tgtEl>
                                          <p:spTgt spid="21"/>
                                        </p:tgtEl>
                                        <p:attrNameLst>
                                          <p:attrName>r</p:attrName>
                                        </p:attrNameLst>
                                      </p:cBhvr>
                                    </p:animRot>
                                    <p:animRot by="240000">
                                      <p:cBhvr>
                                        <p:cTn id="34" dur="200" fill="hold">
                                          <p:stCondLst>
                                            <p:cond delay="400"/>
                                          </p:stCondLst>
                                        </p:cTn>
                                        <p:tgtEl>
                                          <p:spTgt spid="21"/>
                                        </p:tgtEl>
                                        <p:attrNameLst>
                                          <p:attrName>r</p:attrName>
                                        </p:attrNameLst>
                                      </p:cBhvr>
                                    </p:animRot>
                                    <p:animRot by="-240000">
                                      <p:cBhvr>
                                        <p:cTn id="35" dur="200" fill="hold">
                                          <p:stCondLst>
                                            <p:cond delay="600"/>
                                          </p:stCondLst>
                                        </p:cTn>
                                        <p:tgtEl>
                                          <p:spTgt spid="21"/>
                                        </p:tgtEl>
                                        <p:attrNameLst>
                                          <p:attrName>r</p:attrName>
                                        </p:attrNameLst>
                                      </p:cBhvr>
                                    </p:animRot>
                                    <p:animRot by="120000">
                                      <p:cBhvr>
                                        <p:cTn id="36" dur="200" fill="hold">
                                          <p:stCondLst>
                                            <p:cond delay="800"/>
                                          </p:stCondLst>
                                        </p:cTn>
                                        <p:tgtEl>
                                          <p:spTgt spid="21"/>
                                        </p:tgtEl>
                                        <p:attrNameLst>
                                          <p:attrName>r</p:attrName>
                                        </p:attrNameLst>
                                      </p:cBhvr>
                                    </p:animRot>
                                  </p:childTnLst>
                                </p:cTn>
                              </p:par>
                              <p:par>
                                <p:cTn id="37" presetID="56" presetClass="entr" presetSubtype="0" fill="hold" grpId="0" nodeType="withEffect">
                                  <p:stCondLst>
                                    <p:cond delay="0"/>
                                  </p:stCondLst>
                                  <p:iterate type="lt">
                                    <p:tmPct val="10000"/>
                                  </p:iterate>
                                  <p:childTnLst>
                                    <p:set>
                                      <p:cBhvr>
                                        <p:cTn id="38" dur="1" fill="hold">
                                          <p:stCondLst>
                                            <p:cond delay="0"/>
                                          </p:stCondLst>
                                        </p:cTn>
                                        <p:tgtEl>
                                          <p:spTgt spid="25"/>
                                        </p:tgtEl>
                                        <p:attrNameLst>
                                          <p:attrName>style.visibility</p:attrName>
                                        </p:attrNameLst>
                                      </p:cBhvr>
                                      <p:to>
                                        <p:strVal val="visible"/>
                                      </p:to>
                                    </p:set>
                                    <p:anim by="(-#ppt_w*2)" calcmode="lin" valueType="num">
                                      <p:cBhvr rctx="PPT">
                                        <p:cTn id="39" dur="500" autoRev="1" fill="hold">
                                          <p:stCondLst>
                                            <p:cond delay="0"/>
                                          </p:stCondLst>
                                        </p:cTn>
                                        <p:tgtEl>
                                          <p:spTgt spid="25"/>
                                        </p:tgtEl>
                                        <p:attrNameLst>
                                          <p:attrName>ppt_w</p:attrName>
                                        </p:attrNameLst>
                                      </p:cBhvr>
                                    </p:anim>
                                    <p:anim by="(#ppt_w*0.50)" calcmode="lin" valueType="num">
                                      <p:cBhvr>
                                        <p:cTn id="40" dur="500" decel="50000" autoRev="1" fill="hold">
                                          <p:stCondLst>
                                            <p:cond delay="0"/>
                                          </p:stCondLst>
                                        </p:cTn>
                                        <p:tgtEl>
                                          <p:spTgt spid="25"/>
                                        </p:tgtEl>
                                        <p:attrNameLst>
                                          <p:attrName>ppt_x</p:attrName>
                                        </p:attrNameLst>
                                      </p:cBhvr>
                                    </p:anim>
                                    <p:anim from="(-#ppt_h/2)" to="(#ppt_y)" calcmode="lin" valueType="num">
                                      <p:cBhvr>
                                        <p:cTn id="41" dur="1000" fill="hold">
                                          <p:stCondLst>
                                            <p:cond delay="0"/>
                                          </p:stCondLst>
                                        </p:cTn>
                                        <p:tgtEl>
                                          <p:spTgt spid="25"/>
                                        </p:tgtEl>
                                        <p:attrNameLst>
                                          <p:attrName>ppt_y</p:attrName>
                                        </p:attrNameLst>
                                      </p:cBhvr>
                                    </p:anim>
                                    <p:animRot by="21600000">
                                      <p:cBhvr>
                                        <p:cTn id="42" dur="1000" fill="hold">
                                          <p:stCondLst>
                                            <p:cond delay="0"/>
                                          </p:stCondLst>
                                        </p:cTn>
                                        <p:tgtEl>
                                          <p:spTgt spid="25"/>
                                        </p:tgtEl>
                                        <p:attrNameLst>
                                          <p:attrName>r</p:attrName>
                                        </p:attrNameLst>
                                      </p:cBhvr>
                                    </p:animRot>
                                  </p:childTnLst>
                                </p:cTn>
                              </p:par>
                              <p:par>
                                <p:cTn id="43" presetID="56" presetClass="entr" presetSubtype="0" fill="hold" grpId="0" nodeType="withEffect">
                                  <p:stCondLst>
                                    <p:cond delay="0"/>
                                  </p:stCondLst>
                                  <p:iterate type="lt">
                                    <p:tmPct val="10000"/>
                                  </p:iterate>
                                  <p:childTnLst>
                                    <p:set>
                                      <p:cBhvr>
                                        <p:cTn id="44" dur="1" fill="hold">
                                          <p:stCondLst>
                                            <p:cond delay="0"/>
                                          </p:stCondLst>
                                        </p:cTn>
                                        <p:tgtEl>
                                          <p:spTgt spid="24"/>
                                        </p:tgtEl>
                                        <p:attrNameLst>
                                          <p:attrName>style.visibility</p:attrName>
                                        </p:attrNameLst>
                                      </p:cBhvr>
                                      <p:to>
                                        <p:strVal val="visible"/>
                                      </p:to>
                                    </p:set>
                                    <p:anim by="(-#ppt_w*2)" calcmode="lin" valueType="num">
                                      <p:cBhvr rctx="PPT">
                                        <p:cTn id="45" dur="500" autoRev="1" fill="hold">
                                          <p:stCondLst>
                                            <p:cond delay="0"/>
                                          </p:stCondLst>
                                        </p:cTn>
                                        <p:tgtEl>
                                          <p:spTgt spid="24"/>
                                        </p:tgtEl>
                                        <p:attrNameLst>
                                          <p:attrName>ppt_w</p:attrName>
                                        </p:attrNameLst>
                                      </p:cBhvr>
                                    </p:anim>
                                    <p:anim by="(#ppt_w*0.50)" calcmode="lin" valueType="num">
                                      <p:cBhvr>
                                        <p:cTn id="46" dur="500" decel="50000" autoRev="1" fill="hold">
                                          <p:stCondLst>
                                            <p:cond delay="0"/>
                                          </p:stCondLst>
                                        </p:cTn>
                                        <p:tgtEl>
                                          <p:spTgt spid="24"/>
                                        </p:tgtEl>
                                        <p:attrNameLst>
                                          <p:attrName>ppt_x</p:attrName>
                                        </p:attrNameLst>
                                      </p:cBhvr>
                                    </p:anim>
                                    <p:anim from="(-#ppt_h/2)" to="(#ppt_y)" calcmode="lin" valueType="num">
                                      <p:cBhvr>
                                        <p:cTn id="47" dur="1000" fill="hold">
                                          <p:stCondLst>
                                            <p:cond delay="0"/>
                                          </p:stCondLst>
                                        </p:cTn>
                                        <p:tgtEl>
                                          <p:spTgt spid="24"/>
                                        </p:tgtEl>
                                        <p:attrNameLst>
                                          <p:attrName>ppt_y</p:attrName>
                                        </p:attrNameLst>
                                      </p:cBhvr>
                                    </p:anim>
                                    <p:animRot by="21600000">
                                      <p:cBhvr>
                                        <p:cTn id="48" dur="1000" fill="hold">
                                          <p:stCondLst>
                                            <p:cond delay="0"/>
                                          </p:stCondLst>
                                        </p:cTn>
                                        <p:tgtEl>
                                          <p:spTgt spid="2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0"/>
      <p:bldP spid="2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文本框 10"/>
          <p:cNvSpPr txBox="1"/>
          <p:nvPr/>
        </p:nvSpPr>
        <p:spPr>
          <a:xfrm>
            <a:off x="7432487" y="2466146"/>
            <a:ext cx="553998" cy="1998285"/>
          </a:xfrm>
          <a:prstGeom prst="rect">
            <a:avLst/>
          </a:prstGeom>
          <a:noFill/>
        </p:spPr>
        <p:txBody>
          <a:bodyPr vert="eaVert" wrap="square" rtlCol="0">
            <a:spAutoFit/>
          </a:bodyPr>
          <a:lstStyle>
            <a:defPPr>
              <a:defRPr lang="zh-CN"/>
            </a:defPPr>
            <a:lvl1pPr>
              <a:lnSpc>
                <a:spcPct val="200000"/>
              </a:lnSpc>
              <a:defRPr sz="1200" u="sng">
                <a:solidFill>
                  <a:schemeClr val="bg1">
                    <a:lumMod val="50000"/>
                  </a:schemeClr>
                </a:solidFill>
                <a:latin typeface="方正硬笔楷书繁体" panose="03000509000000000000" pitchFamily="65" charset="-122"/>
                <a:ea typeface="方正硬笔楷书繁体" panose="03000509000000000000" pitchFamily="65" charset="-122"/>
              </a:defRPr>
            </a:lvl1pPr>
          </a:lstStyle>
          <a:p>
            <a:r>
              <a:rPr lang="en-US" altLang="zh-CN" dirty="0" err="1"/>
              <a:t>Sự</a:t>
            </a:r>
            <a:r>
              <a:rPr lang="en-US" altLang="zh-CN" dirty="0"/>
              <a:t> ra </a:t>
            </a:r>
            <a:r>
              <a:rPr lang="en-US" altLang="zh-CN" dirty="0" err="1"/>
              <a:t>đời</a:t>
            </a:r>
            <a:r>
              <a:rPr lang="en-US" altLang="zh-CN" dirty="0"/>
              <a:t> </a:t>
            </a:r>
            <a:r>
              <a:rPr lang="en-US" altLang="zh-CN" dirty="0" err="1"/>
              <a:t>của</a:t>
            </a:r>
            <a:endParaRPr lang="zh-CN" altLang="en-US" dirty="0"/>
          </a:p>
        </p:txBody>
      </p:sp>
      <p:pic>
        <p:nvPicPr>
          <p:cNvPr id="3" name="Picture 2" descr="A picture containing text&#10;&#10;Description automatically generated">
            <a:extLst>
              <a:ext uri="{FF2B5EF4-FFF2-40B4-BE49-F238E27FC236}">
                <a16:creationId xmlns:a16="http://schemas.microsoft.com/office/drawing/2014/main" id="{9C893AAD-C1A9-4EB8-AC72-81C973B1E4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8262" y="585787"/>
            <a:ext cx="9908858" cy="5838826"/>
          </a:xfrm>
          <a:prstGeom prst="rect">
            <a:avLst/>
          </a:prstGeom>
        </p:spPr>
      </p:pic>
      <p:pic>
        <p:nvPicPr>
          <p:cNvPr id="5" name="Picture 4" descr="A person holding an object&#10;&#10;Description automatically generated with medium confidence">
            <a:extLst>
              <a:ext uri="{FF2B5EF4-FFF2-40B4-BE49-F238E27FC236}">
                <a16:creationId xmlns:a16="http://schemas.microsoft.com/office/drawing/2014/main" id="{13F976F4-0313-46B9-930F-1F0DD92E858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587" b="99683" l="1000" r="99167">
                        <a14:foregroundMark x1="73558" y1="16038" x2="82948" y2="13706"/>
                        <a14:foregroundMark x1="98096" y1="55282" x2="98284" y2="55807"/>
                        <a14:foregroundMark x1="63993" y1="25621" x2="63627" y2="26413"/>
                        <a14:foregroundMark x1="81022" y1="3386" x2="85833" y2="16825"/>
                        <a14:foregroundMark x1="85833" y1="16825" x2="86048" y2="17152"/>
                        <a14:foregroundMark x1="81142" y1="2981" x2="85992" y2="17208"/>
                        <a14:foregroundMark x1="93833" y1="98095" x2="93833" y2="98095"/>
                        <a14:foregroundMark x1="93500" y1="97778" x2="93500" y2="97778"/>
                        <a14:foregroundMark x1="80644" y1="2930" x2="82333" y2="2222"/>
                        <a14:foregroundMark x1="74000" y1="5714" x2="74189" y2="5635"/>
                        <a14:foregroundMark x1="82333" y1="2222" x2="82333" y2="2222"/>
                        <a14:backgroundMark x1="34167" y1="61270" x2="34667" y2="98413"/>
                        <a14:backgroundMark x1="40500" y1="39683" x2="43333" y2="96190"/>
                        <a14:backgroundMark x1="43333" y1="96190" x2="43667" y2="98095"/>
                        <a14:backgroundMark x1="12833" y1="60317" x2="9000" y2="84127"/>
                        <a14:backgroundMark x1="9000" y1="84127" x2="9000" y2="84127"/>
                        <a14:backgroundMark x1="6333" y1="75556" x2="6333" y2="75556"/>
                        <a14:backgroundMark x1="3167" y1="70476" x2="29667" y2="60952"/>
                        <a14:backgroundMark x1="29667" y1="60952" x2="31500" y2="66032"/>
                        <a14:backgroundMark x1="4167" y1="61270" x2="10167" y2="59365"/>
                        <a14:backgroundMark x1="2833" y1="64444" x2="0" y2="90794"/>
                        <a14:backgroundMark x1="0" y1="90794" x2="0" y2="90794"/>
                        <a14:backgroundMark x1="4167" y1="73968" x2="1000" y2="97143"/>
                        <a14:backgroundMark x1="1000" y1="97143" x2="2167" y2="76508"/>
                        <a14:backgroundMark x1="46833" y1="97460" x2="46333" y2="99048"/>
                        <a14:backgroundMark x1="88000" y1="952" x2="95333" y2="25397"/>
                        <a14:backgroundMark x1="95333" y1="25397" x2="95833" y2="36508"/>
                        <a14:backgroundMark x1="95833" y1="36508" x2="99000" y2="42857"/>
                        <a14:backgroundMark x1="89704" y1="25259" x2="90833" y2="31111"/>
                        <a14:backgroundMark x1="90833" y1="31111" x2="89833" y2="45079"/>
                        <a14:backgroundMark x1="89833" y1="45079" x2="97167" y2="56825"/>
                        <a14:backgroundMark x1="97167" y1="56825" x2="99500" y2="65397"/>
                        <a14:backgroundMark x1="71333" y1="4444" x2="73396" y2="4037"/>
                        <a14:backgroundMark x1="67833" y1="13016" x2="68500" y2="33016"/>
                        <a14:backgroundMark x1="68500" y1="33016" x2="59333" y2="64444"/>
                        <a14:backgroundMark x1="59333" y1="64444" x2="57167" y2="50159"/>
                        <a14:backgroundMark x1="57167" y1="50159" x2="51333" y2="37143"/>
                        <a14:backgroundMark x1="45667" y1="37460" x2="54833" y2="44444"/>
                        <a14:backgroundMark x1="54833" y1="44444" x2="60667" y2="33968"/>
                        <a14:backgroundMark x1="60667" y1="33968" x2="65167" y2="31746"/>
                        <a14:backgroundMark x1="72833" y1="18413" x2="68333" y2="9206"/>
                        <a14:backgroundMark x1="68333" y1="9206" x2="70000" y2="22540"/>
                        <a14:backgroundMark x1="63333" y1="28254" x2="57667" y2="33016"/>
                        <a14:backgroundMark x1="73333" y1="3810" x2="73470" y2="3775"/>
                        <a14:backgroundMark x1="71833" y1="3175" x2="74965" y2="2429"/>
                        <a14:backgroundMark x1="87000" y1="16190" x2="89833" y2="25397"/>
                        <a14:backgroundMark x1="70833" y1="5714" x2="74000" y2="3492"/>
                        <a14:backgroundMark x1="75000" y1="2857" x2="81500" y2="0"/>
                      </a14:backgroundRemoval>
                    </a14:imgEffect>
                  </a14:imgLayer>
                </a14:imgProps>
              </a:ext>
              <a:ext uri="{28A0092B-C50C-407E-A947-70E740481C1C}">
                <a14:useLocalDpi xmlns:a14="http://schemas.microsoft.com/office/drawing/2010/main" val="0"/>
              </a:ext>
            </a:extLst>
          </a:blip>
          <a:stretch>
            <a:fillRect/>
          </a:stretch>
        </p:blipFill>
        <p:spPr>
          <a:xfrm flipH="1">
            <a:off x="1197115" y="1472753"/>
            <a:ext cx="8275320" cy="4732973"/>
          </a:xfrm>
          <a:prstGeom prst="rect">
            <a:avLst/>
          </a:prstGeom>
        </p:spPr>
      </p:pic>
      <p:sp>
        <p:nvSpPr>
          <p:cNvPr id="12" name="Rectangle 9">
            <a:extLst>
              <a:ext uri="{FF2B5EF4-FFF2-40B4-BE49-F238E27FC236}">
                <a16:creationId xmlns:a16="http://schemas.microsoft.com/office/drawing/2014/main" id="{6F6A9FA1-BA99-4AF2-B349-36665213AE3E}"/>
              </a:ext>
            </a:extLst>
          </p:cNvPr>
          <p:cNvSpPr>
            <a:spLocks noChangeArrowheads="1"/>
          </p:cNvSpPr>
          <p:nvPr/>
        </p:nvSpPr>
        <p:spPr bwMode="auto">
          <a:xfrm>
            <a:off x="4133027" y="1299900"/>
            <a:ext cx="6598920" cy="481842"/>
          </a:xfrm>
          <a:prstGeom prst="rect">
            <a:avLst/>
          </a:prstGeom>
          <a:noFill/>
          <a:ln w="9525">
            <a:noFill/>
            <a:miter lim="800000"/>
            <a:headEnd/>
            <a:tailEnd/>
          </a:ln>
        </p:spPr>
        <p:txBody>
          <a:bodyPr anchor="ctr"/>
          <a:lstStyle/>
          <a:p>
            <a:pPr algn="ctr" eaLnBrk="1" hangingPunct="1"/>
            <a:r>
              <a:rPr lang="en-US" sz="5500" b="1" dirty="0" err="1">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Sự</a:t>
            </a:r>
            <a:r>
              <a:rPr lang="en-US" sz="5500" b="1" dirty="0">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 ra </a:t>
            </a:r>
            <a:r>
              <a:rPr lang="en-US" sz="5500" b="1" dirty="0" err="1">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đời</a:t>
            </a:r>
            <a:r>
              <a:rPr lang="en-US" sz="5500" b="1" dirty="0">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 </a:t>
            </a:r>
            <a:r>
              <a:rPr lang="en-US" sz="5500" b="1" dirty="0" err="1">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của</a:t>
            </a:r>
            <a:r>
              <a:rPr lang="en-US" sz="5500" b="1" dirty="0">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 </a:t>
            </a:r>
            <a:r>
              <a:rPr lang="en-US" sz="5500" b="1" dirty="0" err="1">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nhà</a:t>
            </a:r>
            <a:r>
              <a:rPr lang="en-US" sz="5500" b="1" dirty="0">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 </a:t>
            </a:r>
            <a:r>
              <a:rPr lang="en-US" sz="5500" b="1" dirty="0" err="1">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Lý</a:t>
            </a:r>
            <a:r>
              <a:rPr lang="en-US" sz="5500" b="1" dirty="0">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a:t>
            </a:r>
          </a:p>
        </p:txBody>
      </p:sp>
    </p:spTree>
    <p:extLst>
      <p:ext uri="{BB962C8B-B14F-4D97-AF65-F5344CB8AC3E}">
        <p14:creationId xmlns:p14="http://schemas.microsoft.com/office/powerpoint/2010/main" val="335962272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par>
                          <p:cTn id="12" fill="hold">
                            <p:stCondLst>
                              <p:cond delay="1000"/>
                            </p:stCondLst>
                            <p:childTnLst>
                              <p:par>
                                <p:cTn id="13" presetID="41" presetClass="entr" presetSubtype="0" fill="hold" grpId="0" nodeType="afterEffect">
                                  <p:stCondLst>
                                    <p:cond delay="0"/>
                                  </p:stCondLst>
                                  <p:iterate type="lt">
                                    <p:tmPct val="10000"/>
                                  </p:iterate>
                                  <p:childTnLst>
                                    <p:set>
                                      <p:cBhvr>
                                        <p:cTn id="14" dur="1" fill="hold">
                                          <p:stCondLst>
                                            <p:cond delay="0"/>
                                          </p:stCondLst>
                                        </p:cTn>
                                        <p:tgtEl>
                                          <p:spTgt spid="11"/>
                                        </p:tgtEl>
                                        <p:attrNameLst>
                                          <p:attrName>style.visibility</p:attrName>
                                        </p:attrNameLst>
                                      </p:cBhvr>
                                      <p:to>
                                        <p:strVal val="visible"/>
                                      </p:to>
                                    </p:set>
                                    <p:anim calcmode="lin" valueType="num">
                                      <p:cBhvr>
                                        <p:cTn id="15" dur="500" fill="hold"/>
                                        <p:tgtEl>
                                          <p:spTgt spid="11"/>
                                        </p:tgtEl>
                                        <p:attrNameLst>
                                          <p:attrName>ppt_x</p:attrName>
                                        </p:attrNameLst>
                                      </p:cBhvr>
                                      <p:tavLst>
                                        <p:tav tm="0">
                                          <p:val>
                                            <p:strVal val="#ppt_x"/>
                                          </p:val>
                                        </p:tav>
                                        <p:tav tm="50000">
                                          <p:val>
                                            <p:strVal val="#ppt_x+.1"/>
                                          </p:val>
                                        </p:tav>
                                        <p:tav tm="100000">
                                          <p:val>
                                            <p:strVal val="#ppt_x"/>
                                          </p:val>
                                        </p:tav>
                                      </p:tavLst>
                                    </p:anim>
                                    <p:anim calcmode="lin" valueType="num">
                                      <p:cBhvr>
                                        <p:cTn id="16" dur="500" fill="hold"/>
                                        <p:tgtEl>
                                          <p:spTgt spid="11"/>
                                        </p:tgtEl>
                                        <p:attrNameLst>
                                          <p:attrName>ppt_y</p:attrName>
                                        </p:attrNameLst>
                                      </p:cBhvr>
                                      <p:tavLst>
                                        <p:tav tm="0">
                                          <p:val>
                                            <p:strVal val="#ppt_y"/>
                                          </p:val>
                                        </p:tav>
                                        <p:tav tm="100000">
                                          <p:val>
                                            <p:strVal val="#ppt_y"/>
                                          </p:val>
                                        </p:tav>
                                      </p:tavLst>
                                    </p:anim>
                                    <p:anim calcmode="lin" valueType="num">
                                      <p:cBhvr>
                                        <p:cTn id="17" dur="500" fill="hold"/>
                                        <p:tgtEl>
                                          <p:spTgt spid="11"/>
                                        </p:tgtEl>
                                        <p:attrNameLst>
                                          <p:attrName>ppt_h</p:attrName>
                                        </p:attrNameLst>
                                      </p:cBhvr>
                                      <p:tavLst>
                                        <p:tav tm="0">
                                          <p:val>
                                            <p:strVal val="#ppt_h/10"/>
                                          </p:val>
                                        </p:tav>
                                        <p:tav tm="50000">
                                          <p:val>
                                            <p:strVal val="#ppt_h+.01"/>
                                          </p:val>
                                        </p:tav>
                                        <p:tav tm="100000">
                                          <p:val>
                                            <p:strVal val="#ppt_h"/>
                                          </p:val>
                                        </p:tav>
                                      </p:tavLst>
                                    </p:anim>
                                    <p:anim calcmode="lin" valueType="num">
                                      <p:cBhvr>
                                        <p:cTn id="18" dur="500" fill="hold"/>
                                        <p:tgtEl>
                                          <p:spTgt spid="11"/>
                                        </p:tgtEl>
                                        <p:attrNameLst>
                                          <p:attrName>ppt_w</p:attrName>
                                        </p:attrNameLst>
                                      </p:cBhvr>
                                      <p:tavLst>
                                        <p:tav tm="0">
                                          <p:val>
                                            <p:strVal val="#ppt_w/10"/>
                                          </p:val>
                                        </p:tav>
                                        <p:tav tm="50000">
                                          <p:val>
                                            <p:strVal val="#ppt_w+.01"/>
                                          </p:val>
                                        </p:tav>
                                        <p:tav tm="100000">
                                          <p:val>
                                            <p:strVal val="#ppt_w"/>
                                          </p:val>
                                        </p:tav>
                                      </p:tavLst>
                                    </p:anim>
                                    <p:animEffect transition="in" filter="fade">
                                      <p:cBhvr>
                                        <p:cTn id="19" dur="500" tmFilter="0,0; .5, 1; 1, 1"/>
                                        <p:tgtEl>
                                          <p:spTgt spid="11"/>
                                        </p:tgtEl>
                                      </p:cBhvr>
                                    </p:animEffect>
                                  </p:childTnLst>
                                </p:cTn>
                              </p:par>
                            </p:childTnLst>
                          </p:cTn>
                        </p:par>
                        <p:par>
                          <p:cTn id="20" fill="hold">
                            <p:stCondLst>
                              <p:cond delay="1950"/>
                            </p:stCondLst>
                            <p:childTnLst>
                              <p:par>
                                <p:cTn id="21" presetID="6" presetClass="entr" presetSubtype="16" fill="hold" grpId="0" nodeType="after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circle(in)">
                                      <p:cBhvr>
                                        <p:cTn id="23"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8434" name="图片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1300" y="1843088"/>
            <a:ext cx="3729038"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文本框 8"/>
          <p:cNvSpPr txBox="1">
            <a:spLocks noChangeArrowheads="1"/>
          </p:cNvSpPr>
          <p:nvPr/>
        </p:nvSpPr>
        <p:spPr bwMode="auto">
          <a:xfrm>
            <a:off x="3073647" y="2898299"/>
            <a:ext cx="1116558"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Hoàn</a:t>
            </a:r>
            <a:r>
              <a:rPr kumimoji="0" lang="en-US" altLang="zh-CN"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rPr>
              <a:t> </a:t>
            </a: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cảnh</a:t>
            </a:r>
            <a:r>
              <a:rPr kumimoji="0" lang="en-US" altLang="zh-CN"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rPr>
              <a:t> ra </a:t>
            </a: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đời</a:t>
            </a:r>
            <a:endParaRPr kumimoji="0" lang="zh-CN" altLang="en-US"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endParaRPr>
          </a:p>
        </p:txBody>
      </p:sp>
      <p:pic>
        <p:nvPicPr>
          <p:cNvPr id="18436" name="图片 1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887650">
            <a:off x="709612" y="1550988"/>
            <a:ext cx="885825" cy="60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图片 2"/>
          <p:cNvPicPr>
            <a:picLocks noChangeAspect="1" noChangeArrowheads="1"/>
          </p:cNvPicPr>
          <p:nvPr/>
        </p:nvPicPr>
        <p:blipFill>
          <a:blip r:embed="rId4">
            <a:extLst>
              <a:ext uri="{28A0092B-C50C-407E-A947-70E740481C1C}">
                <a14:useLocalDpi xmlns:a14="http://schemas.microsoft.com/office/drawing/2010/main" val="0"/>
              </a:ext>
            </a:extLst>
          </a:blip>
          <a:srcRect r="30513"/>
          <a:stretch>
            <a:fillRect/>
          </a:stretch>
        </p:blipFill>
        <p:spPr bwMode="auto">
          <a:xfrm>
            <a:off x="5516563" y="884238"/>
            <a:ext cx="6675437" cy="544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8" name="图片 1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195313">
            <a:off x="4902993" y="3682207"/>
            <a:ext cx="1116013"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0" name="图片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313" y="3813175"/>
            <a:ext cx="2324100" cy="241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21">
            <a:extLst>
              <a:ext uri="{FF2B5EF4-FFF2-40B4-BE49-F238E27FC236}">
                <a16:creationId xmlns:a16="http://schemas.microsoft.com/office/drawing/2014/main" id="{668F5BA2-63F5-4A34-85C8-B70D5758B541}"/>
              </a:ext>
            </a:extLst>
          </p:cNvPr>
          <p:cNvSpPr txBox="1">
            <a:spLocks noChangeArrowheads="1"/>
          </p:cNvSpPr>
          <p:nvPr/>
        </p:nvSpPr>
        <p:spPr bwMode="auto">
          <a:xfrm>
            <a:off x="6250795" y="1721054"/>
            <a:ext cx="5759968" cy="38318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just">
              <a:buNone/>
            </a:pPr>
            <a:r>
              <a:rPr lang="en-US" altLang="zh-CN" sz="3000" dirty="0" err="1">
                <a:latin typeface="UVN Mot Moi" panose="02070606050705020204" pitchFamily="18" charset="0"/>
                <a:ea typeface="禹卫书法行书简体&#10;" panose="02000603000000000000" pitchFamily="2" charset="-122"/>
              </a:rPr>
              <a:t>Năm</a:t>
            </a:r>
            <a:r>
              <a:rPr lang="en-US" altLang="zh-CN" sz="3000" dirty="0">
                <a:latin typeface="UVN Mot Moi" panose="02070606050705020204" pitchFamily="18" charset="0"/>
                <a:ea typeface="禹卫书法行书简体&#10;" panose="02000603000000000000" pitchFamily="2" charset="-122"/>
              </a:rPr>
              <a:t> 1005, Lê </a:t>
            </a:r>
            <a:r>
              <a:rPr lang="en-US" altLang="zh-CN" sz="3000" dirty="0" err="1">
                <a:latin typeface="UVN Mot Moi" panose="02070606050705020204" pitchFamily="18" charset="0"/>
                <a:ea typeface="禹卫书法行书简体&#10;" panose="02000603000000000000" pitchFamily="2" charset="-122"/>
              </a:rPr>
              <a:t>Đại</a:t>
            </a:r>
            <a:r>
              <a:rPr lang="en-US" altLang="zh-CN" sz="3000" dirty="0">
                <a:latin typeface="UVN Mot Moi" panose="02070606050705020204" pitchFamily="18" charset="0"/>
                <a:ea typeface="禹卫书法行书简体&#10;" panose="02000603000000000000" pitchFamily="2" charset="-122"/>
              </a:rPr>
              <a:t> </a:t>
            </a:r>
            <a:r>
              <a:rPr lang="en-US" altLang="zh-CN" sz="3000" dirty="0" err="1">
                <a:latin typeface="UVN Mot Moi" panose="02070606050705020204" pitchFamily="18" charset="0"/>
                <a:ea typeface="禹卫书法行书简体&#10;" panose="02000603000000000000" pitchFamily="2" charset="-122"/>
              </a:rPr>
              <a:t>Hành</a:t>
            </a:r>
            <a:r>
              <a:rPr lang="en-US" altLang="zh-CN" sz="3000" dirty="0">
                <a:latin typeface="UVN Mot Moi" panose="02070606050705020204" pitchFamily="18" charset="0"/>
                <a:ea typeface="禹卫书法行书简体&#10;" panose="02000603000000000000" pitchFamily="2" charset="-122"/>
              </a:rPr>
              <a:t> </a:t>
            </a:r>
            <a:r>
              <a:rPr lang="en-US" altLang="zh-CN" sz="3000" dirty="0" err="1">
                <a:latin typeface="UVN Mot Moi" panose="02070606050705020204" pitchFamily="18" charset="0"/>
                <a:ea typeface="禹卫书法行书简体&#10;" panose="02000603000000000000" pitchFamily="2" charset="-122"/>
              </a:rPr>
              <a:t>mất</a:t>
            </a:r>
            <a:r>
              <a:rPr lang="en-US" altLang="zh-CN" sz="3000" dirty="0">
                <a:latin typeface="UVN Mot Moi" panose="02070606050705020204" pitchFamily="18" charset="0"/>
                <a:ea typeface="禹卫书法行书简体&#10;" panose="02000603000000000000" pitchFamily="2" charset="-122"/>
              </a:rPr>
              <a:t>. Lê Long </a:t>
            </a:r>
            <a:r>
              <a:rPr lang="en-US" altLang="zh-CN" sz="3000" dirty="0" err="1">
                <a:latin typeface="UVN Mot Moi" panose="02070606050705020204" pitchFamily="18" charset="0"/>
                <a:ea typeface="禹卫书法行书简体&#10;" panose="02000603000000000000" pitchFamily="2" charset="-122"/>
              </a:rPr>
              <a:t>Đĩnh</a:t>
            </a:r>
            <a:r>
              <a:rPr lang="en-US" altLang="zh-CN" sz="3000" dirty="0">
                <a:latin typeface="UVN Mot Moi" panose="02070606050705020204" pitchFamily="18" charset="0"/>
                <a:ea typeface="禹卫书法行书简体&#10;" panose="02000603000000000000" pitchFamily="2" charset="-122"/>
              </a:rPr>
              <a:t> </a:t>
            </a:r>
            <a:r>
              <a:rPr lang="en-US" altLang="zh-CN" sz="3000" dirty="0" err="1">
                <a:latin typeface="UVN Mot Moi" panose="02070606050705020204" pitchFamily="18" charset="0"/>
                <a:ea typeface="禹卫书法行书简体&#10;" panose="02000603000000000000" pitchFamily="2" charset="-122"/>
              </a:rPr>
              <a:t>lên</a:t>
            </a:r>
            <a:r>
              <a:rPr lang="en-US" altLang="zh-CN" sz="3000" dirty="0">
                <a:latin typeface="UVN Mot Moi" panose="02070606050705020204" pitchFamily="18" charset="0"/>
                <a:ea typeface="禹卫书法行书简体&#10;" panose="02000603000000000000" pitchFamily="2" charset="-122"/>
              </a:rPr>
              <a:t> </a:t>
            </a:r>
            <a:r>
              <a:rPr lang="en-US" altLang="zh-CN" sz="3000" dirty="0" err="1">
                <a:latin typeface="UVN Mot Moi" panose="02070606050705020204" pitchFamily="18" charset="0"/>
                <a:ea typeface="禹卫书法行书简体&#10;" panose="02000603000000000000" pitchFamily="2" charset="-122"/>
              </a:rPr>
              <a:t>ngôi</a:t>
            </a:r>
            <a:r>
              <a:rPr lang="en-US" altLang="zh-CN" sz="3000" dirty="0">
                <a:latin typeface="UVN Mot Moi" panose="02070606050705020204" pitchFamily="18" charset="0"/>
                <a:ea typeface="禹卫书法行书简体&#10;" panose="02000603000000000000" pitchFamily="2" charset="-122"/>
              </a:rPr>
              <a:t> </a:t>
            </a:r>
            <a:r>
              <a:rPr lang="en-US" altLang="zh-CN" sz="3000" dirty="0" err="1">
                <a:latin typeface="UVN Mot Moi" panose="02070606050705020204" pitchFamily="18" charset="0"/>
                <a:ea typeface="禹卫书法行书简体&#10;" panose="02000603000000000000" pitchFamily="2" charset="-122"/>
              </a:rPr>
              <a:t>vua</a:t>
            </a:r>
            <a:r>
              <a:rPr lang="en-US" altLang="zh-CN" sz="3000" dirty="0">
                <a:latin typeface="UVN Mot Moi" panose="02070606050705020204" pitchFamily="18" charset="0"/>
                <a:ea typeface="禹卫书法行书简体&#10;" panose="02000603000000000000" pitchFamily="2" charset="-122"/>
              </a:rPr>
              <a:t>. </a:t>
            </a:r>
            <a:r>
              <a:rPr lang="en-US" sz="3000" b="0" i="0" dirty="0" err="1">
                <a:solidFill>
                  <a:srgbClr val="000000"/>
                </a:solidFill>
                <a:effectLst/>
                <a:latin typeface="UVN Mot Moi" panose="02070606050705020204" pitchFamily="18" charset="0"/>
              </a:rPr>
              <a:t>Nhà</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vua</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tính</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tình</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bạo</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ngược</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nên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lòng</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người</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rất</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oán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hận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Bấy</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giờ</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trong</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triều</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có</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viên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quan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tên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là</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Lý</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Công</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Uẩn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Ông</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rất</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thông</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minh</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văn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võ</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đều</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tài</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đức</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độ</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cảm</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hóa</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lòng</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người</a:t>
            </a:r>
            <a:r>
              <a:rPr lang="en-US" sz="3000" b="0" i="0" dirty="0">
                <a:solidFill>
                  <a:srgbClr val="000000"/>
                </a:solidFill>
                <a:effectLst/>
                <a:latin typeface="UVN Mot Moi" panose="02070606050705020204" pitchFamily="18" charset="0"/>
              </a:rPr>
              <a:t>. Do </a:t>
            </a:r>
            <a:r>
              <a:rPr lang="en-US" sz="3000" b="0" i="0" dirty="0" err="1">
                <a:solidFill>
                  <a:srgbClr val="000000"/>
                </a:solidFill>
                <a:effectLst/>
                <a:latin typeface="UVN Mot Moi" panose="02070606050705020204" pitchFamily="18" charset="0"/>
              </a:rPr>
              <a:t>vậy</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khi</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vua</a:t>
            </a:r>
            <a:r>
              <a:rPr lang="en-US" sz="3000" b="0" i="0" dirty="0">
                <a:solidFill>
                  <a:srgbClr val="000000"/>
                </a:solidFill>
                <a:effectLst/>
                <a:latin typeface="UVN Mot Moi" panose="02070606050705020204" pitchFamily="18" charset="0"/>
              </a:rPr>
              <a:t> Lê Long </a:t>
            </a:r>
            <a:r>
              <a:rPr lang="en-US" sz="3000" b="0" i="0" dirty="0" err="1">
                <a:solidFill>
                  <a:srgbClr val="000000"/>
                </a:solidFill>
                <a:effectLst/>
                <a:latin typeface="UVN Mot Moi" panose="02070606050705020204" pitchFamily="18" charset="0"/>
              </a:rPr>
              <a:t>Đĩnh</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mất</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các</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quan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trong</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triều</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tôn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ông</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lên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làm</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vua</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Đó</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là</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vua</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Lý</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Thái</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Tổ</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Nhà</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Tiền</a:t>
            </a:r>
            <a:r>
              <a:rPr lang="en-US" sz="3000" dirty="0">
                <a:solidFill>
                  <a:srgbClr val="000000"/>
                </a:solidFill>
                <a:latin typeface="UVN Mot Moi" panose="02070606050705020204" pitchFamily="18" charset="0"/>
              </a:rPr>
              <a:t> Lê </a:t>
            </a:r>
            <a:r>
              <a:rPr lang="en-US" sz="3000" dirty="0" err="1">
                <a:solidFill>
                  <a:srgbClr val="000000"/>
                </a:solidFill>
                <a:latin typeface="UVN Mot Moi" panose="02070606050705020204" pitchFamily="18" charset="0"/>
              </a:rPr>
              <a:t>chấm</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dứt</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nhà</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Lý</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bắt</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đầu</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từ</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đây</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Năm</a:t>
            </a:r>
            <a:r>
              <a:rPr lang="en-US" sz="3000" dirty="0">
                <a:solidFill>
                  <a:srgbClr val="000000"/>
                </a:solidFill>
                <a:latin typeface="UVN Mot Moi" panose="02070606050705020204" pitchFamily="18" charset="0"/>
              </a:rPr>
              <a:t> 1009)</a:t>
            </a:r>
            <a:endParaRPr lang="vi-VN" sz="3000" b="0" i="0" dirty="0">
              <a:solidFill>
                <a:srgbClr val="000000"/>
              </a:solidFill>
              <a:effectLst/>
              <a:latin typeface="Open Sans" panose="020B0606030504020204" pitchFamily="34" charset="0"/>
            </a:endParaRPr>
          </a:p>
        </p:txBody>
      </p:sp>
    </p:spTree>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9"/>
                                        </p:tgtEl>
                                        <p:attrNameLst>
                                          <p:attrName>style.visibility</p:attrName>
                                        </p:attrNameLst>
                                      </p:cBhvr>
                                      <p:to>
                                        <p:strVal val="visible"/>
                                      </p:to>
                                    </p:set>
                                    <p:anim by="(-#ppt_w*2)" calcmode="lin" valueType="num">
                                      <p:cBhvr rctx="PPT">
                                        <p:cTn id="7" dur="500" autoRev="1" fill="hold">
                                          <p:stCondLst>
                                            <p:cond delay="0"/>
                                          </p:stCondLst>
                                        </p:cTn>
                                        <p:tgtEl>
                                          <p:spTgt spid="9"/>
                                        </p:tgtEl>
                                        <p:attrNameLst>
                                          <p:attrName>ppt_w</p:attrName>
                                        </p:attrNameLst>
                                      </p:cBhvr>
                                    </p:anim>
                                    <p:anim by="(#ppt_w*0.50)" calcmode="lin" valueType="num">
                                      <p:cBhvr>
                                        <p:cTn id="8" dur="500" decel="50000" autoRev="1" fill="hold">
                                          <p:stCondLst>
                                            <p:cond delay="0"/>
                                          </p:stCondLst>
                                        </p:cTn>
                                        <p:tgtEl>
                                          <p:spTgt spid="9"/>
                                        </p:tgtEl>
                                        <p:attrNameLst>
                                          <p:attrName>ppt_x</p:attrName>
                                        </p:attrNameLst>
                                      </p:cBhvr>
                                    </p:anim>
                                    <p:anim from="(-#ppt_h/2)" to="(#ppt_y)" calcmode="lin" valueType="num">
                                      <p:cBhvr>
                                        <p:cTn id="9" dur="1000" fill="hold">
                                          <p:stCondLst>
                                            <p:cond delay="0"/>
                                          </p:stCondLst>
                                        </p:cTn>
                                        <p:tgtEl>
                                          <p:spTgt spid="9"/>
                                        </p:tgtEl>
                                        <p:attrNameLst>
                                          <p:attrName>ppt_y</p:attrName>
                                        </p:attrNameLst>
                                      </p:cBhvr>
                                    </p:anim>
                                    <p:animRot by="21600000">
                                      <p:cBhvr>
                                        <p:cTn id="10" dur="1000" fill="hold">
                                          <p:stCondLst>
                                            <p:cond delay="0"/>
                                          </p:stCondLst>
                                        </p:cTn>
                                        <p:tgtEl>
                                          <p:spTgt spid="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Freeform 124"/>
          <p:cNvSpPr>
            <a:spLocks noEditPoints="1" noChangeArrowheads="1"/>
          </p:cNvSpPr>
          <p:nvPr/>
        </p:nvSpPr>
        <p:spPr bwMode="auto">
          <a:xfrm rot="153730">
            <a:off x="1041123" y="1425940"/>
            <a:ext cx="11076743" cy="2951636"/>
          </a:xfrm>
          <a:custGeom>
            <a:avLst/>
            <a:gdLst>
              <a:gd name="T0" fmla="*/ 2147483646 w 848"/>
              <a:gd name="T1" fmla="*/ 184246147 h 407"/>
              <a:gd name="T2" fmla="*/ 2147483646 w 848"/>
              <a:gd name="T3" fmla="*/ 299398717 h 407"/>
              <a:gd name="T4" fmla="*/ 2147483646 w 848"/>
              <a:gd name="T5" fmla="*/ 368492294 h 407"/>
              <a:gd name="T6" fmla="*/ 2147483646 w 848"/>
              <a:gd name="T7" fmla="*/ 322429909 h 407"/>
              <a:gd name="T8" fmla="*/ 2147483646 w 848"/>
              <a:gd name="T9" fmla="*/ 449099771 h 407"/>
              <a:gd name="T10" fmla="*/ 2147483646 w 848"/>
              <a:gd name="T11" fmla="*/ 564252341 h 407"/>
              <a:gd name="T12" fmla="*/ 2147483646 w 848"/>
              <a:gd name="T13" fmla="*/ 633345919 h 407"/>
              <a:gd name="T14" fmla="*/ 2147483646 w 848"/>
              <a:gd name="T15" fmla="*/ 0 h 407"/>
              <a:gd name="T16" fmla="*/ 2147483646 w 848"/>
              <a:gd name="T17" fmla="*/ 1070928397 h 407"/>
              <a:gd name="T18" fmla="*/ 2147483646 w 848"/>
              <a:gd name="T19" fmla="*/ 725467295 h 407"/>
              <a:gd name="T20" fmla="*/ 2147483646 w 848"/>
              <a:gd name="T21" fmla="*/ 368492294 h 407"/>
              <a:gd name="T22" fmla="*/ 2147483646 w 848"/>
              <a:gd name="T23" fmla="*/ 368492294 h 407"/>
              <a:gd name="T24" fmla="*/ 2147483646 w 848"/>
              <a:gd name="T25" fmla="*/ 495158763 h 407"/>
              <a:gd name="T26" fmla="*/ 2147483646 w 848"/>
              <a:gd name="T27" fmla="*/ 564252341 h 407"/>
              <a:gd name="T28" fmla="*/ 2147483646 w 848"/>
              <a:gd name="T29" fmla="*/ 587283533 h 407"/>
              <a:gd name="T30" fmla="*/ 2147483646 w 848"/>
              <a:gd name="T31" fmla="*/ 656373718 h 407"/>
              <a:gd name="T32" fmla="*/ 2147483646 w 848"/>
              <a:gd name="T33" fmla="*/ 863651057 h 407"/>
              <a:gd name="T34" fmla="*/ 2147483646 w 848"/>
              <a:gd name="T35" fmla="*/ 1070928397 h 407"/>
              <a:gd name="T36" fmla="*/ 2147483646 w 848"/>
              <a:gd name="T37" fmla="*/ 1520024775 h 407"/>
              <a:gd name="T38" fmla="*/ 2147483646 w 848"/>
              <a:gd name="T39" fmla="*/ 1923062162 h 407"/>
              <a:gd name="T40" fmla="*/ 198601110 w 848"/>
              <a:gd name="T41" fmla="*/ 2147483646 h 407"/>
              <a:gd name="T42" fmla="*/ 2147483646 w 848"/>
              <a:gd name="T43" fmla="*/ 2147483646 h 407"/>
              <a:gd name="T44" fmla="*/ 2147483646 w 848"/>
              <a:gd name="T45" fmla="*/ 2147483646 h 407"/>
              <a:gd name="T46" fmla="*/ 2147483646 w 848"/>
              <a:gd name="T47" fmla="*/ 2147483646 h 407"/>
              <a:gd name="T48" fmla="*/ 2147483646 w 848"/>
              <a:gd name="T49" fmla="*/ 2147483646 h 407"/>
              <a:gd name="T50" fmla="*/ 2147483646 w 848"/>
              <a:gd name="T51" fmla="*/ 2147483646 h 407"/>
              <a:gd name="T52" fmla="*/ 2147483646 w 848"/>
              <a:gd name="T53" fmla="*/ 2147483646 h 407"/>
              <a:gd name="T54" fmla="*/ 2147483646 w 848"/>
              <a:gd name="T55" fmla="*/ 2147483646 h 407"/>
              <a:gd name="T56" fmla="*/ 2147483646 w 848"/>
              <a:gd name="T57" fmla="*/ 2147483646 h 407"/>
              <a:gd name="T58" fmla="*/ 2147483646 w 848"/>
              <a:gd name="T59" fmla="*/ 2147483646 h 407"/>
              <a:gd name="T60" fmla="*/ 2147483646 w 848"/>
              <a:gd name="T61" fmla="*/ 2147483646 h 407"/>
              <a:gd name="T62" fmla="*/ 2147483646 w 848"/>
              <a:gd name="T63" fmla="*/ 2147483646 h 407"/>
              <a:gd name="T64" fmla="*/ 2147483646 w 848"/>
              <a:gd name="T65" fmla="*/ 2147483646 h 407"/>
              <a:gd name="T66" fmla="*/ 2147483646 w 848"/>
              <a:gd name="T67" fmla="*/ 2147483646 h 407"/>
              <a:gd name="T68" fmla="*/ 2147483646 w 848"/>
              <a:gd name="T69" fmla="*/ 2147483646 h 407"/>
              <a:gd name="T70" fmla="*/ 2147483646 w 848"/>
              <a:gd name="T71" fmla="*/ 2147483646 h 407"/>
              <a:gd name="T72" fmla="*/ 2147483646 w 848"/>
              <a:gd name="T73" fmla="*/ 2147483646 h 407"/>
              <a:gd name="T74" fmla="*/ 2147483646 w 848"/>
              <a:gd name="T75" fmla="*/ 2147483646 h 407"/>
              <a:gd name="T76" fmla="*/ 2147483646 w 848"/>
              <a:gd name="T77" fmla="*/ 2147483646 h 407"/>
              <a:gd name="T78" fmla="*/ 2147483646 w 848"/>
              <a:gd name="T79" fmla="*/ 2147483646 h 407"/>
              <a:gd name="T80" fmla="*/ 2147483646 w 848"/>
              <a:gd name="T81" fmla="*/ 1496996976 h 407"/>
              <a:gd name="T82" fmla="*/ 2147483646 w 848"/>
              <a:gd name="T83" fmla="*/ 2061249317 h 407"/>
              <a:gd name="T84" fmla="*/ 2147483646 w 848"/>
              <a:gd name="T85" fmla="*/ 2147483646 h 407"/>
              <a:gd name="T86" fmla="*/ 2147483646 w 848"/>
              <a:gd name="T87" fmla="*/ 863651057 h 407"/>
              <a:gd name="T88" fmla="*/ 2147483646 w 848"/>
              <a:gd name="T89" fmla="*/ 2147483646 h 407"/>
              <a:gd name="T90" fmla="*/ 2147483646 w 848"/>
              <a:gd name="T91" fmla="*/ 518189956 h 407"/>
              <a:gd name="T92" fmla="*/ 2147483646 w 848"/>
              <a:gd name="T93" fmla="*/ 2147483646 h 407"/>
              <a:gd name="T94" fmla="*/ 2147483646 w 848"/>
              <a:gd name="T95" fmla="*/ 2147483646 h 407"/>
              <a:gd name="T96" fmla="*/ 2147483646 w 848"/>
              <a:gd name="T97" fmla="*/ 2147483646 h 407"/>
              <a:gd name="T98" fmla="*/ 2147483646 w 848"/>
              <a:gd name="T99" fmla="*/ 2147483646 h 407"/>
              <a:gd name="T100" fmla="*/ 2147483646 w 848"/>
              <a:gd name="T101" fmla="*/ 2147483646 h 407"/>
              <a:gd name="T102" fmla="*/ 2147483646 w 848"/>
              <a:gd name="T103" fmla="*/ 2147483646 h 407"/>
              <a:gd name="T104" fmla="*/ 2147483646 w 848"/>
              <a:gd name="T105" fmla="*/ 2147483646 h 407"/>
              <a:gd name="T106" fmla="*/ 2147483646 w 848"/>
              <a:gd name="T107" fmla="*/ 2147483646 h 407"/>
              <a:gd name="T108" fmla="*/ 2147483646 w 848"/>
              <a:gd name="T109" fmla="*/ 2147483646 h 407"/>
              <a:gd name="T110" fmla="*/ 2147483646 w 848"/>
              <a:gd name="T111" fmla="*/ 2147483646 h 407"/>
              <a:gd name="T112" fmla="*/ 2147483646 w 848"/>
              <a:gd name="T113" fmla="*/ 2147483646 h 407"/>
              <a:gd name="T114" fmla="*/ 2147483646 w 848"/>
              <a:gd name="T115" fmla="*/ 2147483646 h 407"/>
              <a:gd name="T116" fmla="*/ 2147483646 w 848"/>
              <a:gd name="T117" fmla="*/ 2147483646 h 407"/>
              <a:gd name="T118" fmla="*/ 2147483646 w 848"/>
              <a:gd name="T119" fmla="*/ 2147483646 h 40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848" h="407">
                <a:moveTo>
                  <a:pt x="248" y="51"/>
                </a:moveTo>
                <a:cubicBezTo>
                  <a:pt x="248" y="43"/>
                  <a:pt x="248" y="43"/>
                  <a:pt x="248" y="43"/>
                </a:cubicBezTo>
                <a:cubicBezTo>
                  <a:pt x="246" y="43"/>
                  <a:pt x="246" y="43"/>
                  <a:pt x="246" y="43"/>
                </a:cubicBezTo>
                <a:cubicBezTo>
                  <a:pt x="240" y="43"/>
                  <a:pt x="233" y="42"/>
                  <a:pt x="236" y="49"/>
                </a:cubicBezTo>
                <a:cubicBezTo>
                  <a:pt x="234" y="49"/>
                  <a:pt x="234" y="49"/>
                  <a:pt x="234" y="49"/>
                </a:cubicBezTo>
                <a:cubicBezTo>
                  <a:pt x="235" y="54"/>
                  <a:pt x="244" y="50"/>
                  <a:pt x="248" y="51"/>
                </a:cubicBezTo>
                <a:close/>
                <a:moveTo>
                  <a:pt x="379" y="20"/>
                </a:moveTo>
                <a:cubicBezTo>
                  <a:pt x="379" y="14"/>
                  <a:pt x="379" y="14"/>
                  <a:pt x="379" y="14"/>
                </a:cubicBezTo>
                <a:cubicBezTo>
                  <a:pt x="371" y="14"/>
                  <a:pt x="371" y="14"/>
                  <a:pt x="371" y="14"/>
                </a:cubicBezTo>
                <a:cubicBezTo>
                  <a:pt x="372" y="18"/>
                  <a:pt x="371" y="20"/>
                  <a:pt x="367" y="20"/>
                </a:cubicBezTo>
                <a:cubicBezTo>
                  <a:pt x="369" y="13"/>
                  <a:pt x="361" y="17"/>
                  <a:pt x="358" y="16"/>
                </a:cubicBezTo>
                <a:cubicBezTo>
                  <a:pt x="352" y="16"/>
                  <a:pt x="352" y="16"/>
                  <a:pt x="352" y="16"/>
                </a:cubicBezTo>
                <a:cubicBezTo>
                  <a:pt x="346" y="16"/>
                  <a:pt x="337" y="13"/>
                  <a:pt x="340" y="22"/>
                </a:cubicBezTo>
                <a:cubicBezTo>
                  <a:pt x="320" y="22"/>
                  <a:pt x="320" y="22"/>
                  <a:pt x="320" y="22"/>
                </a:cubicBezTo>
                <a:cubicBezTo>
                  <a:pt x="323" y="32"/>
                  <a:pt x="309" y="28"/>
                  <a:pt x="310" y="22"/>
                </a:cubicBezTo>
                <a:cubicBezTo>
                  <a:pt x="303" y="22"/>
                  <a:pt x="303" y="22"/>
                  <a:pt x="303" y="22"/>
                </a:cubicBezTo>
                <a:cubicBezTo>
                  <a:pt x="303" y="24"/>
                  <a:pt x="304" y="26"/>
                  <a:pt x="305" y="28"/>
                </a:cubicBezTo>
                <a:cubicBezTo>
                  <a:pt x="303" y="28"/>
                  <a:pt x="303" y="30"/>
                  <a:pt x="303" y="32"/>
                </a:cubicBezTo>
                <a:cubicBezTo>
                  <a:pt x="299" y="32"/>
                  <a:pt x="299" y="32"/>
                  <a:pt x="299" y="32"/>
                </a:cubicBezTo>
                <a:cubicBezTo>
                  <a:pt x="299" y="29"/>
                  <a:pt x="298" y="28"/>
                  <a:pt x="297" y="28"/>
                </a:cubicBezTo>
                <a:cubicBezTo>
                  <a:pt x="287" y="28"/>
                  <a:pt x="287" y="28"/>
                  <a:pt x="287" y="28"/>
                </a:cubicBezTo>
                <a:cubicBezTo>
                  <a:pt x="287" y="26"/>
                  <a:pt x="287" y="26"/>
                  <a:pt x="287" y="26"/>
                </a:cubicBezTo>
                <a:cubicBezTo>
                  <a:pt x="285" y="26"/>
                  <a:pt x="285" y="26"/>
                  <a:pt x="285" y="26"/>
                </a:cubicBezTo>
                <a:cubicBezTo>
                  <a:pt x="285" y="32"/>
                  <a:pt x="285" y="32"/>
                  <a:pt x="285" y="32"/>
                </a:cubicBezTo>
                <a:cubicBezTo>
                  <a:pt x="287" y="34"/>
                  <a:pt x="292" y="32"/>
                  <a:pt x="291" y="38"/>
                </a:cubicBezTo>
                <a:cubicBezTo>
                  <a:pt x="293" y="38"/>
                  <a:pt x="293" y="38"/>
                  <a:pt x="293" y="38"/>
                </a:cubicBezTo>
                <a:cubicBezTo>
                  <a:pt x="293" y="36"/>
                  <a:pt x="293" y="34"/>
                  <a:pt x="295" y="34"/>
                </a:cubicBezTo>
                <a:cubicBezTo>
                  <a:pt x="298" y="34"/>
                  <a:pt x="297" y="38"/>
                  <a:pt x="299" y="39"/>
                </a:cubicBezTo>
                <a:cubicBezTo>
                  <a:pt x="310" y="39"/>
                  <a:pt x="310" y="39"/>
                  <a:pt x="310" y="39"/>
                </a:cubicBezTo>
                <a:cubicBezTo>
                  <a:pt x="313" y="39"/>
                  <a:pt x="316" y="40"/>
                  <a:pt x="316" y="38"/>
                </a:cubicBezTo>
                <a:cubicBezTo>
                  <a:pt x="338" y="38"/>
                  <a:pt x="338" y="38"/>
                  <a:pt x="338" y="38"/>
                </a:cubicBezTo>
                <a:cubicBezTo>
                  <a:pt x="338" y="35"/>
                  <a:pt x="339" y="33"/>
                  <a:pt x="340" y="32"/>
                </a:cubicBezTo>
                <a:cubicBezTo>
                  <a:pt x="350" y="32"/>
                  <a:pt x="350" y="32"/>
                  <a:pt x="350" y="32"/>
                </a:cubicBezTo>
                <a:cubicBezTo>
                  <a:pt x="358" y="27"/>
                  <a:pt x="344" y="29"/>
                  <a:pt x="344" y="26"/>
                </a:cubicBezTo>
                <a:cubicBezTo>
                  <a:pt x="373" y="26"/>
                  <a:pt x="373" y="26"/>
                  <a:pt x="373" y="26"/>
                </a:cubicBezTo>
                <a:cubicBezTo>
                  <a:pt x="372" y="20"/>
                  <a:pt x="377" y="22"/>
                  <a:pt x="379" y="20"/>
                </a:cubicBezTo>
                <a:close/>
                <a:moveTo>
                  <a:pt x="817" y="246"/>
                </a:moveTo>
                <a:cubicBezTo>
                  <a:pt x="813" y="246"/>
                  <a:pt x="813" y="246"/>
                  <a:pt x="813" y="246"/>
                </a:cubicBezTo>
                <a:cubicBezTo>
                  <a:pt x="808" y="245"/>
                  <a:pt x="806" y="247"/>
                  <a:pt x="808" y="252"/>
                </a:cubicBezTo>
                <a:cubicBezTo>
                  <a:pt x="813" y="252"/>
                  <a:pt x="813" y="252"/>
                  <a:pt x="813" y="252"/>
                </a:cubicBezTo>
                <a:cubicBezTo>
                  <a:pt x="812" y="247"/>
                  <a:pt x="817" y="249"/>
                  <a:pt x="817" y="246"/>
                </a:cubicBezTo>
                <a:close/>
                <a:moveTo>
                  <a:pt x="403" y="32"/>
                </a:moveTo>
                <a:cubicBezTo>
                  <a:pt x="410" y="29"/>
                  <a:pt x="420" y="40"/>
                  <a:pt x="419" y="28"/>
                </a:cubicBezTo>
                <a:cubicBezTo>
                  <a:pt x="391" y="28"/>
                  <a:pt x="391" y="28"/>
                  <a:pt x="391" y="28"/>
                </a:cubicBezTo>
                <a:cubicBezTo>
                  <a:pt x="398" y="24"/>
                  <a:pt x="394" y="20"/>
                  <a:pt x="385" y="22"/>
                </a:cubicBezTo>
                <a:cubicBezTo>
                  <a:pt x="385" y="20"/>
                  <a:pt x="385" y="20"/>
                  <a:pt x="385" y="20"/>
                </a:cubicBezTo>
                <a:cubicBezTo>
                  <a:pt x="384" y="21"/>
                  <a:pt x="382" y="22"/>
                  <a:pt x="379" y="22"/>
                </a:cubicBezTo>
                <a:cubicBezTo>
                  <a:pt x="379" y="34"/>
                  <a:pt x="379" y="34"/>
                  <a:pt x="379" y="34"/>
                </a:cubicBezTo>
                <a:cubicBezTo>
                  <a:pt x="376" y="34"/>
                  <a:pt x="374" y="34"/>
                  <a:pt x="373" y="32"/>
                </a:cubicBezTo>
                <a:cubicBezTo>
                  <a:pt x="371" y="32"/>
                  <a:pt x="371" y="34"/>
                  <a:pt x="367" y="34"/>
                </a:cubicBezTo>
                <a:cubicBezTo>
                  <a:pt x="367" y="39"/>
                  <a:pt x="367" y="39"/>
                  <a:pt x="367" y="39"/>
                </a:cubicBezTo>
                <a:cubicBezTo>
                  <a:pt x="377" y="39"/>
                  <a:pt x="377" y="39"/>
                  <a:pt x="377" y="39"/>
                </a:cubicBezTo>
                <a:cubicBezTo>
                  <a:pt x="378" y="37"/>
                  <a:pt x="382" y="38"/>
                  <a:pt x="385" y="38"/>
                </a:cubicBezTo>
                <a:cubicBezTo>
                  <a:pt x="391" y="38"/>
                  <a:pt x="391" y="38"/>
                  <a:pt x="391" y="38"/>
                </a:cubicBezTo>
                <a:cubicBezTo>
                  <a:pt x="394" y="37"/>
                  <a:pt x="395" y="38"/>
                  <a:pt x="397" y="39"/>
                </a:cubicBezTo>
                <a:cubicBezTo>
                  <a:pt x="396" y="34"/>
                  <a:pt x="396" y="30"/>
                  <a:pt x="403" y="32"/>
                </a:cubicBezTo>
                <a:close/>
                <a:moveTo>
                  <a:pt x="285" y="49"/>
                </a:moveTo>
                <a:cubicBezTo>
                  <a:pt x="290" y="53"/>
                  <a:pt x="296" y="48"/>
                  <a:pt x="303" y="51"/>
                </a:cubicBezTo>
                <a:cubicBezTo>
                  <a:pt x="303" y="49"/>
                  <a:pt x="303" y="49"/>
                  <a:pt x="303" y="49"/>
                </a:cubicBezTo>
                <a:cubicBezTo>
                  <a:pt x="316" y="49"/>
                  <a:pt x="316" y="49"/>
                  <a:pt x="316" y="49"/>
                </a:cubicBezTo>
                <a:cubicBezTo>
                  <a:pt x="321" y="50"/>
                  <a:pt x="323" y="49"/>
                  <a:pt x="322" y="43"/>
                </a:cubicBezTo>
                <a:cubicBezTo>
                  <a:pt x="316" y="42"/>
                  <a:pt x="315" y="45"/>
                  <a:pt x="310" y="45"/>
                </a:cubicBezTo>
                <a:cubicBezTo>
                  <a:pt x="308" y="43"/>
                  <a:pt x="304" y="43"/>
                  <a:pt x="299" y="43"/>
                </a:cubicBezTo>
                <a:cubicBezTo>
                  <a:pt x="287" y="43"/>
                  <a:pt x="287" y="43"/>
                  <a:pt x="287" y="43"/>
                </a:cubicBezTo>
                <a:cubicBezTo>
                  <a:pt x="287" y="45"/>
                  <a:pt x="287" y="45"/>
                  <a:pt x="287" y="45"/>
                </a:cubicBezTo>
                <a:cubicBezTo>
                  <a:pt x="287" y="48"/>
                  <a:pt x="286" y="49"/>
                  <a:pt x="285" y="49"/>
                </a:cubicBezTo>
                <a:close/>
                <a:moveTo>
                  <a:pt x="303" y="16"/>
                </a:moveTo>
                <a:cubicBezTo>
                  <a:pt x="322" y="16"/>
                  <a:pt x="322" y="16"/>
                  <a:pt x="322" y="16"/>
                </a:cubicBezTo>
                <a:cubicBezTo>
                  <a:pt x="331" y="12"/>
                  <a:pt x="323" y="9"/>
                  <a:pt x="314" y="10"/>
                </a:cubicBezTo>
                <a:cubicBezTo>
                  <a:pt x="317" y="19"/>
                  <a:pt x="303" y="10"/>
                  <a:pt x="303" y="16"/>
                </a:cubicBezTo>
                <a:close/>
                <a:moveTo>
                  <a:pt x="242" y="67"/>
                </a:moveTo>
                <a:cubicBezTo>
                  <a:pt x="242" y="61"/>
                  <a:pt x="242" y="61"/>
                  <a:pt x="242" y="61"/>
                </a:cubicBezTo>
                <a:cubicBezTo>
                  <a:pt x="248" y="61"/>
                  <a:pt x="248" y="61"/>
                  <a:pt x="248" y="61"/>
                </a:cubicBezTo>
                <a:cubicBezTo>
                  <a:pt x="251" y="61"/>
                  <a:pt x="252" y="59"/>
                  <a:pt x="252" y="55"/>
                </a:cubicBezTo>
                <a:cubicBezTo>
                  <a:pt x="247" y="56"/>
                  <a:pt x="237" y="53"/>
                  <a:pt x="236" y="57"/>
                </a:cubicBezTo>
                <a:cubicBezTo>
                  <a:pt x="230" y="57"/>
                  <a:pt x="230" y="57"/>
                  <a:pt x="230" y="57"/>
                </a:cubicBezTo>
                <a:cubicBezTo>
                  <a:pt x="222" y="61"/>
                  <a:pt x="221" y="44"/>
                  <a:pt x="218" y="55"/>
                </a:cubicBezTo>
                <a:cubicBezTo>
                  <a:pt x="218" y="58"/>
                  <a:pt x="216" y="58"/>
                  <a:pt x="216" y="61"/>
                </a:cubicBezTo>
                <a:cubicBezTo>
                  <a:pt x="212" y="62"/>
                  <a:pt x="210" y="61"/>
                  <a:pt x="210" y="57"/>
                </a:cubicBezTo>
                <a:cubicBezTo>
                  <a:pt x="204" y="56"/>
                  <a:pt x="206" y="64"/>
                  <a:pt x="204" y="67"/>
                </a:cubicBezTo>
                <a:cubicBezTo>
                  <a:pt x="212" y="67"/>
                  <a:pt x="212" y="67"/>
                  <a:pt x="212" y="67"/>
                </a:cubicBezTo>
                <a:cubicBezTo>
                  <a:pt x="217" y="67"/>
                  <a:pt x="218" y="70"/>
                  <a:pt x="224" y="69"/>
                </a:cubicBezTo>
                <a:cubicBezTo>
                  <a:pt x="224" y="61"/>
                  <a:pt x="224" y="61"/>
                  <a:pt x="224" y="61"/>
                </a:cubicBezTo>
                <a:cubicBezTo>
                  <a:pt x="227" y="61"/>
                  <a:pt x="228" y="62"/>
                  <a:pt x="230" y="63"/>
                </a:cubicBezTo>
                <a:cubicBezTo>
                  <a:pt x="228" y="70"/>
                  <a:pt x="238" y="66"/>
                  <a:pt x="242" y="67"/>
                </a:cubicBezTo>
                <a:close/>
                <a:moveTo>
                  <a:pt x="299" y="8"/>
                </a:moveTo>
                <a:cubicBezTo>
                  <a:pt x="320" y="8"/>
                  <a:pt x="320" y="8"/>
                  <a:pt x="320" y="8"/>
                </a:cubicBezTo>
                <a:cubicBezTo>
                  <a:pt x="320" y="0"/>
                  <a:pt x="320" y="0"/>
                  <a:pt x="320" y="0"/>
                </a:cubicBezTo>
                <a:cubicBezTo>
                  <a:pt x="293" y="0"/>
                  <a:pt x="293" y="0"/>
                  <a:pt x="293" y="0"/>
                </a:cubicBezTo>
                <a:cubicBezTo>
                  <a:pt x="292" y="5"/>
                  <a:pt x="297" y="5"/>
                  <a:pt x="299" y="8"/>
                </a:cubicBezTo>
                <a:close/>
                <a:moveTo>
                  <a:pt x="841" y="120"/>
                </a:moveTo>
                <a:cubicBezTo>
                  <a:pt x="842" y="114"/>
                  <a:pt x="839" y="111"/>
                  <a:pt x="833" y="112"/>
                </a:cubicBezTo>
                <a:cubicBezTo>
                  <a:pt x="835" y="106"/>
                  <a:pt x="829" y="109"/>
                  <a:pt x="825" y="108"/>
                </a:cubicBezTo>
                <a:cubicBezTo>
                  <a:pt x="823" y="106"/>
                  <a:pt x="825" y="101"/>
                  <a:pt x="819" y="102"/>
                </a:cubicBezTo>
                <a:cubicBezTo>
                  <a:pt x="819" y="100"/>
                  <a:pt x="814" y="101"/>
                  <a:pt x="812" y="100"/>
                </a:cubicBezTo>
                <a:cubicBezTo>
                  <a:pt x="794" y="100"/>
                  <a:pt x="794" y="100"/>
                  <a:pt x="794" y="100"/>
                </a:cubicBezTo>
                <a:cubicBezTo>
                  <a:pt x="794" y="96"/>
                  <a:pt x="794" y="96"/>
                  <a:pt x="794" y="96"/>
                </a:cubicBezTo>
                <a:cubicBezTo>
                  <a:pt x="749" y="96"/>
                  <a:pt x="749" y="96"/>
                  <a:pt x="749" y="96"/>
                </a:cubicBezTo>
                <a:cubicBezTo>
                  <a:pt x="749" y="93"/>
                  <a:pt x="749" y="93"/>
                  <a:pt x="749" y="93"/>
                </a:cubicBezTo>
                <a:cubicBezTo>
                  <a:pt x="747" y="91"/>
                  <a:pt x="744" y="90"/>
                  <a:pt x="741" y="91"/>
                </a:cubicBezTo>
                <a:cubicBezTo>
                  <a:pt x="737" y="91"/>
                  <a:pt x="737" y="91"/>
                  <a:pt x="737" y="91"/>
                </a:cubicBezTo>
                <a:cubicBezTo>
                  <a:pt x="737" y="85"/>
                  <a:pt x="737" y="85"/>
                  <a:pt x="737" y="85"/>
                </a:cubicBezTo>
                <a:cubicBezTo>
                  <a:pt x="743" y="85"/>
                  <a:pt x="743" y="85"/>
                  <a:pt x="743" y="85"/>
                </a:cubicBezTo>
                <a:cubicBezTo>
                  <a:pt x="741" y="81"/>
                  <a:pt x="743" y="74"/>
                  <a:pt x="737" y="75"/>
                </a:cubicBezTo>
                <a:cubicBezTo>
                  <a:pt x="737" y="72"/>
                  <a:pt x="737" y="68"/>
                  <a:pt x="741" y="69"/>
                </a:cubicBezTo>
                <a:cubicBezTo>
                  <a:pt x="743" y="68"/>
                  <a:pt x="745" y="66"/>
                  <a:pt x="749" y="67"/>
                </a:cubicBezTo>
                <a:cubicBezTo>
                  <a:pt x="749" y="69"/>
                  <a:pt x="750" y="69"/>
                  <a:pt x="753" y="69"/>
                </a:cubicBezTo>
                <a:cubicBezTo>
                  <a:pt x="766" y="69"/>
                  <a:pt x="766" y="69"/>
                  <a:pt x="766" y="69"/>
                </a:cubicBezTo>
                <a:cubicBezTo>
                  <a:pt x="772" y="71"/>
                  <a:pt x="771" y="66"/>
                  <a:pt x="776" y="67"/>
                </a:cubicBezTo>
                <a:cubicBezTo>
                  <a:pt x="779" y="67"/>
                  <a:pt x="783" y="67"/>
                  <a:pt x="782" y="63"/>
                </a:cubicBezTo>
                <a:cubicBezTo>
                  <a:pt x="770" y="63"/>
                  <a:pt x="770" y="63"/>
                  <a:pt x="770" y="63"/>
                </a:cubicBezTo>
                <a:cubicBezTo>
                  <a:pt x="770" y="60"/>
                  <a:pt x="765" y="62"/>
                  <a:pt x="766" y="57"/>
                </a:cubicBezTo>
                <a:cubicBezTo>
                  <a:pt x="772" y="57"/>
                  <a:pt x="772" y="57"/>
                  <a:pt x="772" y="57"/>
                </a:cubicBezTo>
                <a:cubicBezTo>
                  <a:pt x="776" y="56"/>
                  <a:pt x="784" y="60"/>
                  <a:pt x="782" y="53"/>
                </a:cubicBezTo>
                <a:cubicBezTo>
                  <a:pt x="782" y="50"/>
                  <a:pt x="777" y="52"/>
                  <a:pt x="776" y="49"/>
                </a:cubicBezTo>
                <a:cubicBezTo>
                  <a:pt x="779" y="49"/>
                  <a:pt x="783" y="50"/>
                  <a:pt x="782" y="45"/>
                </a:cubicBezTo>
                <a:cubicBezTo>
                  <a:pt x="777" y="47"/>
                  <a:pt x="777" y="43"/>
                  <a:pt x="772" y="43"/>
                </a:cubicBezTo>
                <a:cubicBezTo>
                  <a:pt x="731" y="43"/>
                  <a:pt x="731" y="43"/>
                  <a:pt x="731" y="43"/>
                </a:cubicBezTo>
                <a:cubicBezTo>
                  <a:pt x="731" y="38"/>
                  <a:pt x="731" y="38"/>
                  <a:pt x="731" y="38"/>
                </a:cubicBezTo>
                <a:cubicBezTo>
                  <a:pt x="732" y="33"/>
                  <a:pt x="728" y="34"/>
                  <a:pt x="725" y="34"/>
                </a:cubicBezTo>
                <a:cubicBezTo>
                  <a:pt x="723" y="33"/>
                  <a:pt x="719" y="23"/>
                  <a:pt x="719" y="32"/>
                </a:cubicBezTo>
                <a:cubicBezTo>
                  <a:pt x="712" y="35"/>
                  <a:pt x="717" y="38"/>
                  <a:pt x="719" y="43"/>
                </a:cubicBezTo>
                <a:cubicBezTo>
                  <a:pt x="712" y="43"/>
                  <a:pt x="708" y="44"/>
                  <a:pt x="703" y="45"/>
                </a:cubicBezTo>
                <a:cubicBezTo>
                  <a:pt x="702" y="45"/>
                  <a:pt x="702" y="45"/>
                  <a:pt x="702" y="45"/>
                </a:cubicBezTo>
                <a:cubicBezTo>
                  <a:pt x="701" y="43"/>
                  <a:pt x="698" y="44"/>
                  <a:pt x="696" y="43"/>
                </a:cubicBezTo>
                <a:cubicBezTo>
                  <a:pt x="686" y="43"/>
                  <a:pt x="686" y="43"/>
                  <a:pt x="686" y="43"/>
                </a:cubicBezTo>
                <a:cubicBezTo>
                  <a:pt x="686" y="40"/>
                  <a:pt x="684" y="40"/>
                  <a:pt x="684" y="38"/>
                </a:cubicBezTo>
                <a:cubicBezTo>
                  <a:pt x="685" y="37"/>
                  <a:pt x="686" y="36"/>
                  <a:pt x="686" y="34"/>
                </a:cubicBezTo>
                <a:cubicBezTo>
                  <a:pt x="684" y="33"/>
                  <a:pt x="683" y="32"/>
                  <a:pt x="680" y="32"/>
                </a:cubicBezTo>
                <a:cubicBezTo>
                  <a:pt x="680" y="35"/>
                  <a:pt x="675" y="33"/>
                  <a:pt x="672" y="34"/>
                </a:cubicBezTo>
                <a:cubicBezTo>
                  <a:pt x="660" y="34"/>
                  <a:pt x="660" y="34"/>
                  <a:pt x="660" y="34"/>
                </a:cubicBezTo>
                <a:cubicBezTo>
                  <a:pt x="660" y="31"/>
                  <a:pt x="657" y="32"/>
                  <a:pt x="654" y="32"/>
                </a:cubicBezTo>
                <a:cubicBezTo>
                  <a:pt x="645" y="32"/>
                  <a:pt x="645" y="32"/>
                  <a:pt x="645" y="32"/>
                </a:cubicBezTo>
                <a:cubicBezTo>
                  <a:pt x="645" y="39"/>
                  <a:pt x="645" y="39"/>
                  <a:pt x="645" y="39"/>
                </a:cubicBezTo>
                <a:cubicBezTo>
                  <a:pt x="641" y="46"/>
                  <a:pt x="651" y="41"/>
                  <a:pt x="650" y="45"/>
                </a:cubicBezTo>
                <a:cubicBezTo>
                  <a:pt x="650" y="49"/>
                  <a:pt x="650" y="49"/>
                  <a:pt x="650" y="49"/>
                </a:cubicBezTo>
                <a:cubicBezTo>
                  <a:pt x="574" y="49"/>
                  <a:pt x="574" y="49"/>
                  <a:pt x="574" y="49"/>
                </a:cubicBezTo>
                <a:cubicBezTo>
                  <a:pt x="577" y="42"/>
                  <a:pt x="567" y="48"/>
                  <a:pt x="568" y="43"/>
                </a:cubicBezTo>
                <a:cubicBezTo>
                  <a:pt x="564" y="43"/>
                  <a:pt x="564" y="43"/>
                  <a:pt x="564" y="43"/>
                </a:cubicBezTo>
                <a:cubicBezTo>
                  <a:pt x="567" y="52"/>
                  <a:pt x="557" y="49"/>
                  <a:pt x="552" y="49"/>
                </a:cubicBezTo>
                <a:cubicBezTo>
                  <a:pt x="549" y="49"/>
                  <a:pt x="545" y="50"/>
                  <a:pt x="546" y="45"/>
                </a:cubicBezTo>
                <a:cubicBezTo>
                  <a:pt x="550" y="44"/>
                  <a:pt x="558" y="48"/>
                  <a:pt x="558" y="43"/>
                </a:cubicBezTo>
                <a:cubicBezTo>
                  <a:pt x="507" y="43"/>
                  <a:pt x="507" y="43"/>
                  <a:pt x="507" y="43"/>
                </a:cubicBezTo>
                <a:cubicBezTo>
                  <a:pt x="507" y="49"/>
                  <a:pt x="507" y="49"/>
                  <a:pt x="507" y="49"/>
                </a:cubicBezTo>
                <a:cubicBezTo>
                  <a:pt x="519" y="49"/>
                  <a:pt x="519" y="49"/>
                  <a:pt x="519" y="49"/>
                </a:cubicBezTo>
                <a:cubicBezTo>
                  <a:pt x="519" y="52"/>
                  <a:pt x="524" y="51"/>
                  <a:pt x="523" y="55"/>
                </a:cubicBezTo>
                <a:cubicBezTo>
                  <a:pt x="516" y="54"/>
                  <a:pt x="506" y="47"/>
                  <a:pt x="501" y="51"/>
                </a:cubicBezTo>
                <a:cubicBezTo>
                  <a:pt x="499" y="51"/>
                  <a:pt x="499" y="51"/>
                  <a:pt x="499" y="51"/>
                </a:cubicBezTo>
                <a:cubicBezTo>
                  <a:pt x="499" y="45"/>
                  <a:pt x="499" y="45"/>
                  <a:pt x="499" y="45"/>
                </a:cubicBezTo>
                <a:cubicBezTo>
                  <a:pt x="492" y="43"/>
                  <a:pt x="495" y="51"/>
                  <a:pt x="489" y="49"/>
                </a:cubicBezTo>
                <a:cubicBezTo>
                  <a:pt x="489" y="51"/>
                  <a:pt x="489" y="51"/>
                  <a:pt x="489" y="51"/>
                </a:cubicBezTo>
                <a:cubicBezTo>
                  <a:pt x="483" y="51"/>
                  <a:pt x="483" y="51"/>
                  <a:pt x="483" y="51"/>
                </a:cubicBezTo>
                <a:cubicBezTo>
                  <a:pt x="476" y="49"/>
                  <a:pt x="479" y="58"/>
                  <a:pt x="472" y="55"/>
                </a:cubicBezTo>
                <a:cubicBezTo>
                  <a:pt x="471" y="53"/>
                  <a:pt x="472" y="50"/>
                  <a:pt x="470" y="49"/>
                </a:cubicBezTo>
                <a:cubicBezTo>
                  <a:pt x="460" y="52"/>
                  <a:pt x="461" y="44"/>
                  <a:pt x="454" y="45"/>
                </a:cubicBezTo>
                <a:cubicBezTo>
                  <a:pt x="450" y="44"/>
                  <a:pt x="449" y="40"/>
                  <a:pt x="444" y="39"/>
                </a:cubicBezTo>
                <a:cubicBezTo>
                  <a:pt x="444" y="42"/>
                  <a:pt x="443" y="44"/>
                  <a:pt x="442" y="45"/>
                </a:cubicBezTo>
                <a:cubicBezTo>
                  <a:pt x="450" y="45"/>
                  <a:pt x="450" y="45"/>
                  <a:pt x="450" y="45"/>
                </a:cubicBezTo>
                <a:cubicBezTo>
                  <a:pt x="450" y="48"/>
                  <a:pt x="449" y="50"/>
                  <a:pt x="448" y="51"/>
                </a:cubicBezTo>
                <a:cubicBezTo>
                  <a:pt x="443" y="53"/>
                  <a:pt x="430" y="47"/>
                  <a:pt x="430" y="55"/>
                </a:cubicBezTo>
                <a:cubicBezTo>
                  <a:pt x="424" y="55"/>
                  <a:pt x="424" y="55"/>
                  <a:pt x="424" y="55"/>
                </a:cubicBezTo>
                <a:cubicBezTo>
                  <a:pt x="424" y="57"/>
                  <a:pt x="423" y="57"/>
                  <a:pt x="421" y="57"/>
                </a:cubicBezTo>
                <a:cubicBezTo>
                  <a:pt x="422" y="52"/>
                  <a:pt x="420" y="50"/>
                  <a:pt x="415" y="51"/>
                </a:cubicBezTo>
                <a:cubicBezTo>
                  <a:pt x="417" y="58"/>
                  <a:pt x="403" y="56"/>
                  <a:pt x="403" y="53"/>
                </a:cubicBezTo>
                <a:cubicBezTo>
                  <a:pt x="403" y="51"/>
                  <a:pt x="403" y="51"/>
                  <a:pt x="403" y="51"/>
                </a:cubicBezTo>
                <a:cubicBezTo>
                  <a:pt x="401" y="51"/>
                  <a:pt x="401" y="51"/>
                  <a:pt x="401" y="51"/>
                </a:cubicBezTo>
                <a:cubicBezTo>
                  <a:pt x="401" y="55"/>
                  <a:pt x="399" y="56"/>
                  <a:pt x="395" y="55"/>
                </a:cubicBezTo>
                <a:cubicBezTo>
                  <a:pt x="383" y="55"/>
                  <a:pt x="383" y="55"/>
                  <a:pt x="383" y="55"/>
                </a:cubicBezTo>
                <a:cubicBezTo>
                  <a:pt x="370" y="55"/>
                  <a:pt x="383" y="50"/>
                  <a:pt x="383" y="45"/>
                </a:cubicBezTo>
                <a:cubicBezTo>
                  <a:pt x="379" y="45"/>
                  <a:pt x="379" y="45"/>
                  <a:pt x="379" y="45"/>
                </a:cubicBezTo>
                <a:cubicBezTo>
                  <a:pt x="377" y="47"/>
                  <a:pt x="377" y="50"/>
                  <a:pt x="373" y="49"/>
                </a:cubicBezTo>
                <a:cubicBezTo>
                  <a:pt x="360" y="46"/>
                  <a:pt x="362" y="61"/>
                  <a:pt x="352" y="55"/>
                </a:cubicBezTo>
                <a:cubicBezTo>
                  <a:pt x="346" y="55"/>
                  <a:pt x="346" y="55"/>
                  <a:pt x="346" y="55"/>
                </a:cubicBezTo>
                <a:cubicBezTo>
                  <a:pt x="342" y="56"/>
                  <a:pt x="333" y="53"/>
                  <a:pt x="332" y="57"/>
                </a:cubicBezTo>
                <a:cubicBezTo>
                  <a:pt x="293" y="57"/>
                  <a:pt x="293" y="57"/>
                  <a:pt x="293" y="57"/>
                </a:cubicBezTo>
                <a:cubicBezTo>
                  <a:pt x="285" y="55"/>
                  <a:pt x="283" y="55"/>
                  <a:pt x="275" y="57"/>
                </a:cubicBezTo>
                <a:cubicBezTo>
                  <a:pt x="271" y="57"/>
                  <a:pt x="271" y="57"/>
                  <a:pt x="271" y="57"/>
                </a:cubicBezTo>
                <a:cubicBezTo>
                  <a:pt x="268" y="57"/>
                  <a:pt x="264" y="57"/>
                  <a:pt x="265" y="61"/>
                </a:cubicBezTo>
                <a:cubicBezTo>
                  <a:pt x="297" y="61"/>
                  <a:pt x="297" y="61"/>
                  <a:pt x="297" y="61"/>
                </a:cubicBezTo>
                <a:cubicBezTo>
                  <a:pt x="298" y="61"/>
                  <a:pt x="299" y="61"/>
                  <a:pt x="299" y="63"/>
                </a:cubicBezTo>
                <a:cubicBezTo>
                  <a:pt x="291" y="63"/>
                  <a:pt x="291" y="70"/>
                  <a:pt x="281" y="67"/>
                </a:cubicBezTo>
                <a:cubicBezTo>
                  <a:pt x="257" y="67"/>
                  <a:pt x="257" y="67"/>
                  <a:pt x="257" y="67"/>
                </a:cubicBezTo>
                <a:cubicBezTo>
                  <a:pt x="251" y="69"/>
                  <a:pt x="249" y="66"/>
                  <a:pt x="242" y="69"/>
                </a:cubicBezTo>
                <a:cubicBezTo>
                  <a:pt x="238" y="69"/>
                  <a:pt x="232" y="67"/>
                  <a:pt x="234" y="73"/>
                </a:cubicBezTo>
                <a:cubicBezTo>
                  <a:pt x="228" y="71"/>
                  <a:pt x="229" y="76"/>
                  <a:pt x="224" y="75"/>
                </a:cubicBezTo>
                <a:cubicBezTo>
                  <a:pt x="218" y="76"/>
                  <a:pt x="217" y="73"/>
                  <a:pt x="212" y="73"/>
                </a:cubicBezTo>
                <a:cubicBezTo>
                  <a:pt x="209" y="78"/>
                  <a:pt x="202" y="68"/>
                  <a:pt x="199" y="75"/>
                </a:cubicBezTo>
                <a:cubicBezTo>
                  <a:pt x="187" y="75"/>
                  <a:pt x="187" y="75"/>
                  <a:pt x="187" y="75"/>
                </a:cubicBezTo>
                <a:cubicBezTo>
                  <a:pt x="189" y="81"/>
                  <a:pt x="182" y="78"/>
                  <a:pt x="179" y="79"/>
                </a:cubicBezTo>
                <a:cubicBezTo>
                  <a:pt x="142" y="79"/>
                  <a:pt x="142" y="79"/>
                  <a:pt x="142" y="79"/>
                </a:cubicBezTo>
                <a:cubicBezTo>
                  <a:pt x="142" y="81"/>
                  <a:pt x="142" y="81"/>
                  <a:pt x="142" y="81"/>
                </a:cubicBezTo>
                <a:cubicBezTo>
                  <a:pt x="106" y="81"/>
                  <a:pt x="106" y="81"/>
                  <a:pt x="106" y="81"/>
                </a:cubicBezTo>
                <a:cubicBezTo>
                  <a:pt x="106" y="79"/>
                  <a:pt x="106" y="79"/>
                  <a:pt x="106" y="79"/>
                </a:cubicBezTo>
                <a:cubicBezTo>
                  <a:pt x="100" y="79"/>
                  <a:pt x="100" y="79"/>
                  <a:pt x="100" y="79"/>
                </a:cubicBezTo>
                <a:cubicBezTo>
                  <a:pt x="99" y="81"/>
                  <a:pt x="96" y="81"/>
                  <a:pt x="96" y="85"/>
                </a:cubicBezTo>
                <a:cubicBezTo>
                  <a:pt x="96" y="89"/>
                  <a:pt x="97" y="91"/>
                  <a:pt x="100" y="91"/>
                </a:cubicBezTo>
                <a:cubicBezTo>
                  <a:pt x="102" y="91"/>
                  <a:pt x="102" y="91"/>
                  <a:pt x="102" y="91"/>
                </a:cubicBezTo>
                <a:cubicBezTo>
                  <a:pt x="102" y="93"/>
                  <a:pt x="102" y="93"/>
                  <a:pt x="102" y="93"/>
                </a:cubicBezTo>
                <a:cubicBezTo>
                  <a:pt x="100" y="93"/>
                  <a:pt x="101" y="95"/>
                  <a:pt x="100" y="96"/>
                </a:cubicBezTo>
                <a:cubicBezTo>
                  <a:pt x="97" y="97"/>
                  <a:pt x="97" y="95"/>
                  <a:pt x="96" y="93"/>
                </a:cubicBezTo>
                <a:cubicBezTo>
                  <a:pt x="91" y="97"/>
                  <a:pt x="98" y="102"/>
                  <a:pt x="94" y="106"/>
                </a:cubicBezTo>
                <a:cubicBezTo>
                  <a:pt x="90" y="105"/>
                  <a:pt x="91" y="109"/>
                  <a:pt x="90" y="112"/>
                </a:cubicBezTo>
                <a:cubicBezTo>
                  <a:pt x="90" y="114"/>
                  <a:pt x="90" y="114"/>
                  <a:pt x="90" y="114"/>
                </a:cubicBezTo>
                <a:cubicBezTo>
                  <a:pt x="91" y="117"/>
                  <a:pt x="91" y="119"/>
                  <a:pt x="94" y="118"/>
                </a:cubicBezTo>
                <a:cubicBezTo>
                  <a:pt x="94" y="124"/>
                  <a:pt x="94" y="124"/>
                  <a:pt x="94" y="124"/>
                </a:cubicBezTo>
                <a:cubicBezTo>
                  <a:pt x="94" y="126"/>
                  <a:pt x="93" y="126"/>
                  <a:pt x="90" y="126"/>
                </a:cubicBezTo>
                <a:cubicBezTo>
                  <a:pt x="87" y="126"/>
                  <a:pt x="84" y="126"/>
                  <a:pt x="81" y="126"/>
                </a:cubicBezTo>
                <a:cubicBezTo>
                  <a:pt x="81" y="130"/>
                  <a:pt x="81" y="130"/>
                  <a:pt x="81" y="130"/>
                </a:cubicBezTo>
                <a:cubicBezTo>
                  <a:pt x="75" y="128"/>
                  <a:pt x="75" y="133"/>
                  <a:pt x="69" y="132"/>
                </a:cubicBezTo>
                <a:cubicBezTo>
                  <a:pt x="65" y="131"/>
                  <a:pt x="63" y="132"/>
                  <a:pt x="63" y="136"/>
                </a:cubicBezTo>
                <a:cubicBezTo>
                  <a:pt x="51" y="136"/>
                  <a:pt x="51" y="136"/>
                  <a:pt x="51" y="136"/>
                </a:cubicBezTo>
                <a:cubicBezTo>
                  <a:pt x="51" y="139"/>
                  <a:pt x="51" y="141"/>
                  <a:pt x="53" y="142"/>
                </a:cubicBezTo>
                <a:cubicBezTo>
                  <a:pt x="55" y="142"/>
                  <a:pt x="55" y="142"/>
                  <a:pt x="55" y="142"/>
                </a:cubicBezTo>
                <a:cubicBezTo>
                  <a:pt x="55" y="144"/>
                  <a:pt x="53" y="143"/>
                  <a:pt x="51" y="144"/>
                </a:cubicBezTo>
                <a:cubicBezTo>
                  <a:pt x="51" y="146"/>
                  <a:pt x="51" y="147"/>
                  <a:pt x="49" y="148"/>
                </a:cubicBezTo>
                <a:cubicBezTo>
                  <a:pt x="49" y="153"/>
                  <a:pt x="49" y="153"/>
                  <a:pt x="49" y="153"/>
                </a:cubicBezTo>
                <a:cubicBezTo>
                  <a:pt x="51" y="154"/>
                  <a:pt x="55" y="153"/>
                  <a:pt x="55" y="155"/>
                </a:cubicBezTo>
                <a:cubicBezTo>
                  <a:pt x="50" y="154"/>
                  <a:pt x="48" y="156"/>
                  <a:pt x="49" y="161"/>
                </a:cubicBezTo>
                <a:cubicBezTo>
                  <a:pt x="57" y="161"/>
                  <a:pt x="57" y="161"/>
                  <a:pt x="57" y="161"/>
                </a:cubicBezTo>
                <a:cubicBezTo>
                  <a:pt x="58" y="166"/>
                  <a:pt x="56" y="168"/>
                  <a:pt x="51" y="167"/>
                </a:cubicBezTo>
                <a:cubicBezTo>
                  <a:pt x="46" y="172"/>
                  <a:pt x="41" y="177"/>
                  <a:pt x="31" y="177"/>
                </a:cubicBezTo>
                <a:cubicBezTo>
                  <a:pt x="31" y="179"/>
                  <a:pt x="31" y="179"/>
                  <a:pt x="31" y="179"/>
                </a:cubicBezTo>
                <a:cubicBezTo>
                  <a:pt x="28" y="178"/>
                  <a:pt x="25" y="179"/>
                  <a:pt x="26" y="183"/>
                </a:cubicBezTo>
                <a:cubicBezTo>
                  <a:pt x="22" y="183"/>
                  <a:pt x="22" y="183"/>
                  <a:pt x="22" y="183"/>
                </a:cubicBezTo>
                <a:cubicBezTo>
                  <a:pt x="22" y="189"/>
                  <a:pt x="22" y="189"/>
                  <a:pt x="22" y="189"/>
                </a:cubicBezTo>
                <a:cubicBezTo>
                  <a:pt x="17" y="189"/>
                  <a:pt x="21" y="197"/>
                  <a:pt x="20" y="201"/>
                </a:cubicBezTo>
                <a:cubicBezTo>
                  <a:pt x="20" y="205"/>
                  <a:pt x="20" y="205"/>
                  <a:pt x="20" y="205"/>
                </a:cubicBezTo>
                <a:cubicBezTo>
                  <a:pt x="16" y="205"/>
                  <a:pt x="16" y="205"/>
                  <a:pt x="16" y="205"/>
                </a:cubicBezTo>
                <a:cubicBezTo>
                  <a:pt x="16" y="206"/>
                  <a:pt x="15" y="206"/>
                  <a:pt x="14" y="206"/>
                </a:cubicBezTo>
                <a:cubicBezTo>
                  <a:pt x="7" y="206"/>
                  <a:pt x="6" y="211"/>
                  <a:pt x="2" y="212"/>
                </a:cubicBezTo>
                <a:cubicBezTo>
                  <a:pt x="2" y="230"/>
                  <a:pt x="2" y="230"/>
                  <a:pt x="2" y="230"/>
                </a:cubicBezTo>
                <a:cubicBezTo>
                  <a:pt x="2" y="233"/>
                  <a:pt x="2" y="236"/>
                  <a:pt x="4" y="236"/>
                </a:cubicBezTo>
                <a:cubicBezTo>
                  <a:pt x="6" y="243"/>
                  <a:pt x="0" y="257"/>
                  <a:pt x="8" y="258"/>
                </a:cubicBezTo>
                <a:cubicBezTo>
                  <a:pt x="8" y="271"/>
                  <a:pt x="8" y="271"/>
                  <a:pt x="8" y="271"/>
                </a:cubicBezTo>
                <a:cubicBezTo>
                  <a:pt x="8" y="274"/>
                  <a:pt x="9" y="276"/>
                  <a:pt x="10" y="277"/>
                </a:cubicBezTo>
                <a:cubicBezTo>
                  <a:pt x="10" y="285"/>
                  <a:pt x="10" y="285"/>
                  <a:pt x="10" y="285"/>
                </a:cubicBezTo>
                <a:cubicBezTo>
                  <a:pt x="9" y="289"/>
                  <a:pt x="10" y="291"/>
                  <a:pt x="14" y="291"/>
                </a:cubicBezTo>
                <a:cubicBezTo>
                  <a:pt x="14" y="299"/>
                  <a:pt x="14" y="299"/>
                  <a:pt x="14" y="299"/>
                </a:cubicBezTo>
                <a:cubicBezTo>
                  <a:pt x="16" y="305"/>
                  <a:pt x="19" y="311"/>
                  <a:pt x="22" y="317"/>
                </a:cubicBezTo>
                <a:cubicBezTo>
                  <a:pt x="24" y="317"/>
                  <a:pt x="26" y="317"/>
                  <a:pt x="26" y="320"/>
                </a:cubicBezTo>
                <a:cubicBezTo>
                  <a:pt x="28" y="320"/>
                  <a:pt x="28" y="320"/>
                  <a:pt x="28" y="320"/>
                </a:cubicBezTo>
                <a:cubicBezTo>
                  <a:pt x="37" y="323"/>
                  <a:pt x="36" y="316"/>
                  <a:pt x="43" y="317"/>
                </a:cubicBezTo>
                <a:cubicBezTo>
                  <a:pt x="42" y="321"/>
                  <a:pt x="47" y="321"/>
                  <a:pt x="45" y="326"/>
                </a:cubicBezTo>
                <a:cubicBezTo>
                  <a:pt x="49" y="326"/>
                  <a:pt x="49" y="326"/>
                  <a:pt x="49" y="326"/>
                </a:cubicBezTo>
                <a:cubicBezTo>
                  <a:pt x="49" y="332"/>
                  <a:pt x="49" y="332"/>
                  <a:pt x="49" y="332"/>
                </a:cubicBezTo>
                <a:cubicBezTo>
                  <a:pt x="52" y="334"/>
                  <a:pt x="52" y="339"/>
                  <a:pt x="55" y="340"/>
                </a:cubicBezTo>
                <a:cubicBezTo>
                  <a:pt x="55" y="344"/>
                  <a:pt x="55" y="344"/>
                  <a:pt x="55" y="344"/>
                </a:cubicBezTo>
                <a:cubicBezTo>
                  <a:pt x="57" y="345"/>
                  <a:pt x="58" y="346"/>
                  <a:pt x="61" y="346"/>
                </a:cubicBezTo>
                <a:cubicBezTo>
                  <a:pt x="64" y="345"/>
                  <a:pt x="73" y="348"/>
                  <a:pt x="73" y="344"/>
                </a:cubicBezTo>
                <a:cubicBezTo>
                  <a:pt x="81" y="344"/>
                  <a:pt x="81" y="344"/>
                  <a:pt x="81" y="344"/>
                </a:cubicBezTo>
                <a:cubicBezTo>
                  <a:pt x="81" y="358"/>
                  <a:pt x="81" y="358"/>
                  <a:pt x="81" y="358"/>
                </a:cubicBezTo>
                <a:cubicBezTo>
                  <a:pt x="84" y="358"/>
                  <a:pt x="85" y="360"/>
                  <a:pt x="85" y="364"/>
                </a:cubicBezTo>
                <a:cubicBezTo>
                  <a:pt x="87" y="364"/>
                  <a:pt x="87" y="364"/>
                  <a:pt x="87" y="364"/>
                </a:cubicBezTo>
                <a:cubicBezTo>
                  <a:pt x="87" y="368"/>
                  <a:pt x="87" y="368"/>
                  <a:pt x="87" y="368"/>
                </a:cubicBezTo>
                <a:cubicBezTo>
                  <a:pt x="96" y="368"/>
                  <a:pt x="96" y="368"/>
                  <a:pt x="96" y="368"/>
                </a:cubicBezTo>
                <a:cubicBezTo>
                  <a:pt x="97" y="365"/>
                  <a:pt x="97" y="363"/>
                  <a:pt x="100" y="364"/>
                </a:cubicBezTo>
                <a:cubicBezTo>
                  <a:pt x="100" y="379"/>
                  <a:pt x="100" y="379"/>
                  <a:pt x="100" y="379"/>
                </a:cubicBezTo>
                <a:cubicBezTo>
                  <a:pt x="102" y="379"/>
                  <a:pt x="102" y="379"/>
                  <a:pt x="102" y="379"/>
                </a:cubicBezTo>
                <a:cubicBezTo>
                  <a:pt x="102" y="375"/>
                  <a:pt x="111" y="379"/>
                  <a:pt x="114" y="377"/>
                </a:cubicBezTo>
                <a:cubicBezTo>
                  <a:pt x="114" y="383"/>
                  <a:pt x="114" y="383"/>
                  <a:pt x="114" y="383"/>
                </a:cubicBezTo>
                <a:cubicBezTo>
                  <a:pt x="108" y="383"/>
                  <a:pt x="108" y="383"/>
                  <a:pt x="108" y="383"/>
                </a:cubicBezTo>
                <a:cubicBezTo>
                  <a:pt x="108" y="385"/>
                  <a:pt x="107" y="385"/>
                  <a:pt x="106" y="385"/>
                </a:cubicBezTo>
                <a:cubicBezTo>
                  <a:pt x="102" y="385"/>
                  <a:pt x="102" y="385"/>
                  <a:pt x="102" y="385"/>
                </a:cubicBezTo>
                <a:cubicBezTo>
                  <a:pt x="100" y="395"/>
                  <a:pt x="105" y="398"/>
                  <a:pt x="114" y="397"/>
                </a:cubicBezTo>
                <a:cubicBezTo>
                  <a:pt x="114" y="401"/>
                  <a:pt x="114" y="401"/>
                  <a:pt x="114" y="401"/>
                </a:cubicBezTo>
                <a:cubicBezTo>
                  <a:pt x="112" y="401"/>
                  <a:pt x="112" y="402"/>
                  <a:pt x="112" y="403"/>
                </a:cubicBezTo>
                <a:cubicBezTo>
                  <a:pt x="114" y="403"/>
                  <a:pt x="114" y="405"/>
                  <a:pt x="114" y="407"/>
                </a:cubicBezTo>
                <a:cubicBezTo>
                  <a:pt x="126" y="407"/>
                  <a:pt x="126" y="407"/>
                  <a:pt x="126" y="407"/>
                </a:cubicBezTo>
                <a:cubicBezTo>
                  <a:pt x="125" y="399"/>
                  <a:pt x="139" y="405"/>
                  <a:pt x="138" y="397"/>
                </a:cubicBezTo>
                <a:cubicBezTo>
                  <a:pt x="147" y="397"/>
                  <a:pt x="147" y="397"/>
                  <a:pt x="147" y="397"/>
                </a:cubicBezTo>
                <a:cubicBezTo>
                  <a:pt x="153" y="394"/>
                  <a:pt x="157" y="388"/>
                  <a:pt x="167" y="389"/>
                </a:cubicBezTo>
                <a:cubicBezTo>
                  <a:pt x="173" y="390"/>
                  <a:pt x="171" y="383"/>
                  <a:pt x="179" y="385"/>
                </a:cubicBezTo>
                <a:cubicBezTo>
                  <a:pt x="180" y="381"/>
                  <a:pt x="170" y="386"/>
                  <a:pt x="173" y="379"/>
                </a:cubicBezTo>
                <a:cubicBezTo>
                  <a:pt x="176" y="376"/>
                  <a:pt x="187" y="381"/>
                  <a:pt x="187" y="373"/>
                </a:cubicBezTo>
                <a:cubicBezTo>
                  <a:pt x="186" y="370"/>
                  <a:pt x="189" y="369"/>
                  <a:pt x="193" y="370"/>
                </a:cubicBezTo>
                <a:cubicBezTo>
                  <a:pt x="195" y="370"/>
                  <a:pt x="195" y="370"/>
                  <a:pt x="195" y="370"/>
                </a:cubicBezTo>
                <a:cubicBezTo>
                  <a:pt x="201" y="371"/>
                  <a:pt x="200" y="366"/>
                  <a:pt x="206" y="368"/>
                </a:cubicBezTo>
                <a:cubicBezTo>
                  <a:pt x="210" y="368"/>
                  <a:pt x="210" y="368"/>
                  <a:pt x="210" y="368"/>
                </a:cubicBezTo>
                <a:cubicBezTo>
                  <a:pt x="211" y="366"/>
                  <a:pt x="210" y="364"/>
                  <a:pt x="212" y="364"/>
                </a:cubicBezTo>
                <a:cubicBezTo>
                  <a:pt x="216" y="364"/>
                  <a:pt x="216" y="364"/>
                  <a:pt x="216" y="364"/>
                </a:cubicBezTo>
                <a:cubicBezTo>
                  <a:pt x="216" y="359"/>
                  <a:pt x="225" y="363"/>
                  <a:pt x="228" y="362"/>
                </a:cubicBezTo>
                <a:cubicBezTo>
                  <a:pt x="229" y="358"/>
                  <a:pt x="226" y="358"/>
                  <a:pt x="224" y="358"/>
                </a:cubicBezTo>
                <a:cubicBezTo>
                  <a:pt x="212" y="358"/>
                  <a:pt x="212" y="358"/>
                  <a:pt x="212" y="358"/>
                </a:cubicBezTo>
                <a:cubicBezTo>
                  <a:pt x="212" y="362"/>
                  <a:pt x="212" y="362"/>
                  <a:pt x="212" y="362"/>
                </a:cubicBezTo>
                <a:cubicBezTo>
                  <a:pt x="200" y="362"/>
                  <a:pt x="200" y="362"/>
                  <a:pt x="200" y="362"/>
                </a:cubicBezTo>
                <a:cubicBezTo>
                  <a:pt x="200" y="364"/>
                  <a:pt x="197" y="363"/>
                  <a:pt x="195" y="364"/>
                </a:cubicBezTo>
                <a:cubicBezTo>
                  <a:pt x="179" y="364"/>
                  <a:pt x="179" y="364"/>
                  <a:pt x="179" y="364"/>
                </a:cubicBezTo>
                <a:cubicBezTo>
                  <a:pt x="179" y="368"/>
                  <a:pt x="179" y="368"/>
                  <a:pt x="179" y="368"/>
                </a:cubicBezTo>
                <a:cubicBezTo>
                  <a:pt x="173" y="368"/>
                  <a:pt x="173" y="368"/>
                  <a:pt x="173" y="368"/>
                </a:cubicBezTo>
                <a:cubicBezTo>
                  <a:pt x="173" y="372"/>
                  <a:pt x="165" y="368"/>
                  <a:pt x="161" y="370"/>
                </a:cubicBezTo>
                <a:cubicBezTo>
                  <a:pt x="163" y="377"/>
                  <a:pt x="153" y="372"/>
                  <a:pt x="149" y="373"/>
                </a:cubicBezTo>
                <a:cubicBezTo>
                  <a:pt x="149" y="370"/>
                  <a:pt x="149" y="370"/>
                  <a:pt x="149" y="370"/>
                </a:cubicBezTo>
                <a:cubicBezTo>
                  <a:pt x="142" y="370"/>
                  <a:pt x="142" y="370"/>
                  <a:pt x="142" y="370"/>
                </a:cubicBezTo>
                <a:cubicBezTo>
                  <a:pt x="141" y="372"/>
                  <a:pt x="141" y="374"/>
                  <a:pt x="138" y="373"/>
                </a:cubicBezTo>
                <a:cubicBezTo>
                  <a:pt x="136" y="373"/>
                  <a:pt x="136" y="373"/>
                  <a:pt x="136" y="373"/>
                </a:cubicBezTo>
                <a:cubicBezTo>
                  <a:pt x="126" y="371"/>
                  <a:pt x="127" y="378"/>
                  <a:pt x="120" y="377"/>
                </a:cubicBezTo>
                <a:cubicBezTo>
                  <a:pt x="118" y="377"/>
                  <a:pt x="118" y="375"/>
                  <a:pt x="118" y="373"/>
                </a:cubicBezTo>
                <a:cubicBezTo>
                  <a:pt x="118" y="370"/>
                  <a:pt x="118" y="370"/>
                  <a:pt x="118" y="370"/>
                </a:cubicBezTo>
                <a:cubicBezTo>
                  <a:pt x="121" y="369"/>
                  <a:pt x="125" y="370"/>
                  <a:pt x="126" y="368"/>
                </a:cubicBezTo>
                <a:cubicBezTo>
                  <a:pt x="126" y="364"/>
                  <a:pt x="126" y="364"/>
                  <a:pt x="126" y="364"/>
                </a:cubicBezTo>
                <a:cubicBezTo>
                  <a:pt x="129" y="364"/>
                  <a:pt x="130" y="363"/>
                  <a:pt x="132" y="362"/>
                </a:cubicBezTo>
                <a:cubicBezTo>
                  <a:pt x="132" y="358"/>
                  <a:pt x="132" y="358"/>
                  <a:pt x="132" y="358"/>
                </a:cubicBezTo>
                <a:cubicBezTo>
                  <a:pt x="136" y="358"/>
                  <a:pt x="136" y="358"/>
                  <a:pt x="136" y="358"/>
                </a:cubicBezTo>
                <a:cubicBezTo>
                  <a:pt x="139" y="356"/>
                  <a:pt x="135" y="348"/>
                  <a:pt x="142" y="350"/>
                </a:cubicBezTo>
                <a:cubicBezTo>
                  <a:pt x="143" y="349"/>
                  <a:pt x="144" y="348"/>
                  <a:pt x="143" y="346"/>
                </a:cubicBezTo>
                <a:cubicBezTo>
                  <a:pt x="148" y="347"/>
                  <a:pt x="148" y="342"/>
                  <a:pt x="153" y="344"/>
                </a:cubicBezTo>
                <a:cubicBezTo>
                  <a:pt x="161" y="347"/>
                  <a:pt x="160" y="340"/>
                  <a:pt x="165" y="340"/>
                </a:cubicBezTo>
                <a:cubicBezTo>
                  <a:pt x="170" y="338"/>
                  <a:pt x="179" y="341"/>
                  <a:pt x="179" y="334"/>
                </a:cubicBezTo>
                <a:cubicBezTo>
                  <a:pt x="187" y="334"/>
                  <a:pt x="187" y="334"/>
                  <a:pt x="187" y="334"/>
                </a:cubicBezTo>
                <a:cubicBezTo>
                  <a:pt x="187" y="332"/>
                  <a:pt x="187" y="332"/>
                  <a:pt x="187" y="332"/>
                </a:cubicBezTo>
                <a:cubicBezTo>
                  <a:pt x="199" y="332"/>
                  <a:pt x="199" y="332"/>
                  <a:pt x="199" y="332"/>
                </a:cubicBezTo>
                <a:cubicBezTo>
                  <a:pt x="199" y="328"/>
                  <a:pt x="199" y="328"/>
                  <a:pt x="199" y="328"/>
                </a:cubicBezTo>
                <a:cubicBezTo>
                  <a:pt x="218" y="328"/>
                  <a:pt x="218" y="328"/>
                  <a:pt x="218" y="328"/>
                </a:cubicBezTo>
                <a:cubicBezTo>
                  <a:pt x="220" y="325"/>
                  <a:pt x="229" y="328"/>
                  <a:pt x="230" y="322"/>
                </a:cubicBezTo>
                <a:cubicBezTo>
                  <a:pt x="234" y="322"/>
                  <a:pt x="234" y="322"/>
                  <a:pt x="234" y="322"/>
                </a:cubicBezTo>
                <a:cubicBezTo>
                  <a:pt x="234" y="320"/>
                  <a:pt x="234" y="320"/>
                  <a:pt x="234" y="320"/>
                </a:cubicBezTo>
                <a:cubicBezTo>
                  <a:pt x="254" y="320"/>
                  <a:pt x="254" y="320"/>
                  <a:pt x="254" y="320"/>
                </a:cubicBezTo>
                <a:cubicBezTo>
                  <a:pt x="257" y="321"/>
                  <a:pt x="260" y="320"/>
                  <a:pt x="259" y="317"/>
                </a:cubicBezTo>
                <a:cubicBezTo>
                  <a:pt x="259" y="315"/>
                  <a:pt x="259" y="315"/>
                  <a:pt x="259" y="315"/>
                </a:cubicBezTo>
                <a:cubicBezTo>
                  <a:pt x="236" y="315"/>
                  <a:pt x="236" y="315"/>
                  <a:pt x="236" y="315"/>
                </a:cubicBezTo>
                <a:cubicBezTo>
                  <a:pt x="233" y="308"/>
                  <a:pt x="243" y="313"/>
                  <a:pt x="242" y="309"/>
                </a:cubicBezTo>
                <a:cubicBezTo>
                  <a:pt x="236" y="308"/>
                  <a:pt x="235" y="312"/>
                  <a:pt x="228" y="311"/>
                </a:cubicBezTo>
                <a:cubicBezTo>
                  <a:pt x="228" y="315"/>
                  <a:pt x="228" y="315"/>
                  <a:pt x="228" y="315"/>
                </a:cubicBezTo>
                <a:cubicBezTo>
                  <a:pt x="222" y="315"/>
                  <a:pt x="222" y="315"/>
                  <a:pt x="222" y="315"/>
                </a:cubicBezTo>
                <a:cubicBezTo>
                  <a:pt x="218" y="314"/>
                  <a:pt x="210" y="317"/>
                  <a:pt x="212" y="311"/>
                </a:cubicBezTo>
                <a:cubicBezTo>
                  <a:pt x="217" y="311"/>
                  <a:pt x="218" y="307"/>
                  <a:pt x="224" y="309"/>
                </a:cubicBezTo>
                <a:cubicBezTo>
                  <a:pt x="227" y="308"/>
                  <a:pt x="231" y="309"/>
                  <a:pt x="230" y="305"/>
                </a:cubicBezTo>
                <a:cubicBezTo>
                  <a:pt x="242" y="305"/>
                  <a:pt x="242" y="305"/>
                  <a:pt x="242" y="305"/>
                </a:cubicBezTo>
                <a:cubicBezTo>
                  <a:pt x="242" y="302"/>
                  <a:pt x="245" y="303"/>
                  <a:pt x="248" y="303"/>
                </a:cubicBezTo>
                <a:cubicBezTo>
                  <a:pt x="257" y="303"/>
                  <a:pt x="257" y="303"/>
                  <a:pt x="257" y="303"/>
                </a:cubicBezTo>
                <a:cubicBezTo>
                  <a:pt x="256" y="295"/>
                  <a:pt x="271" y="302"/>
                  <a:pt x="269" y="293"/>
                </a:cubicBezTo>
                <a:cubicBezTo>
                  <a:pt x="285" y="293"/>
                  <a:pt x="285" y="293"/>
                  <a:pt x="285" y="293"/>
                </a:cubicBezTo>
                <a:cubicBezTo>
                  <a:pt x="285" y="291"/>
                  <a:pt x="288" y="291"/>
                  <a:pt x="291" y="291"/>
                </a:cubicBezTo>
                <a:cubicBezTo>
                  <a:pt x="314" y="291"/>
                  <a:pt x="314" y="291"/>
                  <a:pt x="314" y="291"/>
                </a:cubicBezTo>
                <a:cubicBezTo>
                  <a:pt x="314" y="287"/>
                  <a:pt x="314" y="287"/>
                  <a:pt x="314" y="287"/>
                </a:cubicBezTo>
                <a:cubicBezTo>
                  <a:pt x="317" y="284"/>
                  <a:pt x="323" y="285"/>
                  <a:pt x="328" y="285"/>
                </a:cubicBezTo>
                <a:cubicBezTo>
                  <a:pt x="338" y="285"/>
                  <a:pt x="338" y="285"/>
                  <a:pt x="338" y="285"/>
                </a:cubicBezTo>
                <a:cubicBezTo>
                  <a:pt x="340" y="279"/>
                  <a:pt x="332" y="284"/>
                  <a:pt x="334" y="277"/>
                </a:cubicBezTo>
                <a:cubicBezTo>
                  <a:pt x="332" y="278"/>
                  <a:pt x="332" y="282"/>
                  <a:pt x="328" y="281"/>
                </a:cubicBezTo>
                <a:cubicBezTo>
                  <a:pt x="309" y="281"/>
                  <a:pt x="309" y="281"/>
                  <a:pt x="309" y="281"/>
                </a:cubicBezTo>
                <a:cubicBezTo>
                  <a:pt x="308" y="278"/>
                  <a:pt x="310" y="277"/>
                  <a:pt x="314" y="277"/>
                </a:cubicBezTo>
                <a:cubicBezTo>
                  <a:pt x="314" y="271"/>
                  <a:pt x="314" y="271"/>
                  <a:pt x="314" y="271"/>
                </a:cubicBezTo>
                <a:cubicBezTo>
                  <a:pt x="317" y="271"/>
                  <a:pt x="317" y="269"/>
                  <a:pt x="320" y="269"/>
                </a:cubicBezTo>
                <a:cubicBezTo>
                  <a:pt x="338" y="269"/>
                  <a:pt x="338" y="269"/>
                  <a:pt x="338" y="269"/>
                </a:cubicBezTo>
                <a:cubicBezTo>
                  <a:pt x="338" y="265"/>
                  <a:pt x="338" y="265"/>
                  <a:pt x="338" y="265"/>
                </a:cubicBezTo>
                <a:cubicBezTo>
                  <a:pt x="341" y="265"/>
                  <a:pt x="342" y="263"/>
                  <a:pt x="346" y="263"/>
                </a:cubicBezTo>
                <a:cubicBezTo>
                  <a:pt x="347" y="265"/>
                  <a:pt x="350" y="266"/>
                  <a:pt x="350" y="269"/>
                </a:cubicBezTo>
                <a:cubicBezTo>
                  <a:pt x="338" y="269"/>
                  <a:pt x="338" y="269"/>
                  <a:pt x="338" y="269"/>
                </a:cubicBezTo>
                <a:cubicBezTo>
                  <a:pt x="339" y="272"/>
                  <a:pt x="343" y="271"/>
                  <a:pt x="346" y="271"/>
                </a:cubicBezTo>
                <a:cubicBezTo>
                  <a:pt x="358" y="271"/>
                  <a:pt x="358" y="271"/>
                  <a:pt x="358" y="271"/>
                </a:cubicBezTo>
                <a:cubicBezTo>
                  <a:pt x="358" y="265"/>
                  <a:pt x="358" y="265"/>
                  <a:pt x="358" y="265"/>
                </a:cubicBezTo>
                <a:cubicBezTo>
                  <a:pt x="362" y="265"/>
                  <a:pt x="362" y="265"/>
                  <a:pt x="362" y="265"/>
                </a:cubicBezTo>
                <a:cubicBezTo>
                  <a:pt x="370" y="267"/>
                  <a:pt x="372" y="262"/>
                  <a:pt x="379" y="263"/>
                </a:cubicBezTo>
                <a:cubicBezTo>
                  <a:pt x="379" y="260"/>
                  <a:pt x="379" y="260"/>
                  <a:pt x="379" y="260"/>
                </a:cubicBezTo>
                <a:cubicBezTo>
                  <a:pt x="381" y="255"/>
                  <a:pt x="392" y="259"/>
                  <a:pt x="397" y="258"/>
                </a:cubicBezTo>
                <a:cubicBezTo>
                  <a:pt x="432" y="258"/>
                  <a:pt x="432" y="258"/>
                  <a:pt x="432" y="258"/>
                </a:cubicBezTo>
                <a:cubicBezTo>
                  <a:pt x="436" y="258"/>
                  <a:pt x="436" y="256"/>
                  <a:pt x="436" y="254"/>
                </a:cubicBezTo>
                <a:cubicBezTo>
                  <a:pt x="448" y="254"/>
                  <a:pt x="448" y="254"/>
                  <a:pt x="448" y="254"/>
                </a:cubicBezTo>
                <a:cubicBezTo>
                  <a:pt x="451" y="253"/>
                  <a:pt x="460" y="256"/>
                  <a:pt x="460" y="252"/>
                </a:cubicBezTo>
                <a:cubicBezTo>
                  <a:pt x="466" y="252"/>
                  <a:pt x="466" y="252"/>
                  <a:pt x="466" y="252"/>
                </a:cubicBezTo>
                <a:cubicBezTo>
                  <a:pt x="470" y="252"/>
                  <a:pt x="470" y="249"/>
                  <a:pt x="472" y="248"/>
                </a:cubicBezTo>
                <a:cubicBezTo>
                  <a:pt x="473" y="247"/>
                  <a:pt x="475" y="248"/>
                  <a:pt x="476" y="246"/>
                </a:cubicBezTo>
                <a:cubicBezTo>
                  <a:pt x="474" y="239"/>
                  <a:pt x="483" y="243"/>
                  <a:pt x="487" y="242"/>
                </a:cubicBezTo>
                <a:cubicBezTo>
                  <a:pt x="511" y="242"/>
                  <a:pt x="511" y="242"/>
                  <a:pt x="511" y="242"/>
                </a:cubicBezTo>
                <a:cubicBezTo>
                  <a:pt x="513" y="242"/>
                  <a:pt x="513" y="241"/>
                  <a:pt x="513" y="240"/>
                </a:cubicBezTo>
                <a:cubicBezTo>
                  <a:pt x="525" y="240"/>
                  <a:pt x="525" y="240"/>
                  <a:pt x="525" y="240"/>
                </a:cubicBezTo>
                <a:cubicBezTo>
                  <a:pt x="531" y="241"/>
                  <a:pt x="543" y="237"/>
                  <a:pt x="546" y="242"/>
                </a:cubicBezTo>
                <a:cubicBezTo>
                  <a:pt x="550" y="241"/>
                  <a:pt x="552" y="242"/>
                  <a:pt x="552" y="246"/>
                </a:cubicBezTo>
                <a:cubicBezTo>
                  <a:pt x="570" y="246"/>
                  <a:pt x="570" y="246"/>
                  <a:pt x="570" y="246"/>
                </a:cubicBezTo>
                <a:cubicBezTo>
                  <a:pt x="564" y="248"/>
                  <a:pt x="561" y="253"/>
                  <a:pt x="552" y="252"/>
                </a:cubicBezTo>
                <a:cubicBezTo>
                  <a:pt x="552" y="256"/>
                  <a:pt x="559" y="253"/>
                  <a:pt x="562" y="254"/>
                </a:cubicBezTo>
                <a:cubicBezTo>
                  <a:pt x="586" y="254"/>
                  <a:pt x="586" y="254"/>
                  <a:pt x="586" y="254"/>
                </a:cubicBezTo>
                <a:cubicBezTo>
                  <a:pt x="588" y="251"/>
                  <a:pt x="591" y="251"/>
                  <a:pt x="593" y="254"/>
                </a:cubicBezTo>
                <a:cubicBezTo>
                  <a:pt x="598" y="254"/>
                  <a:pt x="598" y="250"/>
                  <a:pt x="603" y="252"/>
                </a:cubicBezTo>
                <a:cubicBezTo>
                  <a:pt x="615" y="252"/>
                  <a:pt x="615" y="252"/>
                  <a:pt x="615" y="252"/>
                </a:cubicBezTo>
                <a:cubicBezTo>
                  <a:pt x="620" y="258"/>
                  <a:pt x="629" y="258"/>
                  <a:pt x="641" y="258"/>
                </a:cubicBezTo>
                <a:cubicBezTo>
                  <a:pt x="672" y="258"/>
                  <a:pt x="672" y="258"/>
                  <a:pt x="672" y="258"/>
                </a:cubicBezTo>
                <a:cubicBezTo>
                  <a:pt x="677" y="260"/>
                  <a:pt x="670" y="265"/>
                  <a:pt x="674" y="265"/>
                </a:cubicBezTo>
                <a:cubicBezTo>
                  <a:pt x="678" y="265"/>
                  <a:pt x="678" y="265"/>
                  <a:pt x="678" y="265"/>
                </a:cubicBezTo>
                <a:cubicBezTo>
                  <a:pt x="678" y="269"/>
                  <a:pt x="680" y="270"/>
                  <a:pt x="684" y="269"/>
                </a:cubicBezTo>
                <a:cubicBezTo>
                  <a:pt x="690" y="269"/>
                  <a:pt x="690" y="269"/>
                  <a:pt x="690" y="269"/>
                </a:cubicBezTo>
                <a:cubicBezTo>
                  <a:pt x="692" y="269"/>
                  <a:pt x="692" y="272"/>
                  <a:pt x="696" y="271"/>
                </a:cubicBezTo>
                <a:cubicBezTo>
                  <a:pt x="705" y="271"/>
                  <a:pt x="707" y="278"/>
                  <a:pt x="719" y="275"/>
                </a:cubicBezTo>
                <a:cubicBezTo>
                  <a:pt x="719" y="281"/>
                  <a:pt x="719" y="281"/>
                  <a:pt x="719" y="281"/>
                </a:cubicBezTo>
                <a:cubicBezTo>
                  <a:pt x="709" y="281"/>
                  <a:pt x="709" y="281"/>
                  <a:pt x="709" y="281"/>
                </a:cubicBezTo>
                <a:cubicBezTo>
                  <a:pt x="711" y="274"/>
                  <a:pt x="702" y="278"/>
                  <a:pt x="698" y="277"/>
                </a:cubicBezTo>
                <a:cubicBezTo>
                  <a:pt x="686" y="277"/>
                  <a:pt x="686" y="277"/>
                  <a:pt x="686" y="277"/>
                </a:cubicBezTo>
                <a:cubicBezTo>
                  <a:pt x="683" y="285"/>
                  <a:pt x="695" y="278"/>
                  <a:pt x="692" y="285"/>
                </a:cubicBezTo>
                <a:cubicBezTo>
                  <a:pt x="696" y="285"/>
                  <a:pt x="696" y="285"/>
                  <a:pt x="696" y="285"/>
                </a:cubicBezTo>
                <a:cubicBezTo>
                  <a:pt x="697" y="287"/>
                  <a:pt x="700" y="287"/>
                  <a:pt x="703" y="287"/>
                </a:cubicBezTo>
                <a:cubicBezTo>
                  <a:pt x="715" y="287"/>
                  <a:pt x="715" y="287"/>
                  <a:pt x="715" y="287"/>
                </a:cubicBezTo>
                <a:cubicBezTo>
                  <a:pt x="715" y="291"/>
                  <a:pt x="715" y="291"/>
                  <a:pt x="715" y="291"/>
                </a:cubicBezTo>
                <a:cubicBezTo>
                  <a:pt x="753" y="291"/>
                  <a:pt x="753" y="291"/>
                  <a:pt x="753" y="291"/>
                </a:cubicBezTo>
                <a:cubicBezTo>
                  <a:pt x="753" y="287"/>
                  <a:pt x="753" y="287"/>
                  <a:pt x="753" y="287"/>
                </a:cubicBezTo>
                <a:cubicBezTo>
                  <a:pt x="794" y="287"/>
                  <a:pt x="794" y="287"/>
                  <a:pt x="794" y="287"/>
                </a:cubicBezTo>
                <a:cubicBezTo>
                  <a:pt x="797" y="286"/>
                  <a:pt x="805" y="289"/>
                  <a:pt x="806" y="285"/>
                </a:cubicBezTo>
                <a:cubicBezTo>
                  <a:pt x="772" y="285"/>
                  <a:pt x="772" y="285"/>
                  <a:pt x="772" y="285"/>
                </a:cubicBezTo>
                <a:cubicBezTo>
                  <a:pt x="774" y="278"/>
                  <a:pt x="763" y="283"/>
                  <a:pt x="758" y="281"/>
                </a:cubicBezTo>
                <a:cubicBezTo>
                  <a:pt x="731" y="281"/>
                  <a:pt x="731" y="281"/>
                  <a:pt x="731" y="281"/>
                </a:cubicBezTo>
                <a:cubicBezTo>
                  <a:pt x="731" y="277"/>
                  <a:pt x="731" y="277"/>
                  <a:pt x="731" y="277"/>
                </a:cubicBezTo>
                <a:cubicBezTo>
                  <a:pt x="741" y="277"/>
                  <a:pt x="741" y="277"/>
                  <a:pt x="741" y="277"/>
                </a:cubicBezTo>
                <a:cubicBezTo>
                  <a:pt x="741" y="269"/>
                  <a:pt x="741" y="269"/>
                  <a:pt x="741" y="269"/>
                </a:cubicBezTo>
                <a:cubicBezTo>
                  <a:pt x="743" y="269"/>
                  <a:pt x="743" y="269"/>
                  <a:pt x="743" y="269"/>
                </a:cubicBezTo>
                <a:cubicBezTo>
                  <a:pt x="746" y="269"/>
                  <a:pt x="746" y="271"/>
                  <a:pt x="749" y="271"/>
                </a:cubicBezTo>
                <a:cubicBezTo>
                  <a:pt x="758" y="271"/>
                  <a:pt x="758" y="271"/>
                  <a:pt x="758" y="271"/>
                </a:cubicBezTo>
                <a:cubicBezTo>
                  <a:pt x="758" y="274"/>
                  <a:pt x="758" y="277"/>
                  <a:pt x="760" y="277"/>
                </a:cubicBezTo>
                <a:cubicBezTo>
                  <a:pt x="767" y="280"/>
                  <a:pt x="762" y="271"/>
                  <a:pt x="766" y="271"/>
                </a:cubicBezTo>
                <a:cubicBezTo>
                  <a:pt x="769" y="272"/>
                  <a:pt x="770" y="271"/>
                  <a:pt x="770" y="269"/>
                </a:cubicBezTo>
                <a:cubicBezTo>
                  <a:pt x="833" y="269"/>
                  <a:pt x="833" y="269"/>
                  <a:pt x="833" y="269"/>
                </a:cubicBezTo>
                <a:cubicBezTo>
                  <a:pt x="835" y="263"/>
                  <a:pt x="835" y="266"/>
                  <a:pt x="833" y="260"/>
                </a:cubicBezTo>
                <a:cubicBezTo>
                  <a:pt x="837" y="258"/>
                  <a:pt x="845" y="262"/>
                  <a:pt x="845" y="258"/>
                </a:cubicBezTo>
                <a:cubicBezTo>
                  <a:pt x="813" y="258"/>
                  <a:pt x="813" y="258"/>
                  <a:pt x="813" y="258"/>
                </a:cubicBezTo>
                <a:cubicBezTo>
                  <a:pt x="813" y="263"/>
                  <a:pt x="826" y="255"/>
                  <a:pt x="823" y="263"/>
                </a:cubicBezTo>
                <a:cubicBezTo>
                  <a:pt x="770" y="263"/>
                  <a:pt x="770" y="263"/>
                  <a:pt x="770" y="263"/>
                </a:cubicBezTo>
                <a:cubicBezTo>
                  <a:pt x="772" y="257"/>
                  <a:pt x="764" y="260"/>
                  <a:pt x="760" y="260"/>
                </a:cubicBezTo>
                <a:cubicBezTo>
                  <a:pt x="758" y="260"/>
                  <a:pt x="758" y="260"/>
                  <a:pt x="758" y="260"/>
                </a:cubicBezTo>
                <a:cubicBezTo>
                  <a:pt x="759" y="257"/>
                  <a:pt x="763" y="258"/>
                  <a:pt x="766" y="258"/>
                </a:cubicBezTo>
                <a:cubicBezTo>
                  <a:pt x="767" y="253"/>
                  <a:pt x="764" y="254"/>
                  <a:pt x="760" y="254"/>
                </a:cubicBezTo>
                <a:cubicBezTo>
                  <a:pt x="760" y="252"/>
                  <a:pt x="760" y="252"/>
                  <a:pt x="760" y="252"/>
                </a:cubicBezTo>
                <a:cubicBezTo>
                  <a:pt x="778" y="252"/>
                  <a:pt x="778" y="252"/>
                  <a:pt x="778" y="252"/>
                </a:cubicBezTo>
                <a:cubicBezTo>
                  <a:pt x="775" y="243"/>
                  <a:pt x="788" y="251"/>
                  <a:pt x="788" y="246"/>
                </a:cubicBezTo>
                <a:cubicBezTo>
                  <a:pt x="794" y="244"/>
                  <a:pt x="794" y="249"/>
                  <a:pt x="800" y="248"/>
                </a:cubicBezTo>
                <a:cubicBezTo>
                  <a:pt x="801" y="248"/>
                  <a:pt x="802" y="247"/>
                  <a:pt x="802" y="246"/>
                </a:cubicBezTo>
                <a:cubicBezTo>
                  <a:pt x="801" y="240"/>
                  <a:pt x="803" y="231"/>
                  <a:pt x="800" y="228"/>
                </a:cubicBezTo>
                <a:cubicBezTo>
                  <a:pt x="788" y="230"/>
                  <a:pt x="797" y="213"/>
                  <a:pt x="806" y="216"/>
                </a:cubicBezTo>
                <a:cubicBezTo>
                  <a:pt x="806" y="212"/>
                  <a:pt x="806" y="212"/>
                  <a:pt x="806" y="212"/>
                </a:cubicBezTo>
                <a:cubicBezTo>
                  <a:pt x="790" y="212"/>
                  <a:pt x="790" y="212"/>
                  <a:pt x="790" y="212"/>
                </a:cubicBezTo>
                <a:cubicBezTo>
                  <a:pt x="785" y="212"/>
                  <a:pt x="785" y="207"/>
                  <a:pt x="782" y="205"/>
                </a:cubicBezTo>
                <a:cubicBezTo>
                  <a:pt x="782" y="209"/>
                  <a:pt x="775" y="205"/>
                  <a:pt x="772" y="206"/>
                </a:cubicBezTo>
                <a:cubicBezTo>
                  <a:pt x="749" y="206"/>
                  <a:pt x="749" y="206"/>
                  <a:pt x="749" y="206"/>
                </a:cubicBezTo>
                <a:cubicBezTo>
                  <a:pt x="749" y="205"/>
                  <a:pt x="749" y="205"/>
                  <a:pt x="749" y="205"/>
                </a:cubicBezTo>
                <a:cubicBezTo>
                  <a:pt x="748" y="201"/>
                  <a:pt x="751" y="200"/>
                  <a:pt x="755" y="201"/>
                </a:cubicBezTo>
                <a:cubicBezTo>
                  <a:pt x="760" y="201"/>
                  <a:pt x="760" y="201"/>
                  <a:pt x="760" y="201"/>
                </a:cubicBezTo>
                <a:cubicBezTo>
                  <a:pt x="765" y="201"/>
                  <a:pt x="765" y="197"/>
                  <a:pt x="770" y="199"/>
                </a:cubicBezTo>
                <a:cubicBezTo>
                  <a:pt x="770" y="195"/>
                  <a:pt x="770" y="195"/>
                  <a:pt x="770" y="195"/>
                </a:cubicBezTo>
                <a:cubicBezTo>
                  <a:pt x="772" y="195"/>
                  <a:pt x="772" y="195"/>
                  <a:pt x="772" y="195"/>
                </a:cubicBezTo>
                <a:cubicBezTo>
                  <a:pt x="772" y="190"/>
                  <a:pt x="779" y="194"/>
                  <a:pt x="782" y="193"/>
                </a:cubicBezTo>
                <a:cubicBezTo>
                  <a:pt x="802" y="193"/>
                  <a:pt x="802" y="193"/>
                  <a:pt x="802" y="193"/>
                </a:cubicBezTo>
                <a:cubicBezTo>
                  <a:pt x="802" y="189"/>
                  <a:pt x="802" y="189"/>
                  <a:pt x="802" y="189"/>
                </a:cubicBezTo>
                <a:cubicBezTo>
                  <a:pt x="808" y="189"/>
                  <a:pt x="808" y="189"/>
                  <a:pt x="808" y="189"/>
                </a:cubicBezTo>
                <a:cubicBezTo>
                  <a:pt x="807" y="192"/>
                  <a:pt x="810" y="193"/>
                  <a:pt x="813" y="193"/>
                </a:cubicBezTo>
                <a:cubicBezTo>
                  <a:pt x="835" y="193"/>
                  <a:pt x="835" y="193"/>
                  <a:pt x="835" y="193"/>
                </a:cubicBezTo>
                <a:cubicBezTo>
                  <a:pt x="833" y="186"/>
                  <a:pt x="841" y="191"/>
                  <a:pt x="839" y="185"/>
                </a:cubicBezTo>
                <a:cubicBezTo>
                  <a:pt x="839" y="183"/>
                  <a:pt x="839" y="183"/>
                  <a:pt x="839" y="183"/>
                </a:cubicBezTo>
                <a:cubicBezTo>
                  <a:pt x="835" y="183"/>
                  <a:pt x="835" y="183"/>
                  <a:pt x="835" y="183"/>
                </a:cubicBezTo>
                <a:cubicBezTo>
                  <a:pt x="836" y="178"/>
                  <a:pt x="832" y="179"/>
                  <a:pt x="833" y="173"/>
                </a:cubicBezTo>
                <a:cubicBezTo>
                  <a:pt x="834" y="173"/>
                  <a:pt x="835" y="173"/>
                  <a:pt x="835" y="171"/>
                </a:cubicBezTo>
                <a:cubicBezTo>
                  <a:pt x="839" y="171"/>
                  <a:pt x="839" y="171"/>
                  <a:pt x="839" y="171"/>
                </a:cubicBezTo>
                <a:cubicBezTo>
                  <a:pt x="839" y="155"/>
                  <a:pt x="839" y="155"/>
                  <a:pt x="839" y="155"/>
                </a:cubicBezTo>
                <a:cubicBezTo>
                  <a:pt x="845" y="155"/>
                  <a:pt x="845" y="155"/>
                  <a:pt x="845" y="155"/>
                </a:cubicBezTo>
                <a:cubicBezTo>
                  <a:pt x="845" y="130"/>
                  <a:pt x="845" y="130"/>
                  <a:pt x="845" y="130"/>
                </a:cubicBezTo>
                <a:cubicBezTo>
                  <a:pt x="844" y="126"/>
                  <a:pt x="848" y="118"/>
                  <a:pt x="841" y="120"/>
                </a:cubicBezTo>
                <a:close/>
                <a:moveTo>
                  <a:pt x="63" y="179"/>
                </a:moveTo>
                <a:cubicBezTo>
                  <a:pt x="61" y="179"/>
                  <a:pt x="61" y="179"/>
                  <a:pt x="61" y="179"/>
                </a:cubicBezTo>
                <a:cubicBezTo>
                  <a:pt x="58" y="183"/>
                  <a:pt x="59" y="190"/>
                  <a:pt x="51" y="189"/>
                </a:cubicBezTo>
                <a:cubicBezTo>
                  <a:pt x="49" y="189"/>
                  <a:pt x="49" y="189"/>
                  <a:pt x="49" y="189"/>
                </a:cubicBezTo>
                <a:cubicBezTo>
                  <a:pt x="50" y="193"/>
                  <a:pt x="46" y="193"/>
                  <a:pt x="43" y="193"/>
                </a:cubicBezTo>
                <a:cubicBezTo>
                  <a:pt x="43" y="185"/>
                  <a:pt x="43" y="185"/>
                  <a:pt x="43" y="185"/>
                </a:cubicBezTo>
                <a:cubicBezTo>
                  <a:pt x="40" y="184"/>
                  <a:pt x="33" y="187"/>
                  <a:pt x="33" y="183"/>
                </a:cubicBezTo>
                <a:cubicBezTo>
                  <a:pt x="38" y="178"/>
                  <a:pt x="45" y="176"/>
                  <a:pt x="51" y="173"/>
                </a:cubicBezTo>
                <a:cubicBezTo>
                  <a:pt x="57" y="173"/>
                  <a:pt x="55" y="180"/>
                  <a:pt x="63" y="177"/>
                </a:cubicBezTo>
                <a:lnTo>
                  <a:pt x="63" y="179"/>
                </a:lnTo>
                <a:close/>
                <a:moveTo>
                  <a:pt x="165" y="379"/>
                </a:moveTo>
                <a:cubicBezTo>
                  <a:pt x="171" y="379"/>
                  <a:pt x="171" y="379"/>
                  <a:pt x="171" y="379"/>
                </a:cubicBezTo>
                <a:cubicBezTo>
                  <a:pt x="172" y="383"/>
                  <a:pt x="168" y="383"/>
                  <a:pt x="167" y="385"/>
                </a:cubicBezTo>
                <a:cubicBezTo>
                  <a:pt x="159" y="385"/>
                  <a:pt x="159" y="385"/>
                  <a:pt x="159" y="385"/>
                </a:cubicBezTo>
                <a:cubicBezTo>
                  <a:pt x="158" y="381"/>
                  <a:pt x="168" y="386"/>
                  <a:pt x="165" y="379"/>
                </a:cubicBezTo>
                <a:close/>
                <a:moveTo>
                  <a:pt x="254" y="81"/>
                </a:moveTo>
                <a:cubicBezTo>
                  <a:pt x="246" y="81"/>
                  <a:pt x="246" y="81"/>
                  <a:pt x="246" y="81"/>
                </a:cubicBezTo>
                <a:cubicBezTo>
                  <a:pt x="246" y="76"/>
                  <a:pt x="237" y="82"/>
                  <a:pt x="240" y="75"/>
                </a:cubicBezTo>
                <a:cubicBezTo>
                  <a:pt x="247" y="76"/>
                  <a:pt x="247" y="72"/>
                  <a:pt x="254" y="73"/>
                </a:cubicBezTo>
                <a:lnTo>
                  <a:pt x="254" y="81"/>
                </a:lnTo>
                <a:close/>
                <a:moveTo>
                  <a:pt x="305" y="275"/>
                </a:moveTo>
                <a:cubicBezTo>
                  <a:pt x="303" y="280"/>
                  <a:pt x="291" y="273"/>
                  <a:pt x="293" y="281"/>
                </a:cubicBezTo>
                <a:cubicBezTo>
                  <a:pt x="285" y="281"/>
                  <a:pt x="285" y="281"/>
                  <a:pt x="285" y="281"/>
                </a:cubicBezTo>
                <a:cubicBezTo>
                  <a:pt x="284" y="278"/>
                  <a:pt x="287" y="278"/>
                  <a:pt x="287" y="275"/>
                </a:cubicBezTo>
                <a:cubicBezTo>
                  <a:pt x="291" y="276"/>
                  <a:pt x="290" y="272"/>
                  <a:pt x="293" y="271"/>
                </a:cubicBezTo>
                <a:cubicBezTo>
                  <a:pt x="305" y="271"/>
                  <a:pt x="305" y="271"/>
                  <a:pt x="305" y="271"/>
                </a:cubicBezTo>
                <a:lnTo>
                  <a:pt x="305" y="275"/>
                </a:lnTo>
                <a:close/>
                <a:moveTo>
                  <a:pt x="305" y="75"/>
                </a:moveTo>
                <a:cubicBezTo>
                  <a:pt x="279" y="75"/>
                  <a:pt x="279" y="75"/>
                  <a:pt x="279" y="75"/>
                </a:cubicBezTo>
                <a:cubicBezTo>
                  <a:pt x="278" y="70"/>
                  <a:pt x="288" y="76"/>
                  <a:pt x="285" y="69"/>
                </a:cubicBezTo>
                <a:cubicBezTo>
                  <a:pt x="291" y="71"/>
                  <a:pt x="305" y="65"/>
                  <a:pt x="305" y="73"/>
                </a:cubicBezTo>
                <a:lnTo>
                  <a:pt x="305" y="75"/>
                </a:lnTo>
                <a:close/>
                <a:moveTo>
                  <a:pt x="344" y="67"/>
                </a:moveTo>
                <a:cubicBezTo>
                  <a:pt x="339" y="66"/>
                  <a:pt x="330" y="69"/>
                  <a:pt x="328" y="65"/>
                </a:cubicBezTo>
                <a:cubicBezTo>
                  <a:pt x="328" y="61"/>
                  <a:pt x="328" y="61"/>
                  <a:pt x="328" y="61"/>
                </a:cubicBezTo>
                <a:cubicBezTo>
                  <a:pt x="340" y="61"/>
                  <a:pt x="340" y="61"/>
                  <a:pt x="340" y="61"/>
                </a:cubicBezTo>
                <a:cubicBezTo>
                  <a:pt x="342" y="61"/>
                  <a:pt x="343" y="62"/>
                  <a:pt x="344" y="63"/>
                </a:cubicBezTo>
                <a:lnTo>
                  <a:pt x="344" y="67"/>
                </a:lnTo>
                <a:close/>
                <a:moveTo>
                  <a:pt x="419" y="252"/>
                </a:moveTo>
                <a:cubicBezTo>
                  <a:pt x="413" y="252"/>
                  <a:pt x="413" y="252"/>
                  <a:pt x="413" y="252"/>
                </a:cubicBezTo>
                <a:cubicBezTo>
                  <a:pt x="410" y="241"/>
                  <a:pt x="400" y="252"/>
                  <a:pt x="395" y="252"/>
                </a:cubicBezTo>
                <a:cubicBezTo>
                  <a:pt x="385" y="252"/>
                  <a:pt x="385" y="252"/>
                  <a:pt x="385" y="252"/>
                </a:cubicBezTo>
                <a:cubicBezTo>
                  <a:pt x="385" y="254"/>
                  <a:pt x="382" y="253"/>
                  <a:pt x="379" y="254"/>
                </a:cubicBezTo>
                <a:cubicBezTo>
                  <a:pt x="373" y="254"/>
                  <a:pt x="373" y="254"/>
                  <a:pt x="373" y="254"/>
                </a:cubicBezTo>
                <a:cubicBezTo>
                  <a:pt x="373" y="248"/>
                  <a:pt x="373" y="248"/>
                  <a:pt x="373" y="248"/>
                </a:cubicBezTo>
                <a:cubicBezTo>
                  <a:pt x="395" y="248"/>
                  <a:pt x="395" y="248"/>
                  <a:pt x="395" y="248"/>
                </a:cubicBezTo>
                <a:cubicBezTo>
                  <a:pt x="395" y="246"/>
                  <a:pt x="395" y="246"/>
                  <a:pt x="395" y="246"/>
                </a:cubicBezTo>
                <a:cubicBezTo>
                  <a:pt x="397" y="246"/>
                  <a:pt x="397" y="246"/>
                  <a:pt x="397" y="246"/>
                </a:cubicBezTo>
                <a:cubicBezTo>
                  <a:pt x="402" y="244"/>
                  <a:pt x="414" y="250"/>
                  <a:pt x="413" y="242"/>
                </a:cubicBezTo>
                <a:cubicBezTo>
                  <a:pt x="419" y="242"/>
                  <a:pt x="419" y="242"/>
                  <a:pt x="419" y="242"/>
                </a:cubicBezTo>
                <a:cubicBezTo>
                  <a:pt x="418" y="246"/>
                  <a:pt x="421" y="246"/>
                  <a:pt x="424" y="246"/>
                </a:cubicBezTo>
                <a:cubicBezTo>
                  <a:pt x="425" y="250"/>
                  <a:pt x="416" y="245"/>
                  <a:pt x="419" y="252"/>
                </a:cubicBezTo>
                <a:close/>
                <a:moveTo>
                  <a:pt x="531" y="45"/>
                </a:moveTo>
                <a:cubicBezTo>
                  <a:pt x="540" y="45"/>
                  <a:pt x="540" y="45"/>
                  <a:pt x="540" y="45"/>
                </a:cubicBezTo>
                <a:cubicBezTo>
                  <a:pt x="540" y="48"/>
                  <a:pt x="541" y="52"/>
                  <a:pt x="536" y="51"/>
                </a:cubicBezTo>
                <a:cubicBezTo>
                  <a:pt x="531" y="51"/>
                  <a:pt x="531" y="51"/>
                  <a:pt x="531" y="51"/>
                </a:cubicBezTo>
                <a:lnTo>
                  <a:pt x="531" y="45"/>
                </a:lnTo>
                <a:close/>
                <a:moveTo>
                  <a:pt x="444" y="224"/>
                </a:moveTo>
                <a:cubicBezTo>
                  <a:pt x="444" y="222"/>
                  <a:pt x="444" y="222"/>
                  <a:pt x="444" y="222"/>
                </a:cubicBezTo>
                <a:cubicBezTo>
                  <a:pt x="447" y="222"/>
                  <a:pt x="449" y="222"/>
                  <a:pt x="448" y="218"/>
                </a:cubicBezTo>
                <a:cubicBezTo>
                  <a:pt x="460" y="218"/>
                  <a:pt x="460" y="218"/>
                  <a:pt x="460" y="218"/>
                </a:cubicBezTo>
                <a:cubicBezTo>
                  <a:pt x="459" y="222"/>
                  <a:pt x="462" y="222"/>
                  <a:pt x="464" y="224"/>
                </a:cubicBezTo>
                <a:lnTo>
                  <a:pt x="444" y="224"/>
                </a:lnTo>
                <a:close/>
                <a:moveTo>
                  <a:pt x="466" y="240"/>
                </a:moveTo>
                <a:cubicBezTo>
                  <a:pt x="450" y="240"/>
                  <a:pt x="450" y="240"/>
                  <a:pt x="450" y="240"/>
                </a:cubicBezTo>
                <a:cubicBezTo>
                  <a:pt x="450" y="234"/>
                  <a:pt x="450" y="234"/>
                  <a:pt x="450" y="234"/>
                </a:cubicBezTo>
                <a:cubicBezTo>
                  <a:pt x="487" y="234"/>
                  <a:pt x="487" y="234"/>
                  <a:pt x="487" y="234"/>
                </a:cubicBezTo>
                <a:cubicBezTo>
                  <a:pt x="492" y="240"/>
                  <a:pt x="464" y="230"/>
                  <a:pt x="466" y="240"/>
                </a:cubicBezTo>
                <a:close/>
                <a:moveTo>
                  <a:pt x="501" y="236"/>
                </a:moveTo>
                <a:cubicBezTo>
                  <a:pt x="500" y="234"/>
                  <a:pt x="499" y="233"/>
                  <a:pt x="499" y="230"/>
                </a:cubicBezTo>
                <a:cubicBezTo>
                  <a:pt x="507" y="230"/>
                  <a:pt x="507" y="230"/>
                  <a:pt x="507" y="230"/>
                </a:cubicBezTo>
                <a:cubicBezTo>
                  <a:pt x="508" y="235"/>
                  <a:pt x="506" y="237"/>
                  <a:pt x="501" y="236"/>
                </a:cubicBezTo>
                <a:close/>
                <a:moveTo>
                  <a:pt x="564" y="210"/>
                </a:moveTo>
                <a:cubicBezTo>
                  <a:pt x="564" y="212"/>
                  <a:pt x="564" y="212"/>
                  <a:pt x="564" y="212"/>
                </a:cubicBezTo>
                <a:cubicBezTo>
                  <a:pt x="548" y="212"/>
                  <a:pt x="548" y="212"/>
                  <a:pt x="548" y="212"/>
                </a:cubicBezTo>
                <a:cubicBezTo>
                  <a:pt x="543" y="214"/>
                  <a:pt x="530" y="208"/>
                  <a:pt x="531" y="216"/>
                </a:cubicBezTo>
                <a:cubicBezTo>
                  <a:pt x="489" y="216"/>
                  <a:pt x="489" y="216"/>
                  <a:pt x="489" y="216"/>
                </a:cubicBezTo>
                <a:cubicBezTo>
                  <a:pt x="486" y="208"/>
                  <a:pt x="499" y="216"/>
                  <a:pt x="499" y="210"/>
                </a:cubicBezTo>
                <a:cubicBezTo>
                  <a:pt x="502" y="210"/>
                  <a:pt x="501" y="205"/>
                  <a:pt x="505" y="206"/>
                </a:cubicBezTo>
                <a:cubicBezTo>
                  <a:pt x="507" y="206"/>
                  <a:pt x="507" y="206"/>
                  <a:pt x="507" y="206"/>
                </a:cubicBezTo>
                <a:cubicBezTo>
                  <a:pt x="507" y="215"/>
                  <a:pt x="522" y="208"/>
                  <a:pt x="529" y="210"/>
                </a:cubicBezTo>
                <a:cubicBezTo>
                  <a:pt x="531" y="210"/>
                  <a:pt x="531" y="210"/>
                  <a:pt x="531" y="210"/>
                </a:cubicBezTo>
                <a:cubicBezTo>
                  <a:pt x="536" y="209"/>
                  <a:pt x="549" y="214"/>
                  <a:pt x="548" y="206"/>
                </a:cubicBezTo>
                <a:cubicBezTo>
                  <a:pt x="556" y="206"/>
                  <a:pt x="556" y="206"/>
                  <a:pt x="556" y="206"/>
                </a:cubicBezTo>
                <a:cubicBezTo>
                  <a:pt x="564" y="209"/>
                  <a:pt x="580" y="202"/>
                  <a:pt x="582" y="210"/>
                </a:cubicBezTo>
                <a:lnTo>
                  <a:pt x="564" y="210"/>
                </a:lnTo>
                <a:close/>
                <a:moveTo>
                  <a:pt x="597" y="248"/>
                </a:moveTo>
                <a:cubicBezTo>
                  <a:pt x="590" y="246"/>
                  <a:pt x="578" y="250"/>
                  <a:pt x="574" y="246"/>
                </a:cubicBezTo>
                <a:cubicBezTo>
                  <a:pt x="599" y="246"/>
                  <a:pt x="599" y="246"/>
                  <a:pt x="599" y="246"/>
                </a:cubicBezTo>
                <a:cubicBezTo>
                  <a:pt x="599" y="247"/>
                  <a:pt x="599" y="248"/>
                  <a:pt x="597" y="248"/>
                </a:cubicBezTo>
                <a:close/>
                <a:moveTo>
                  <a:pt x="648" y="252"/>
                </a:moveTo>
                <a:cubicBezTo>
                  <a:pt x="645" y="252"/>
                  <a:pt x="645" y="250"/>
                  <a:pt x="645" y="248"/>
                </a:cubicBezTo>
                <a:cubicBezTo>
                  <a:pt x="656" y="248"/>
                  <a:pt x="656" y="248"/>
                  <a:pt x="656" y="248"/>
                </a:cubicBezTo>
                <a:cubicBezTo>
                  <a:pt x="658" y="254"/>
                  <a:pt x="652" y="251"/>
                  <a:pt x="648" y="252"/>
                </a:cubicBezTo>
                <a:close/>
                <a:moveTo>
                  <a:pt x="660" y="224"/>
                </a:moveTo>
                <a:cubicBezTo>
                  <a:pt x="633" y="224"/>
                  <a:pt x="633" y="224"/>
                  <a:pt x="633" y="224"/>
                </a:cubicBezTo>
                <a:cubicBezTo>
                  <a:pt x="633" y="222"/>
                  <a:pt x="633" y="222"/>
                  <a:pt x="633" y="222"/>
                </a:cubicBezTo>
                <a:cubicBezTo>
                  <a:pt x="627" y="222"/>
                  <a:pt x="627" y="222"/>
                  <a:pt x="627" y="222"/>
                </a:cubicBezTo>
                <a:cubicBezTo>
                  <a:pt x="623" y="221"/>
                  <a:pt x="615" y="225"/>
                  <a:pt x="615" y="220"/>
                </a:cubicBezTo>
                <a:cubicBezTo>
                  <a:pt x="615" y="216"/>
                  <a:pt x="615" y="216"/>
                  <a:pt x="615" y="216"/>
                </a:cubicBezTo>
                <a:cubicBezTo>
                  <a:pt x="645" y="216"/>
                  <a:pt x="645" y="216"/>
                  <a:pt x="645" y="216"/>
                </a:cubicBezTo>
                <a:cubicBezTo>
                  <a:pt x="648" y="217"/>
                  <a:pt x="656" y="214"/>
                  <a:pt x="656" y="218"/>
                </a:cubicBezTo>
                <a:cubicBezTo>
                  <a:pt x="666" y="218"/>
                  <a:pt x="666" y="218"/>
                  <a:pt x="666" y="218"/>
                </a:cubicBezTo>
                <a:cubicBezTo>
                  <a:pt x="669" y="225"/>
                  <a:pt x="659" y="219"/>
                  <a:pt x="660" y="224"/>
                </a:cubicBezTo>
                <a:close/>
                <a:moveTo>
                  <a:pt x="719" y="230"/>
                </a:moveTo>
                <a:cubicBezTo>
                  <a:pt x="719" y="234"/>
                  <a:pt x="719" y="234"/>
                  <a:pt x="719" y="234"/>
                </a:cubicBezTo>
                <a:cubicBezTo>
                  <a:pt x="713" y="232"/>
                  <a:pt x="698" y="238"/>
                  <a:pt x="698" y="230"/>
                </a:cubicBezTo>
                <a:lnTo>
                  <a:pt x="719" y="230"/>
                </a:lnTo>
                <a:close/>
                <a:moveTo>
                  <a:pt x="686" y="224"/>
                </a:moveTo>
                <a:cubicBezTo>
                  <a:pt x="684" y="224"/>
                  <a:pt x="684" y="224"/>
                  <a:pt x="684" y="224"/>
                </a:cubicBezTo>
                <a:cubicBezTo>
                  <a:pt x="683" y="219"/>
                  <a:pt x="693" y="225"/>
                  <a:pt x="690" y="218"/>
                </a:cubicBezTo>
                <a:cubicBezTo>
                  <a:pt x="698" y="218"/>
                  <a:pt x="698" y="218"/>
                  <a:pt x="698" y="218"/>
                </a:cubicBezTo>
                <a:cubicBezTo>
                  <a:pt x="698" y="221"/>
                  <a:pt x="698" y="223"/>
                  <a:pt x="702" y="222"/>
                </a:cubicBezTo>
                <a:cubicBezTo>
                  <a:pt x="700" y="227"/>
                  <a:pt x="690" y="223"/>
                  <a:pt x="686" y="224"/>
                </a:cubicBezTo>
                <a:close/>
                <a:moveTo>
                  <a:pt x="737" y="271"/>
                </a:moveTo>
                <a:cubicBezTo>
                  <a:pt x="727" y="271"/>
                  <a:pt x="727" y="271"/>
                  <a:pt x="727" y="271"/>
                </a:cubicBezTo>
                <a:cubicBezTo>
                  <a:pt x="725" y="271"/>
                  <a:pt x="724" y="269"/>
                  <a:pt x="721" y="269"/>
                </a:cubicBezTo>
                <a:cubicBezTo>
                  <a:pt x="696" y="269"/>
                  <a:pt x="696" y="269"/>
                  <a:pt x="696" y="269"/>
                </a:cubicBezTo>
                <a:cubicBezTo>
                  <a:pt x="696" y="260"/>
                  <a:pt x="696" y="260"/>
                  <a:pt x="696" y="260"/>
                </a:cubicBezTo>
                <a:cubicBezTo>
                  <a:pt x="696" y="258"/>
                  <a:pt x="696" y="257"/>
                  <a:pt x="698" y="258"/>
                </a:cubicBezTo>
                <a:cubicBezTo>
                  <a:pt x="700" y="257"/>
                  <a:pt x="702" y="258"/>
                  <a:pt x="703" y="260"/>
                </a:cubicBezTo>
                <a:cubicBezTo>
                  <a:pt x="707" y="260"/>
                  <a:pt x="707" y="260"/>
                  <a:pt x="707" y="260"/>
                </a:cubicBezTo>
                <a:cubicBezTo>
                  <a:pt x="708" y="262"/>
                  <a:pt x="707" y="265"/>
                  <a:pt x="709" y="265"/>
                </a:cubicBezTo>
                <a:cubicBezTo>
                  <a:pt x="721" y="265"/>
                  <a:pt x="721" y="265"/>
                  <a:pt x="721" y="265"/>
                </a:cubicBezTo>
                <a:cubicBezTo>
                  <a:pt x="730" y="263"/>
                  <a:pt x="732" y="268"/>
                  <a:pt x="737" y="269"/>
                </a:cubicBezTo>
                <a:lnTo>
                  <a:pt x="737" y="271"/>
                </a:lnTo>
                <a:close/>
                <a:moveTo>
                  <a:pt x="743" y="228"/>
                </a:moveTo>
                <a:cubicBezTo>
                  <a:pt x="725" y="228"/>
                  <a:pt x="725" y="228"/>
                  <a:pt x="725" y="228"/>
                </a:cubicBezTo>
                <a:cubicBezTo>
                  <a:pt x="725" y="224"/>
                  <a:pt x="725" y="224"/>
                  <a:pt x="725" y="224"/>
                </a:cubicBezTo>
                <a:cubicBezTo>
                  <a:pt x="743" y="224"/>
                  <a:pt x="743" y="224"/>
                  <a:pt x="743" y="224"/>
                </a:cubicBezTo>
                <a:lnTo>
                  <a:pt x="743" y="228"/>
                </a:lnTo>
                <a:close/>
                <a:moveTo>
                  <a:pt x="383" y="277"/>
                </a:moveTo>
                <a:cubicBezTo>
                  <a:pt x="397" y="277"/>
                  <a:pt x="397" y="277"/>
                  <a:pt x="397" y="277"/>
                </a:cubicBezTo>
                <a:cubicBezTo>
                  <a:pt x="402" y="276"/>
                  <a:pt x="407" y="275"/>
                  <a:pt x="415" y="275"/>
                </a:cubicBezTo>
                <a:cubicBezTo>
                  <a:pt x="415" y="271"/>
                  <a:pt x="415" y="271"/>
                  <a:pt x="415" y="271"/>
                </a:cubicBezTo>
                <a:cubicBezTo>
                  <a:pt x="385" y="271"/>
                  <a:pt x="385" y="271"/>
                  <a:pt x="385" y="271"/>
                </a:cubicBezTo>
                <a:cubicBezTo>
                  <a:pt x="385" y="275"/>
                  <a:pt x="385" y="275"/>
                  <a:pt x="385" y="275"/>
                </a:cubicBezTo>
                <a:cubicBezTo>
                  <a:pt x="362" y="275"/>
                  <a:pt x="362" y="275"/>
                  <a:pt x="362" y="275"/>
                </a:cubicBezTo>
                <a:cubicBezTo>
                  <a:pt x="362" y="285"/>
                  <a:pt x="362" y="285"/>
                  <a:pt x="362" y="285"/>
                </a:cubicBezTo>
                <a:cubicBezTo>
                  <a:pt x="371" y="285"/>
                  <a:pt x="371" y="285"/>
                  <a:pt x="371" y="285"/>
                </a:cubicBezTo>
                <a:cubicBezTo>
                  <a:pt x="373" y="285"/>
                  <a:pt x="374" y="283"/>
                  <a:pt x="373" y="281"/>
                </a:cubicBezTo>
                <a:cubicBezTo>
                  <a:pt x="383" y="281"/>
                  <a:pt x="383" y="281"/>
                  <a:pt x="383" y="281"/>
                </a:cubicBezTo>
                <a:lnTo>
                  <a:pt x="383" y="277"/>
                </a:lnTo>
                <a:close/>
                <a:moveTo>
                  <a:pt x="731" y="293"/>
                </a:moveTo>
                <a:cubicBezTo>
                  <a:pt x="731" y="299"/>
                  <a:pt x="731" y="299"/>
                  <a:pt x="731" y="299"/>
                </a:cubicBezTo>
                <a:cubicBezTo>
                  <a:pt x="741" y="299"/>
                  <a:pt x="741" y="299"/>
                  <a:pt x="741" y="299"/>
                </a:cubicBezTo>
                <a:cubicBezTo>
                  <a:pt x="744" y="299"/>
                  <a:pt x="746" y="299"/>
                  <a:pt x="747" y="297"/>
                </a:cubicBezTo>
                <a:cubicBezTo>
                  <a:pt x="743" y="297"/>
                  <a:pt x="743" y="297"/>
                  <a:pt x="743" y="297"/>
                </a:cubicBezTo>
                <a:cubicBezTo>
                  <a:pt x="741" y="294"/>
                  <a:pt x="737" y="292"/>
                  <a:pt x="731" y="293"/>
                </a:cubicBezTo>
                <a:close/>
                <a:moveTo>
                  <a:pt x="493" y="265"/>
                </a:moveTo>
                <a:cubicBezTo>
                  <a:pt x="497" y="264"/>
                  <a:pt x="505" y="268"/>
                  <a:pt x="505" y="263"/>
                </a:cubicBezTo>
                <a:cubicBezTo>
                  <a:pt x="470" y="263"/>
                  <a:pt x="470" y="263"/>
                  <a:pt x="470" y="263"/>
                </a:cubicBezTo>
                <a:cubicBezTo>
                  <a:pt x="469" y="266"/>
                  <a:pt x="466" y="265"/>
                  <a:pt x="464" y="265"/>
                </a:cubicBezTo>
                <a:cubicBezTo>
                  <a:pt x="461" y="265"/>
                  <a:pt x="456" y="266"/>
                  <a:pt x="456" y="263"/>
                </a:cubicBezTo>
                <a:cubicBezTo>
                  <a:pt x="454" y="264"/>
                  <a:pt x="454" y="267"/>
                  <a:pt x="454" y="269"/>
                </a:cubicBezTo>
                <a:cubicBezTo>
                  <a:pt x="493" y="269"/>
                  <a:pt x="493" y="269"/>
                  <a:pt x="493" y="269"/>
                </a:cubicBezTo>
                <a:lnTo>
                  <a:pt x="493" y="265"/>
                </a:lnTo>
                <a:close/>
                <a:moveTo>
                  <a:pt x="448" y="322"/>
                </a:moveTo>
                <a:cubicBezTo>
                  <a:pt x="453" y="321"/>
                  <a:pt x="464" y="325"/>
                  <a:pt x="466" y="320"/>
                </a:cubicBezTo>
                <a:cubicBezTo>
                  <a:pt x="436" y="320"/>
                  <a:pt x="436" y="320"/>
                  <a:pt x="436" y="320"/>
                </a:cubicBezTo>
                <a:cubicBezTo>
                  <a:pt x="436" y="325"/>
                  <a:pt x="445" y="321"/>
                  <a:pt x="448" y="322"/>
                </a:cubicBezTo>
                <a:close/>
                <a:moveTo>
                  <a:pt x="346" y="281"/>
                </a:moveTo>
                <a:cubicBezTo>
                  <a:pt x="356" y="281"/>
                  <a:pt x="356" y="281"/>
                  <a:pt x="356" y="281"/>
                </a:cubicBezTo>
                <a:cubicBezTo>
                  <a:pt x="358" y="274"/>
                  <a:pt x="348" y="278"/>
                  <a:pt x="344" y="277"/>
                </a:cubicBezTo>
                <a:cubicBezTo>
                  <a:pt x="338" y="275"/>
                  <a:pt x="340" y="282"/>
                  <a:pt x="340" y="285"/>
                </a:cubicBezTo>
                <a:cubicBezTo>
                  <a:pt x="344" y="286"/>
                  <a:pt x="346" y="285"/>
                  <a:pt x="346" y="281"/>
                </a:cubicBezTo>
                <a:close/>
                <a:moveTo>
                  <a:pt x="314" y="350"/>
                </a:moveTo>
                <a:cubicBezTo>
                  <a:pt x="305" y="350"/>
                  <a:pt x="305" y="350"/>
                  <a:pt x="305" y="350"/>
                </a:cubicBezTo>
                <a:cubicBezTo>
                  <a:pt x="303" y="350"/>
                  <a:pt x="303" y="351"/>
                  <a:pt x="303" y="352"/>
                </a:cubicBezTo>
                <a:cubicBezTo>
                  <a:pt x="297" y="352"/>
                  <a:pt x="297" y="352"/>
                  <a:pt x="297" y="352"/>
                </a:cubicBezTo>
                <a:cubicBezTo>
                  <a:pt x="297" y="355"/>
                  <a:pt x="296" y="357"/>
                  <a:pt x="299" y="358"/>
                </a:cubicBezTo>
                <a:cubicBezTo>
                  <a:pt x="298" y="354"/>
                  <a:pt x="306" y="357"/>
                  <a:pt x="309" y="356"/>
                </a:cubicBezTo>
                <a:cubicBezTo>
                  <a:pt x="312" y="356"/>
                  <a:pt x="315" y="355"/>
                  <a:pt x="314" y="352"/>
                </a:cubicBezTo>
                <a:cubicBezTo>
                  <a:pt x="322" y="352"/>
                  <a:pt x="329" y="352"/>
                  <a:pt x="332" y="348"/>
                </a:cubicBezTo>
                <a:cubicBezTo>
                  <a:pt x="326" y="341"/>
                  <a:pt x="320" y="350"/>
                  <a:pt x="314" y="350"/>
                </a:cubicBezTo>
                <a:close/>
                <a:moveTo>
                  <a:pt x="305" y="303"/>
                </a:moveTo>
                <a:cubicBezTo>
                  <a:pt x="305" y="305"/>
                  <a:pt x="307" y="304"/>
                  <a:pt x="309" y="305"/>
                </a:cubicBezTo>
                <a:cubicBezTo>
                  <a:pt x="320" y="305"/>
                  <a:pt x="320" y="305"/>
                  <a:pt x="320" y="305"/>
                </a:cubicBezTo>
                <a:cubicBezTo>
                  <a:pt x="320" y="303"/>
                  <a:pt x="320" y="303"/>
                  <a:pt x="320" y="303"/>
                </a:cubicBezTo>
                <a:cubicBezTo>
                  <a:pt x="332" y="303"/>
                  <a:pt x="332" y="303"/>
                  <a:pt x="332" y="303"/>
                </a:cubicBezTo>
                <a:cubicBezTo>
                  <a:pt x="332" y="299"/>
                  <a:pt x="332" y="299"/>
                  <a:pt x="332" y="299"/>
                </a:cubicBezTo>
                <a:cubicBezTo>
                  <a:pt x="320" y="299"/>
                  <a:pt x="320" y="299"/>
                  <a:pt x="320" y="299"/>
                </a:cubicBezTo>
                <a:cubicBezTo>
                  <a:pt x="313" y="298"/>
                  <a:pt x="314" y="306"/>
                  <a:pt x="305" y="303"/>
                </a:cubicBezTo>
                <a:close/>
                <a:moveTo>
                  <a:pt x="529" y="246"/>
                </a:moveTo>
                <a:cubicBezTo>
                  <a:pt x="522" y="248"/>
                  <a:pt x="524" y="243"/>
                  <a:pt x="521" y="242"/>
                </a:cubicBezTo>
                <a:cubicBezTo>
                  <a:pt x="517" y="241"/>
                  <a:pt x="517" y="243"/>
                  <a:pt x="517" y="246"/>
                </a:cubicBezTo>
                <a:cubicBezTo>
                  <a:pt x="511" y="246"/>
                  <a:pt x="511" y="246"/>
                  <a:pt x="511" y="246"/>
                </a:cubicBezTo>
                <a:cubicBezTo>
                  <a:pt x="511" y="248"/>
                  <a:pt x="507" y="247"/>
                  <a:pt x="505" y="248"/>
                </a:cubicBezTo>
                <a:cubicBezTo>
                  <a:pt x="507" y="258"/>
                  <a:pt x="513" y="246"/>
                  <a:pt x="519" y="248"/>
                </a:cubicBezTo>
                <a:cubicBezTo>
                  <a:pt x="519" y="254"/>
                  <a:pt x="519" y="254"/>
                  <a:pt x="519" y="254"/>
                </a:cubicBezTo>
                <a:cubicBezTo>
                  <a:pt x="524" y="252"/>
                  <a:pt x="534" y="256"/>
                  <a:pt x="536" y="252"/>
                </a:cubicBezTo>
                <a:cubicBezTo>
                  <a:pt x="531" y="253"/>
                  <a:pt x="529" y="251"/>
                  <a:pt x="531" y="246"/>
                </a:cubicBezTo>
                <a:lnTo>
                  <a:pt x="529" y="246"/>
                </a:lnTo>
                <a:close/>
                <a:moveTo>
                  <a:pt x="648" y="263"/>
                </a:moveTo>
                <a:cubicBezTo>
                  <a:pt x="629" y="263"/>
                  <a:pt x="629" y="263"/>
                  <a:pt x="629" y="263"/>
                </a:cubicBezTo>
                <a:cubicBezTo>
                  <a:pt x="627" y="263"/>
                  <a:pt x="627" y="264"/>
                  <a:pt x="627" y="265"/>
                </a:cubicBezTo>
                <a:cubicBezTo>
                  <a:pt x="648" y="265"/>
                  <a:pt x="648" y="265"/>
                  <a:pt x="648" y="265"/>
                </a:cubicBezTo>
                <a:lnTo>
                  <a:pt x="648" y="263"/>
                </a:lnTo>
                <a:close/>
                <a:moveTo>
                  <a:pt x="621" y="265"/>
                </a:moveTo>
                <a:cubicBezTo>
                  <a:pt x="619" y="263"/>
                  <a:pt x="617" y="261"/>
                  <a:pt x="615" y="260"/>
                </a:cubicBezTo>
                <a:cubicBezTo>
                  <a:pt x="605" y="260"/>
                  <a:pt x="605" y="260"/>
                  <a:pt x="605" y="260"/>
                </a:cubicBezTo>
                <a:cubicBezTo>
                  <a:pt x="606" y="263"/>
                  <a:pt x="603" y="263"/>
                  <a:pt x="603" y="265"/>
                </a:cubicBezTo>
                <a:lnTo>
                  <a:pt x="621" y="265"/>
                </a:lnTo>
                <a:close/>
                <a:moveTo>
                  <a:pt x="574" y="265"/>
                </a:moveTo>
                <a:cubicBezTo>
                  <a:pt x="580" y="265"/>
                  <a:pt x="580" y="265"/>
                  <a:pt x="580" y="265"/>
                </a:cubicBezTo>
                <a:cubicBezTo>
                  <a:pt x="581" y="264"/>
                  <a:pt x="582" y="262"/>
                  <a:pt x="582" y="260"/>
                </a:cubicBezTo>
                <a:cubicBezTo>
                  <a:pt x="570" y="260"/>
                  <a:pt x="570" y="260"/>
                  <a:pt x="570" y="260"/>
                </a:cubicBezTo>
                <a:cubicBezTo>
                  <a:pt x="569" y="264"/>
                  <a:pt x="574" y="262"/>
                  <a:pt x="574" y="265"/>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2500" b="0" i="0" u="none" strike="noStrike" kern="1200" cap="none" spc="0" normalizeH="0" baseline="0" noProof="0">
              <a:ln>
                <a:noFill/>
              </a:ln>
              <a:solidFill>
                <a:prstClr val="black"/>
              </a:solidFill>
              <a:effectLst/>
              <a:uLnTx/>
              <a:uFillTx/>
              <a:latin typeface="Calibri" panose="020F0502020204030204" pitchFamily="34" charset="0"/>
              <a:ea typeface="宋体" panose="02010600030101010101" pitchFamily="2" charset="-122"/>
              <a:cs typeface="+mn-cs"/>
            </a:endParaRPr>
          </a:p>
        </p:txBody>
      </p:sp>
      <p:sp>
        <p:nvSpPr>
          <p:cNvPr id="22532" name="文本框 2619"/>
          <p:cNvSpPr txBox="1">
            <a:spLocks noChangeArrowheads="1"/>
          </p:cNvSpPr>
          <p:nvPr/>
        </p:nvSpPr>
        <p:spPr bwMode="auto">
          <a:xfrm>
            <a:off x="1394400" y="2335904"/>
            <a:ext cx="10251062" cy="630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lang="en-US" sz="3500" b="1" dirty="0">
                <a:solidFill>
                  <a:schemeClr val="bg1"/>
                </a:solidFill>
                <a:latin typeface="UTM Azuki" panose="02040603050506020204" pitchFamily="18" charset="0"/>
                <a:cs typeface="Times New Roman" pitchFamily="18" charset="0"/>
              </a:rPr>
              <a:t>Sau </a:t>
            </a:r>
            <a:r>
              <a:rPr lang="en-US" sz="3500" b="1" dirty="0" err="1">
                <a:solidFill>
                  <a:schemeClr val="bg1"/>
                </a:solidFill>
                <a:latin typeface="UTM Azuki" panose="02040603050506020204" pitchFamily="18" charset="0"/>
                <a:cs typeface="Times New Roman" pitchFamily="18" charset="0"/>
              </a:rPr>
              <a:t>khi</a:t>
            </a:r>
            <a:r>
              <a:rPr lang="en-US" sz="3500" b="1" dirty="0">
                <a:solidFill>
                  <a:schemeClr val="bg1"/>
                </a:solidFill>
                <a:latin typeface="UTM Azuki" panose="02040603050506020204" pitchFamily="18" charset="0"/>
                <a:cs typeface="Times New Roman" pitchFamily="18" charset="0"/>
              </a:rPr>
              <a:t> Lê </a:t>
            </a:r>
            <a:r>
              <a:rPr lang="en-US" sz="3500" b="1" dirty="0" err="1">
                <a:solidFill>
                  <a:schemeClr val="bg1"/>
                </a:solidFill>
                <a:latin typeface="UTM Azuki" panose="02040603050506020204" pitchFamily="18" charset="0"/>
                <a:cs typeface="Times New Roman" pitchFamily="18" charset="0"/>
              </a:rPr>
              <a:t>Đại</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Hành</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mất</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tình</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hình</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nước</a:t>
            </a:r>
            <a:r>
              <a:rPr lang="en-US" sz="3500" b="1" dirty="0">
                <a:solidFill>
                  <a:schemeClr val="bg1"/>
                </a:solidFill>
                <a:latin typeface="UTM Azuki" panose="02040603050506020204" pitchFamily="18" charset="0"/>
                <a:cs typeface="Times New Roman" pitchFamily="18" charset="0"/>
              </a:rPr>
              <a:t> ta </a:t>
            </a:r>
            <a:r>
              <a:rPr lang="en-US" sz="3500" b="1" dirty="0" err="1">
                <a:solidFill>
                  <a:schemeClr val="bg1"/>
                </a:solidFill>
                <a:latin typeface="UTM Azuki" panose="02040603050506020204" pitchFamily="18" charset="0"/>
                <a:cs typeface="Times New Roman" pitchFamily="18" charset="0"/>
              </a:rPr>
              <a:t>như</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thế</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nào</a:t>
            </a:r>
            <a:r>
              <a:rPr lang="en-US" sz="3500" b="1" dirty="0">
                <a:solidFill>
                  <a:schemeClr val="bg1"/>
                </a:solidFill>
                <a:latin typeface="UTM Azuki" panose="02040603050506020204" pitchFamily="18" charset="0"/>
                <a:cs typeface="Times New Roman" pitchFamily="18" charset="0"/>
              </a:rPr>
              <a:t>?</a:t>
            </a:r>
            <a:endParaRPr kumimoji="0" lang="zh-CN" altLang="en-US" sz="3500" b="1" i="0" u="none" strike="noStrike" kern="1200" cap="none" spc="0" normalizeH="0" baseline="0" noProof="0" dirty="0">
              <a:ln>
                <a:noFill/>
              </a:ln>
              <a:solidFill>
                <a:schemeClr val="bg1"/>
              </a:solidFill>
              <a:effectLst/>
              <a:uLnTx/>
              <a:uFillTx/>
              <a:latin typeface="UTM Azuki" panose="02040603050506020204" pitchFamily="18" charset="0"/>
              <a:ea typeface="华文细黑" panose="02010600040101010101" pitchFamily="2" charset="-122"/>
            </a:endParaRPr>
          </a:p>
        </p:txBody>
      </p:sp>
      <p:grpSp>
        <p:nvGrpSpPr>
          <p:cNvPr id="22539" name="组合 24"/>
          <p:cNvGrpSpPr>
            <a:grpSpLocks/>
          </p:cNvGrpSpPr>
          <p:nvPr/>
        </p:nvGrpSpPr>
        <p:grpSpPr bwMode="auto">
          <a:xfrm>
            <a:off x="1123472" y="671980"/>
            <a:ext cx="977900" cy="1015702"/>
            <a:chOff x="1263276" y="2483874"/>
            <a:chExt cx="977949" cy="1015663"/>
          </a:xfrm>
        </p:grpSpPr>
        <p:grpSp>
          <p:nvGrpSpPr>
            <p:cNvPr id="22556" name="组合 25"/>
            <p:cNvGrpSpPr>
              <a:grpSpLocks/>
            </p:cNvGrpSpPr>
            <p:nvPr/>
          </p:nvGrpSpPr>
          <p:grpSpPr bwMode="auto">
            <a:xfrm>
              <a:off x="1263276" y="2514140"/>
              <a:ext cx="977949" cy="954592"/>
              <a:chOff x="2879678" y="2429301"/>
              <a:chExt cx="1440000" cy="1440000"/>
            </a:xfrm>
          </p:grpSpPr>
          <p:sp>
            <p:nvSpPr>
              <p:cNvPr id="28" name="矩形 27"/>
              <p:cNvSpPr/>
              <p:nvPr/>
            </p:nvSpPr>
            <p:spPr>
              <a:xfrm>
                <a:off x="2879678" y="2430116"/>
                <a:ext cx="1440000" cy="1439185"/>
              </a:xfrm>
              <a:prstGeom prst="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1">
                  <a:ln>
                    <a:noFill/>
                  </a:ln>
                  <a:solidFill>
                    <a:prstClr val="black"/>
                  </a:solidFill>
                  <a:effectLst/>
                  <a:uLnTx/>
                  <a:uFillTx/>
                  <a:latin typeface="Calibri"/>
                  <a:ea typeface="宋体" panose="02010600030101010101" pitchFamily="2" charset="-122"/>
                  <a:cs typeface="+mn-cs"/>
                </a:endParaRPr>
              </a:p>
            </p:txBody>
          </p:sp>
          <p:cxnSp>
            <p:nvCxnSpPr>
              <p:cNvPr id="29" name="直接连接符 28"/>
              <p:cNvCxnSpPr/>
              <p:nvPr/>
            </p:nvCxnSpPr>
            <p:spPr>
              <a:xfrm>
                <a:off x="2879678" y="2430116"/>
                <a:ext cx="1440000" cy="1439185"/>
              </a:xfrm>
              <a:prstGeom prst="line">
                <a:avLst/>
              </a:prstGeom>
              <a:ln>
                <a:solidFill>
                  <a:srgbClr val="C00000"/>
                </a:solidFill>
                <a:prstDash val="sysDash"/>
              </a:ln>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nvCxnSpPr>
            <p:spPr>
              <a:xfrm flipH="1">
                <a:off x="2879678" y="2430116"/>
                <a:ext cx="1440000" cy="1439185"/>
              </a:xfrm>
              <a:prstGeom prst="line">
                <a:avLst/>
              </a:prstGeom>
              <a:ln>
                <a:solidFill>
                  <a:srgbClr val="C00000"/>
                </a:solidFill>
                <a:prstDash val="sysDash"/>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a:off x="3599678" y="2430116"/>
                <a:ext cx="0" cy="1439185"/>
              </a:xfrm>
              <a:prstGeom prst="line">
                <a:avLst/>
              </a:prstGeom>
              <a:ln>
                <a:solidFill>
                  <a:srgbClr val="C00000"/>
                </a:solidFill>
                <a:prstDash val="sysDash"/>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nvCxnSpPr>
            <p:spPr>
              <a:xfrm flipV="1">
                <a:off x="2879678" y="3150906"/>
                <a:ext cx="1425974" cy="4789"/>
              </a:xfrm>
              <a:prstGeom prst="line">
                <a:avLst/>
              </a:prstGeom>
              <a:ln>
                <a:solidFill>
                  <a:srgbClr val="C00000"/>
                </a:solidFill>
                <a:prstDash val="sysDash"/>
              </a:ln>
            </p:spPr>
            <p:style>
              <a:lnRef idx="1">
                <a:schemeClr val="accent1"/>
              </a:lnRef>
              <a:fillRef idx="0">
                <a:schemeClr val="accent1"/>
              </a:fillRef>
              <a:effectRef idx="0">
                <a:schemeClr val="accent1"/>
              </a:effectRef>
              <a:fontRef idx="minor">
                <a:schemeClr val="tx1"/>
              </a:fontRef>
            </p:style>
          </p:cxnSp>
        </p:grpSp>
        <p:sp>
          <p:nvSpPr>
            <p:cNvPr id="22557" name="文本框 26"/>
            <p:cNvSpPr txBox="1">
              <a:spLocks noChangeArrowheads="1"/>
            </p:cNvSpPr>
            <p:nvPr/>
          </p:nvSpPr>
          <p:spPr bwMode="auto">
            <a:xfrm>
              <a:off x="1534218" y="2483874"/>
              <a:ext cx="64544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6000" b="0" i="0" u="none" strike="noStrike" kern="1200" cap="none" spc="0" normalizeH="0" baseline="0" noProof="0" dirty="0">
                  <a:ln>
                    <a:noFill/>
                  </a:ln>
                  <a:solidFill>
                    <a:prstClr val="black"/>
                  </a:solidFill>
                  <a:effectLst/>
                  <a:uLnTx/>
                  <a:uFillTx/>
                  <a:latin typeface="UTM Azuki" panose="02040603050506020204" pitchFamily="18" charset="0"/>
                  <a:ea typeface="禹卫书法行书简体&#10;" panose="02000603000000000000" pitchFamily="2" charset="-122"/>
                </a:rPr>
                <a:t>1</a:t>
              </a:r>
              <a:endParaRPr kumimoji="0" lang="zh-CN" altLang="en-US" sz="6000" b="0" i="0" u="none" strike="noStrike" kern="1200" cap="none" spc="0" normalizeH="0" baseline="0" noProof="0" dirty="0">
                <a:ln>
                  <a:noFill/>
                </a:ln>
                <a:solidFill>
                  <a:prstClr val="black"/>
                </a:solidFill>
                <a:effectLst/>
                <a:uLnTx/>
                <a:uFillTx/>
                <a:latin typeface="UTM Azuki" panose="02040603050506020204" pitchFamily="18" charset="0"/>
                <a:ea typeface="禹卫书法行书简体&#10;" panose="02000603000000000000" pitchFamily="2" charset="-122"/>
              </a:endParaRPr>
            </a:p>
          </p:txBody>
        </p:sp>
      </p:grpSp>
      <p:pic>
        <p:nvPicPr>
          <p:cNvPr id="41" name="图片 4">
            <a:extLst>
              <a:ext uri="{FF2B5EF4-FFF2-40B4-BE49-F238E27FC236}">
                <a16:creationId xmlns:a16="http://schemas.microsoft.com/office/drawing/2014/main" id="{3018E8FC-193C-4877-AFD4-E550B1B192F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0506" y="4331370"/>
            <a:ext cx="13462085" cy="3326442"/>
          </a:xfrm>
          <a:prstGeom prst="rect">
            <a:avLst/>
          </a:prstGeom>
        </p:spPr>
      </p:pic>
      <p:pic>
        <p:nvPicPr>
          <p:cNvPr id="42" name="图片 13">
            <a:extLst>
              <a:ext uri="{FF2B5EF4-FFF2-40B4-BE49-F238E27FC236}">
                <a16:creationId xmlns:a16="http://schemas.microsoft.com/office/drawing/2014/main" id="{31988510-9D5A-42BE-A75B-938F6C06B2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924" y="3891154"/>
            <a:ext cx="1693862" cy="2103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1000"/>
                                        <p:tgtEl>
                                          <p:spTgt spid="41"/>
                                        </p:tgtEl>
                                      </p:cBhvr>
                                    </p:animEffect>
                                    <p:anim calcmode="lin" valueType="num">
                                      <p:cBhvr>
                                        <p:cTn id="8" dur="1000" fill="hold"/>
                                        <p:tgtEl>
                                          <p:spTgt spid="41"/>
                                        </p:tgtEl>
                                        <p:attrNameLst>
                                          <p:attrName>ppt_x</p:attrName>
                                        </p:attrNameLst>
                                      </p:cBhvr>
                                      <p:tavLst>
                                        <p:tav tm="0">
                                          <p:val>
                                            <p:strVal val="#ppt_x"/>
                                          </p:val>
                                        </p:tav>
                                        <p:tav tm="100000">
                                          <p:val>
                                            <p:strVal val="#ppt_x"/>
                                          </p:val>
                                        </p:tav>
                                      </p:tavLst>
                                    </p:anim>
                                    <p:anim calcmode="lin" valueType="num">
                                      <p:cBhvr>
                                        <p:cTn id="9" dur="1000" fill="hold"/>
                                        <p:tgtEl>
                                          <p:spTgt spid="41"/>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22539"/>
                                        </p:tgtEl>
                                        <p:attrNameLst>
                                          <p:attrName>style.visibility</p:attrName>
                                        </p:attrNameLst>
                                      </p:cBhvr>
                                      <p:to>
                                        <p:strVal val="visible"/>
                                      </p:to>
                                    </p:set>
                                    <p:animEffect transition="in" filter="fade">
                                      <p:cBhvr>
                                        <p:cTn id="13" dur="1000"/>
                                        <p:tgtEl>
                                          <p:spTgt spid="22539"/>
                                        </p:tgtEl>
                                      </p:cBhvr>
                                    </p:animEffect>
                                    <p:anim calcmode="lin" valueType="num">
                                      <p:cBhvr>
                                        <p:cTn id="14" dur="1000" fill="hold"/>
                                        <p:tgtEl>
                                          <p:spTgt spid="22539"/>
                                        </p:tgtEl>
                                        <p:attrNameLst>
                                          <p:attrName>ppt_x</p:attrName>
                                        </p:attrNameLst>
                                      </p:cBhvr>
                                      <p:tavLst>
                                        <p:tav tm="0">
                                          <p:val>
                                            <p:strVal val="#ppt_x"/>
                                          </p:val>
                                        </p:tav>
                                        <p:tav tm="100000">
                                          <p:val>
                                            <p:strVal val="#ppt_x"/>
                                          </p:val>
                                        </p:tav>
                                      </p:tavLst>
                                    </p:anim>
                                    <p:anim calcmode="lin" valueType="num">
                                      <p:cBhvr>
                                        <p:cTn id="15" dur="1000" fill="hold"/>
                                        <p:tgtEl>
                                          <p:spTgt spid="22539"/>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2530"/>
                                        </p:tgtEl>
                                        <p:attrNameLst>
                                          <p:attrName>style.visibility</p:attrName>
                                        </p:attrNameLst>
                                      </p:cBhvr>
                                      <p:to>
                                        <p:strVal val="visible"/>
                                      </p:to>
                                    </p:set>
                                    <p:animEffect transition="in" filter="fade">
                                      <p:cBhvr>
                                        <p:cTn id="19" dur="1000"/>
                                        <p:tgtEl>
                                          <p:spTgt spid="22530"/>
                                        </p:tgtEl>
                                      </p:cBhvr>
                                    </p:animEffect>
                                    <p:anim calcmode="lin" valueType="num">
                                      <p:cBhvr>
                                        <p:cTn id="20" dur="1000" fill="hold"/>
                                        <p:tgtEl>
                                          <p:spTgt spid="22530"/>
                                        </p:tgtEl>
                                        <p:attrNameLst>
                                          <p:attrName>ppt_x</p:attrName>
                                        </p:attrNameLst>
                                      </p:cBhvr>
                                      <p:tavLst>
                                        <p:tav tm="0">
                                          <p:val>
                                            <p:strVal val="#ppt_x"/>
                                          </p:val>
                                        </p:tav>
                                        <p:tav tm="100000">
                                          <p:val>
                                            <p:strVal val="#ppt_x"/>
                                          </p:val>
                                        </p:tav>
                                      </p:tavLst>
                                    </p:anim>
                                    <p:anim calcmode="lin" valueType="num">
                                      <p:cBhvr>
                                        <p:cTn id="21" dur="1000" fill="hold"/>
                                        <p:tgtEl>
                                          <p:spTgt spid="22530"/>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22532"/>
                                        </p:tgtEl>
                                        <p:attrNameLst>
                                          <p:attrName>style.visibility</p:attrName>
                                        </p:attrNameLst>
                                      </p:cBhvr>
                                      <p:to>
                                        <p:strVal val="visible"/>
                                      </p:to>
                                    </p:set>
                                    <p:animEffect transition="in" filter="fade">
                                      <p:cBhvr>
                                        <p:cTn id="25" dur="1000"/>
                                        <p:tgtEl>
                                          <p:spTgt spid="22532"/>
                                        </p:tgtEl>
                                      </p:cBhvr>
                                    </p:animEffect>
                                    <p:anim calcmode="lin" valueType="num">
                                      <p:cBhvr>
                                        <p:cTn id="26" dur="1000" fill="hold"/>
                                        <p:tgtEl>
                                          <p:spTgt spid="22532"/>
                                        </p:tgtEl>
                                        <p:attrNameLst>
                                          <p:attrName>ppt_x</p:attrName>
                                        </p:attrNameLst>
                                      </p:cBhvr>
                                      <p:tavLst>
                                        <p:tav tm="0">
                                          <p:val>
                                            <p:strVal val="#ppt_x"/>
                                          </p:val>
                                        </p:tav>
                                        <p:tav tm="100000">
                                          <p:val>
                                            <p:strVal val="#ppt_x"/>
                                          </p:val>
                                        </p:tav>
                                      </p:tavLst>
                                    </p:anim>
                                    <p:anim calcmode="lin" valueType="num">
                                      <p:cBhvr>
                                        <p:cTn id="27" dur="1000" fill="hold"/>
                                        <p:tgtEl>
                                          <p:spTgt spid="225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animBg="1"/>
      <p:bldP spid="22532"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8434" name="图片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1300" y="1843088"/>
            <a:ext cx="3729038"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文本框 8"/>
          <p:cNvSpPr txBox="1">
            <a:spLocks noChangeArrowheads="1"/>
          </p:cNvSpPr>
          <p:nvPr/>
        </p:nvSpPr>
        <p:spPr bwMode="auto">
          <a:xfrm>
            <a:off x="3073647" y="2898299"/>
            <a:ext cx="1116558"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Hoàn</a:t>
            </a:r>
            <a:r>
              <a:rPr kumimoji="0" lang="en-US" altLang="zh-CN"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rPr>
              <a:t> </a:t>
            </a: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cảnh</a:t>
            </a:r>
            <a:r>
              <a:rPr kumimoji="0" lang="en-US" altLang="zh-CN"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rPr>
              <a:t> ra </a:t>
            </a: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đời</a:t>
            </a:r>
            <a:endParaRPr kumimoji="0" lang="zh-CN" altLang="en-US"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endParaRPr>
          </a:p>
        </p:txBody>
      </p:sp>
      <p:pic>
        <p:nvPicPr>
          <p:cNvPr id="18436" name="图片 1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887650">
            <a:off x="709612" y="1550988"/>
            <a:ext cx="885825" cy="60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图片 2"/>
          <p:cNvPicPr>
            <a:picLocks noChangeAspect="1" noChangeArrowheads="1"/>
          </p:cNvPicPr>
          <p:nvPr/>
        </p:nvPicPr>
        <p:blipFill>
          <a:blip r:embed="rId4">
            <a:extLst>
              <a:ext uri="{28A0092B-C50C-407E-A947-70E740481C1C}">
                <a14:useLocalDpi xmlns:a14="http://schemas.microsoft.com/office/drawing/2010/main" val="0"/>
              </a:ext>
            </a:extLst>
          </a:blip>
          <a:srcRect r="30513"/>
          <a:stretch>
            <a:fillRect/>
          </a:stretch>
        </p:blipFill>
        <p:spPr bwMode="auto">
          <a:xfrm>
            <a:off x="5516563" y="884238"/>
            <a:ext cx="6675437" cy="544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8" name="图片 1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195313">
            <a:off x="4902993" y="3682207"/>
            <a:ext cx="1116013"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0" name="图片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313" y="3813175"/>
            <a:ext cx="2324100" cy="241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21">
            <a:extLst>
              <a:ext uri="{FF2B5EF4-FFF2-40B4-BE49-F238E27FC236}">
                <a16:creationId xmlns:a16="http://schemas.microsoft.com/office/drawing/2014/main" id="{668F5BA2-63F5-4A34-85C8-B70D5758B541}"/>
              </a:ext>
            </a:extLst>
          </p:cNvPr>
          <p:cNvSpPr txBox="1">
            <a:spLocks noChangeArrowheads="1"/>
          </p:cNvSpPr>
          <p:nvPr/>
        </p:nvSpPr>
        <p:spPr bwMode="auto">
          <a:xfrm>
            <a:off x="6250795" y="2720115"/>
            <a:ext cx="5759968" cy="1338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just">
              <a:buNone/>
            </a:pPr>
            <a:r>
              <a:rPr lang="en-US" altLang="zh-CN" sz="3000" dirty="0" err="1">
                <a:latin typeface="UVN Mot Moi" panose="02070606050705020204" pitchFamily="18" charset="0"/>
                <a:ea typeface="禹卫书法行书简体&#10;" panose="02000603000000000000" pitchFamily="2" charset="-122"/>
              </a:rPr>
              <a:t>Năm</a:t>
            </a:r>
            <a:r>
              <a:rPr lang="en-US" altLang="zh-CN" sz="3000" dirty="0">
                <a:latin typeface="UVN Mot Moi" panose="02070606050705020204" pitchFamily="18" charset="0"/>
                <a:ea typeface="禹卫书法行书简体&#10;" panose="02000603000000000000" pitchFamily="2" charset="-122"/>
              </a:rPr>
              <a:t> 1005, Lê </a:t>
            </a:r>
            <a:r>
              <a:rPr lang="en-US" altLang="zh-CN" sz="3000" dirty="0" err="1">
                <a:latin typeface="UVN Mot Moi" panose="02070606050705020204" pitchFamily="18" charset="0"/>
                <a:ea typeface="禹卫书法行书简体&#10;" panose="02000603000000000000" pitchFamily="2" charset="-122"/>
              </a:rPr>
              <a:t>Đại</a:t>
            </a:r>
            <a:r>
              <a:rPr lang="en-US" altLang="zh-CN" sz="3000" dirty="0">
                <a:latin typeface="UVN Mot Moi" panose="02070606050705020204" pitchFamily="18" charset="0"/>
                <a:ea typeface="禹卫书法行书简体&#10;" panose="02000603000000000000" pitchFamily="2" charset="-122"/>
              </a:rPr>
              <a:t> </a:t>
            </a:r>
            <a:r>
              <a:rPr lang="en-US" altLang="zh-CN" sz="3000" dirty="0" err="1">
                <a:latin typeface="UVN Mot Moi" panose="02070606050705020204" pitchFamily="18" charset="0"/>
                <a:ea typeface="禹卫书法行书简体&#10;" panose="02000603000000000000" pitchFamily="2" charset="-122"/>
              </a:rPr>
              <a:t>Hành</a:t>
            </a:r>
            <a:r>
              <a:rPr lang="en-US" altLang="zh-CN" sz="3000" dirty="0">
                <a:latin typeface="UVN Mot Moi" panose="02070606050705020204" pitchFamily="18" charset="0"/>
                <a:ea typeface="禹卫书法行书简体&#10;" panose="02000603000000000000" pitchFamily="2" charset="-122"/>
              </a:rPr>
              <a:t> </a:t>
            </a:r>
            <a:r>
              <a:rPr lang="en-US" altLang="zh-CN" sz="3000" dirty="0" err="1">
                <a:latin typeface="UVN Mot Moi" panose="02070606050705020204" pitchFamily="18" charset="0"/>
                <a:ea typeface="禹卫书法行书简体&#10;" panose="02000603000000000000" pitchFamily="2" charset="-122"/>
              </a:rPr>
              <a:t>mất</a:t>
            </a:r>
            <a:r>
              <a:rPr lang="en-US" altLang="zh-CN" sz="3000" dirty="0">
                <a:latin typeface="UVN Mot Moi" panose="02070606050705020204" pitchFamily="18" charset="0"/>
                <a:ea typeface="禹卫书法行书简体&#10;" panose="02000603000000000000" pitchFamily="2" charset="-122"/>
              </a:rPr>
              <a:t>. Lê Long </a:t>
            </a:r>
            <a:r>
              <a:rPr lang="en-US" altLang="zh-CN" sz="3000" dirty="0" err="1">
                <a:latin typeface="UVN Mot Moi" panose="02070606050705020204" pitchFamily="18" charset="0"/>
                <a:ea typeface="禹卫书法行书简体&#10;" panose="02000603000000000000" pitchFamily="2" charset="-122"/>
              </a:rPr>
              <a:t>Đĩnh</a:t>
            </a:r>
            <a:r>
              <a:rPr lang="en-US" altLang="zh-CN" sz="3000" dirty="0">
                <a:latin typeface="UVN Mot Moi" panose="02070606050705020204" pitchFamily="18" charset="0"/>
                <a:ea typeface="禹卫书法行书简体&#10;" panose="02000603000000000000" pitchFamily="2" charset="-122"/>
              </a:rPr>
              <a:t> </a:t>
            </a:r>
            <a:r>
              <a:rPr lang="en-US" altLang="zh-CN" sz="3000" dirty="0" err="1">
                <a:latin typeface="UVN Mot Moi" panose="02070606050705020204" pitchFamily="18" charset="0"/>
                <a:ea typeface="禹卫书法行书简体&#10;" panose="02000603000000000000" pitchFamily="2" charset="-122"/>
              </a:rPr>
              <a:t>lên</a:t>
            </a:r>
            <a:r>
              <a:rPr lang="en-US" altLang="zh-CN" sz="3000" dirty="0">
                <a:latin typeface="UVN Mot Moi" panose="02070606050705020204" pitchFamily="18" charset="0"/>
                <a:ea typeface="禹卫书法行书简体&#10;" panose="02000603000000000000" pitchFamily="2" charset="-122"/>
              </a:rPr>
              <a:t> </a:t>
            </a:r>
            <a:r>
              <a:rPr lang="en-US" altLang="zh-CN" sz="3000" dirty="0" err="1">
                <a:latin typeface="UVN Mot Moi" panose="02070606050705020204" pitchFamily="18" charset="0"/>
                <a:ea typeface="禹卫书法行书简体&#10;" panose="02000603000000000000" pitchFamily="2" charset="-122"/>
              </a:rPr>
              <a:t>ngôi</a:t>
            </a:r>
            <a:r>
              <a:rPr lang="en-US" altLang="zh-CN" sz="3000" dirty="0">
                <a:latin typeface="UVN Mot Moi" panose="02070606050705020204" pitchFamily="18" charset="0"/>
                <a:ea typeface="禹卫书法行书简体&#10;" panose="02000603000000000000" pitchFamily="2" charset="-122"/>
              </a:rPr>
              <a:t> </a:t>
            </a:r>
            <a:r>
              <a:rPr lang="en-US" altLang="zh-CN" sz="3000" dirty="0" err="1">
                <a:latin typeface="UVN Mot Moi" panose="02070606050705020204" pitchFamily="18" charset="0"/>
                <a:ea typeface="禹卫书法行书简体&#10;" panose="02000603000000000000" pitchFamily="2" charset="-122"/>
              </a:rPr>
              <a:t>vua</a:t>
            </a:r>
            <a:r>
              <a:rPr lang="en-US" altLang="zh-CN" sz="3000" dirty="0">
                <a:latin typeface="UVN Mot Moi" panose="02070606050705020204" pitchFamily="18" charset="0"/>
                <a:ea typeface="禹卫书法行书简体&#10;" panose="02000603000000000000" pitchFamily="2" charset="-122"/>
              </a:rPr>
              <a:t>. </a:t>
            </a:r>
            <a:r>
              <a:rPr lang="en-US" sz="3000" b="0" i="0" dirty="0" err="1">
                <a:solidFill>
                  <a:srgbClr val="000000"/>
                </a:solidFill>
                <a:effectLst/>
                <a:latin typeface="UVN Mot Moi" panose="02070606050705020204" pitchFamily="18" charset="0"/>
              </a:rPr>
              <a:t>Nhà</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vua</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tính</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tình</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bạo</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ngược</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nên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lòng</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người</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rất</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oán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hận</a:t>
            </a:r>
            <a:r>
              <a:rPr lang="en-US" sz="3000" b="0" i="0" dirty="0">
                <a:solidFill>
                  <a:srgbClr val="000000"/>
                </a:solidFill>
                <a:effectLst/>
                <a:latin typeface="UVN Mot Moi" panose="02070606050705020204" pitchFamily="18" charset="0"/>
              </a:rPr>
              <a:t>. </a:t>
            </a:r>
            <a:endParaRPr lang="vi-VN" sz="3000" b="0" i="0" dirty="0">
              <a:solidFill>
                <a:srgbClr val="000000"/>
              </a:solidFill>
              <a:effectLst/>
              <a:latin typeface="Open Sans" panose="020B0606030504020204" pitchFamily="34" charset="0"/>
            </a:endParaRPr>
          </a:p>
        </p:txBody>
      </p:sp>
    </p:spTree>
    <p:extLst>
      <p:ext uri="{BB962C8B-B14F-4D97-AF65-F5344CB8AC3E}">
        <p14:creationId xmlns:p14="http://schemas.microsoft.com/office/powerpoint/2010/main" val="680900589"/>
      </p:ext>
    </p:extLst>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9"/>
                                        </p:tgtEl>
                                        <p:attrNameLst>
                                          <p:attrName>style.visibility</p:attrName>
                                        </p:attrNameLst>
                                      </p:cBhvr>
                                      <p:to>
                                        <p:strVal val="visible"/>
                                      </p:to>
                                    </p:set>
                                    <p:anim by="(-#ppt_w*2)" calcmode="lin" valueType="num">
                                      <p:cBhvr rctx="PPT">
                                        <p:cTn id="7" dur="500" autoRev="1" fill="hold">
                                          <p:stCondLst>
                                            <p:cond delay="0"/>
                                          </p:stCondLst>
                                        </p:cTn>
                                        <p:tgtEl>
                                          <p:spTgt spid="9"/>
                                        </p:tgtEl>
                                        <p:attrNameLst>
                                          <p:attrName>ppt_w</p:attrName>
                                        </p:attrNameLst>
                                      </p:cBhvr>
                                    </p:anim>
                                    <p:anim by="(#ppt_w*0.50)" calcmode="lin" valueType="num">
                                      <p:cBhvr>
                                        <p:cTn id="8" dur="500" decel="50000" autoRev="1" fill="hold">
                                          <p:stCondLst>
                                            <p:cond delay="0"/>
                                          </p:stCondLst>
                                        </p:cTn>
                                        <p:tgtEl>
                                          <p:spTgt spid="9"/>
                                        </p:tgtEl>
                                        <p:attrNameLst>
                                          <p:attrName>ppt_x</p:attrName>
                                        </p:attrNameLst>
                                      </p:cBhvr>
                                    </p:anim>
                                    <p:anim from="(-#ppt_h/2)" to="(#ppt_y)" calcmode="lin" valueType="num">
                                      <p:cBhvr>
                                        <p:cTn id="9" dur="1000" fill="hold">
                                          <p:stCondLst>
                                            <p:cond delay="0"/>
                                          </p:stCondLst>
                                        </p:cTn>
                                        <p:tgtEl>
                                          <p:spTgt spid="9"/>
                                        </p:tgtEl>
                                        <p:attrNameLst>
                                          <p:attrName>ppt_y</p:attrName>
                                        </p:attrNameLst>
                                      </p:cBhvr>
                                    </p:anim>
                                    <p:animRot by="21600000">
                                      <p:cBhvr>
                                        <p:cTn id="10" dur="1000" fill="hold">
                                          <p:stCondLst>
                                            <p:cond delay="0"/>
                                          </p:stCondLst>
                                        </p:cTn>
                                        <p:tgtEl>
                                          <p:spTgt spid="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3" name="Freeform 124"/>
          <p:cNvSpPr>
            <a:spLocks noEditPoints="1" noChangeArrowheads="1"/>
          </p:cNvSpPr>
          <p:nvPr/>
        </p:nvSpPr>
        <p:spPr bwMode="auto">
          <a:xfrm rot="153730">
            <a:off x="1450859" y="1719385"/>
            <a:ext cx="10258586" cy="3538440"/>
          </a:xfrm>
          <a:custGeom>
            <a:avLst/>
            <a:gdLst>
              <a:gd name="T0" fmla="*/ 2147483646 w 848"/>
              <a:gd name="T1" fmla="*/ 184246147 h 407"/>
              <a:gd name="T2" fmla="*/ 2147483646 w 848"/>
              <a:gd name="T3" fmla="*/ 299398717 h 407"/>
              <a:gd name="T4" fmla="*/ 2147483646 w 848"/>
              <a:gd name="T5" fmla="*/ 368492294 h 407"/>
              <a:gd name="T6" fmla="*/ 2147483646 w 848"/>
              <a:gd name="T7" fmla="*/ 322429909 h 407"/>
              <a:gd name="T8" fmla="*/ 2147483646 w 848"/>
              <a:gd name="T9" fmla="*/ 449099771 h 407"/>
              <a:gd name="T10" fmla="*/ 2147483646 w 848"/>
              <a:gd name="T11" fmla="*/ 564252341 h 407"/>
              <a:gd name="T12" fmla="*/ 2147483646 w 848"/>
              <a:gd name="T13" fmla="*/ 633345919 h 407"/>
              <a:gd name="T14" fmla="*/ 2147483646 w 848"/>
              <a:gd name="T15" fmla="*/ 0 h 407"/>
              <a:gd name="T16" fmla="*/ 2147483646 w 848"/>
              <a:gd name="T17" fmla="*/ 1070928397 h 407"/>
              <a:gd name="T18" fmla="*/ 2147483646 w 848"/>
              <a:gd name="T19" fmla="*/ 725467295 h 407"/>
              <a:gd name="T20" fmla="*/ 2147483646 w 848"/>
              <a:gd name="T21" fmla="*/ 368492294 h 407"/>
              <a:gd name="T22" fmla="*/ 2147483646 w 848"/>
              <a:gd name="T23" fmla="*/ 368492294 h 407"/>
              <a:gd name="T24" fmla="*/ 2147483646 w 848"/>
              <a:gd name="T25" fmla="*/ 495158763 h 407"/>
              <a:gd name="T26" fmla="*/ 2147483646 w 848"/>
              <a:gd name="T27" fmla="*/ 564252341 h 407"/>
              <a:gd name="T28" fmla="*/ 2147483646 w 848"/>
              <a:gd name="T29" fmla="*/ 587283533 h 407"/>
              <a:gd name="T30" fmla="*/ 2147483646 w 848"/>
              <a:gd name="T31" fmla="*/ 656373718 h 407"/>
              <a:gd name="T32" fmla="*/ 2147483646 w 848"/>
              <a:gd name="T33" fmla="*/ 863651057 h 407"/>
              <a:gd name="T34" fmla="*/ 2147483646 w 848"/>
              <a:gd name="T35" fmla="*/ 1070928397 h 407"/>
              <a:gd name="T36" fmla="*/ 2147483646 w 848"/>
              <a:gd name="T37" fmla="*/ 1520024775 h 407"/>
              <a:gd name="T38" fmla="*/ 2147483646 w 848"/>
              <a:gd name="T39" fmla="*/ 1923062162 h 407"/>
              <a:gd name="T40" fmla="*/ 198601110 w 848"/>
              <a:gd name="T41" fmla="*/ 2147483646 h 407"/>
              <a:gd name="T42" fmla="*/ 2147483646 w 848"/>
              <a:gd name="T43" fmla="*/ 2147483646 h 407"/>
              <a:gd name="T44" fmla="*/ 2147483646 w 848"/>
              <a:gd name="T45" fmla="*/ 2147483646 h 407"/>
              <a:gd name="T46" fmla="*/ 2147483646 w 848"/>
              <a:gd name="T47" fmla="*/ 2147483646 h 407"/>
              <a:gd name="T48" fmla="*/ 2147483646 w 848"/>
              <a:gd name="T49" fmla="*/ 2147483646 h 407"/>
              <a:gd name="T50" fmla="*/ 2147483646 w 848"/>
              <a:gd name="T51" fmla="*/ 2147483646 h 407"/>
              <a:gd name="T52" fmla="*/ 2147483646 w 848"/>
              <a:gd name="T53" fmla="*/ 2147483646 h 407"/>
              <a:gd name="T54" fmla="*/ 2147483646 w 848"/>
              <a:gd name="T55" fmla="*/ 2147483646 h 407"/>
              <a:gd name="T56" fmla="*/ 2147483646 w 848"/>
              <a:gd name="T57" fmla="*/ 2147483646 h 407"/>
              <a:gd name="T58" fmla="*/ 2147483646 w 848"/>
              <a:gd name="T59" fmla="*/ 2147483646 h 407"/>
              <a:gd name="T60" fmla="*/ 2147483646 w 848"/>
              <a:gd name="T61" fmla="*/ 2147483646 h 407"/>
              <a:gd name="T62" fmla="*/ 2147483646 w 848"/>
              <a:gd name="T63" fmla="*/ 2147483646 h 407"/>
              <a:gd name="T64" fmla="*/ 2147483646 w 848"/>
              <a:gd name="T65" fmla="*/ 2147483646 h 407"/>
              <a:gd name="T66" fmla="*/ 2147483646 w 848"/>
              <a:gd name="T67" fmla="*/ 2147483646 h 407"/>
              <a:gd name="T68" fmla="*/ 2147483646 w 848"/>
              <a:gd name="T69" fmla="*/ 2147483646 h 407"/>
              <a:gd name="T70" fmla="*/ 2147483646 w 848"/>
              <a:gd name="T71" fmla="*/ 2147483646 h 407"/>
              <a:gd name="T72" fmla="*/ 2147483646 w 848"/>
              <a:gd name="T73" fmla="*/ 2147483646 h 407"/>
              <a:gd name="T74" fmla="*/ 2147483646 w 848"/>
              <a:gd name="T75" fmla="*/ 2147483646 h 407"/>
              <a:gd name="T76" fmla="*/ 2147483646 w 848"/>
              <a:gd name="T77" fmla="*/ 2147483646 h 407"/>
              <a:gd name="T78" fmla="*/ 2147483646 w 848"/>
              <a:gd name="T79" fmla="*/ 2147483646 h 407"/>
              <a:gd name="T80" fmla="*/ 2147483646 w 848"/>
              <a:gd name="T81" fmla="*/ 1496996976 h 407"/>
              <a:gd name="T82" fmla="*/ 2147483646 w 848"/>
              <a:gd name="T83" fmla="*/ 2061249317 h 407"/>
              <a:gd name="T84" fmla="*/ 2147483646 w 848"/>
              <a:gd name="T85" fmla="*/ 2147483646 h 407"/>
              <a:gd name="T86" fmla="*/ 2147483646 w 848"/>
              <a:gd name="T87" fmla="*/ 863651057 h 407"/>
              <a:gd name="T88" fmla="*/ 2147483646 w 848"/>
              <a:gd name="T89" fmla="*/ 2147483646 h 407"/>
              <a:gd name="T90" fmla="*/ 2147483646 w 848"/>
              <a:gd name="T91" fmla="*/ 518189956 h 407"/>
              <a:gd name="T92" fmla="*/ 2147483646 w 848"/>
              <a:gd name="T93" fmla="*/ 2147483646 h 407"/>
              <a:gd name="T94" fmla="*/ 2147483646 w 848"/>
              <a:gd name="T95" fmla="*/ 2147483646 h 407"/>
              <a:gd name="T96" fmla="*/ 2147483646 w 848"/>
              <a:gd name="T97" fmla="*/ 2147483646 h 407"/>
              <a:gd name="T98" fmla="*/ 2147483646 w 848"/>
              <a:gd name="T99" fmla="*/ 2147483646 h 407"/>
              <a:gd name="T100" fmla="*/ 2147483646 w 848"/>
              <a:gd name="T101" fmla="*/ 2147483646 h 407"/>
              <a:gd name="T102" fmla="*/ 2147483646 w 848"/>
              <a:gd name="T103" fmla="*/ 2147483646 h 407"/>
              <a:gd name="T104" fmla="*/ 2147483646 w 848"/>
              <a:gd name="T105" fmla="*/ 2147483646 h 407"/>
              <a:gd name="T106" fmla="*/ 2147483646 w 848"/>
              <a:gd name="T107" fmla="*/ 2147483646 h 407"/>
              <a:gd name="T108" fmla="*/ 2147483646 w 848"/>
              <a:gd name="T109" fmla="*/ 2147483646 h 407"/>
              <a:gd name="T110" fmla="*/ 2147483646 w 848"/>
              <a:gd name="T111" fmla="*/ 2147483646 h 407"/>
              <a:gd name="T112" fmla="*/ 2147483646 w 848"/>
              <a:gd name="T113" fmla="*/ 2147483646 h 407"/>
              <a:gd name="T114" fmla="*/ 2147483646 w 848"/>
              <a:gd name="T115" fmla="*/ 2147483646 h 407"/>
              <a:gd name="T116" fmla="*/ 2147483646 w 848"/>
              <a:gd name="T117" fmla="*/ 2147483646 h 407"/>
              <a:gd name="T118" fmla="*/ 2147483646 w 848"/>
              <a:gd name="T119" fmla="*/ 2147483646 h 40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848" h="407">
                <a:moveTo>
                  <a:pt x="248" y="51"/>
                </a:moveTo>
                <a:cubicBezTo>
                  <a:pt x="248" y="43"/>
                  <a:pt x="248" y="43"/>
                  <a:pt x="248" y="43"/>
                </a:cubicBezTo>
                <a:cubicBezTo>
                  <a:pt x="246" y="43"/>
                  <a:pt x="246" y="43"/>
                  <a:pt x="246" y="43"/>
                </a:cubicBezTo>
                <a:cubicBezTo>
                  <a:pt x="240" y="43"/>
                  <a:pt x="233" y="42"/>
                  <a:pt x="236" y="49"/>
                </a:cubicBezTo>
                <a:cubicBezTo>
                  <a:pt x="234" y="49"/>
                  <a:pt x="234" y="49"/>
                  <a:pt x="234" y="49"/>
                </a:cubicBezTo>
                <a:cubicBezTo>
                  <a:pt x="235" y="54"/>
                  <a:pt x="244" y="50"/>
                  <a:pt x="248" y="51"/>
                </a:cubicBezTo>
                <a:close/>
                <a:moveTo>
                  <a:pt x="379" y="20"/>
                </a:moveTo>
                <a:cubicBezTo>
                  <a:pt x="379" y="14"/>
                  <a:pt x="379" y="14"/>
                  <a:pt x="379" y="14"/>
                </a:cubicBezTo>
                <a:cubicBezTo>
                  <a:pt x="371" y="14"/>
                  <a:pt x="371" y="14"/>
                  <a:pt x="371" y="14"/>
                </a:cubicBezTo>
                <a:cubicBezTo>
                  <a:pt x="372" y="18"/>
                  <a:pt x="371" y="20"/>
                  <a:pt x="367" y="20"/>
                </a:cubicBezTo>
                <a:cubicBezTo>
                  <a:pt x="369" y="13"/>
                  <a:pt x="361" y="17"/>
                  <a:pt x="358" y="16"/>
                </a:cubicBezTo>
                <a:cubicBezTo>
                  <a:pt x="352" y="16"/>
                  <a:pt x="352" y="16"/>
                  <a:pt x="352" y="16"/>
                </a:cubicBezTo>
                <a:cubicBezTo>
                  <a:pt x="346" y="16"/>
                  <a:pt x="337" y="13"/>
                  <a:pt x="340" y="22"/>
                </a:cubicBezTo>
                <a:cubicBezTo>
                  <a:pt x="320" y="22"/>
                  <a:pt x="320" y="22"/>
                  <a:pt x="320" y="22"/>
                </a:cubicBezTo>
                <a:cubicBezTo>
                  <a:pt x="323" y="32"/>
                  <a:pt x="309" y="28"/>
                  <a:pt x="310" y="22"/>
                </a:cubicBezTo>
                <a:cubicBezTo>
                  <a:pt x="303" y="22"/>
                  <a:pt x="303" y="22"/>
                  <a:pt x="303" y="22"/>
                </a:cubicBezTo>
                <a:cubicBezTo>
                  <a:pt x="303" y="24"/>
                  <a:pt x="304" y="26"/>
                  <a:pt x="305" y="28"/>
                </a:cubicBezTo>
                <a:cubicBezTo>
                  <a:pt x="303" y="28"/>
                  <a:pt x="303" y="30"/>
                  <a:pt x="303" y="32"/>
                </a:cubicBezTo>
                <a:cubicBezTo>
                  <a:pt x="299" y="32"/>
                  <a:pt x="299" y="32"/>
                  <a:pt x="299" y="32"/>
                </a:cubicBezTo>
                <a:cubicBezTo>
                  <a:pt x="299" y="29"/>
                  <a:pt x="298" y="28"/>
                  <a:pt x="297" y="28"/>
                </a:cubicBezTo>
                <a:cubicBezTo>
                  <a:pt x="287" y="28"/>
                  <a:pt x="287" y="28"/>
                  <a:pt x="287" y="28"/>
                </a:cubicBezTo>
                <a:cubicBezTo>
                  <a:pt x="287" y="26"/>
                  <a:pt x="287" y="26"/>
                  <a:pt x="287" y="26"/>
                </a:cubicBezTo>
                <a:cubicBezTo>
                  <a:pt x="285" y="26"/>
                  <a:pt x="285" y="26"/>
                  <a:pt x="285" y="26"/>
                </a:cubicBezTo>
                <a:cubicBezTo>
                  <a:pt x="285" y="32"/>
                  <a:pt x="285" y="32"/>
                  <a:pt x="285" y="32"/>
                </a:cubicBezTo>
                <a:cubicBezTo>
                  <a:pt x="287" y="34"/>
                  <a:pt x="292" y="32"/>
                  <a:pt x="291" y="38"/>
                </a:cubicBezTo>
                <a:cubicBezTo>
                  <a:pt x="293" y="38"/>
                  <a:pt x="293" y="38"/>
                  <a:pt x="293" y="38"/>
                </a:cubicBezTo>
                <a:cubicBezTo>
                  <a:pt x="293" y="36"/>
                  <a:pt x="293" y="34"/>
                  <a:pt x="295" y="34"/>
                </a:cubicBezTo>
                <a:cubicBezTo>
                  <a:pt x="298" y="34"/>
                  <a:pt x="297" y="38"/>
                  <a:pt x="299" y="39"/>
                </a:cubicBezTo>
                <a:cubicBezTo>
                  <a:pt x="310" y="39"/>
                  <a:pt x="310" y="39"/>
                  <a:pt x="310" y="39"/>
                </a:cubicBezTo>
                <a:cubicBezTo>
                  <a:pt x="313" y="39"/>
                  <a:pt x="316" y="40"/>
                  <a:pt x="316" y="38"/>
                </a:cubicBezTo>
                <a:cubicBezTo>
                  <a:pt x="338" y="38"/>
                  <a:pt x="338" y="38"/>
                  <a:pt x="338" y="38"/>
                </a:cubicBezTo>
                <a:cubicBezTo>
                  <a:pt x="338" y="35"/>
                  <a:pt x="339" y="33"/>
                  <a:pt x="340" y="32"/>
                </a:cubicBezTo>
                <a:cubicBezTo>
                  <a:pt x="350" y="32"/>
                  <a:pt x="350" y="32"/>
                  <a:pt x="350" y="32"/>
                </a:cubicBezTo>
                <a:cubicBezTo>
                  <a:pt x="358" y="27"/>
                  <a:pt x="344" y="29"/>
                  <a:pt x="344" y="26"/>
                </a:cubicBezTo>
                <a:cubicBezTo>
                  <a:pt x="373" y="26"/>
                  <a:pt x="373" y="26"/>
                  <a:pt x="373" y="26"/>
                </a:cubicBezTo>
                <a:cubicBezTo>
                  <a:pt x="372" y="20"/>
                  <a:pt x="377" y="22"/>
                  <a:pt x="379" y="20"/>
                </a:cubicBezTo>
                <a:close/>
                <a:moveTo>
                  <a:pt x="817" y="246"/>
                </a:moveTo>
                <a:cubicBezTo>
                  <a:pt x="813" y="246"/>
                  <a:pt x="813" y="246"/>
                  <a:pt x="813" y="246"/>
                </a:cubicBezTo>
                <a:cubicBezTo>
                  <a:pt x="808" y="245"/>
                  <a:pt x="806" y="247"/>
                  <a:pt x="808" y="252"/>
                </a:cubicBezTo>
                <a:cubicBezTo>
                  <a:pt x="813" y="252"/>
                  <a:pt x="813" y="252"/>
                  <a:pt x="813" y="252"/>
                </a:cubicBezTo>
                <a:cubicBezTo>
                  <a:pt x="812" y="247"/>
                  <a:pt x="817" y="249"/>
                  <a:pt x="817" y="246"/>
                </a:cubicBezTo>
                <a:close/>
                <a:moveTo>
                  <a:pt x="403" y="32"/>
                </a:moveTo>
                <a:cubicBezTo>
                  <a:pt x="410" y="29"/>
                  <a:pt x="420" y="40"/>
                  <a:pt x="419" y="28"/>
                </a:cubicBezTo>
                <a:cubicBezTo>
                  <a:pt x="391" y="28"/>
                  <a:pt x="391" y="28"/>
                  <a:pt x="391" y="28"/>
                </a:cubicBezTo>
                <a:cubicBezTo>
                  <a:pt x="398" y="24"/>
                  <a:pt x="394" y="20"/>
                  <a:pt x="385" y="22"/>
                </a:cubicBezTo>
                <a:cubicBezTo>
                  <a:pt x="385" y="20"/>
                  <a:pt x="385" y="20"/>
                  <a:pt x="385" y="20"/>
                </a:cubicBezTo>
                <a:cubicBezTo>
                  <a:pt x="384" y="21"/>
                  <a:pt x="382" y="22"/>
                  <a:pt x="379" y="22"/>
                </a:cubicBezTo>
                <a:cubicBezTo>
                  <a:pt x="379" y="34"/>
                  <a:pt x="379" y="34"/>
                  <a:pt x="379" y="34"/>
                </a:cubicBezTo>
                <a:cubicBezTo>
                  <a:pt x="376" y="34"/>
                  <a:pt x="374" y="34"/>
                  <a:pt x="373" y="32"/>
                </a:cubicBezTo>
                <a:cubicBezTo>
                  <a:pt x="371" y="32"/>
                  <a:pt x="371" y="34"/>
                  <a:pt x="367" y="34"/>
                </a:cubicBezTo>
                <a:cubicBezTo>
                  <a:pt x="367" y="39"/>
                  <a:pt x="367" y="39"/>
                  <a:pt x="367" y="39"/>
                </a:cubicBezTo>
                <a:cubicBezTo>
                  <a:pt x="377" y="39"/>
                  <a:pt x="377" y="39"/>
                  <a:pt x="377" y="39"/>
                </a:cubicBezTo>
                <a:cubicBezTo>
                  <a:pt x="378" y="37"/>
                  <a:pt x="382" y="38"/>
                  <a:pt x="385" y="38"/>
                </a:cubicBezTo>
                <a:cubicBezTo>
                  <a:pt x="391" y="38"/>
                  <a:pt x="391" y="38"/>
                  <a:pt x="391" y="38"/>
                </a:cubicBezTo>
                <a:cubicBezTo>
                  <a:pt x="394" y="37"/>
                  <a:pt x="395" y="38"/>
                  <a:pt x="397" y="39"/>
                </a:cubicBezTo>
                <a:cubicBezTo>
                  <a:pt x="396" y="34"/>
                  <a:pt x="396" y="30"/>
                  <a:pt x="403" y="32"/>
                </a:cubicBezTo>
                <a:close/>
                <a:moveTo>
                  <a:pt x="285" y="49"/>
                </a:moveTo>
                <a:cubicBezTo>
                  <a:pt x="290" y="53"/>
                  <a:pt x="296" y="48"/>
                  <a:pt x="303" y="51"/>
                </a:cubicBezTo>
                <a:cubicBezTo>
                  <a:pt x="303" y="49"/>
                  <a:pt x="303" y="49"/>
                  <a:pt x="303" y="49"/>
                </a:cubicBezTo>
                <a:cubicBezTo>
                  <a:pt x="316" y="49"/>
                  <a:pt x="316" y="49"/>
                  <a:pt x="316" y="49"/>
                </a:cubicBezTo>
                <a:cubicBezTo>
                  <a:pt x="321" y="50"/>
                  <a:pt x="323" y="49"/>
                  <a:pt x="322" y="43"/>
                </a:cubicBezTo>
                <a:cubicBezTo>
                  <a:pt x="316" y="42"/>
                  <a:pt x="315" y="45"/>
                  <a:pt x="310" y="45"/>
                </a:cubicBezTo>
                <a:cubicBezTo>
                  <a:pt x="308" y="43"/>
                  <a:pt x="304" y="43"/>
                  <a:pt x="299" y="43"/>
                </a:cubicBezTo>
                <a:cubicBezTo>
                  <a:pt x="287" y="43"/>
                  <a:pt x="287" y="43"/>
                  <a:pt x="287" y="43"/>
                </a:cubicBezTo>
                <a:cubicBezTo>
                  <a:pt x="287" y="45"/>
                  <a:pt x="287" y="45"/>
                  <a:pt x="287" y="45"/>
                </a:cubicBezTo>
                <a:cubicBezTo>
                  <a:pt x="287" y="48"/>
                  <a:pt x="286" y="49"/>
                  <a:pt x="285" y="49"/>
                </a:cubicBezTo>
                <a:close/>
                <a:moveTo>
                  <a:pt x="303" y="16"/>
                </a:moveTo>
                <a:cubicBezTo>
                  <a:pt x="322" y="16"/>
                  <a:pt x="322" y="16"/>
                  <a:pt x="322" y="16"/>
                </a:cubicBezTo>
                <a:cubicBezTo>
                  <a:pt x="331" y="12"/>
                  <a:pt x="323" y="9"/>
                  <a:pt x="314" y="10"/>
                </a:cubicBezTo>
                <a:cubicBezTo>
                  <a:pt x="317" y="19"/>
                  <a:pt x="303" y="10"/>
                  <a:pt x="303" y="16"/>
                </a:cubicBezTo>
                <a:close/>
                <a:moveTo>
                  <a:pt x="242" y="67"/>
                </a:moveTo>
                <a:cubicBezTo>
                  <a:pt x="242" y="61"/>
                  <a:pt x="242" y="61"/>
                  <a:pt x="242" y="61"/>
                </a:cubicBezTo>
                <a:cubicBezTo>
                  <a:pt x="248" y="61"/>
                  <a:pt x="248" y="61"/>
                  <a:pt x="248" y="61"/>
                </a:cubicBezTo>
                <a:cubicBezTo>
                  <a:pt x="251" y="61"/>
                  <a:pt x="252" y="59"/>
                  <a:pt x="252" y="55"/>
                </a:cubicBezTo>
                <a:cubicBezTo>
                  <a:pt x="247" y="56"/>
                  <a:pt x="237" y="53"/>
                  <a:pt x="236" y="57"/>
                </a:cubicBezTo>
                <a:cubicBezTo>
                  <a:pt x="230" y="57"/>
                  <a:pt x="230" y="57"/>
                  <a:pt x="230" y="57"/>
                </a:cubicBezTo>
                <a:cubicBezTo>
                  <a:pt x="222" y="61"/>
                  <a:pt x="221" y="44"/>
                  <a:pt x="218" y="55"/>
                </a:cubicBezTo>
                <a:cubicBezTo>
                  <a:pt x="218" y="58"/>
                  <a:pt x="216" y="58"/>
                  <a:pt x="216" y="61"/>
                </a:cubicBezTo>
                <a:cubicBezTo>
                  <a:pt x="212" y="62"/>
                  <a:pt x="210" y="61"/>
                  <a:pt x="210" y="57"/>
                </a:cubicBezTo>
                <a:cubicBezTo>
                  <a:pt x="204" y="56"/>
                  <a:pt x="206" y="64"/>
                  <a:pt x="204" y="67"/>
                </a:cubicBezTo>
                <a:cubicBezTo>
                  <a:pt x="212" y="67"/>
                  <a:pt x="212" y="67"/>
                  <a:pt x="212" y="67"/>
                </a:cubicBezTo>
                <a:cubicBezTo>
                  <a:pt x="217" y="67"/>
                  <a:pt x="218" y="70"/>
                  <a:pt x="224" y="69"/>
                </a:cubicBezTo>
                <a:cubicBezTo>
                  <a:pt x="224" y="61"/>
                  <a:pt x="224" y="61"/>
                  <a:pt x="224" y="61"/>
                </a:cubicBezTo>
                <a:cubicBezTo>
                  <a:pt x="227" y="61"/>
                  <a:pt x="228" y="62"/>
                  <a:pt x="230" y="63"/>
                </a:cubicBezTo>
                <a:cubicBezTo>
                  <a:pt x="228" y="70"/>
                  <a:pt x="238" y="66"/>
                  <a:pt x="242" y="67"/>
                </a:cubicBezTo>
                <a:close/>
                <a:moveTo>
                  <a:pt x="299" y="8"/>
                </a:moveTo>
                <a:cubicBezTo>
                  <a:pt x="320" y="8"/>
                  <a:pt x="320" y="8"/>
                  <a:pt x="320" y="8"/>
                </a:cubicBezTo>
                <a:cubicBezTo>
                  <a:pt x="320" y="0"/>
                  <a:pt x="320" y="0"/>
                  <a:pt x="320" y="0"/>
                </a:cubicBezTo>
                <a:cubicBezTo>
                  <a:pt x="293" y="0"/>
                  <a:pt x="293" y="0"/>
                  <a:pt x="293" y="0"/>
                </a:cubicBezTo>
                <a:cubicBezTo>
                  <a:pt x="292" y="5"/>
                  <a:pt x="297" y="5"/>
                  <a:pt x="299" y="8"/>
                </a:cubicBezTo>
                <a:close/>
                <a:moveTo>
                  <a:pt x="841" y="120"/>
                </a:moveTo>
                <a:cubicBezTo>
                  <a:pt x="842" y="114"/>
                  <a:pt x="839" y="111"/>
                  <a:pt x="833" y="112"/>
                </a:cubicBezTo>
                <a:cubicBezTo>
                  <a:pt x="835" y="106"/>
                  <a:pt x="829" y="109"/>
                  <a:pt x="825" y="108"/>
                </a:cubicBezTo>
                <a:cubicBezTo>
                  <a:pt x="823" y="106"/>
                  <a:pt x="825" y="101"/>
                  <a:pt x="819" y="102"/>
                </a:cubicBezTo>
                <a:cubicBezTo>
                  <a:pt x="819" y="100"/>
                  <a:pt x="814" y="101"/>
                  <a:pt x="812" y="100"/>
                </a:cubicBezTo>
                <a:cubicBezTo>
                  <a:pt x="794" y="100"/>
                  <a:pt x="794" y="100"/>
                  <a:pt x="794" y="100"/>
                </a:cubicBezTo>
                <a:cubicBezTo>
                  <a:pt x="794" y="96"/>
                  <a:pt x="794" y="96"/>
                  <a:pt x="794" y="96"/>
                </a:cubicBezTo>
                <a:cubicBezTo>
                  <a:pt x="749" y="96"/>
                  <a:pt x="749" y="96"/>
                  <a:pt x="749" y="96"/>
                </a:cubicBezTo>
                <a:cubicBezTo>
                  <a:pt x="749" y="93"/>
                  <a:pt x="749" y="93"/>
                  <a:pt x="749" y="93"/>
                </a:cubicBezTo>
                <a:cubicBezTo>
                  <a:pt x="747" y="91"/>
                  <a:pt x="744" y="90"/>
                  <a:pt x="741" y="91"/>
                </a:cubicBezTo>
                <a:cubicBezTo>
                  <a:pt x="737" y="91"/>
                  <a:pt x="737" y="91"/>
                  <a:pt x="737" y="91"/>
                </a:cubicBezTo>
                <a:cubicBezTo>
                  <a:pt x="737" y="85"/>
                  <a:pt x="737" y="85"/>
                  <a:pt x="737" y="85"/>
                </a:cubicBezTo>
                <a:cubicBezTo>
                  <a:pt x="743" y="85"/>
                  <a:pt x="743" y="85"/>
                  <a:pt x="743" y="85"/>
                </a:cubicBezTo>
                <a:cubicBezTo>
                  <a:pt x="741" y="81"/>
                  <a:pt x="743" y="74"/>
                  <a:pt x="737" y="75"/>
                </a:cubicBezTo>
                <a:cubicBezTo>
                  <a:pt x="737" y="72"/>
                  <a:pt x="737" y="68"/>
                  <a:pt x="741" y="69"/>
                </a:cubicBezTo>
                <a:cubicBezTo>
                  <a:pt x="743" y="68"/>
                  <a:pt x="745" y="66"/>
                  <a:pt x="749" y="67"/>
                </a:cubicBezTo>
                <a:cubicBezTo>
                  <a:pt x="749" y="69"/>
                  <a:pt x="750" y="69"/>
                  <a:pt x="753" y="69"/>
                </a:cubicBezTo>
                <a:cubicBezTo>
                  <a:pt x="766" y="69"/>
                  <a:pt x="766" y="69"/>
                  <a:pt x="766" y="69"/>
                </a:cubicBezTo>
                <a:cubicBezTo>
                  <a:pt x="772" y="71"/>
                  <a:pt x="771" y="66"/>
                  <a:pt x="776" y="67"/>
                </a:cubicBezTo>
                <a:cubicBezTo>
                  <a:pt x="779" y="67"/>
                  <a:pt x="783" y="67"/>
                  <a:pt x="782" y="63"/>
                </a:cubicBezTo>
                <a:cubicBezTo>
                  <a:pt x="770" y="63"/>
                  <a:pt x="770" y="63"/>
                  <a:pt x="770" y="63"/>
                </a:cubicBezTo>
                <a:cubicBezTo>
                  <a:pt x="770" y="60"/>
                  <a:pt x="765" y="62"/>
                  <a:pt x="766" y="57"/>
                </a:cubicBezTo>
                <a:cubicBezTo>
                  <a:pt x="772" y="57"/>
                  <a:pt x="772" y="57"/>
                  <a:pt x="772" y="57"/>
                </a:cubicBezTo>
                <a:cubicBezTo>
                  <a:pt x="776" y="56"/>
                  <a:pt x="784" y="60"/>
                  <a:pt x="782" y="53"/>
                </a:cubicBezTo>
                <a:cubicBezTo>
                  <a:pt x="782" y="50"/>
                  <a:pt x="777" y="52"/>
                  <a:pt x="776" y="49"/>
                </a:cubicBezTo>
                <a:cubicBezTo>
                  <a:pt x="779" y="49"/>
                  <a:pt x="783" y="50"/>
                  <a:pt x="782" y="45"/>
                </a:cubicBezTo>
                <a:cubicBezTo>
                  <a:pt x="777" y="47"/>
                  <a:pt x="777" y="43"/>
                  <a:pt x="772" y="43"/>
                </a:cubicBezTo>
                <a:cubicBezTo>
                  <a:pt x="731" y="43"/>
                  <a:pt x="731" y="43"/>
                  <a:pt x="731" y="43"/>
                </a:cubicBezTo>
                <a:cubicBezTo>
                  <a:pt x="731" y="38"/>
                  <a:pt x="731" y="38"/>
                  <a:pt x="731" y="38"/>
                </a:cubicBezTo>
                <a:cubicBezTo>
                  <a:pt x="732" y="33"/>
                  <a:pt x="728" y="34"/>
                  <a:pt x="725" y="34"/>
                </a:cubicBezTo>
                <a:cubicBezTo>
                  <a:pt x="723" y="33"/>
                  <a:pt x="719" y="23"/>
                  <a:pt x="719" y="32"/>
                </a:cubicBezTo>
                <a:cubicBezTo>
                  <a:pt x="712" y="35"/>
                  <a:pt x="717" y="38"/>
                  <a:pt x="719" y="43"/>
                </a:cubicBezTo>
                <a:cubicBezTo>
                  <a:pt x="712" y="43"/>
                  <a:pt x="708" y="44"/>
                  <a:pt x="703" y="45"/>
                </a:cubicBezTo>
                <a:cubicBezTo>
                  <a:pt x="702" y="45"/>
                  <a:pt x="702" y="45"/>
                  <a:pt x="702" y="45"/>
                </a:cubicBezTo>
                <a:cubicBezTo>
                  <a:pt x="701" y="43"/>
                  <a:pt x="698" y="44"/>
                  <a:pt x="696" y="43"/>
                </a:cubicBezTo>
                <a:cubicBezTo>
                  <a:pt x="686" y="43"/>
                  <a:pt x="686" y="43"/>
                  <a:pt x="686" y="43"/>
                </a:cubicBezTo>
                <a:cubicBezTo>
                  <a:pt x="686" y="40"/>
                  <a:pt x="684" y="40"/>
                  <a:pt x="684" y="38"/>
                </a:cubicBezTo>
                <a:cubicBezTo>
                  <a:pt x="685" y="37"/>
                  <a:pt x="686" y="36"/>
                  <a:pt x="686" y="34"/>
                </a:cubicBezTo>
                <a:cubicBezTo>
                  <a:pt x="684" y="33"/>
                  <a:pt x="683" y="32"/>
                  <a:pt x="680" y="32"/>
                </a:cubicBezTo>
                <a:cubicBezTo>
                  <a:pt x="680" y="35"/>
                  <a:pt x="675" y="33"/>
                  <a:pt x="672" y="34"/>
                </a:cubicBezTo>
                <a:cubicBezTo>
                  <a:pt x="660" y="34"/>
                  <a:pt x="660" y="34"/>
                  <a:pt x="660" y="34"/>
                </a:cubicBezTo>
                <a:cubicBezTo>
                  <a:pt x="660" y="31"/>
                  <a:pt x="657" y="32"/>
                  <a:pt x="654" y="32"/>
                </a:cubicBezTo>
                <a:cubicBezTo>
                  <a:pt x="645" y="32"/>
                  <a:pt x="645" y="32"/>
                  <a:pt x="645" y="32"/>
                </a:cubicBezTo>
                <a:cubicBezTo>
                  <a:pt x="645" y="39"/>
                  <a:pt x="645" y="39"/>
                  <a:pt x="645" y="39"/>
                </a:cubicBezTo>
                <a:cubicBezTo>
                  <a:pt x="641" y="46"/>
                  <a:pt x="651" y="41"/>
                  <a:pt x="650" y="45"/>
                </a:cubicBezTo>
                <a:cubicBezTo>
                  <a:pt x="650" y="49"/>
                  <a:pt x="650" y="49"/>
                  <a:pt x="650" y="49"/>
                </a:cubicBezTo>
                <a:cubicBezTo>
                  <a:pt x="574" y="49"/>
                  <a:pt x="574" y="49"/>
                  <a:pt x="574" y="49"/>
                </a:cubicBezTo>
                <a:cubicBezTo>
                  <a:pt x="577" y="42"/>
                  <a:pt x="567" y="48"/>
                  <a:pt x="568" y="43"/>
                </a:cubicBezTo>
                <a:cubicBezTo>
                  <a:pt x="564" y="43"/>
                  <a:pt x="564" y="43"/>
                  <a:pt x="564" y="43"/>
                </a:cubicBezTo>
                <a:cubicBezTo>
                  <a:pt x="567" y="52"/>
                  <a:pt x="557" y="49"/>
                  <a:pt x="552" y="49"/>
                </a:cubicBezTo>
                <a:cubicBezTo>
                  <a:pt x="549" y="49"/>
                  <a:pt x="545" y="50"/>
                  <a:pt x="546" y="45"/>
                </a:cubicBezTo>
                <a:cubicBezTo>
                  <a:pt x="550" y="44"/>
                  <a:pt x="558" y="48"/>
                  <a:pt x="558" y="43"/>
                </a:cubicBezTo>
                <a:cubicBezTo>
                  <a:pt x="507" y="43"/>
                  <a:pt x="507" y="43"/>
                  <a:pt x="507" y="43"/>
                </a:cubicBezTo>
                <a:cubicBezTo>
                  <a:pt x="507" y="49"/>
                  <a:pt x="507" y="49"/>
                  <a:pt x="507" y="49"/>
                </a:cubicBezTo>
                <a:cubicBezTo>
                  <a:pt x="519" y="49"/>
                  <a:pt x="519" y="49"/>
                  <a:pt x="519" y="49"/>
                </a:cubicBezTo>
                <a:cubicBezTo>
                  <a:pt x="519" y="52"/>
                  <a:pt x="524" y="51"/>
                  <a:pt x="523" y="55"/>
                </a:cubicBezTo>
                <a:cubicBezTo>
                  <a:pt x="516" y="54"/>
                  <a:pt x="506" y="47"/>
                  <a:pt x="501" y="51"/>
                </a:cubicBezTo>
                <a:cubicBezTo>
                  <a:pt x="499" y="51"/>
                  <a:pt x="499" y="51"/>
                  <a:pt x="499" y="51"/>
                </a:cubicBezTo>
                <a:cubicBezTo>
                  <a:pt x="499" y="45"/>
                  <a:pt x="499" y="45"/>
                  <a:pt x="499" y="45"/>
                </a:cubicBezTo>
                <a:cubicBezTo>
                  <a:pt x="492" y="43"/>
                  <a:pt x="495" y="51"/>
                  <a:pt x="489" y="49"/>
                </a:cubicBezTo>
                <a:cubicBezTo>
                  <a:pt x="489" y="51"/>
                  <a:pt x="489" y="51"/>
                  <a:pt x="489" y="51"/>
                </a:cubicBezTo>
                <a:cubicBezTo>
                  <a:pt x="483" y="51"/>
                  <a:pt x="483" y="51"/>
                  <a:pt x="483" y="51"/>
                </a:cubicBezTo>
                <a:cubicBezTo>
                  <a:pt x="476" y="49"/>
                  <a:pt x="479" y="58"/>
                  <a:pt x="472" y="55"/>
                </a:cubicBezTo>
                <a:cubicBezTo>
                  <a:pt x="471" y="53"/>
                  <a:pt x="472" y="50"/>
                  <a:pt x="470" y="49"/>
                </a:cubicBezTo>
                <a:cubicBezTo>
                  <a:pt x="460" y="52"/>
                  <a:pt x="461" y="44"/>
                  <a:pt x="454" y="45"/>
                </a:cubicBezTo>
                <a:cubicBezTo>
                  <a:pt x="450" y="44"/>
                  <a:pt x="449" y="40"/>
                  <a:pt x="444" y="39"/>
                </a:cubicBezTo>
                <a:cubicBezTo>
                  <a:pt x="444" y="42"/>
                  <a:pt x="443" y="44"/>
                  <a:pt x="442" y="45"/>
                </a:cubicBezTo>
                <a:cubicBezTo>
                  <a:pt x="450" y="45"/>
                  <a:pt x="450" y="45"/>
                  <a:pt x="450" y="45"/>
                </a:cubicBezTo>
                <a:cubicBezTo>
                  <a:pt x="450" y="48"/>
                  <a:pt x="449" y="50"/>
                  <a:pt x="448" y="51"/>
                </a:cubicBezTo>
                <a:cubicBezTo>
                  <a:pt x="443" y="53"/>
                  <a:pt x="430" y="47"/>
                  <a:pt x="430" y="55"/>
                </a:cubicBezTo>
                <a:cubicBezTo>
                  <a:pt x="424" y="55"/>
                  <a:pt x="424" y="55"/>
                  <a:pt x="424" y="55"/>
                </a:cubicBezTo>
                <a:cubicBezTo>
                  <a:pt x="424" y="57"/>
                  <a:pt x="423" y="57"/>
                  <a:pt x="421" y="57"/>
                </a:cubicBezTo>
                <a:cubicBezTo>
                  <a:pt x="422" y="52"/>
                  <a:pt x="420" y="50"/>
                  <a:pt x="415" y="51"/>
                </a:cubicBezTo>
                <a:cubicBezTo>
                  <a:pt x="417" y="58"/>
                  <a:pt x="403" y="56"/>
                  <a:pt x="403" y="53"/>
                </a:cubicBezTo>
                <a:cubicBezTo>
                  <a:pt x="403" y="51"/>
                  <a:pt x="403" y="51"/>
                  <a:pt x="403" y="51"/>
                </a:cubicBezTo>
                <a:cubicBezTo>
                  <a:pt x="401" y="51"/>
                  <a:pt x="401" y="51"/>
                  <a:pt x="401" y="51"/>
                </a:cubicBezTo>
                <a:cubicBezTo>
                  <a:pt x="401" y="55"/>
                  <a:pt x="399" y="56"/>
                  <a:pt x="395" y="55"/>
                </a:cubicBezTo>
                <a:cubicBezTo>
                  <a:pt x="383" y="55"/>
                  <a:pt x="383" y="55"/>
                  <a:pt x="383" y="55"/>
                </a:cubicBezTo>
                <a:cubicBezTo>
                  <a:pt x="370" y="55"/>
                  <a:pt x="383" y="50"/>
                  <a:pt x="383" y="45"/>
                </a:cubicBezTo>
                <a:cubicBezTo>
                  <a:pt x="379" y="45"/>
                  <a:pt x="379" y="45"/>
                  <a:pt x="379" y="45"/>
                </a:cubicBezTo>
                <a:cubicBezTo>
                  <a:pt x="377" y="47"/>
                  <a:pt x="377" y="50"/>
                  <a:pt x="373" y="49"/>
                </a:cubicBezTo>
                <a:cubicBezTo>
                  <a:pt x="360" y="46"/>
                  <a:pt x="362" y="61"/>
                  <a:pt x="352" y="55"/>
                </a:cubicBezTo>
                <a:cubicBezTo>
                  <a:pt x="346" y="55"/>
                  <a:pt x="346" y="55"/>
                  <a:pt x="346" y="55"/>
                </a:cubicBezTo>
                <a:cubicBezTo>
                  <a:pt x="342" y="56"/>
                  <a:pt x="333" y="53"/>
                  <a:pt x="332" y="57"/>
                </a:cubicBezTo>
                <a:cubicBezTo>
                  <a:pt x="293" y="57"/>
                  <a:pt x="293" y="57"/>
                  <a:pt x="293" y="57"/>
                </a:cubicBezTo>
                <a:cubicBezTo>
                  <a:pt x="285" y="55"/>
                  <a:pt x="283" y="55"/>
                  <a:pt x="275" y="57"/>
                </a:cubicBezTo>
                <a:cubicBezTo>
                  <a:pt x="271" y="57"/>
                  <a:pt x="271" y="57"/>
                  <a:pt x="271" y="57"/>
                </a:cubicBezTo>
                <a:cubicBezTo>
                  <a:pt x="268" y="57"/>
                  <a:pt x="264" y="57"/>
                  <a:pt x="265" y="61"/>
                </a:cubicBezTo>
                <a:cubicBezTo>
                  <a:pt x="297" y="61"/>
                  <a:pt x="297" y="61"/>
                  <a:pt x="297" y="61"/>
                </a:cubicBezTo>
                <a:cubicBezTo>
                  <a:pt x="298" y="61"/>
                  <a:pt x="299" y="61"/>
                  <a:pt x="299" y="63"/>
                </a:cubicBezTo>
                <a:cubicBezTo>
                  <a:pt x="291" y="63"/>
                  <a:pt x="291" y="70"/>
                  <a:pt x="281" y="67"/>
                </a:cubicBezTo>
                <a:cubicBezTo>
                  <a:pt x="257" y="67"/>
                  <a:pt x="257" y="67"/>
                  <a:pt x="257" y="67"/>
                </a:cubicBezTo>
                <a:cubicBezTo>
                  <a:pt x="251" y="69"/>
                  <a:pt x="249" y="66"/>
                  <a:pt x="242" y="69"/>
                </a:cubicBezTo>
                <a:cubicBezTo>
                  <a:pt x="238" y="69"/>
                  <a:pt x="232" y="67"/>
                  <a:pt x="234" y="73"/>
                </a:cubicBezTo>
                <a:cubicBezTo>
                  <a:pt x="228" y="71"/>
                  <a:pt x="229" y="76"/>
                  <a:pt x="224" y="75"/>
                </a:cubicBezTo>
                <a:cubicBezTo>
                  <a:pt x="218" y="76"/>
                  <a:pt x="217" y="73"/>
                  <a:pt x="212" y="73"/>
                </a:cubicBezTo>
                <a:cubicBezTo>
                  <a:pt x="209" y="78"/>
                  <a:pt x="202" y="68"/>
                  <a:pt x="199" y="75"/>
                </a:cubicBezTo>
                <a:cubicBezTo>
                  <a:pt x="187" y="75"/>
                  <a:pt x="187" y="75"/>
                  <a:pt x="187" y="75"/>
                </a:cubicBezTo>
                <a:cubicBezTo>
                  <a:pt x="189" y="81"/>
                  <a:pt x="182" y="78"/>
                  <a:pt x="179" y="79"/>
                </a:cubicBezTo>
                <a:cubicBezTo>
                  <a:pt x="142" y="79"/>
                  <a:pt x="142" y="79"/>
                  <a:pt x="142" y="79"/>
                </a:cubicBezTo>
                <a:cubicBezTo>
                  <a:pt x="142" y="81"/>
                  <a:pt x="142" y="81"/>
                  <a:pt x="142" y="81"/>
                </a:cubicBezTo>
                <a:cubicBezTo>
                  <a:pt x="106" y="81"/>
                  <a:pt x="106" y="81"/>
                  <a:pt x="106" y="81"/>
                </a:cubicBezTo>
                <a:cubicBezTo>
                  <a:pt x="106" y="79"/>
                  <a:pt x="106" y="79"/>
                  <a:pt x="106" y="79"/>
                </a:cubicBezTo>
                <a:cubicBezTo>
                  <a:pt x="100" y="79"/>
                  <a:pt x="100" y="79"/>
                  <a:pt x="100" y="79"/>
                </a:cubicBezTo>
                <a:cubicBezTo>
                  <a:pt x="99" y="81"/>
                  <a:pt x="96" y="81"/>
                  <a:pt x="96" y="85"/>
                </a:cubicBezTo>
                <a:cubicBezTo>
                  <a:pt x="96" y="89"/>
                  <a:pt x="97" y="91"/>
                  <a:pt x="100" y="91"/>
                </a:cubicBezTo>
                <a:cubicBezTo>
                  <a:pt x="102" y="91"/>
                  <a:pt x="102" y="91"/>
                  <a:pt x="102" y="91"/>
                </a:cubicBezTo>
                <a:cubicBezTo>
                  <a:pt x="102" y="93"/>
                  <a:pt x="102" y="93"/>
                  <a:pt x="102" y="93"/>
                </a:cubicBezTo>
                <a:cubicBezTo>
                  <a:pt x="100" y="93"/>
                  <a:pt x="101" y="95"/>
                  <a:pt x="100" y="96"/>
                </a:cubicBezTo>
                <a:cubicBezTo>
                  <a:pt x="97" y="97"/>
                  <a:pt x="97" y="95"/>
                  <a:pt x="96" y="93"/>
                </a:cubicBezTo>
                <a:cubicBezTo>
                  <a:pt x="91" y="97"/>
                  <a:pt x="98" y="102"/>
                  <a:pt x="94" y="106"/>
                </a:cubicBezTo>
                <a:cubicBezTo>
                  <a:pt x="90" y="105"/>
                  <a:pt x="91" y="109"/>
                  <a:pt x="90" y="112"/>
                </a:cubicBezTo>
                <a:cubicBezTo>
                  <a:pt x="90" y="114"/>
                  <a:pt x="90" y="114"/>
                  <a:pt x="90" y="114"/>
                </a:cubicBezTo>
                <a:cubicBezTo>
                  <a:pt x="91" y="117"/>
                  <a:pt x="91" y="119"/>
                  <a:pt x="94" y="118"/>
                </a:cubicBezTo>
                <a:cubicBezTo>
                  <a:pt x="94" y="124"/>
                  <a:pt x="94" y="124"/>
                  <a:pt x="94" y="124"/>
                </a:cubicBezTo>
                <a:cubicBezTo>
                  <a:pt x="94" y="126"/>
                  <a:pt x="93" y="126"/>
                  <a:pt x="90" y="126"/>
                </a:cubicBezTo>
                <a:cubicBezTo>
                  <a:pt x="87" y="126"/>
                  <a:pt x="84" y="126"/>
                  <a:pt x="81" y="126"/>
                </a:cubicBezTo>
                <a:cubicBezTo>
                  <a:pt x="81" y="130"/>
                  <a:pt x="81" y="130"/>
                  <a:pt x="81" y="130"/>
                </a:cubicBezTo>
                <a:cubicBezTo>
                  <a:pt x="75" y="128"/>
                  <a:pt x="75" y="133"/>
                  <a:pt x="69" y="132"/>
                </a:cubicBezTo>
                <a:cubicBezTo>
                  <a:pt x="65" y="131"/>
                  <a:pt x="63" y="132"/>
                  <a:pt x="63" y="136"/>
                </a:cubicBezTo>
                <a:cubicBezTo>
                  <a:pt x="51" y="136"/>
                  <a:pt x="51" y="136"/>
                  <a:pt x="51" y="136"/>
                </a:cubicBezTo>
                <a:cubicBezTo>
                  <a:pt x="51" y="139"/>
                  <a:pt x="51" y="141"/>
                  <a:pt x="53" y="142"/>
                </a:cubicBezTo>
                <a:cubicBezTo>
                  <a:pt x="55" y="142"/>
                  <a:pt x="55" y="142"/>
                  <a:pt x="55" y="142"/>
                </a:cubicBezTo>
                <a:cubicBezTo>
                  <a:pt x="55" y="144"/>
                  <a:pt x="53" y="143"/>
                  <a:pt x="51" y="144"/>
                </a:cubicBezTo>
                <a:cubicBezTo>
                  <a:pt x="51" y="146"/>
                  <a:pt x="51" y="147"/>
                  <a:pt x="49" y="148"/>
                </a:cubicBezTo>
                <a:cubicBezTo>
                  <a:pt x="49" y="153"/>
                  <a:pt x="49" y="153"/>
                  <a:pt x="49" y="153"/>
                </a:cubicBezTo>
                <a:cubicBezTo>
                  <a:pt x="51" y="154"/>
                  <a:pt x="55" y="153"/>
                  <a:pt x="55" y="155"/>
                </a:cubicBezTo>
                <a:cubicBezTo>
                  <a:pt x="50" y="154"/>
                  <a:pt x="48" y="156"/>
                  <a:pt x="49" y="161"/>
                </a:cubicBezTo>
                <a:cubicBezTo>
                  <a:pt x="57" y="161"/>
                  <a:pt x="57" y="161"/>
                  <a:pt x="57" y="161"/>
                </a:cubicBezTo>
                <a:cubicBezTo>
                  <a:pt x="58" y="166"/>
                  <a:pt x="56" y="168"/>
                  <a:pt x="51" y="167"/>
                </a:cubicBezTo>
                <a:cubicBezTo>
                  <a:pt x="46" y="172"/>
                  <a:pt x="41" y="177"/>
                  <a:pt x="31" y="177"/>
                </a:cubicBezTo>
                <a:cubicBezTo>
                  <a:pt x="31" y="179"/>
                  <a:pt x="31" y="179"/>
                  <a:pt x="31" y="179"/>
                </a:cubicBezTo>
                <a:cubicBezTo>
                  <a:pt x="28" y="178"/>
                  <a:pt x="25" y="179"/>
                  <a:pt x="26" y="183"/>
                </a:cubicBezTo>
                <a:cubicBezTo>
                  <a:pt x="22" y="183"/>
                  <a:pt x="22" y="183"/>
                  <a:pt x="22" y="183"/>
                </a:cubicBezTo>
                <a:cubicBezTo>
                  <a:pt x="22" y="189"/>
                  <a:pt x="22" y="189"/>
                  <a:pt x="22" y="189"/>
                </a:cubicBezTo>
                <a:cubicBezTo>
                  <a:pt x="17" y="189"/>
                  <a:pt x="21" y="197"/>
                  <a:pt x="20" y="201"/>
                </a:cubicBezTo>
                <a:cubicBezTo>
                  <a:pt x="20" y="205"/>
                  <a:pt x="20" y="205"/>
                  <a:pt x="20" y="205"/>
                </a:cubicBezTo>
                <a:cubicBezTo>
                  <a:pt x="16" y="205"/>
                  <a:pt x="16" y="205"/>
                  <a:pt x="16" y="205"/>
                </a:cubicBezTo>
                <a:cubicBezTo>
                  <a:pt x="16" y="206"/>
                  <a:pt x="15" y="206"/>
                  <a:pt x="14" y="206"/>
                </a:cubicBezTo>
                <a:cubicBezTo>
                  <a:pt x="7" y="206"/>
                  <a:pt x="6" y="211"/>
                  <a:pt x="2" y="212"/>
                </a:cubicBezTo>
                <a:cubicBezTo>
                  <a:pt x="2" y="230"/>
                  <a:pt x="2" y="230"/>
                  <a:pt x="2" y="230"/>
                </a:cubicBezTo>
                <a:cubicBezTo>
                  <a:pt x="2" y="233"/>
                  <a:pt x="2" y="236"/>
                  <a:pt x="4" y="236"/>
                </a:cubicBezTo>
                <a:cubicBezTo>
                  <a:pt x="6" y="243"/>
                  <a:pt x="0" y="257"/>
                  <a:pt x="8" y="258"/>
                </a:cubicBezTo>
                <a:cubicBezTo>
                  <a:pt x="8" y="271"/>
                  <a:pt x="8" y="271"/>
                  <a:pt x="8" y="271"/>
                </a:cubicBezTo>
                <a:cubicBezTo>
                  <a:pt x="8" y="274"/>
                  <a:pt x="9" y="276"/>
                  <a:pt x="10" y="277"/>
                </a:cubicBezTo>
                <a:cubicBezTo>
                  <a:pt x="10" y="285"/>
                  <a:pt x="10" y="285"/>
                  <a:pt x="10" y="285"/>
                </a:cubicBezTo>
                <a:cubicBezTo>
                  <a:pt x="9" y="289"/>
                  <a:pt x="10" y="291"/>
                  <a:pt x="14" y="291"/>
                </a:cubicBezTo>
                <a:cubicBezTo>
                  <a:pt x="14" y="299"/>
                  <a:pt x="14" y="299"/>
                  <a:pt x="14" y="299"/>
                </a:cubicBezTo>
                <a:cubicBezTo>
                  <a:pt x="16" y="305"/>
                  <a:pt x="19" y="311"/>
                  <a:pt x="22" y="317"/>
                </a:cubicBezTo>
                <a:cubicBezTo>
                  <a:pt x="24" y="317"/>
                  <a:pt x="26" y="317"/>
                  <a:pt x="26" y="320"/>
                </a:cubicBezTo>
                <a:cubicBezTo>
                  <a:pt x="28" y="320"/>
                  <a:pt x="28" y="320"/>
                  <a:pt x="28" y="320"/>
                </a:cubicBezTo>
                <a:cubicBezTo>
                  <a:pt x="37" y="323"/>
                  <a:pt x="36" y="316"/>
                  <a:pt x="43" y="317"/>
                </a:cubicBezTo>
                <a:cubicBezTo>
                  <a:pt x="42" y="321"/>
                  <a:pt x="47" y="321"/>
                  <a:pt x="45" y="326"/>
                </a:cubicBezTo>
                <a:cubicBezTo>
                  <a:pt x="49" y="326"/>
                  <a:pt x="49" y="326"/>
                  <a:pt x="49" y="326"/>
                </a:cubicBezTo>
                <a:cubicBezTo>
                  <a:pt x="49" y="332"/>
                  <a:pt x="49" y="332"/>
                  <a:pt x="49" y="332"/>
                </a:cubicBezTo>
                <a:cubicBezTo>
                  <a:pt x="52" y="334"/>
                  <a:pt x="52" y="339"/>
                  <a:pt x="55" y="340"/>
                </a:cubicBezTo>
                <a:cubicBezTo>
                  <a:pt x="55" y="344"/>
                  <a:pt x="55" y="344"/>
                  <a:pt x="55" y="344"/>
                </a:cubicBezTo>
                <a:cubicBezTo>
                  <a:pt x="57" y="345"/>
                  <a:pt x="58" y="346"/>
                  <a:pt x="61" y="346"/>
                </a:cubicBezTo>
                <a:cubicBezTo>
                  <a:pt x="64" y="345"/>
                  <a:pt x="73" y="348"/>
                  <a:pt x="73" y="344"/>
                </a:cubicBezTo>
                <a:cubicBezTo>
                  <a:pt x="81" y="344"/>
                  <a:pt x="81" y="344"/>
                  <a:pt x="81" y="344"/>
                </a:cubicBezTo>
                <a:cubicBezTo>
                  <a:pt x="81" y="358"/>
                  <a:pt x="81" y="358"/>
                  <a:pt x="81" y="358"/>
                </a:cubicBezTo>
                <a:cubicBezTo>
                  <a:pt x="84" y="358"/>
                  <a:pt x="85" y="360"/>
                  <a:pt x="85" y="364"/>
                </a:cubicBezTo>
                <a:cubicBezTo>
                  <a:pt x="87" y="364"/>
                  <a:pt x="87" y="364"/>
                  <a:pt x="87" y="364"/>
                </a:cubicBezTo>
                <a:cubicBezTo>
                  <a:pt x="87" y="368"/>
                  <a:pt x="87" y="368"/>
                  <a:pt x="87" y="368"/>
                </a:cubicBezTo>
                <a:cubicBezTo>
                  <a:pt x="96" y="368"/>
                  <a:pt x="96" y="368"/>
                  <a:pt x="96" y="368"/>
                </a:cubicBezTo>
                <a:cubicBezTo>
                  <a:pt x="97" y="365"/>
                  <a:pt x="97" y="363"/>
                  <a:pt x="100" y="364"/>
                </a:cubicBezTo>
                <a:cubicBezTo>
                  <a:pt x="100" y="379"/>
                  <a:pt x="100" y="379"/>
                  <a:pt x="100" y="379"/>
                </a:cubicBezTo>
                <a:cubicBezTo>
                  <a:pt x="102" y="379"/>
                  <a:pt x="102" y="379"/>
                  <a:pt x="102" y="379"/>
                </a:cubicBezTo>
                <a:cubicBezTo>
                  <a:pt x="102" y="375"/>
                  <a:pt x="111" y="379"/>
                  <a:pt x="114" y="377"/>
                </a:cubicBezTo>
                <a:cubicBezTo>
                  <a:pt x="114" y="383"/>
                  <a:pt x="114" y="383"/>
                  <a:pt x="114" y="383"/>
                </a:cubicBezTo>
                <a:cubicBezTo>
                  <a:pt x="108" y="383"/>
                  <a:pt x="108" y="383"/>
                  <a:pt x="108" y="383"/>
                </a:cubicBezTo>
                <a:cubicBezTo>
                  <a:pt x="108" y="385"/>
                  <a:pt x="107" y="385"/>
                  <a:pt x="106" y="385"/>
                </a:cubicBezTo>
                <a:cubicBezTo>
                  <a:pt x="102" y="385"/>
                  <a:pt x="102" y="385"/>
                  <a:pt x="102" y="385"/>
                </a:cubicBezTo>
                <a:cubicBezTo>
                  <a:pt x="100" y="395"/>
                  <a:pt x="105" y="398"/>
                  <a:pt x="114" y="397"/>
                </a:cubicBezTo>
                <a:cubicBezTo>
                  <a:pt x="114" y="401"/>
                  <a:pt x="114" y="401"/>
                  <a:pt x="114" y="401"/>
                </a:cubicBezTo>
                <a:cubicBezTo>
                  <a:pt x="112" y="401"/>
                  <a:pt x="112" y="402"/>
                  <a:pt x="112" y="403"/>
                </a:cubicBezTo>
                <a:cubicBezTo>
                  <a:pt x="114" y="403"/>
                  <a:pt x="114" y="405"/>
                  <a:pt x="114" y="407"/>
                </a:cubicBezTo>
                <a:cubicBezTo>
                  <a:pt x="126" y="407"/>
                  <a:pt x="126" y="407"/>
                  <a:pt x="126" y="407"/>
                </a:cubicBezTo>
                <a:cubicBezTo>
                  <a:pt x="125" y="399"/>
                  <a:pt x="139" y="405"/>
                  <a:pt x="138" y="397"/>
                </a:cubicBezTo>
                <a:cubicBezTo>
                  <a:pt x="147" y="397"/>
                  <a:pt x="147" y="397"/>
                  <a:pt x="147" y="397"/>
                </a:cubicBezTo>
                <a:cubicBezTo>
                  <a:pt x="153" y="394"/>
                  <a:pt x="157" y="388"/>
                  <a:pt x="167" y="389"/>
                </a:cubicBezTo>
                <a:cubicBezTo>
                  <a:pt x="173" y="390"/>
                  <a:pt x="171" y="383"/>
                  <a:pt x="179" y="385"/>
                </a:cubicBezTo>
                <a:cubicBezTo>
                  <a:pt x="180" y="381"/>
                  <a:pt x="170" y="386"/>
                  <a:pt x="173" y="379"/>
                </a:cubicBezTo>
                <a:cubicBezTo>
                  <a:pt x="176" y="376"/>
                  <a:pt x="187" y="381"/>
                  <a:pt x="187" y="373"/>
                </a:cubicBezTo>
                <a:cubicBezTo>
                  <a:pt x="186" y="370"/>
                  <a:pt x="189" y="369"/>
                  <a:pt x="193" y="370"/>
                </a:cubicBezTo>
                <a:cubicBezTo>
                  <a:pt x="195" y="370"/>
                  <a:pt x="195" y="370"/>
                  <a:pt x="195" y="370"/>
                </a:cubicBezTo>
                <a:cubicBezTo>
                  <a:pt x="201" y="371"/>
                  <a:pt x="200" y="366"/>
                  <a:pt x="206" y="368"/>
                </a:cubicBezTo>
                <a:cubicBezTo>
                  <a:pt x="210" y="368"/>
                  <a:pt x="210" y="368"/>
                  <a:pt x="210" y="368"/>
                </a:cubicBezTo>
                <a:cubicBezTo>
                  <a:pt x="211" y="366"/>
                  <a:pt x="210" y="364"/>
                  <a:pt x="212" y="364"/>
                </a:cubicBezTo>
                <a:cubicBezTo>
                  <a:pt x="216" y="364"/>
                  <a:pt x="216" y="364"/>
                  <a:pt x="216" y="364"/>
                </a:cubicBezTo>
                <a:cubicBezTo>
                  <a:pt x="216" y="359"/>
                  <a:pt x="225" y="363"/>
                  <a:pt x="228" y="362"/>
                </a:cubicBezTo>
                <a:cubicBezTo>
                  <a:pt x="229" y="358"/>
                  <a:pt x="226" y="358"/>
                  <a:pt x="224" y="358"/>
                </a:cubicBezTo>
                <a:cubicBezTo>
                  <a:pt x="212" y="358"/>
                  <a:pt x="212" y="358"/>
                  <a:pt x="212" y="358"/>
                </a:cubicBezTo>
                <a:cubicBezTo>
                  <a:pt x="212" y="362"/>
                  <a:pt x="212" y="362"/>
                  <a:pt x="212" y="362"/>
                </a:cubicBezTo>
                <a:cubicBezTo>
                  <a:pt x="200" y="362"/>
                  <a:pt x="200" y="362"/>
                  <a:pt x="200" y="362"/>
                </a:cubicBezTo>
                <a:cubicBezTo>
                  <a:pt x="200" y="364"/>
                  <a:pt x="197" y="363"/>
                  <a:pt x="195" y="364"/>
                </a:cubicBezTo>
                <a:cubicBezTo>
                  <a:pt x="179" y="364"/>
                  <a:pt x="179" y="364"/>
                  <a:pt x="179" y="364"/>
                </a:cubicBezTo>
                <a:cubicBezTo>
                  <a:pt x="179" y="368"/>
                  <a:pt x="179" y="368"/>
                  <a:pt x="179" y="368"/>
                </a:cubicBezTo>
                <a:cubicBezTo>
                  <a:pt x="173" y="368"/>
                  <a:pt x="173" y="368"/>
                  <a:pt x="173" y="368"/>
                </a:cubicBezTo>
                <a:cubicBezTo>
                  <a:pt x="173" y="372"/>
                  <a:pt x="165" y="368"/>
                  <a:pt x="161" y="370"/>
                </a:cubicBezTo>
                <a:cubicBezTo>
                  <a:pt x="163" y="377"/>
                  <a:pt x="153" y="372"/>
                  <a:pt x="149" y="373"/>
                </a:cubicBezTo>
                <a:cubicBezTo>
                  <a:pt x="149" y="370"/>
                  <a:pt x="149" y="370"/>
                  <a:pt x="149" y="370"/>
                </a:cubicBezTo>
                <a:cubicBezTo>
                  <a:pt x="142" y="370"/>
                  <a:pt x="142" y="370"/>
                  <a:pt x="142" y="370"/>
                </a:cubicBezTo>
                <a:cubicBezTo>
                  <a:pt x="141" y="372"/>
                  <a:pt x="141" y="374"/>
                  <a:pt x="138" y="373"/>
                </a:cubicBezTo>
                <a:cubicBezTo>
                  <a:pt x="136" y="373"/>
                  <a:pt x="136" y="373"/>
                  <a:pt x="136" y="373"/>
                </a:cubicBezTo>
                <a:cubicBezTo>
                  <a:pt x="126" y="371"/>
                  <a:pt x="127" y="378"/>
                  <a:pt x="120" y="377"/>
                </a:cubicBezTo>
                <a:cubicBezTo>
                  <a:pt x="118" y="377"/>
                  <a:pt x="118" y="375"/>
                  <a:pt x="118" y="373"/>
                </a:cubicBezTo>
                <a:cubicBezTo>
                  <a:pt x="118" y="370"/>
                  <a:pt x="118" y="370"/>
                  <a:pt x="118" y="370"/>
                </a:cubicBezTo>
                <a:cubicBezTo>
                  <a:pt x="121" y="369"/>
                  <a:pt x="125" y="370"/>
                  <a:pt x="126" y="368"/>
                </a:cubicBezTo>
                <a:cubicBezTo>
                  <a:pt x="126" y="364"/>
                  <a:pt x="126" y="364"/>
                  <a:pt x="126" y="364"/>
                </a:cubicBezTo>
                <a:cubicBezTo>
                  <a:pt x="129" y="364"/>
                  <a:pt x="130" y="363"/>
                  <a:pt x="132" y="362"/>
                </a:cubicBezTo>
                <a:cubicBezTo>
                  <a:pt x="132" y="358"/>
                  <a:pt x="132" y="358"/>
                  <a:pt x="132" y="358"/>
                </a:cubicBezTo>
                <a:cubicBezTo>
                  <a:pt x="136" y="358"/>
                  <a:pt x="136" y="358"/>
                  <a:pt x="136" y="358"/>
                </a:cubicBezTo>
                <a:cubicBezTo>
                  <a:pt x="139" y="356"/>
                  <a:pt x="135" y="348"/>
                  <a:pt x="142" y="350"/>
                </a:cubicBezTo>
                <a:cubicBezTo>
                  <a:pt x="143" y="349"/>
                  <a:pt x="144" y="348"/>
                  <a:pt x="143" y="346"/>
                </a:cubicBezTo>
                <a:cubicBezTo>
                  <a:pt x="148" y="347"/>
                  <a:pt x="148" y="342"/>
                  <a:pt x="153" y="344"/>
                </a:cubicBezTo>
                <a:cubicBezTo>
                  <a:pt x="161" y="347"/>
                  <a:pt x="160" y="340"/>
                  <a:pt x="165" y="340"/>
                </a:cubicBezTo>
                <a:cubicBezTo>
                  <a:pt x="170" y="338"/>
                  <a:pt x="179" y="341"/>
                  <a:pt x="179" y="334"/>
                </a:cubicBezTo>
                <a:cubicBezTo>
                  <a:pt x="187" y="334"/>
                  <a:pt x="187" y="334"/>
                  <a:pt x="187" y="334"/>
                </a:cubicBezTo>
                <a:cubicBezTo>
                  <a:pt x="187" y="332"/>
                  <a:pt x="187" y="332"/>
                  <a:pt x="187" y="332"/>
                </a:cubicBezTo>
                <a:cubicBezTo>
                  <a:pt x="199" y="332"/>
                  <a:pt x="199" y="332"/>
                  <a:pt x="199" y="332"/>
                </a:cubicBezTo>
                <a:cubicBezTo>
                  <a:pt x="199" y="328"/>
                  <a:pt x="199" y="328"/>
                  <a:pt x="199" y="328"/>
                </a:cubicBezTo>
                <a:cubicBezTo>
                  <a:pt x="218" y="328"/>
                  <a:pt x="218" y="328"/>
                  <a:pt x="218" y="328"/>
                </a:cubicBezTo>
                <a:cubicBezTo>
                  <a:pt x="220" y="325"/>
                  <a:pt x="229" y="328"/>
                  <a:pt x="230" y="322"/>
                </a:cubicBezTo>
                <a:cubicBezTo>
                  <a:pt x="234" y="322"/>
                  <a:pt x="234" y="322"/>
                  <a:pt x="234" y="322"/>
                </a:cubicBezTo>
                <a:cubicBezTo>
                  <a:pt x="234" y="320"/>
                  <a:pt x="234" y="320"/>
                  <a:pt x="234" y="320"/>
                </a:cubicBezTo>
                <a:cubicBezTo>
                  <a:pt x="254" y="320"/>
                  <a:pt x="254" y="320"/>
                  <a:pt x="254" y="320"/>
                </a:cubicBezTo>
                <a:cubicBezTo>
                  <a:pt x="257" y="321"/>
                  <a:pt x="260" y="320"/>
                  <a:pt x="259" y="317"/>
                </a:cubicBezTo>
                <a:cubicBezTo>
                  <a:pt x="259" y="315"/>
                  <a:pt x="259" y="315"/>
                  <a:pt x="259" y="315"/>
                </a:cubicBezTo>
                <a:cubicBezTo>
                  <a:pt x="236" y="315"/>
                  <a:pt x="236" y="315"/>
                  <a:pt x="236" y="315"/>
                </a:cubicBezTo>
                <a:cubicBezTo>
                  <a:pt x="233" y="308"/>
                  <a:pt x="243" y="313"/>
                  <a:pt x="242" y="309"/>
                </a:cubicBezTo>
                <a:cubicBezTo>
                  <a:pt x="236" y="308"/>
                  <a:pt x="235" y="312"/>
                  <a:pt x="228" y="311"/>
                </a:cubicBezTo>
                <a:cubicBezTo>
                  <a:pt x="228" y="315"/>
                  <a:pt x="228" y="315"/>
                  <a:pt x="228" y="315"/>
                </a:cubicBezTo>
                <a:cubicBezTo>
                  <a:pt x="222" y="315"/>
                  <a:pt x="222" y="315"/>
                  <a:pt x="222" y="315"/>
                </a:cubicBezTo>
                <a:cubicBezTo>
                  <a:pt x="218" y="314"/>
                  <a:pt x="210" y="317"/>
                  <a:pt x="212" y="311"/>
                </a:cubicBezTo>
                <a:cubicBezTo>
                  <a:pt x="217" y="311"/>
                  <a:pt x="218" y="307"/>
                  <a:pt x="224" y="309"/>
                </a:cubicBezTo>
                <a:cubicBezTo>
                  <a:pt x="227" y="308"/>
                  <a:pt x="231" y="309"/>
                  <a:pt x="230" y="305"/>
                </a:cubicBezTo>
                <a:cubicBezTo>
                  <a:pt x="242" y="305"/>
                  <a:pt x="242" y="305"/>
                  <a:pt x="242" y="305"/>
                </a:cubicBezTo>
                <a:cubicBezTo>
                  <a:pt x="242" y="302"/>
                  <a:pt x="245" y="303"/>
                  <a:pt x="248" y="303"/>
                </a:cubicBezTo>
                <a:cubicBezTo>
                  <a:pt x="257" y="303"/>
                  <a:pt x="257" y="303"/>
                  <a:pt x="257" y="303"/>
                </a:cubicBezTo>
                <a:cubicBezTo>
                  <a:pt x="256" y="295"/>
                  <a:pt x="271" y="302"/>
                  <a:pt x="269" y="293"/>
                </a:cubicBezTo>
                <a:cubicBezTo>
                  <a:pt x="285" y="293"/>
                  <a:pt x="285" y="293"/>
                  <a:pt x="285" y="293"/>
                </a:cubicBezTo>
                <a:cubicBezTo>
                  <a:pt x="285" y="291"/>
                  <a:pt x="288" y="291"/>
                  <a:pt x="291" y="291"/>
                </a:cubicBezTo>
                <a:cubicBezTo>
                  <a:pt x="314" y="291"/>
                  <a:pt x="314" y="291"/>
                  <a:pt x="314" y="291"/>
                </a:cubicBezTo>
                <a:cubicBezTo>
                  <a:pt x="314" y="287"/>
                  <a:pt x="314" y="287"/>
                  <a:pt x="314" y="287"/>
                </a:cubicBezTo>
                <a:cubicBezTo>
                  <a:pt x="317" y="284"/>
                  <a:pt x="323" y="285"/>
                  <a:pt x="328" y="285"/>
                </a:cubicBezTo>
                <a:cubicBezTo>
                  <a:pt x="338" y="285"/>
                  <a:pt x="338" y="285"/>
                  <a:pt x="338" y="285"/>
                </a:cubicBezTo>
                <a:cubicBezTo>
                  <a:pt x="340" y="279"/>
                  <a:pt x="332" y="284"/>
                  <a:pt x="334" y="277"/>
                </a:cubicBezTo>
                <a:cubicBezTo>
                  <a:pt x="332" y="278"/>
                  <a:pt x="332" y="282"/>
                  <a:pt x="328" y="281"/>
                </a:cubicBezTo>
                <a:cubicBezTo>
                  <a:pt x="309" y="281"/>
                  <a:pt x="309" y="281"/>
                  <a:pt x="309" y="281"/>
                </a:cubicBezTo>
                <a:cubicBezTo>
                  <a:pt x="308" y="278"/>
                  <a:pt x="310" y="277"/>
                  <a:pt x="314" y="277"/>
                </a:cubicBezTo>
                <a:cubicBezTo>
                  <a:pt x="314" y="271"/>
                  <a:pt x="314" y="271"/>
                  <a:pt x="314" y="271"/>
                </a:cubicBezTo>
                <a:cubicBezTo>
                  <a:pt x="317" y="271"/>
                  <a:pt x="317" y="269"/>
                  <a:pt x="320" y="269"/>
                </a:cubicBezTo>
                <a:cubicBezTo>
                  <a:pt x="338" y="269"/>
                  <a:pt x="338" y="269"/>
                  <a:pt x="338" y="269"/>
                </a:cubicBezTo>
                <a:cubicBezTo>
                  <a:pt x="338" y="265"/>
                  <a:pt x="338" y="265"/>
                  <a:pt x="338" y="265"/>
                </a:cubicBezTo>
                <a:cubicBezTo>
                  <a:pt x="341" y="265"/>
                  <a:pt x="342" y="263"/>
                  <a:pt x="346" y="263"/>
                </a:cubicBezTo>
                <a:cubicBezTo>
                  <a:pt x="347" y="265"/>
                  <a:pt x="350" y="266"/>
                  <a:pt x="350" y="269"/>
                </a:cubicBezTo>
                <a:cubicBezTo>
                  <a:pt x="338" y="269"/>
                  <a:pt x="338" y="269"/>
                  <a:pt x="338" y="269"/>
                </a:cubicBezTo>
                <a:cubicBezTo>
                  <a:pt x="339" y="272"/>
                  <a:pt x="343" y="271"/>
                  <a:pt x="346" y="271"/>
                </a:cubicBezTo>
                <a:cubicBezTo>
                  <a:pt x="358" y="271"/>
                  <a:pt x="358" y="271"/>
                  <a:pt x="358" y="271"/>
                </a:cubicBezTo>
                <a:cubicBezTo>
                  <a:pt x="358" y="265"/>
                  <a:pt x="358" y="265"/>
                  <a:pt x="358" y="265"/>
                </a:cubicBezTo>
                <a:cubicBezTo>
                  <a:pt x="362" y="265"/>
                  <a:pt x="362" y="265"/>
                  <a:pt x="362" y="265"/>
                </a:cubicBezTo>
                <a:cubicBezTo>
                  <a:pt x="370" y="267"/>
                  <a:pt x="372" y="262"/>
                  <a:pt x="379" y="263"/>
                </a:cubicBezTo>
                <a:cubicBezTo>
                  <a:pt x="379" y="260"/>
                  <a:pt x="379" y="260"/>
                  <a:pt x="379" y="260"/>
                </a:cubicBezTo>
                <a:cubicBezTo>
                  <a:pt x="381" y="255"/>
                  <a:pt x="392" y="259"/>
                  <a:pt x="397" y="258"/>
                </a:cubicBezTo>
                <a:cubicBezTo>
                  <a:pt x="432" y="258"/>
                  <a:pt x="432" y="258"/>
                  <a:pt x="432" y="258"/>
                </a:cubicBezTo>
                <a:cubicBezTo>
                  <a:pt x="436" y="258"/>
                  <a:pt x="436" y="256"/>
                  <a:pt x="436" y="254"/>
                </a:cubicBezTo>
                <a:cubicBezTo>
                  <a:pt x="448" y="254"/>
                  <a:pt x="448" y="254"/>
                  <a:pt x="448" y="254"/>
                </a:cubicBezTo>
                <a:cubicBezTo>
                  <a:pt x="451" y="253"/>
                  <a:pt x="460" y="256"/>
                  <a:pt x="460" y="252"/>
                </a:cubicBezTo>
                <a:cubicBezTo>
                  <a:pt x="466" y="252"/>
                  <a:pt x="466" y="252"/>
                  <a:pt x="466" y="252"/>
                </a:cubicBezTo>
                <a:cubicBezTo>
                  <a:pt x="470" y="252"/>
                  <a:pt x="470" y="249"/>
                  <a:pt x="472" y="248"/>
                </a:cubicBezTo>
                <a:cubicBezTo>
                  <a:pt x="473" y="247"/>
                  <a:pt x="475" y="248"/>
                  <a:pt x="476" y="246"/>
                </a:cubicBezTo>
                <a:cubicBezTo>
                  <a:pt x="474" y="239"/>
                  <a:pt x="483" y="243"/>
                  <a:pt x="487" y="242"/>
                </a:cubicBezTo>
                <a:cubicBezTo>
                  <a:pt x="511" y="242"/>
                  <a:pt x="511" y="242"/>
                  <a:pt x="511" y="242"/>
                </a:cubicBezTo>
                <a:cubicBezTo>
                  <a:pt x="513" y="242"/>
                  <a:pt x="513" y="241"/>
                  <a:pt x="513" y="240"/>
                </a:cubicBezTo>
                <a:cubicBezTo>
                  <a:pt x="525" y="240"/>
                  <a:pt x="525" y="240"/>
                  <a:pt x="525" y="240"/>
                </a:cubicBezTo>
                <a:cubicBezTo>
                  <a:pt x="531" y="241"/>
                  <a:pt x="543" y="237"/>
                  <a:pt x="546" y="242"/>
                </a:cubicBezTo>
                <a:cubicBezTo>
                  <a:pt x="550" y="241"/>
                  <a:pt x="552" y="242"/>
                  <a:pt x="552" y="246"/>
                </a:cubicBezTo>
                <a:cubicBezTo>
                  <a:pt x="570" y="246"/>
                  <a:pt x="570" y="246"/>
                  <a:pt x="570" y="246"/>
                </a:cubicBezTo>
                <a:cubicBezTo>
                  <a:pt x="564" y="248"/>
                  <a:pt x="561" y="253"/>
                  <a:pt x="552" y="252"/>
                </a:cubicBezTo>
                <a:cubicBezTo>
                  <a:pt x="552" y="256"/>
                  <a:pt x="559" y="253"/>
                  <a:pt x="562" y="254"/>
                </a:cubicBezTo>
                <a:cubicBezTo>
                  <a:pt x="586" y="254"/>
                  <a:pt x="586" y="254"/>
                  <a:pt x="586" y="254"/>
                </a:cubicBezTo>
                <a:cubicBezTo>
                  <a:pt x="588" y="251"/>
                  <a:pt x="591" y="251"/>
                  <a:pt x="593" y="254"/>
                </a:cubicBezTo>
                <a:cubicBezTo>
                  <a:pt x="598" y="254"/>
                  <a:pt x="598" y="250"/>
                  <a:pt x="603" y="252"/>
                </a:cubicBezTo>
                <a:cubicBezTo>
                  <a:pt x="615" y="252"/>
                  <a:pt x="615" y="252"/>
                  <a:pt x="615" y="252"/>
                </a:cubicBezTo>
                <a:cubicBezTo>
                  <a:pt x="620" y="258"/>
                  <a:pt x="629" y="258"/>
                  <a:pt x="641" y="258"/>
                </a:cubicBezTo>
                <a:cubicBezTo>
                  <a:pt x="672" y="258"/>
                  <a:pt x="672" y="258"/>
                  <a:pt x="672" y="258"/>
                </a:cubicBezTo>
                <a:cubicBezTo>
                  <a:pt x="677" y="260"/>
                  <a:pt x="670" y="265"/>
                  <a:pt x="674" y="265"/>
                </a:cubicBezTo>
                <a:cubicBezTo>
                  <a:pt x="678" y="265"/>
                  <a:pt x="678" y="265"/>
                  <a:pt x="678" y="265"/>
                </a:cubicBezTo>
                <a:cubicBezTo>
                  <a:pt x="678" y="269"/>
                  <a:pt x="680" y="270"/>
                  <a:pt x="684" y="269"/>
                </a:cubicBezTo>
                <a:cubicBezTo>
                  <a:pt x="690" y="269"/>
                  <a:pt x="690" y="269"/>
                  <a:pt x="690" y="269"/>
                </a:cubicBezTo>
                <a:cubicBezTo>
                  <a:pt x="692" y="269"/>
                  <a:pt x="692" y="272"/>
                  <a:pt x="696" y="271"/>
                </a:cubicBezTo>
                <a:cubicBezTo>
                  <a:pt x="705" y="271"/>
                  <a:pt x="707" y="278"/>
                  <a:pt x="719" y="275"/>
                </a:cubicBezTo>
                <a:cubicBezTo>
                  <a:pt x="719" y="281"/>
                  <a:pt x="719" y="281"/>
                  <a:pt x="719" y="281"/>
                </a:cubicBezTo>
                <a:cubicBezTo>
                  <a:pt x="709" y="281"/>
                  <a:pt x="709" y="281"/>
                  <a:pt x="709" y="281"/>
                </a:cubicBezTo>
                <a:cubicBezTo>
                  <a:pt x="711" y="274"/>
                  <a:pt x="702" y="278"/>
                  <a:pt x="698" y="277"/>
                </a:cubicBezTo>
                <a:cubicBezTo>
                  <a:pt x="686" y="277"/>
                  <a:pt x="686" y="277"/>
                  <a:pt x="686" y="277"/>
                </a:cubicBezTo>
                <a:cubicBezTo>
                  <a:pt x="683" y="285"/>
                  <a:pt x="695" y="278"/>
                  <a:pt x="692" y="285"/>
                </a:cubicBezTo>
                <a:cubicBezTo>
                  <a:pt x="696" y="285"/>
                  <a:pt x="696" y="285"/>
                  <a:pt x="696" y="285"/>
                </a:cubicBezTo>
                <a:cubicBezTo>
                  <a:pt x="697" y="287"/>
                  <a:pt x="700" y="287"/>
                  <a:pt x="703" y="287"/>
                </a:cubicBezTo>
                <a:cubicBezTo>
                  <a:pt x="715" y="287"/>
                  <a:pt x="715" y="287"/>
                  <a:pt x="715" y="287"/>
                </a:cubicBezTo>
                <a:cubicBezTo>
                  <a:pt x="715" y="291"/>
                  <a:pt x="715" y="291"/>
                  <a:pt x="715" y="291"/>
                </a:cubicBezTo>
                <a:cubicBezTo>
                  <a:pt x="753" y="291"/>
                  <a:pt x="753" y="291"/>
                  <a:pt x="753" y="291"/>
                </a:cubicBezTo>
                <a:cubicBezTo>
                  <a:pt x="753" y="287"/>
                  <a:pt x="753" y="287"/>
                  <a:pt x="753" y="287"/>
                </a:cubicBezTo>
                <a:cubicBezTo>
                  <a:pt x="794" y="287"/>
                  <a:pt x="794" y="287"/>
                  <a:pt x="794" y="287"/>
                </a:cubicBezTo>
                <a:cubicBezTo>
                  <a:pt x="797" y="286"/>
                  <a:pt x="805" y="289"/>
                  <a:pt x="806" y="285"/>
                </a:cubicBezTo>
                <a:cubicBezTo>
                  <a:pt x="772" y="285"/>
                  <a:pt x="772" y="285"/>
                  <a:pt x="772" y="285"/>
                </a:cubicBezTo>
                <a:cubicBezTo>
                  <a:pt x="774" y="278"/>
                  <a:pt x="763" y="283"/>
                  <a:pt x="758" y="281"/>
                </a:cubicBezTo>
                <a:cubicBezTo>
                  <a:pt x="731" y="281"/>
                  <a:pt x="731" y="281"/>
                  <a:pt x="731" y="281"/>
                </a:cubicBezTo>
                <a:cubicBezTo>
                  <a:pt x="731" y="277"/>
                  <a:pt x="731" y="277"/>
                  <a:pt x="731" y="277"/>
                </a:cubicBezTo>
                <a:cubicBezTo>
                  <a:pt x="741" y="277"/>
                  <a:pt x="741" y="277"/>
                  <a:pt x="741" y="277"/>
                </a:cubicBezTo>
                <a:cubicBezTo>
                  <a:pt x="741" y="269"/>
                  <a:pt x="741" y="269"/>
                  <a:pt x="741" y="269"/>
                </a:cubicBezTo>
                <a:cubicBezTo>
                  <a:pt x="743" y="269"/>
                  <a:pt x="743" y="269"/>
                  <a:pt x="743" y="269"/>
                </a:cubicBezTo>
                <a:cubicBezTo>
                  <a:pt x="746" y="269"/>
                  <a:pt x="746" y="271"/>
                  <a:pt x="749" y="271"/>
                </a:cubicBezTo>
                <a:cubicBezTo>
                  <a:pt x="758" y="271"/>
                  <a:pt x="758" y="271"/>
                  <a:pt x="758" y="271"/>
                </a:cubicBezTo>
                <a:cubicBezTo>
                  <a:pt x="758" y="274"/>
                  <a:pt x="758" y="277"/>
                  <a:pt x="760" y="277"/>
                </a:cubicBezTo>
                <a:cubicBezTo>
                  <a:pt x="767" y="280"/>
                  <a:pt x="762" y="271"/>
                  <a:pt x="766" y="271"/>
                </a:cubicBezTo>
                <a:cubicBezTo>
                  <a:pt x="769" y="272"/>
                  <a:pt x="770" y="271"/>
                  <a:pt x="770" y="269"/>
                </a:cubicBezTo>
                <a:cubicBezTo>
                  <a:pt x="833" y="269"/>
                  <a:pt x="833" y="269"/>
                  <a:pt x="833" y="269"/>
                </a:cubicBezTo>
                <a:cubicBezTo>
                  <a:pt x="835" y="263"/>
                  <a:pt x="835" y="266"/>
                  <a:pt x="833" y="260"/>
                </a:cubicBezTo>
                <a:cubicBezTo>
                  <a:pt x="837" y="258"/>
                  <a:pt x="845" y="262"/>
                  <a:pt x="845" y="258"/>
                </a:cubicBezTo>
                <a:cubicBezTo>
                  <a:pt x="813" y="258"/>
                  <a:pt x="813" y="258"/>
                  <a:pt x="813" y="258"/>
                </a:cubicBezTo>
                <a:cubicBezTo>
                  <a:pt x="813" y="263"/>
                  <a:pt x="826" y="255"/>
                  <a:pt x="823" y="263"/>
                </a:cubicBezTo>
                <a:cubicBezTo>
                  <a:pt x="770" y="263"/>
                  <a:pt x="770" y="263"/>
                  <a:pt x="770" y="263"/>
                </a:cubicBezTo>
                <a:cubicBezTo>
                  <a:pt x="772" y="257"/>
                  <a:pt x="764" y="260"/>
                  <a:pt x="760" y="260"/>
                </a:cubicBezTo>
                <a:cubicBezTo>
                  <a:pt x="758" y="260"/>
                  <a:pt x="758" y="260"/>
                  <a:pt x="758" y="260"/>
                </a:cubicBezTo>
                <a:cubicBezTo>
                  <a:pt x="759" y="257"/>
                  <a:pt x="763" y="258"/>
                  <a:pt x="766" y="258"/>
                </a:cubicBezTo>
                <a:cubicBezTo>
                  <a:pt x="767" y="253"/>
                  <a:pt x="764" y="254"/>
                  <a:pt x="760" y="254"/>
                </a:cubicBezTo>
                <a:cubicBezTo>
                  <a:pt x="760" y="252"/>
                  <a:pt x="760" y="252"/>
                  <a:pt x="760" y="252"/>
                </a:cubicBezTo>
                <a:cubicBezTo>
                  <a:pt x="778" y="252"/>
                  <a:pt x="778" y="252"/>
                  <a:pt x="778" y="252"/>
                </a:cubicBezTo>
                <a:cubicBezTo>
                  <a:pt x="775" y="243"/>
                  <a:pt x="788" y="251"/>
                  <a:pt x="788" y="246"/>
                </a:cubicBezTo>
                <a:cubicBezTo>
                  <a:pt x="794" y="244"/>
                  <a:pt x="794" y="249"/>
                  <a:pt x="800" y="248"/>
                </a:cubicBezTo>
                <a:cubicBezTo>
                  <a:pt x="801" y="248"/>
                  <a:pt x="802" y="247"/>
                  <a:pt x="802" y="246"/>
                </a:cubicBezTo>
                <a:cubicBezTo>
                  <a:pt x="801" y="240"/>
                  <a:pt x="803" y="231"/>
                  <a:pt x="800" y="228"/>
                </a:cubicBezTo>
                <a:cubicBezTo>
                  <a:pt x="788" y="230"/>
                  <a:pt x="797" y="213"/>
                  <a:pt x="806" y="216"/>
                </a:cubicBezTo>
                <a:cubicBezTo>
                  <a:pt x="806" y="212"/>
                  <a:pt x="806" y="212"/>
                  <a:pt x="806" y="212"/>
                </a:cubicBezTo>
                <a:cubicBezTo>
                  <a:pt x="790" y="212"/>
                  <a:pt x="790" y="212"/>
                  <a:pt x="790" y="212"/>
                </a:cubicBezTo>
                <a:cubicBezTo>
                  <a:pt x="785" y="212"/>
                  <a:pt x="785" y="207"/>
                  <a:pt x="782" y="205"/>
                </a:cubicBezTo>
                <a:cubicBezTo>
                  <a:pt x="782" y="209"/>
                  <a:pt x="775" y="205"/>
                  <a:pt x="772" y="206"/>
                </a:cubicBezTo>
                <a:cubicBezTo>
                  <a:pt x="749" y="206"/>
                  <a:pt x="749" y="206"/>
                  <a:pt x="749" y="206"/>
                </a:cubicBezTo>
                <a:cubicBezTo>
                  <a:pt x="749" y="205"/>
                  <a:pt x="749" y="205"/>
                  <a:pt x="749" y="205"/>
                </a:cubicBezTo>
                <a:cubicBezTo>
                  <a:pt x="748" y="201"/>
                  <a:pt x="751" y="200"/>
                  <a:pt x="755" y="201"/>
                </a:cubicBezTo>
                <a:cubicBezTo>
                  <a:pt x="760" y="201"/>
                  <a:pt x="760" y="201"/>
                  <a:pt x="760" y="201"/>
                </a:cubicBezTo>
                <a:cubicBezTo>
                  <a:pt x="765" y="201"/>
                  <a:pt x="765" y="197"/>
                  <a:pt x="770" y="199"/>
                </a:cubicBezTo>
                <a:cubicBezTo>
                  <a:pt x="770" y="195"/>
                  <a:pt x="770" y="195"/>
                  <a:pt x="770" y="195"/>
                </a:cubicBezTo>
                <a:cubicBezTo>
                  <a:pt x="772" y="195"/>
                  <a:pt x="772" y="195"/>
                  <a:pt x="772" y="195"/>
                </a:cubicBezTo>
                <a:cubicBezTo>
                  <a:pt x="772" y="190"/>
                  <a:pt x="779" y="194"/>
                  <a:pt x="782" y="193"/>
                </a:cubicBezTo>
                <a:cubicBezTo>
                  <a:pt x="802" y="193"/>
                  <a:pt x="802" y="193"/>
                  <a:pt x="802" y="193"/>
                </a:cubicBezTo>
                <a:cubicBezTo>
                  <a:pt x="802" y="189"/>
                  <a:pt x="802" y="189"/>
                  <a:pt x="802" y="189"/>
                </a:cubicBezTo>
                <a:cubicBezTo>
                  <a:pt x="808" y="189"/>
                  <a:pt x="808" y="189"/>
                  <a:pt x="808" y="189"/>
                </a:cubicBezTo>
                <a:cubicBezTo>
                  <a:pt x="807" y="192"/>
                  <a:pt x="810" y="193"/>
                  <a:pt x="813" y="193"/>
                </a:cubicBezTo>
                <a:cubicBezTo>
                  <a:pt x="835" y="193"/>
                  <a:pt x="835" y="193"/>
                  <a:pt x="835" y="193"/>
                </a:cubicBezTo>
                <a:cubicBezTo>
                  <a:pt x="833" y="186"/>
                  <a:pt x="841" y="191"/>
                  <a:pt x="839" y="185"/>
                </a:cubicBezTo>
                <a:cubicBezTo>
                  <a:pt x="839" y="183"/>
                  <a:pt x="839" y="183"/>
                  <a:pt x="839" y="183"/>
                </a:cubicBezTo>
                <a:cubicBezTo>
                  <a:pt x="835" y="183"/>
                  <a:pt x="835" y="183"/>
                  <a:pt x="835" y="183"/>
                </a:cubicBezTo>
                <a:cubicBezTo>
                  <a:pt x="836" y="178"/>
                  <a:pt x="832" y="179"/>
                  <a:pt x="833" y="173"/>
                </a:cubicBezTo>
                <a:cubicBezTo>
                  <a:pt x="834" y="173"/>
                  <a:pt x="835" y="173"/>
                  <a:pt x="835" y="171"/>
                </a:cubicBezTo>
                <a:cubicBezTo>
                  <a:pt x="839" y="171"/>
                  <a:pt x="839" y="171"/>
                  <a:pt x="839" y="171"/>
                </a:cubicBezTo>
                <a:cubicBezTo>
                  <a:pt x="839" y="155"/>
                  <a:pt x="839" y="155"/>
                  <a:pt x="839" y="155"/>
                </a:cubicBezTo>
                <a:cubicBezTo>
                  <a:pt x="845" y="155"/>
                  <a:pt x="845" y="155"/>
                  <a:pt x="845" y="155"/>
                </a:cubicBezTo>
                <a:cubicBezTo>
                  <a:pt x="845" y="130"/>
                  <a:pt x="845" y="130"/>
                  <a:pt x="845" y="130"/>
                </a:cubicBezTo>
                <a:cubicBezTo>
                  <a:pt x="844" y="126"/>
                  <a:pt x="848" y="118"/>
                  <a:pt x="841" y="120"/>
                </a:cubicBezTo>
                <a:close/>
                <a:moveTo>
                  <a:pt x="63" y="179"/>
                </a:moveTo>
                <a:cubicBezTo>
                  <a:pt x="61" y="179"/>
                  <a:pt x="61" y="179"/>
                  <a:pt x="61" y="179"/>
                </a:cubicBezTo>
                <a:cubicBezTo>
                  <a:pt x="58" y="183"/>
                  <a:pt x="59" y="190"/>
                  <a:pt x="51" y="189"/>
                </a:cubicBezTo>
                <a:cubicBezTo>
                  <a:pt x="49" y="189"/>
                  <a:pt x="49" y="189"/>
                  <a:pt x="49" y="189"/>
                </a:cubicBezTo>
                <a:cubicBezTo>
                  <a:pt x="50" y="193"/>
                  <a:pt x="46" y="193"/>
                  <a:pt x="43" y="193"/>
                </a:cubicBezTo>
                <a:cubicBezTo>
                  <a:pt x="43" y="185"/>
                  <a:pt x="43" y="185"/>
                  <a:pt x="43" y="185"/>
                </a:cubicBezTo>
                <a:cubicBezTo>
                  <a:pt x="40" y="184"/>
                  <a:pt x="33" y="187"/>
                  <a:pt x="33" y="183"/>
                </a:cubicBezTo>
                <a:cubicBezTo>
                  <a:pt x="38" y="178"/>
                  <a:pt x="45" y="176"/>
                  <a:pt x="51" y="173"/>
                </a:cubicBezTo>
                <a:cubicBezTo>
                  <a:pt x="57" y="173"/>
                  <a:pt x="55" y="180"/>
                  <a:pt x="63" y="177"/>
                </a:cubicBezTo>
                <a:lnTo>
                  <a:pt x="63" y="179"/>
                </a:lnTo>
                <a:close/>
                <a:moveTo>
                  <a:pt x="165" y="379"/>
                </a:moveTo>
                <a:cubicBezTo>
                  <a:pt x="171" y="379"/>
                  <a:pt x="171" y="379"/>
                  <a:pt x="171" y="379"/>
                </a:cubicBezTo>
                <a:cubicBezTo>
                  <a:pt x="172" y="383"/>
                  <a:pt x="168" y="383"/>
                  <a:pt x="167" y="385"/>
                </a:cubicBezTo>
                <a:cubicBezTo>
                  <a:pt x="159" y="385"/>
                  <a:pt x="159" y="385"/>
                  <a:pt x="159" y="385"/>
                </a:cubicBezTo>
                <a:cubicBezTo>
                  <a:pt x="158" y="381"/>
                  <a:pt x="168" y="386"/>
                  <a:pt x="165" y="379"/>
                </a:cubicBezTo>
                <a:close/>
                <a:moveTo>
                  <a:pt x="254" y="81"/>
                </a:moveTo>
                <a:cubicBezTo>
                  <a:pt x="246" y="81"/>
                  <a:pt x="246" y="81"/>
                  <a:pt x="246" y="81"/>
                </a:cubicBezTo>
                <a:cubicBezTo>
                  <a:pt x="246" y="76"/>
                  <a:pt x="237" y="82"/>
                  <a:pt x="240" y="75"/>
                </a:cubicBezTo>
                <a:cubicBezTo>
                  <a:pt x="247" y="76"/>
                  <a:pt x="247" y="72"/>
                  <a:pt x="254" y="73"/>
                </a:cubicBezTo>
                <a:lnTo>
                  <a:pt x="254" y="81"/>
                </a:lnTo>
                <a:close/>
                <a:moveTo>
                  <a:pt x="305" y="275"/>
                </a:moveTo>
                <a:cubicBezTo>
                  <a:pt x="303" y="280"/>
                  <a:pt x="291" y="273"/>
                  <a:pt x="293" y="281"/>
                </a:cubicBezTo>
                <a:cubicBezTo>
                  <a:pt x="285" y="281"/>
                  <a:pt x="285" y="281"/>
                  <a:pt x="285" y="281"/>
                </a:cubicBezTo>
                <a:cubicBezTo>
                  <a:pt x="284" y="278"/>
                  <a:pt x="287" y="278"/>
                  <a:pt x="287" y="275"/>
                </a:cubicBezTo>
                <a:cubicBezTo>
                  <a:pt x="291" y="276"/>
                  <a:pt x="290" y="272"/>
                  <a:pt x="293" y="271"/>
                </a:cubicBezTo>
                <a:cubicBezTo>
                  <a:pt x="305" y="271"/>
                  <a:pt x="305" y="271"/>
                  <a:pt x="305" y="271"/>
                </a:cubicBezTo>
                <a:lnTo>
                  <a:pt x="305" y="275"/>
                </a:lnTo>
                <a:close/>
                <a:moveTo>
                  <a:pt x="305" y="75"/>
                </a:moveTo>
                <a:cubicBezTo>
                  <a:pt x="279" y="75"/>
                  <a:pt x="279" y="75"/>
                  <a:pt x="279" y="75"/>
                </a:cubicBezTo>
                <a:cubicBezTo>
                  <a:pt x="278" y="70"/>
                  <a:pt x="288" y="76"/>
                  <a:pt x="285" y="69"/>
                </a:cubicBezTo>
                <a:cubicBezTo>
                  <a:pt x="291" y="71"/>
                  <a:pt x="305" y="65"/>
                  <a:pt x="305" y="73"/>
                </a:cubicBezTo>
                <a:lnTo>
                  <a:pt x="305" y="75"/>
                </a:lnTo>
                <a:close/>
                <a:moveTo>
                  <a:pt x="344" y="67"/>
                </a:moveTo>
                <a:cubicBezTo>
                  <a:pt x="339" y="66"/>
                  <a:pt x="330" y="69"/>
                  <a:pt x="328" y="65"/>
                </a:cubicBezTo>
                <a:cubicBezTo>
                  <a:pt x="328" y="61"/>
                  <a:pt x="328" y="61"/>
                  <a:pt x="328" y="61"/>
                </a:cubicBezTo>
                <a:cubicBezTo>
                  <a:pt x="340" y="61"/>
                  <a:pt x="340" y="61"/>
                  <a:pt x="340" y="61"/>
                </a:cubicBezTo>
                <a:cubicBezTo>
                  <a:pt x="342" y="61"/>
                  <a:pt x="343" y="62"/>
                  <a:pt x="344" y="63"/>
                </a:cubicBezTo>
                <a:lnTo>
                  <a:pt x="344" y="67"/>
                </a:lnTo>
                <a:close/>
                <a:moveTo>
                  <a:pt x="419" y="252"/>
                </a:moveTo>
                <a:cubicBezTo>
                  <a:pt x="413" y="252"/>
                  <a:pt x="413" y="252"/>
                  <a:pt x="413" y="252"/>
                </a:cubicBezTo>
                <a:cubicBezTo>
                  <a:pt x="410" y="241"/>
                  <a:pt x="400" y="252"/>
                  <a:pt x="395" y="252"/>
                </a:cubicBezTo>
                <a:cubicBezTo>
                  <a:pt x="385" y="252"/>
                  <a:pt x="385" y="252"/>
                  <a:pt x="385" y="252"/>
                </a:cubicBezTo>
                <a:cubicBezTo>
                  <a:pt x="385" y="254"/>
                  <a:pt x="382" y="253"/>
                  <a:pt x="379" y="254"/>
                </a:cubicBezTo>
                <a:cubicBezTo>
                  <a:pt x="373" y="254"/>
                  <a:pt x="373" y="254"/>
                  <a:pt x="373" y="254"/>
                </a:cubicBezTo>
                <a:cubicBezTo>
                  <a:pt x="373" y="248"/>
                  <a:pt x="373" y="248"/>
                  <a:pt x="373" y="248"/>
                </a:cubicBezTo>
                <a:cubicBezTo>
                  <a:pt x="395" y="248"/>
                  <a:pt x="395" y="248"/>
                  <a:pt x="395" y="248"/>
                </a:cubicBezTo>
                <a:cubicBezTo>
                  <a:pt x="395" y="246"/>
                  <a:pt x="395" y="246"/>
                  <a:pt x="395" y="246"/>
                </a:cubicBezTo>
                <a:cubicBezTo>
                  <a:pt x="397" y="246"/>
                  <a:pt x="397" y="246"/>
                  <a:pt x="397" y="246"/>
                </a:cubicBezTo>
                <a:cubicBezTo>
                  <a:pt x="402" y="244"/>
                  <a:pt x="414" y="250"/>
                  <a:pt x="413" y="242"/>
                </a:cubicBezTo>
                <a:cubicBezTo>
                  <a:pt x="419" y="242"/>
                  <a:pt x="419" y="242"/>
                  <a:pt x="419" y="242"/>
                </a:cubicBezTo>
                <a:cubicBezTo>
                  <a:pt x="418" y="246"/>
                  <a:pt x="421" y="246"/>
                  <a:pt x="424" y="246"/>
                </a:cubicBezTo>
                <a:cubicBezTo>
                  <a:pt x="425" y="250"/>
                  <a:pt x="416" y="245"/>
                  <a:pt x="419" y="252"/>
                </a:cubicBezTo>
                <a:close/>
                <a:moveTo>
                  <a:pt x="531" y="45"/>
                </a:moveTo>
                <a:cubicBezTo>
                  <a:pt x="540" y="45"/>
                  <a:pt x="540" y="45"/>
                  <a:pt x="540" y="45"/>
                </a:cubicBezTo>
                <a:cubicBezTo>
                  <a:pt x="540" y="48"/>
                  <a:pt x="541" y="52"/>
                  <a:pt x="536" y="51"/>
                </a:cubicBezTo>
                <a:cubicBezTo>
                  <a:pt x="531" y="51"/>
                  <a:pt x="531" y="51"/>
                  <a:pt x="531" y="51"/>
                </a:cubicBezTo>
                <a:lnTo>
                  <a:pt x="531" y="45"/>
                </a:lnTo>
                <a:close/>
                <a:moveTo>
                  <a:pt x="444" y="224"/>
                </a:moveTo>
                <a:cubicBezTo>
                  <a:pt x="444" y="222"/>
                  <a:pt x="444" y="222"/>
                  <a:pt x="444" y="222"/>
                </a:cubicBezTo>
                <a:cubicBezTo>
                  <a:pt x="447" y="222"/>
                  <a:pt x="449" y="222"/>
                  <a:pt x="448" y="218"/>
                </a:cubicBezTo>
                <a:cubicBezTo>
                  <a:pt x="460" y="218"/>
                  <a:pt x="460" y="218"/>
                  <a:pt x="460" y="218"/>
                </a:cubicBezTo>
                <a:cubicBezTo>
                  <a:pt x="459" y="222"/>
                  <a:pt x="462" y="222"/>
                  <a:pt x="464" y="224"/>
                </a:cubicBezTo>
                <a:lnTo>
                  <a:pt x="444" y="224"/>
                </a:lnTo>
                <a:close/>
                <a:moveTo>
                  <a:pt x="466" y="240"/>
                </a:moveTo>
                <a:cubicBezTo>
                  <a:pt x="450" y="240"/>
                  <a:pt x="450" y="240"/>
                  <a:pt x="450" y="240"/>
                </a:cubicBezTo>
                <a:cubicBezTo>
                  <a:pt x="450" y="234"/>
                  <a:pt x="450" y="234"/>
                  <a:pt x="450" y="234"/>
                </a:cubicBezTo>
                <a:cubicBezTo>
                  <a:pt x="487" y="234"/>
                  <a:pt x="487" y="234"/>
                  <a:pt x="487" y="234"/>
                </a:cubicBezTo>
                <a:cubicBezTo>
                  <a:pt x="492" y="240"/>
                  <a:pt x="464" y="230"/>
                  <a:pt x="466" y="240"/>
                </a:cubicBezTo>
                <a:close/>
                <a:moveTo>
                  <a:pt x="501" y="236"/>
                </a:moveTo>
                <a:cubicBezTo>
                  <a:pt x="500" y="234"/>
                  <a:pt x="499" y="233"/>
                  <a:pt x="499" y="230"/>
                </a:cubicBezTo>
                <a:cubicBezTo>
                  <a:pt x="507" y="230"/>
                  <a:pt x="507" y="230"/>
                  <a:pt x="507" y="230"/>
                </a:cubicBezTo>
                <a:cubicBezTo>
                  <a:pt x="508" y="235"/>
                  <a:pt x="506" y="237"/>
                  <a:pt x="501" y="236"/>
                </a:cubicBezTo>
                <a:close/>
                <a:moveTo>
                  <a:pt x="564" y="210"/>
                </a:moveTo>
                <a:cubicBezTo>
                  <a:pt x="564" y="212"/>
                  <a:pt x="564" y="212"/>
                  <a:pt x="564" y="212"/>
                </a:cubicBezTo>
                <a:cubicBezTo>
                  <a:pt x="548" y="212"/>
                  <a:pt x="548" y="212"/>
                  <a:pt x="548" y="212"/>
                </a:cubicBezTo>
                <a:cubicBezTo>
                  <a:pt x="543" y="214"/>
                  <a:pt x="530" y="208"/>
                  <a:pt x="531" y="216"/>
                </a:cubicBezTo>
                <a:cubicBezTo>
                  <a:pt x="489" y="216"/>
                  <a:pt x="489" y="216"/>
                  <a:pt x="489" y="216"/>
                </a:cubicBezTo>
                <a:cubicBezTo>
                  <a:pt x="486" y="208"/>
                  <a:pt x="499" y="216"/>
                  <a:pt x="499" y="210"/>
                </a:cubicBezTo>
                <a:cubicBezTo>
                  <a:pt x="502" y="210"/>
                  <a:pt x="501" y="205"/>
                  <a:pt x="505" y="206"/>
                </a:cubicBezTo>
                <a:cubicBezTo>
                  <a:pt x="507" y="206"/>
                  <a:pt x="507" y="206"/>
                  <a:pt x="507" y="206"/>
                </a:cubicBezTo>
                <a:cubicBezTo>
                  <a:pt x="507" y="215"/>
                  <a:pt x="522" y="208"/>
                  <a:pt x="529" y="210"/>
                </a:cubicBezTo>
                <a:cubicBezTo>
                  <a:pt x="531" y="210"/>
                  <a:pt x="531" y="210"/>
                  <a:pt x="531" y="210"/>
                </a:cubicBezTo>
                <a:cubicBezTo>
                  <a:pt x="536" y="209"/>
                  <a:pt x="549" y="214"/>
                  <a:pt x="548" y="206"/>
                </a:cubicBezTo>
                <a:cubicBezTo>
                  <a:pt x="556" y="206"/>
                  <a:pt x="556" y="206"/>
                  <a:pt x="556" y="206"/>
                </a:cubicBezTo>
                <a:cubicBezTo>
                  <a:pt x="564" y="209"/>
                  <a:pt x="580" y="202"/>
                  <a:pt x="582" y="210"/>
                </a:cubicBezTo>
                <a:lnTo>
                  <a:pt x="564" y="210"/>
                </a:lnTo>
                <a:close/>
                <a:moveTo>
                  <a:pt x="597" y="248"/>
                </a:moveTo>
                <a:cubicBezTo>
                  <a:pt x="590" y="246"/>
                  <a:pt x="578" y="250"/>
                  <a:pt x="574" y="246"/>
                </a:cubicBezTo>
                <a:cubicBezTo>
                  <a:pt x="599" y="246"/>
                  <a:pt x="599" y="246"/>
                  <a:pt x="599" y="246"/>
                </a:cubicBezTo>
                <a:cubicBezTo>
                  <a:pt x="599" y="247"/>
                  <a:pt x="599" y="248"/>
                  <a:pt x="597" y="248"/>
                </a:cubicBezTo>
                <a:close/>
                <a:moveTo>
                  <a:pt x="648" y="252"/>
                </a:moveTo>
                <a:cubicBezTo>
                  <a:pt x="645" y="252"/>
                  <a:pt x="645" y="250"/>
                  <a:pt x="645" y="248"/>
                </a:cubicBezTo>
                <a:cubicBezTo>
                  <a:pt x="656" y="248"/>
                  <a:pt x="656" y="248"/>
                  <a:pt x="656" y="248"/>
                </a:cubicBezTo>
                <a:cubicBezTo>
                  <a:pt x="658" y="254"/>
                  <a:pt x="652" y="251"/>
                  <a:pt x="648" y="252"/>
                </a:cubicBezTo>
                <a:close/>
                <a:moveTo>
                  <a:pt x="660" y="224"/>
                </a:moveTo>
                <a:cubicBezTo>
                  <a:pt x="633" y="224"/>
                  <a:pt x="633" y="224"/>
                  <a:pt x="633" y="224"/>
                </a:cubicBezTo>
                <a:cubicBezTo>
                  <a:pt x="633" y="222"/>
                  <a:pt x="633" y="222"/>
                  <a:pt x="633" y="222"/>
                </a:cubicBezTo>
                <a:cubicBezTo>
                  <a:pt x="627" y="222"/>
                  <a:pt x="627" y="222"/>
                  <a:pt x="627" y="222"/>
                </a:cubicBezTo>
                <a:cubicBezTo>
                  <a:pt x="623" y="221"/>
                  <a:pt x="615" y="225"/>
                  <a:pt x="615" y="220"/>
                </a:cubicBezTo>
                <a:cubicBezTo>
                  <a:pt x="615" y="216"/>
                  <a:pt x="615" y="216"/>
                  <a:pt x="615" y="216"/>
                </a:cubicBezTo>
                <a:cubicBezTo>
                  <a:pt x="645" y="216"/>
                  <a:pt x="645" y="216"/>
                  <a:pt x="645" y="216"/>
                </a:cubicBezTo>
                <a:cubicBezTo>
                  <a:pt x="648" y="217"/>
                  <a:pt x="656" y="214"/>
                  <a:pt x="656" y="218"/>
                </a:cubicBezTo>
                <a:cubicBezTo>
                  <a:pt x="666" y="218"/>
                  <a:pt x="666" y="218"/>
                  <a:pt x="666" y="218"/>
                </a:cubicBezTo>
                <a:cubicBezTo>
                  <a:pt x="669" y="225"/>
                  <a:pt x="659" y="219"/>
                  <a:pt x="660" y="224"/>
                </a:cubicBezTo>
                <a:close/>
                <a:moveTo>
                  <a:pt x="719" y="230"/>
                </a:moveTo>
                <a:cubicBezTo>
                  <a:pt x="719" y="234"/>
                  <a:pt x="719" y="234"/>
                  <a:pt x="719" y="234"/>
                </a:cubicBezTo>
                <a:cubicBezTo>
                  <a:pt x="713" y="232"/>
                  <a:pt x="698" y="238"/>
                  <a:pt x="698" y="230"/>
                </a:cubicBezTo>
                <a:lnTo>
                  <a:pt x="719" y="230"/>
                </a:lnTo>
                <a:close/>
                <a:moveTo>
                  <a:pt x="686" y="224"/>
                </a:moveTo>
                <a:cubicBezTo>
                  <a:pt x="684" y="224"/>
                  <a:pt x="684" y="224"/>
                  <a:pt x="684" y="224"/>
                </a:cubicBezTo>
                <a:cubicBezTo>
                  <a:pt x="683" y="219"/>
                  <a:pt x="693" y="225"/>
                  <a:pt x="690" y="218"/>
                </a:cubicBezTo>
                <a:cubicBezTo>
                  <a:pt x="698" y="218"/>
                  <a:pt x="698" y="218"/>
                  <a:pt x="698" y="218"/>
                </a:cubicBezTo>
                <a:cubicBezTo>
                  <a:pt x="698" y="221"/>
                  <a:pt x="698" y="223"/>
                  <a:pt x="702" y="222"/>
                </a:cubicBezTo>
                <a:cubicBezTo>
                  <a:pt x="700" y="227"/>
                  <a:pt x="690" y="223"/>
                  <a:pt x="686" y="224"/>
                </a:cubicBezTo>
                <a:close/>
                <a:moveTo>
                  <a:pt x="737" y="271"/>
                </a:moveTo>
                <a:cubicBezTo>
                  <a:pt x="727" y="271"/>
                  <a:pt x="727" y="271"/>
                  <a:pt x="727" y="271"/>
                </a:cubicBezTo>
                <a:cubicBezTo>
                  <a:pt x="725" y="271"/>
                  <a:pt x="724" y="269"/>
                  <a:pt x="721" y="269"/>
                </a:cubicBezTo>
                <a:cubicBezTo>
                  <a:pt x="696" y="269"/>
                  <a:pt x="696" y="269"/>
                  <a:pt x="696" y="269"/>
                </a:cubicBezTo>
                <a:cubicBezTo>
                  <a:pt x="696" y="260"/>
                  <a:pt x="696" y="260"/>
                  <a:pt x="696" y="260"/>
                </a:cubicBezTo>
                <a:cubicBezTo>
                  <a:pt x="696" y="258"/>
                  <a:pt x="696" y="257"/>
                  <a:pt x="698" y="258"/>
                </a:cubicBezTo>
                <a:cubicBezTo>
                  <a:pt x="700" y="257"/>
                  <a:pt x="702" y="258"/>
                  <a:pt x="703" y="260"/>
                </a:cubicBezTo>
                <a:cubicBezTo>
                  <a:pt x="707" y="260"/>
                  <a:pt x="707" y="260"/>
                  <a:pt x="707" y="260"/>
                </a:cubicBezTo>
                <a:cubicBezTo>
                  <a:pt x="708" y="262"/>
                  <a:pt x="707" y="265"/>
                  <a:pt x="709" y="265"/>
                </a:cubicBezTo>
                <a:cubicBezTo>
                  <a:pt x="721" y="265"/>
                  <a:pt x="721" y="265"/>
                  <a:pt x="721" y="265"/>
                </a:cubicBezTo>
                <a:cubicBezTo>
                  <a:pt x="730" y="263"/>
                  <a:pt x="732" y="268"/>
                  <a:pt x="737" y="269"/>
                </a:cubicBezTo>
                <a:lnTo>
                  <a:pt x="737" y="271"/>
                </a:lnTo>
                <a:close/>
                <a:moveTo>
                  <a:pt x="743" y="228"/>
                </a:moveTo>
                <a:cubicBezTo>
                  <a:pt x="725" y="228"/>
                  <a:pt x="725" y="228"/>
                  <a:pt x="725" y="228"/>
                </a:cubicBezTo>
                <a:cubicBezTo>
                  <a:pt x="725" y="224"/>
                  <a:pt x="725" y="224"/>
                  <a:pt x="725" y="224"/>
                </a:cubicBezTo>
                <a:cubicBezTo>
                  <a:pt x="743" y="224"/>
                  <a:pt x="743" y="224"/>
                  <a:pt x="743" y="224"/>
                </a:cubicBezTo>
                <a:lnTo>
                  <a:pt x="743" y="228"/>
                </a:lnTo>
                <a:close/>
                <a:moveTo>
                  <a:pt x="383" y="277"/>
                </a:moveTo>
                <a:cubicBezTo>
                  <a:pt x="397" y="277"/>
                  <a:pt x="397" y="277"/>
                  <a:pt x="397" y="277"/>
                </a:cubicBezTo>
                <a:cubicBezTo>
                  <a:pt x="402" y="276"/>
                  <a:pt x="407" y="275"/>
                  <a:pt x="415" y="275"/>
                </a:cubicBezTo>
                <a:cubicBezTo>
                  <a:pt x="415" y="271"/>
                  <a:pt x="415" y="271"/>
                  <a:pt x="415" y="271"/>
                </a:cubicBezTo>
                <a:cubicBezTo>
                  <a:pt x="385" y="271"/>
                  <a:pt x="385" y="271"/>
                  <a:pt x="385" y="271"/>
                </a:cubicBezTo>
                <a:cubicBezTo>
                  <a:pt x="385" y="275"/>
                  <a:pt x="385" y="275"/>
                  <a:pt x="385" y="275"/>
                </a:cubicBezTo>
                <a:cubicBezTo>
                  <a:pt x="362" y="275"/>
                  <a:pt x="362" y="275"/>
                  <a:pt x="362" y="275"/>
                </a:cubicBezTo>
                <a:cubicBezTo>
                  <a:pt x="362" y="285"/>
                  <a:pt x="362" y="285"/>
                  <a:pt x="362" y="285"/>
                </a:cubicBezTo>
                <a:cubicBezTo>
                  <a:pt x="371" y="285"/>
                  <a:pt x="371" y="285"/>
                  <a:pt x="371" y="285"/>
                </a:cubicBezTo>
                <a:cubicBezTo>
                  <a:pt x="373" y="285"/>
                  <a:pt x="374" y="283"/>
                  <a:pt x="373" y="281"/>
                </a:cubicBezTo>
                <a:cubicBezTo>
                  <a:pt x="383" y="281"/>
                  <a:pt x="383" y="281"/>
                  <a:pt x="383" y="281"/>
                </a:cubicBezTo>
                <a:lnTo>
                  <a:pt x="383" y="277"/>
                </a:lnTo>
                <a:close/>
                <a:moveTo>
                  <a:pt x="731" y="293"/>
                </a:moveTo>
                <a:cubicBezTo>
                  <a:pt x="731" y="299"/>
                  <a:pt x="731" y="299"/>
                  <a:pt x="731" y="299"/>
                </a:cubicBezTo>
                <a:cubicBezTo>
                  <a:pt x="741" y="299"/>
                  <a:pt x="741" y="299"/>
                  <a:pt x="741" y="299"/>
                </a:cubicBezTo>
                <a:cubicBezTo>
                  <a:pt x="744" y="299"/>
                  <a:pt x="746" y="299"/>
                  <a:pt x="747" y="297"/>
                </a:cubicBezTo>
                <a:cubicBezTo>
                  <a:pt x="743" y="297"/>
                  <a:pt x="743" y="297"/>
                  <a:pt x="743" y="297"/>
                </a:cubicBezTo>
                <a:cubicBezTo>
                  <a:pt x="741" y="294"/>
                  <a:pt x="737" y="292"/>
                  <a:pt x="731" y="293"/>
                </a:cubicBezTo>
                <a:close/>
                <a:moveTo>
                  <a:pt x="493" y="265"/>
                </a:moveTo>
                <a:cubicBezTo>
                  <a:pt x="497" y="264"/>
                  <a:pt x="505" y="268"/>
                  <a:pt x="505" y="263"/>
                </a:cubicBezTo>
                <a:cubicBezTo>
                  <a:pt x="470" y="263"/>
                  <a:pt x="470" y="263"/>
                  <a:pt x="470" y="263"/>
                </a:cubicBezTo>
                <a:cubicBezTo>
                  <a:pt x="469" y="266"/>
                  <a:pt x="466" y="265"/>
                  <a:pt x="464" y="265"/>
                </a:cubicBezTo>
                <a:cubicBezTo>
                  <a:pt x="461" y="265"/>
                  <a:pt x="456" y="266"/>
                  <a:pt x="456" y="263"/>
                </a:cubicBezTo>
                <a:cubicBezTo>
                  <a:pt x="454" y="264"/>
                  <a:pt x="454" y="267"/>
                  <a:pt x="454" y="269"/>
                </a:cubicBezTo>
                <a:cubicBezTo>
                  <a:pt x="493" y="269"/>
                  <a:pt x="493" y="269"/>
                  <a:pt x="493" y="269"/>
                </a:cubicBezTo>
                <a:lnTo>
                  <a:pt x="493" y="265"/>
                </a:lnTo>
                <a:close/>
                <a:moveTo>
                  <a:pt x="448" y="322"/>
                </a:moveTo>
                <a:cubicBezTo>
                  <a:pt x="453" y="321"/>
                  <a:pt x="464" y="325"/>
                  <a:pt x="466" y="320"/>
                </a:cubicBezTo>
                <a:cubicBezTo>
                  <a:pt x="436" y="320"/>
                  <a:pt x="436" y="320"/>
                  <a:pt x="436" y="320"/>
                </a:cubicBezTo>
                <a:cubicBezTo>
                  <a:pt x="436" y="325"/>
                  <a:pt x="445" y="321"/>
                  <a:pt x="448" y="322"/>
                </a:cubicBezTo>
                <a:close/>
                <a:moveTo>
                  <a:pt x="346" y="281"/>
                </a:moveTo>
                <a:cubicBezTo>
                  <a:pt x="356" y="281"/>
                  <a:pt x="356" y="281"/>
                  <a:pt x="356" y="281"/>
                </a:cubicBezTo>
                <a:cubicBezTo>
                  <a:pt x="358" y="274"/>
                  <a:pt x="348" y="278"/>
                  <a:pt x="344" y="277"/>
                </a:cubicBezTo>
                <a:cubicBezTo>
                  <a:pt x="338" y="275"/>
                  <a:pt x="340" y="282"/>
                  <a:pt x="340" y="285"/>
                </a:cubicBezTo>
                <a:cubicBezTo>
                  <a:pt x="344" y="286"/>
                  <a:pt x="346" y="285"/>
                  <a:pt x="346" y="281"/>
                </a:cubicBezTo>
                <a:close/>
                <a:moveTo>
                  <a:pt x="314" y="350"/>
                </a:moveTo>
                <a:cubicBezTo>
                  <a:pt x="305" y="350"/>
                  <a:pt x="305" y="350"/>
                  <a:pt x="305" y="350"/>
                </a:cubicBezTo>
                <a:cubicBezTo>
                  <a:pt x="303" y="350"/>
                  <a:pt x="303" y="351"/>
                  <a:pt x="303" y="352"/>
                </a:cubicBezTo>
                <a:cubicBezTo>
                  <a:pt x="297" y="352"/>
                  <a:pt x="297" y="352"/>
                  <a:pt x="297" y="352"/>
                </a:cubicBezTo>
                <a:cubicBezTo>
                  <a:pt x="297" y="355"/>
                  <a:pt x="296" y="357"/>
                  <a:pt x="299" y="358"/>
                </a:cubicBezTo>
                <a:cubicBezTo>
                  <a:pt x="298" y="354"/>
                  <a:pt x="306" y="357"/>
                  <a:pt x="309" y="356"/>
                </a:cubicBezTo>
                <a:cubicBezTo>
                  <a:pt x="312" y="356"/>
                  <a:pt x="315" y="355"/>
                  <a:pt x="314" y="352"/>
                </a:cubicBezTo>
                <a:cubicBezTo>
                  <a:pt x="322" y="352"/>
                  <a:pt x="329" y="352"/>
                  <a:pt x="332" y="348"/>
                </a:cubicBezTo>
                <a:cubicBezTo>
                  <a:pt x="326" y="341"/>
                  <a:pt x="320" y="350"/>
                  <a:pt x="314" y="350"/>
                </a:cubicBezTo>
                <a:close/>
                <a:moveTo>
                  <a:pt x="305" y="303"/>
                </a:moveTo>
                <a:cubicBezTo>
                  <a:pt x="305" y="305"/>
                  <a:pt x="307" y="304"/>
                  <a:pt x="309" y="305"/>
                </a:cubicBezTo>
                <a:cubicBezTo>
                  <a:pt x="320" y="305"/>
                  <a:pt x="320" y="305"/>
                  <a:pt x="320" y="305"/>
                </a:cubicBezTo>
                <a:cubicBezTo>
                  <a:pt x="320" y="303"/>
                  <a:pt x="320" y="303"/>
                  <a:pt x="320" y="303"/>
                </a:cubicBezTo>
                <a:cubicBezTo>
                  <a:pt x="332" y="303"/>
                  <a:pt x="332" y="303"/>
                  <a:pt x="332" y="303"/>
                </a:cubicBezTo>
                <a:cubicBezTo>
                  <a:pt x="332" y="299"/>
                  <a:pt x="332" y="299"/>
                  <a:pt x="332" y="299"/>
                </a:cubicBezTo>
                <a:cubicBezTo>
                  <a:pt x="320" y="299"/>
                  <a:pt x="320" y="299"/>
                  <a:pt x="320" y="299"/>
                </a:cubicBezTo>
                <a:cubicBezTo>
                  <a:pt x="313" y="298"/>
                  <a:pt x="314" y="306"/>
                  <a:pt x="305" y="303"/>
                </a:cubicBezTo>
                <a:close/>
                <a:moveTo>
                  <a:pt x="529" y="246"/>
                </a:moveTo>
                <a:cubicBezTo>
                  <a:pt x="522" y="248"/>
                  <a:pt x="524" y="243"/>
                  <a:pt x="521" y="242"/>
                </a:cubicBezTo>
                <a:cubicBezTo>
                  <a:pt x="517" y="241"/>
                  <a:pt x="517" y="243"/>
                  <a:pt x="517" y="246"/>
                </a:cubicBezTo>
                <a:cubicBezTo>
                  <a:pt x="511" y="246"/>
                  <a:pt x="511" y="246"/>
                  <a:pt x="511" y="246"/>
                </a:cubicBezTo>
                <a:cubicBezTo>
                  <a:pt x="511" y="248"/>
                  <a:pt x="507" y="247"/>
                  <a:pt x="505" y="248"/>
                </a:cubicBezTo>
                <a:cubicBezTo>
                  <a:pt x="507" y="258"/>
                  <a:pt x="513" y="246"/>
                  <a:pt x="519" y="248"/>
                </a:cubicBezTo>
                <a:cubicBezTo>
                  <a:pt x="519" y="254"/>
                  <a:pt x="519" y="254"/>
                  <a:pt x="519" y="254"/>
                </a:cubicBezTo>
                <a:cubicBezTo>
                  <a:pt x="524" y="252"/>
                  <a:pt x="534" y="256"/>
                  <a:pt x="536" y="252"/>
                </a:cubicBezTo>
                <a:cubicBezTo>
                  <a:pt x="531" y="253"/>
                  <a:pt x="529" y="251"/>
                  <a:pt x="531" y="246"/>
                </a:cubicBezTo>
                <a:lnTo>
                  <a:pt x="529" y="246"/>
                </a:lnTo>
                <a:close/>
                <a:moveTo>
                  <a:pt x="648" y="263"/>
                </a:moveTo>
                <a:cubicBezTo>
                  <a:pt x="629" y="263"/>
                  <a:pt x="629" y="263"/>
                  <a:pt x="629" y="263"/>
                </a:cubicBezTo>
                <a:cubicBezTo>
                  <a:pt x="627" y="263"/>
                  <a:pt x="627" y="264"/>
                  <a:pt x="627" y="265"/>
                </a:cubicBezTo>
                <a:cubicBezTo>
                  <a:pt x="648" y="265"/>
                  <a:pt x="648" y="265"/>
                  <a:pt x="648" y="265"/>
                </a:cubicBezTo>
                <a:lnTo>
                  <a:pt x="648" y="263"/>
                </a:lnTo>
                <a:close/>
                <a:moveTo>
                  <a:pt x="621" y="265"/>
                </a:moveTo>
                <a:cubicBezTo>
                  <a:pt x="619" y="263"/>
                  <a:pt x="617" y="261"/>
                  <a:pt x="615" y="260"/>
                </a:cubicBezTo>
                <a:cubicBezTo>
                  <a:pt x="605" y="260"/>
                  <a:pt x="605" y="260"/>
                  <a:pt x="605" y="260"/>
                </a:cubicBezTo>
                <a:cubicBezTo>
                  <a:pt x="606" y="263"/>
                  <a:pt x="603" y="263"/>
                  <a:pt x="603" y="265"/>
                </a:cubicBezTo>
                <a:lnTo>
                  <a:pt x="621" y="265"/>
                </a:lnTo>
                <a:close/>
                <a:moveTo>
                  <a:pt x="574" y="265"/>
                </a:moveTo>
                <a:cubicBezTo>
                  <a:pt x="580" y="265"/>
                  <a:pt x="580" y="265"/>
                  <a:pt x="580" y="265"/>
                </a:cubicBezTo>
                <a:cubicBezTo>
                  <a:pt x="581" y="264"/>
                  <a:pt x="582" y="262"/>
                  <a:pt x="582" y="260"/>
                </a:cubicBezTo>
                <a:cubicBezTo>
                  <a:pt x="570" y="260"/>
                  <a:pt x="570" y="260"/>
                  <a:pt x="570" y="260"/>
                </a:cubicBezTo>
                <a:cubicBezTo>
                  <a:pt x="569" y="264"/>
                  <a:pt x="574" y="262"/>
                  <a:pt x="574" y="265"/>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pitchFamily="34" charset="0"/>
              <a:ea typeface="宋体" panose="02010600030101010101" pitchFamily="2" charset="-122"/>
              <a:cs typeface="+mn-cs"/>
            </a:endParaRPr>
          </a:p>
        </p:txBody>
      </p:sp>
      <p:sp>
        <p:nvSpPr>
          <p:cNvPr id="22535" name="文本框 5435"/>
          <p:cNvSpPr txBox="1">
            <a:spLocks noChangeArrowheads="1"/>
          </p:cNvSpPr>
          <p:nvPr/>
        </p:nvSpPr>
        <p:spPr bwMode="auto">
          <a:xfrm>
            <a:off x="2719115" y="2379519"/>
            <a:ext cx="10523920" cy="1331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spcBef>
                <a:spcPct val="50000"/>
              </a:spcBef>
              <a:buNone/>
            </a:pPr>
            <a:r>
              <a:rPr lang="en-US" sz="3500" b="1" dirty="0" err="1">
                <a:solidFill>
                  <a:schemeClr val="bg1"/>
                </a:solidFill>
                <a:latin typeface="UTM Azuki" panose="02040603050506020204" pitchFamily="18" charset="0"/>
                <a:cs typeface="Times New Roman" pitchFamily="18" charset="0"/>
              </a:rPr>
              <a:t>Vì</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sao</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các</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quan</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lại</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trong</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triều</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lại</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tôn</a:t>
            </a:r>
            <a:r>
              <a:rPr lang="en-US" sz="3500" b="1" dirty="0">
                <a:solidFill>
                  <a:schemeClr val="bg1"/>
                </a:solidFill>
                <a:latin typeface="UTM Azuki" panose="02040603050506020204" pitchFamily="18" charset="0"/>
                <a:cs typeface="Times New Roman" pitchFamily="18" charset="0"/>
              </a:rPr>
              <a:t> </a:t>
            </a:r>
          </a:p>
          <a:p>
            <a:pPr algn="ctr">
              <a:spcBef>
                <a:spcPct val="50000"/>
              </a:spcBef>
              <a:buNone/>
            </a:pPr>
            <a:r>
              <a:rPr lang="en-US" sz="3500" b="1" dirty="0" err="1">
                <a:solidFill>
                  <a:schemeClr val="bg1"/>
                </a:solidFill>
                <a:latin typeface="UTM Azuki" panose="02040603050506020204" pitchFamily="18" charset="0"/>
                <a:cs typeface="Times New Roman" pitchFamily="18" charset="0"/>
              </a:rPr>
              <a:t>Lý</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Công</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Uẩn</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lên</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làm</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vua</a:t>
            </a:r>
            <a:r>
              <a:rPr lang="en-US" sz="3500" b="1" dirty="0">
                <a:solidFill>
                  <a:schemeClr val="bg1"/>
                </a:solidFill>
                <a:latin typeface="UTM Azuki" panose="02040603050506020204" pitchFamily="18" charset="0"/>
                <a:cs typeface="Times New Roman" pitchFamily="18" charset="0"/>
              </a:rPr>
              <a:t>?</a:t>
            </a:r>
          </a:p>
        </p:txBody>
      </p:sp>
      <p:grpSp>
        <p:nvGrpSpPr>
          <p:cNvPr id="22540" name="组合 32"/>
          <p:cNvGrpSpPr>
            <a:grpSpLocks/>
          </p:cNvGrpSpPr>
          <p:nvPr/>
        </p:nvGrpSpPr>
        <p:grpSpPr bwMode="auto">
          <a:xfrm>
            <a:off x="991988" y="1363819"/>
            <a:ext cx="977900" cy="1061397"/>
            <a:chOff x="1263276" y="2407375"/>
            <a:chExt cx="977949" cy="1061358"/>
          </a:xfrm>
        </p:grpSpPr>
        <p:grpSp>
          <p:nvGrpSpPr>
            <p:cNvPr id="22549" name="组合 33"/>
            <p:cNvGrpSpPr>
              <a:grpSpLocks/>
            </p:cNvGrpSpPr>
            <p:nvPr/>
          </p:nvGrpSpPr>
          <p:grpSpPr bwMode="auto">
            <a:xfrm>
              <a:off x="1263276" y="2514681"/>
              <a:ext cx="977949" cy="954052"/>
              <a:chOff x="2879678" y="2430116"/>
              <a:chExt cx="1440000" cy="1439185"/>
            </a:xfrm>
          </p:grpSpPr>
          <p:sp>
            <p:nvSpPr>
              <p:cNvPr id="36" name="矩形 35"/>
              <p:cNvSpPr/>
              <p:nvPr/>
            </p:nvSpPr>
            <p:spPr>
              <a:xfrm>
                <a:off x="2879678" y="2430116"/>
                <a:ext cx="1440000" cy="1439185"/>
              </a:xfrm>
              <a:prstGeom prst="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1">
                  <a:ln>
                    <a:noFill/>
                  </a:ln>
                  <a:solidFill>
                    <a:prstClr val="black"/>
                  </a:solidFill>
                  <a:effectLst/>
                  <a:uLnTx/>
                  <a:uFillTx/>
                  <a:latin typeface="Calibri"/>
                  <a:ea typeface="宋体" panose="02010600030101010101" pitchFamily="2" charset="-122"/>
                  <a:cs typeface="+mn-cs"/>
                </a:endParaRPr>
              </a:p>
            </p:txBody>
          </p:sp>
          <p:cxnSp>
            <p:nvCxnSpPr>
              <p:cNvPr id="37" name="直接连接符 36"/>
              <p:cNvCxnSpPr/>
              <p:nvPr/>
            </p:nvCxnSpPr>
            <p:spPr>
              <a:xfrm>
                <a:off x="2879678" y="2430116"/>
                <a:ext cx="1440000" cy="1439185"/>
              </a:xfrm>
              <a:prstGeom prst="line">
                <a:avLst/>
              </a:prstGeom>
              <a:ln>
                <a:solidFill>
                  <a:srgbClr val="C00000"/>
                </a:solidFill>
                <a:prstDash val="sysDash"/>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flipH="1">
                <a:off x="2879678" y="2430116"/>
                <a:ext cx="1440000" cy="1439185"/>
              </a:xfrm>
              <a:prstGeom prst="line">
                <a:avLst/>
              </a:prstGeom>
              <a:ln>
                <a:solidFill>
                  <a:srgbClr val="C00000"/>
                </a:solidFill>
                <a:prstDash val="sysDash"/>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3599678" y="2430116"/>
                <a:ext cx="0" cy="1439185"/>
              </a:xfrm>
              <a:prstGeom prst="line">
                <a:avLst/>
              </a:prstGeom>
              <a:ln>
                <a:solidFill>
                  <a:srgbClr val="C00000"/>
                </a:solidFill>
                <a:prstDash val="sysDash"/>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flipV="1">
                <a:off x="2879678" y="3150905"/>
                <a:ext cx="1425974" cy="4789"/>
              </a:xfrm>
              <a:prstGeom prst="line">
                <a:avLst/>
              </a:prstGeom>
              <a:ln>
                <a:solidFill>
                  <a:srgbClr val="C00000"/>
                </a:solidFill>
                <a:prstDash val="sysDash"/>
              </a:ln>
            </p:spPr>
            <p:style>
              <a:lnRef idx="1">
                <a:schemeClr val="accent1"/>
              </a:lnRef>
              <a:fillRef idx="0">
                <a:schemeClr val="accent1"/>
              </a:fillRef>
              <a:effectRef idx="0">
                <a:schemeClr val="accent1"/>
              </a:effectRef>
              <a:fontRef idx="minor">
                <a:schemeClr val="tx1"/>
              </a:fontRef>
            </p:style>
          </p:cxnSp>
        </p:grpSp>
        <p:sp>
          <p:nvSpPr>
            <p:cNvPr id="22550" name="文本框 34"/>
            <p:cNvSpPr txBox="1">
              <a:spLocks noChangeArrowheads="1"/>
            </p:cNvSpPr>
            <p:nvPr/>
          </p:nvSpPr>
          <p:spPr bwMode="auto">
            <a:xfrm>
              <a:off x="1424763" y="2407375"/>
              <a:ext cx="64544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6000" b="0" i="0" u="none" strike="noStrike" kern="1200" cap="none" spc="0" normalizeH="0" baseline="0" noProof="0" dirty="0">
                  <a:ln>
                    <a:noFill/>
                  </a:ln>
                  <a:solidFill>
                    <a:prstClr val="black"/>
                  </a:solidFill>
                  <a:effectLst/>
                  <a:uLnTx/>
                  <a:uFillTx/>
                  <a:latin typeface="UTM Azuki" panose="02040603050506020204" pitchFamily="18" charset="0"/>
                  <a:ea typeface="禹卫书法行书简体&#10;" panose="02000603000000000000" pitchFamily="2" charset="-122"/>
                </a:rPr>
                <a:t>2</a:t>
              </a:r>
              <a:endParaRPr kumimoji="0" lang="zh-CN" altLang="en-US" sz="6000" b="0" i="0" u="none" strike="noStrike" kern="1200" cap="none" spc="0" normalizeH="0" baseline="0" noProof="0" dirty="0">
                <a:ln>
                  <a:noFill/>
                </a:ln>
                <a:solidFill>
                  <a:prstClr val="black"/>
                </a:solidFill>
                <a:effectLst/>
                <a:uLnTx/>
                <a:uFillTx/>
                <a:latin typeface="UTM Azuki" panose="02040603050506020204" pitchFamily="18" charset="0"/>
                <a:ea typeface="禹卫书法行书简体&#10;" panose="02000603000000000000" pitchFamily="2" charset="-122"/>
              </a:endParaRPr>
            </a:p>
          </p:txBody>
        </p:sp>
      </p:grpSp>
      <p:pic>
        <p:nvPicPr>
          <p:cNvPr id="41" name="图片 4">
            <a:extLst>
              <a:ext uri="{FF2B5EF4-FFF2-40B4-BE49-F238E27FC236}">
                <a16:creationId xmlns:a16="http://schemas.microsoft.com/office/drawing/2014/main" id="{3018E8FC-193C-4877-AFD4-E550B1B192F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0445" y="4432783"/>
            <a:ext cx="13462085" cy="3326442"/>
          </a:xfrm>
          <a:prstGeom prst="rect">
            <a:avLst/>
          </a:prstGeom>
        </p:spPr>
      </p:pic>
      <p:pic>
        <p:nvPicPr>
          <p:cNvPr id="42" name="图片 13">
            <a:extLst>
              <a:ext uri="{FF2B5EF4-FFF2-40B4-BE49-F238E27FC236}">
                <a16:creationId xmlns:a16="http://schemas.microsoft.com/office/drawing/2014/main" id="{31988510-9D5A-42BE-A75B-938F6C06B2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15" y="3859753"/>
            <a:ext cx="1693862" cy="2103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2011276"/>
      </p:ext>
    </p:extLst>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1000"/>
                                        <p:tgtEl>
                                          <p:spTgt spid="41"/>
                                        </p:tgtEl>
                                      </p:cBhvr>
                                    </p:animEffect>
                                    <p:anim calcmode="lin" valueType="num">
                                      <p:cBhvr>
                                        <p:cTn id="8" dur="1000" fill="hold"/>
                                        <p:tgtEl>
                                          <p:spTgt spid="41"/>
                                        </p:tgtEl>
                                        <p:attrNameLst>
                                          <p:attrName>ppt_x</p:attrName>
                                        </p:attrNameLst>
                                      </p:cBhvr>
                                      <p:tavLst>
                                        <p:tav tm="0">
                                          <p:val>
                                            <p:strVal val="#ppt_x"/>
                                          </p:val>
                                        </p:tav>
                                        <p:tav tm="100000">
                                          <p:val>
                                            <p:strVal val="#ppt_x"/>
                                          </p:val>
                                        </p:tav>
                                      </p:tavLst>
                                    </p:anim>
                                    <p:anim calcmode="lin" valueType="num">
                                      <p:cBhvr>
                                        <p:cTn id="9"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2540"/>
                                        </p:tgtEl>
                                        <p:attrNameLst>
                                          <p:attrName>style.visibility</p:attrName>
                                        </p:attrNameLst>
                                      </p:cBhvr>
                                      <p:to>
                                        <p:strVal val="visible"/>
                                      </p:to>
                                    </p:set>
                                    <p:animEffect transition="in" filter="fade">
                                      <p:cBhvr>
                                        <p:cTn id="14" dur="1000"/>
                                        <p:tgtEl>
                                          <p:spTgt spid="22540"/>
                                        </p:tgtEl>
                                      </p:cBhvr>
                                    </p:animEffect>
                                    <p:anim calcmode="lin" valueType="num">
                                      <p:cBhvr>
                                        <p:cTn id="15" dur="1000" fill="hold"/>
                                        <p:tgtEl>
                                          <p:spTgt spid="22540"/>
                                        </p:tgtEl>
                                        <p:attrNameLst>
                                          <p:attrName>ppt_x</p:attrName>
                                        </p:attrNameLst>
                                      </p:cBhvr>
                                      <p:tavLst>
                                        <p:tav tm="0">
                                          <p:val>
                                            <p:strVal val="#ppt_x"/>
                                          </p:val>
                                        </p:tav>
                                        <p:tav tm="100000">
                                          <p:val>
                                            <p:strVal val="#ppt_x"/>
                                          </p:val>
                                        </p:tav>
                                      </p:tavLst>
                                    </p:anim>
                                    <p:anim calcmode="lin" valueType="num">
                                      <p:cBhvr>
                                        <p:cTn id="16" dur="1000" fill="hold"/>
                                        <p:tgtEl>
                                          <p:spTgt spid="22540"/>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47" presetClass="entr" presetSubtype="0" fill="hold" grpId="0" nodeType="afterEffect">
                                  <p:stCondLst>
                                    <p:cond delay="0"/>
                                  </p:stCondLst>
                                  <p:childTnLst>
                                    <p:set>
                                      <p:cBhvr>
                                        <p:cTn id="19" dur="1" fill="hold">
                                          <p:stCondLst>
                                            <p:cond delay="0"/>
                                          </p:stCondLst>
                                        </p:cTn>
                                        <p:tgtEl>
                                          <p:spTgt spid="22533"/>
                                        </p:tgtEl>
                                        <p:attrNameLst>
                                          <p:attrName>style.visibility</p:attrName>
                                        </p:attrNameLst>
                                      </p:cBhvr>
                                      <p:to>
                                        <p:strVal val="visible"/>
                                      </p:to>
                                    </p:set>
                                    <p:animEffect transition="in" filter="fade">
                                      <p:cBhvr>
                                        <p:cTn id="20" dur="1000"/>
                                        <p:tgtEl>
                                          <p:spTgt spid="22533"/>
                                        </p:tgtEl>
                                      </p:cBhvr>
                                    </p:animEffect>
                                    <p:anim calcmode="lin" valueType="num">
                                      <p:cBhvr>
                                        <p:cTn id="21" dur="1000" fill="hold"/>
                                        <p:tgtEl>
                                          <p:spTgt spid="22533"/>
                                        </p:tgtEl>
                                        <p:attrNameLst>
                                          <p:attrName>ppt_x</p:attrName>
                                        </p:attrNameLst>
                                      </p:cBhvr>
                                      <p:tavLst>
                                        <p:tav tm="0">
                                          <p:val>
                                            <p:strVal val="#ppt_x"/>
                                          </p:val>
                                        </p:tav>
                                        <p:tav tm="100000">
                                          <p:val>
                                            <p:strVal val="#ppt_x"/>
                                          </p:val>
                                        </p:tav>
                                      </p:tavLst>
                                    </p:anim>
                                    <p:anim calcmode="lin" valueType="num">
                                      <p:cBhvr>
                                        <p:cTn id="22" dur="1000" fill="hold"/>
                                        <p:tgtEl>
                                          <p:spTgt spid="22533"/>
                                        </p:tgtEl>
                                        <p:attrNameLst>
                                          <p:attrName>ppt_y</p:attrName>
                                        </p:attrNameLst>
                                      </p:cBhvr>
                                      <p:tavLst>
                                        <p:tav tm="0">
                                          <p:val>
                                            <p:strVal val="#ppt_y-.1"/>
                                          </p:val>
                                        </p:tav>
                                        <p:tav tm="100000">
                                          <p:val>
                                            <p:strVal val="#ppt_y"/>
                                          </p:val>
                                        </p:tav>
                                      </p:tavLst>
                                    </p:anim>
                                  </p:childTnLst>
                                </p:cTn>
                              </p:par>
                            </p:childTnLst>
                          </p:cTn>
                        </p:par>
                        <p:par>
                          <p:cTn id="23" fill="hold">
                            <p:stCondLst>
                              <p:cond delay="2000"/>
                            </p:stCondLst>
                            <p:childTnLst>
                              <p:par>
                                <p:cTn id="24" presetID="47" presetClass="entr" presetSubtype="0" fill="hold" grpId="0" nodeType="afterEffect">
                                  <p:stCondLst>
                                    <p:cond delay="0"/>
                                  </p:stCondLst>
                                  <p:childTnLst>
                                    <p:set>
                                      <p:cBhvr>
                                        <p:cTn id="25" dur="1" fill="hold">
                                          <p:stCondLst>
                                            <p:cond delay="0"/>
                                          </p:stCondLst>
                                        </p:cTn>
                                        <p:tgtEl>
                                          <p:spTgt spid="22535"/>
                                        </p:tgtEl>
                                        <p:attrNameLst>
                                          <p:attrName>style.visibility</p:attrName>
                                        </p:attrNameLst>
                                      </p:cBhvr>
                                      <p:to>
                                        <p:strVal val="visible"/>
                                      </p:to>
                                    </p:set>
                                    <p:animEffect transition="in" filter="fade">
                                      <p:cBhvr>
                                        <p:cTn id="26" dur="1000"/>
                                        <p:tgtEl>
                                          <p:spTgt spid="22535"/>
                                        </p:tgtEl>
                                      </p:cBhvr>
                                    </p:animEffect>
                                    <p:anim calcmode="lin" valueType="num">
                                      <p:cBhvr>
                                        <p:cTn id="27" dur="1000" fill="hold"/>
                                        <p:tgtEl>
                                          <p:spTgt spid="22535"/>
                                        </p:tgtEl>
                                        <p:attrNameLst>
                                          <p:attrName>ppt_x</p:attrName>
                                        </p:attrNameLst>
                                      </p:cBhvr>
                                      <p:tavLst>
                                        <p:tav tm="0">
                                          <p:val>
                                            <p:strVal val="#ppt_x"/>
                                          </p:val>
                                        </p:tav>
                                        <p:tav tm="100000">
                                          <p:val>
                                            <p:strVal val="#ppt_x"/>
                                          </p:val>
                                        </p:tav>
                                      </p:tavLst>
                                    </p:anim>
                                    <p:anim calcmode="lin" valueType="num">
                                      <p:cBhvr>
                                        <p:cTn id="28" dur="1000" fill="hold"/>
                                        <p:tgtEl>
                                          <p:spTgt spid="225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3" grpId="0" animBg="1"/>
      <p:bldP spid="22535"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8434" name="图片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1300" y="1843088"/>
            <a:ext cx="3729038"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文本框 8"/>
          <p:cNvSpPr txBox="1">
            <a:spLocks noChangeArrowheads="1"/>
          </p:cNvSpPr>
          <p:nvPr/>
        </p:nvSpPr>
        <p:spPr bwMode="auto">
          <a:xfrm>
            <a:off x="3073647" y="2898299"/>
            <a:ext cx="1116558"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Hoàn</a:t>
            </a:r>
            <a:r>
              <a:rPr kumimoji="0" lang="en-US" altLang="zh-CN"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rPr>
              <a:t> </a:t>
            </a: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cảnh</a:t>
            </a:r>
            <a:r>
              <a:rPr kumimoji="0" lang="en-US" altLang="zh-CN"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rPr>
              <a:t> ra </a:t>
            </a: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đời</a:t>
            </a:r>
            <a:endParaRPr kumimoji="0" lang="zh-CN" altLang="en-US"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endParaRPr>
          </a:p>
        </p:txBody>
      </p:sp>
      <p:pic>
        <p:nvPicPr>
          <p:cNvPr id="18436" name="图片 1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887650">
            <a:off x="709612" y="1550988"/>
            <a:ext cx="885825" cy="60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图片 2"/>
          <p:cNvPicPr>
            <a:picLocks noChangeAspect="1" noChangeArrowheads="1"/>
          </p:cNvPicPr>
          <p:nvPr/>
        </p:nvPicPr>
        <p:blipFill>
          <a:blip r:embed="rId4">
            <a:extLst>
              <a:ext uri="{28A0092B-C50C-407E-A947-70E740481C1C}">
                <a14:useLocalDpi xmlns:a14="http://schemas.microsoft.com/office/drawing/2010/main" val="0"/>
              </a:ext>
            </a:extLst>
          </a:blip>
          <a:srcRect r="30513"/>
          <a:stretch>
            <a:fillRect/>
          </a:stretch>
        </p:blipFill>
        <p:spPr bwMode="auto">
          <a:xfrm>
            <a:off x="5516563" y="884238"/>
            <a:ext cx="6675437" cy="544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8" name="图片 1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195313">
            <a:off x="4902993" y="3682207"/>
            <a:ext cx="1116013"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0" name="图片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313" y="3813175"/>
            <a:ext cx="2324100" cy="241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21">
            <a:extLst>
              <a:ext uri="{FF2B5EF4-FFF2-40B4-BE49-F238E27FC236}">
                <a16:creationId xmlns:a16="http://schemas.microsoft.com/office/drawing/2014/main" id="{668F5BA2-63F5-4A34-85C8-B70D5758B541}"/>
              </a:ext>
            </a:extLst>
          </p:cNvPr>
          <p:cNvSpPr txBox="1">
            <a:spLocks noChangeArrowheads="1"/>
          </p:cNvSpPr>
          <p:nvPr/>
        </p:nvSpPr>
        <p:spPr bwMode="auto">
          <a:xfrm>
            <a:off x="6008688" y="2366941"/>
            <a:ext cx="6095999" cy="204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just">
              <a:buNone/>
            </a:pPr>
            <a:r>
              <a:rPr lang="en-US" sz="3500" b="0" i="0" dirty="0" err="1">
                <a:solidFill>
                  <a:srgbClr val="000000"/>
                </a:solidFill>
                <a:effectLst/>
                <a:latin typeface="UVN Mot Moi" panose="02070606050705020204" pitchFamily="18" charset="0"/>
              </a:rPr>
              <a:t>Lý</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Công</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Uẩn</a:t>
            </a:r>
            <a:r>
              <a:rPr lang="en-US" sz="3500" dirty="0">
                <a:solidFill>
                  <a:srgbClr val="000000"/>
                </a:solidFill>
                <a:latin typeface="UVN Mot Moi" panose="02070606050705020204" pitchFamily="18" charset="0"/>
              </a:rPr>
              <a:t> </a:t>
            </a:r>
            <a:r>
              <a:rPr lang="en-US" sz="3500" b="0" i="0" dirty="0" err="1">
                <a:solidFill>
                  <a:srgbClr val="000000"/>
                </a:solidFill>
                <a:effectLst/>
                <a:latin typeface="UVN Mot Moi" panose="02070606050705020204" pitchFamily="18" charset="0"/>
              </a:rPr>
              <a:t>rất</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thông</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minh</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văn</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võ</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đều</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tài</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đức</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độ</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cảm</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hóa</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lòng</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người</a:t>
            </a:r>
            <a:r>
              <a:rPr lang="en-US" sz="3500" b="0" i="0" dirty="0">
                <a:solidFill>
                  <a:srgbClr val="000000"/>
                </a:solidFill>
                <a:effectLst/>
                <a:latin typeface="UVN Mot Moi" panose="02070606050705020204" pitchFamily="18" charset="0"/>
              </a:rPr>
              <a:t>. Do </a:t>
            </a:r>
            <a:r>
              <a:rPr lang="en-US" sz="3500" b="0" i="0" dirty="0" err="1">
                <a:solidFill>
                  <a:srgbClr val="000000"/>
                </a:solidFill>
                <a:effectLst/>
                <a:latin typeface="UVN Mot Moi" panose="02070606050705020204" pitchFamily="18" charset="0"/>
              </a:rPr>
              <a:t>vậy</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khi</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vua</a:t>
            </a:r>
            <a:r>
              <a:rPr lang="en-US" sz="3500" b="0" i="0" dirty="0">
                <a:solidFill>
                  <a:srgbClr val="000000"/>
                </a:solidFill>
                <a:effectLst/>
                <a:latin typeface="UVN Mot Moi" panose="02070606050705020204" pitchFamily="18" charset="0"/>
              </a:rPr>
              <a:t> Lê Long </a:t>
            </a:r>
            <a:r>
              <a:rPr lang="en-US" sz="3500" b="0" i="0" dirty="0" err="1">
                <a:solidFill>
                  <a:srgbClr val="000000"/>
                </a:solidFill>
                <a:effectLst/>
                <a:latin typeface="UVN Mot Moi" panose="02070606050705020204" pitchFamily="18" charset="0"/>
              </a:rPr>
              <a:t>Đĩnh</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mất</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các</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quan</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trong</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triều</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tôn</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ông</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lên</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làm</a:t>
            </a:r>
            <a:r>
              <a:rPr lang="en-US" sz="3500" b="0" i="0" dirty="0">
                <a:solidFill>
                  <a:srgbClr val="000000"/>
                </a:solidFill>
                <a:effectLst/>
                <a:latin typeface="UVN Mot Moi" panose="02070606050705020204" pitchFamily="18" charset="0"/>
              </a:rPr>
              <a:t> </a:t>
            </a:r>
            <a:r>
              <a:rPr lang="en-US" sz="3500" b="0" i="0" dirty="0" err="1">
                <a:solidFill>
                  <a:srgbClr val="000000"/>
                </a:solidFill>
                <a:effectLst/>
                <a:latin typeface="UVN Mot Moi" panose="02070606050705020204" pitchFamily="18" charset="0"/>
              </a:rPr>
              <a:t>vua</a:t>
            </a:r>
            <a:r>
              <a:rPr lang="en-US" sz="3500" dirty="0">
                <a:solidFill>
                  <a:srgbClr val="000000"/>
                </a:solidFill>
                <a:latin typeface="UVN Mot Moi" panose="02070606050705020204" pitchFamily="18" charset="0"/>
              </a:rPr>
              <a:t>. </a:t>
            </a:r>
            <a:r>
              <a:rPr lang="en-US" sz="3600" dirty="0" err="1">
                <a:solidFill>
                  <a:srgbClr val="000000"/>
                </a:solidFill>
                <a:latin typeface="UVN Mot Moi" panose="02070606050705020204" pitchFamily="18" charset="0"/>
              </a:rPr>
              <a:t>Đó</a:t>
            </a:r>
            <a:r>
              <a:rPr lang="en-US" sz="3600" dirty="0">
                <a:solidFill>
                  <a:srgbClr val="000000"/>
                </a:solidFill>
                <a:latin typeface="UVN Mot Moi" panose="02070606050705020204" pitchFamily="18" charset="0"/>
              </a:rPr>
              <a:t> </a:t>
            </a:r>
            <a:r>
              <a:rPr lang="en-US" sz="3600" dirty="0" err="1">
                <a:solidFill>
                  <a:srgbClr val="000000"/>
                </a:solidFill>
                <a:latin typeface="UVN Mot Moi" panose="02070606050705020204" pitchFamily="18" charset="0"/>
              </a:rPr>
              <a:t>là</a:t>
            </a:r>
            <a:r>
              <a:rPr lang="en-US" sz="3600" dirty="0">
                <a:solidFill>
                  <a:srgbClr val="000000"/>
                </a:solidFill>
                <a:latin typeface="UVN Mot Moi" panose="02070606050705020204" pitchFamily="18" charset="0"/>
              </a:rPr>
              <a:t> </a:t>
            </a:r>
            <a:r>
              <a:rPr lang="en-US" sz="3600" dirty="0" err="1">
                <a:solidFill>
                  <a:srgbClr val="000000"/>
                </a:solidFill>
                <a:latin typeface="UVN Mot Moi" panose="02070606050705020204" pitchFamily="18" charset="0"/>
              </a:rPr>
              <a:t>vua</a:t>
            </a:r>
            <a:r>
              <a:rPr lang="en-US" sz="3600" dirty="0">
                <a:solidFill>
                  <a:srgbClr val="000000"/>
                </a:solidFill>
                <a:latin typeface="UVN Mot Moi" panose="02070606050705020204" pitchFamily="18" charset="0"/>
              </a:rPr>
              <a:t> </a:t>
            </a:r>
            <a:r>
              <a:rPr lang="en-US" sz="3600" dirty="0" err="1">
                <a:solidFill>
                  <a:srgbClr val="000000"/>
                </a:solidFill>
                <a:latin typeface="UVN Mot Moi" panose="02070606050705020204" pitchFamily="18" charset="0"/>
              </a:rPr>
              <a:t>Lý</a:t>
            </a:r>
            <a:r>
              <a:rPr lang="en-US" sz="3600" dirty="0">
                <a:solidFill>
                  <a:srgbClr val="000000"/>
                </a:solidFill>
                <a:latin typeface="UVN Mot Moi" panose="02070606050705020204" pitchFamily="18" charset="0"/>
              </a:rPr>
              <a:t> </a:t>
            </a:r>
            <a:r>
              <a:rPr lang="en-US" sz="3600" dirty="0" err="1">
                <a:solidFill>
                  <a:srgbClr val="000000"/>
                </a:solidFill>
                <a:latin typeface="UVN Mot Moi" panose="02070606050705020204" pitchFamily="18" charset="0"/>
              </a:rPr>
              <a:t>Thái</a:t>
            </a:r>
            <a:r>
              <a:rPr lang="en-US" sz="3600" dirty="0">
                <a:solidFill>
                  <a:srgbClr val="000000"/>
                </a:solidFill>
                <a:latin typeface="UVN Mot Moi" panose="02070606050705020204" pitchFamily="18" charset="0"/>
              </a:rPr>
              <a:t> </a:t>
            </a:r>
            <a:r>
              <a:rPr lang="en-US" sz="3600" dirty="0" err="1">
                <a:solidFill>
                  <a:srgbClr val="000000"/>
                </a:solidFill>
                <a:latin typeface="UVN Mot Moi" panose="02070606050705020204" pitchFamily="18" charset="0"/>
              </a:rPr>
              <a:t>Tổ</a:t>
            </a:r>
            <a:r>
              <a:rPr lang="en-US" sz="3600" dirty="0">
                <a:solidFill>
                  <a:srgbClr val="000000"/>
                </a:solidFill>
                <a:latin typeface="UVN Mot Moi" panose="02070606050705020204" pitchFamily="18" charset="0"/>
              </a:rPr>
              <a:t>.</a:t>
            </a:r>
            <a:endParaRPr lang="vi-VN" sz="3500" b="0" i="0" dirty="0">
              <a:solidFill>
                <a:srgbClr val="000000"/>
              </a:solidFill>
              <a:effectLst/>
              <a:latin typeface="Open Sans" panose="020B0606030504020204" pitchFamily="34" charset="0"/>
            </a:endParaRPr>
          </a:p>
        </p:txBody>
      </p:sp>
    </p:spTree>
    <p:extLst>
      <p:ext uri="{BB962C8B-B14F-4D97-AF65-F5344CB8AC3E}">
        <p14:creationId xmlns:p14="http://schemas.microsoft.com/office/powerpoint/2010/main" val="623177431"/>
      </p:ext>
    </p:extLst>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9"/>
                                        </p:tgtEl>
                                        <p:attrNameLst>
                                          <p:attrName>style.visibility</p:attrName>
                                        </p:attrNameLst>
                                      </p:cBhvr>
                                      <p:to>
                                        <p:strVal val="visible"/>
                                      </p:to>
                                    </p:set>
                                    <p:anim by="(-#ppt_w*2)" calcmode="lin" valueType="num">
                                      <p:cBhvr rctx="PPT">
                                        <p:cTn id="7" dur="500" autoRev="1" fill="hold">
                                          <p:stCondLst>
                                            <p:cond delay="0"/>
                                          </p:stCondLst>
                                        </p:cTn>
                                        <p:tgtEl>
                                          <p:spTgt spid="9"/>
                                        </p:tgtEl>
                                        <p:attrNameLst>
                                          <p:attrName>ppt_w</p:attrName>
                                        </p:attrNameLst>
                                      </p:cBhvr>
                                    </p:anim>
                                    <p:anim by="(#ppt_w*0.50)" calcmode="lin" valueType="num">
                                      <p:cBhvr>
                                        <p:cTn id="8" dur="500" decel="50000" autoRev="1" fill="hold">
                                          <p:stCondLst>
                                            <p:cond delay="0"/>
                                          </p:stCondLst>
                                        </p:cTn>
                                        <p:tgtEl>
                                          <p:spTgt spid="9"/>
                                        </p:tgtEl>
                                        <p:attrNameLst>
                                          <p:attrName>ppt_x</p:attrName>
                                        </p:attrNameLst>
                                      </p:cBhvr>
                                    </p:anim>
                                    <p:anim from="(-#ppt_h/2)" to="(#ppt_y)" calcmode="lin" valueType="num">
                                      <p:cBhvr>
                                        <p:cTn id="9" dur="1000" fill="hold">
                                          <p:stCondLst>
                                            <p:cond delay="0"/>
                                          </p:stCondLst>
                                        </p:cTn>
                                        <p:tgtEl>
                                          <p:spTgt spid="9"/>
                                        </p:tgtEl>
                                        <p:attrNameLst>
                                          <p:attrName>ppt_y</p:attrName>
                                        </p:attrNameLst>
                                      </p:cBhvr>
                                    </p:anim>
                                    <p:animRot by="21600000">
                                      <p:cBhvr>
                                        <p:cTn id="10" dur="1000" fill="hold">
                                          <p:stCondLst>
                                            <p:cond delay="0"/>
                                          </p:stCondLst>
                                        </p:cTn>
                                        <p:tgtEl>
                                          <p:spTgt spid="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Freeform 124"/>
          <p:cNvSpPr>
            <a:spLocks noEditPoints="1" noChangeArrowheads="1"/>
          </p:cNvSpPr>
          <p:nvPr/>
        </p:nvSpPr>
        <p:spPr bwMode="auto">
          <a:xfrm rot="153730">
            <a:off x="2547158" y="1270265"/>
            <a:ext cx="9305089" cy="4537646"/>
          </a:xfrm>
          <a:custGeom>
            <a:avLst/>
            <a:gdLst>
              <a:gd name="T0" fmla="*/ 2147483646 w 848"/>
              <a:gd name="T1" fmla="*/ 184246147 h 407"/>
              <a:gd name="T2" fmla="*/ 2147483646 w 848"/>
              <a:gd name="T3" fmla="*/ 299398717 h 407"/>
              <a:gd name="T4" fmla="*/ 2147483646 w 848"/>
              <a:gd name="T5" fmla="*/ 368492294 h 407"/>
              <a:gd name="T6" fmla="*/ 2147483646 w 848"/>
              <a:gd name="T7" fmla="*/ 322429909 h 407"/>
              <a:gd name="T8" fmla="*/ 2147483646 w 848"/>
              <a:gd name="T9" fmla="*/ 449099771 h 407"/>
              <a:gd name="T10" fmla="*/ 2147483646 w 848"/>
              <a:gd name="T11" fmla="*/ 564252341 h 407"/>
              <a:gd name="T12" fmla="*/ 2147483646 w 848"/>
              <a:gd name="T13" fmla="*/ 633345919 h 407"/>
              <a:gd name="T14" fmla="*/ 2147483646 w 848"/>
              <a:gd name="T15" fmla="*/ 0 h 407"/>
              <a:gd name="T16" fmla="*/ 2147483646 w 848"/>
              <a:gd name="T17" fmla="*/ 1070928397 h 407"/>
              <a:gd name="T18" fmla="*/ 2147483646 w 848"/>
              <a:gd name="T19" fmla="*/ 725467295 h 407"/>
              <a:gd name="T20" fmla="*/ 2147483646 w 848"/>
              <a:gd name="T21" fmla="*/ 368492294 h 407"/>
              <a:gd name="T22" fmla="*/ 2147483646 w 848"/>
              <a:gd name="T23" fmla="*/ 368492294 h 407"/>
              <a:gd name="T24" fmla="*/ 2147483646 w 848"/>
              <a:gd name="T25" fmla="*/ 495158763 h 407"/>
              <a:gd name="T26" fmla="*/ 2147483646 w 848"/>
              <a:gd name="T27" fmla="*/ 564252341 h 407"/>
              <a:gd name="T28" fmla="*/ 2147483646 w 848"/>
              <a:gd name="T29" fmla="*/ 587283533 h 407"/>
              <a:gd name="T30" fmla="*/ 2147483646 w 848"/>
              <a:gd name="T31" fmla="*/ 656373718 h 407"/>
              <a:gd name="T32" fmla="*/ 2147483646 w 848"/>
              <a:gd name="T33" fmla="*/ 863651057 h 407"/>
              <a:gd name="T34" fmla="*/ 2147483646 w 848"/>
              <a:gd name="T35" fmla="*/ 1070928397 h 407"/>
              <a:gd name="T36" fmla="*/ 2147483646 w 848"/>
              <a:gd name="T37" fmla="*/ 1520024775 h 407"/>
              <a:gd name="T38" fmla="*/ 2147483646 w 848"/>
              <a:gd name="T39" fmla="*/ 1923062162 h 407"/>
              <a:gd name="T40" fmla="*/ 198601110 w 848"/>
              <a:gd name="T41" fmla="*/ 2147483646 h 407"/>
              <a:gd name="T42" fmla="*/ 2147483646 w 848"/>
              <a:gd name="T43" fmla="*/ 2147483646 h 407"/>
              <a:gd name="T44" fmla="*/ 2147483646 w 848"/>
              <a:gd name="T45" fmla="*/ 2147483646 h 407"/>
              <a:gd name="T46" fmla="*/ 2147483646 w 848"/>
              <a:gd name="T47" fmla="*/ 2147483646 h 407"/>
              <a:gd name="T48" fmla="*/ 2147483646 w 848"/>
              <a:gd name="T49" fmla="*/ 2147483646 h 407"/>
              <a:gd name="T50" fmla="*/ 2147483646 w 848"/>
              <a:gd name="T51" fmla="*/ 2147483646 h 407"/>
              <a:gd name="T52" fmla="*/ 2147483646 w 848"/>
              <a:gd name="T53" fmla="*/ 2147483646 h 407"/>
              <a:gd name="T54" fmla="*/ 2147483646 w 848"/>
              <a:gd name="T55" fmla="*/ 2147483646 h 407"/>
              <a:gd name="T56" fmla="*/ 2147483646 w 848"/>
              <a:gd name="T57" fmla="*/ 2147483646 h 407"/>
              <a:gd name="T58" fmla="*/ 2147483646 w 848"/>
              <a:gd name="T59" fmla="*/ 2147483646 h 407"/>
              <a:gd name="T60" fmla="*/ 2147483646 w 848"/>
              <a:gd name="T61" fmla="*/ 2147483646 h 407"/>
              <a:gd name="T62" fmla="*/ 2147483646 w 848"/>
              <a:gd name="T63" fmla="*/ 2147483646 h 407"/>
              <a:gd name="T64" fmla="*/ 2147483646 w 848"/>
              <a:gd name="T65" fmla="*/ 2147483646 h 407"/>
              <a:gd name="T66" fmla="*/ 2147483646 w 848"/>
              <a:gd name="T67" fmla="*/ 2147483646 h 407"/>
              <a:gd name="T68" fmla="*/ 2147483646 w 848"/>
              <a:gd name="T69" fmla="*/ 2147483646 h 407"/>
              <a:gd name="T70" fmla="*/ 2147483646 w 848"/>
              <a:gd name="T71" fmla="*/ 2147483646 h 407"/>
              <a:gd name="T72" fmla="*/ 2147483646 w 848"/>
              <a:gd name="T73" fmla="*/ 2147483646 h 407"/>
              <a:gd name="T74" fmla="*/ 2147483646 w 848"/>
              <a:gd name="T75" fmla="*/ 2147483646 h 407"/>
              <a:gd name="T76" fmla="*/ 2147483646 w 848"/>
              <a:gd name="T77" fmla="*/ 2147483646 h 407"/>
              <a:gd name="T78" fmla="*/ 2147483646 w 848"/>
              <a:gd name="T79" fmla="*/ 2147483646 h 407"/>
              <a:gd name="T80" fmla="*/ 2147483646 w 848"/>
              <a:gd name="T81" fmla="*/ 1496996976 h 407"/>
              <a:gd name="T82" fmla="*/ 2147483646 w 848"/>
              <a:gd name="T83" fmla="*/ 2061249317 h 407"/>
              <a:gd name="T84" fmla="*/ 2147483646 w 848"/>
              <a:gd name="T85" fmla="*/ 2147483646 h 407"/>
              <a:gd name="T86" fmla="*/ 2147483646 w 848"/>
              <a:gd name="T87" fmla="*/ 863651057 h 407"/>
              <a:gd name="T88" fmla="*/ 2147483646 w 848"/>
              <a:gd name="T89" fmla="*/ 2147483646 h 407"/>
              <a:gd name="T90" fmla="*/ 2147483646 w 848"/>
              <a:gd name="T91" fmla="*/ 518189956 h 407"/>
              <a:gd name="T92" fmla="*/ 2147483646 w 848"/>
              <a:gd name="T93" fmla="*/ 2147483646 h 407"/>
              <a:gd name="T94" fmla="*/ 2147483646 w 848"/>
              <a:gd name="T95" fmla="*/ 2147483646 h 407"/>
              <a:gd name="T96" fmla="*/ 2147483646 w 848"/>
              <a:gd name="T97" fmla="*/ 2147483646 h 407"/>
              <a:gd name="T98" fmla="*/ 2147483646 w 848"/>
              <a:gd name="T99" fmla="*/ 2147483646 h 407"/>
              <a:gd name="T100" fmla="*/ 2147483646 w 848"/>
              <a:gd name="T101" fmla="*/ 2147483646 h 407"/>
              <a:gd name="T102" fmla="*/ 2147483646 w 848"/>
              <a:gd name="T103" fmla="*/ 2147483646 h 407"/>
              <a:gd name="T104" fmla="*/ 2147483646 w 848"/>
              <a:gd name="T105" fmla="*/ 2147483646 h 407"/>
              <a:gd name="T106" fmla="*/ 2147483646 w 848"/>
              <a:gd name="T107" fmla="*/ 2147483646 h 407"/>
              <a:gd name="T108" fmla="*/ 2147483646 w 848"/>
              <a:gd name="T109" fmla="*/ 2147483646 h 407"/>
              <a:gd name="T110" fmla="*/ 2147483646 w 848"/>
              <a:gd name="T111" fmla="*/ 2147483646 h 407"/>
              <a:gd name="T112" fmla="*/ 2147483646 w 848"/>
              <a:gd name="T113" fmla="*/ 2147483646 h 407"/>
              <a:gd name="T114" fmla="*/ 2147483646 w 848"/>
              <a:gd name="T115" fmla="*/ 2147483646 h 407"/>
              <a:gd name="T116" fmla="*/ 2147483646 w 848"/>
              <a:gd name="T117" fmla="*/ 2147483646 h 407"/>
              <a:gd name="T118" fmla="*/ 2147483646 w 848"/>
              <a:gd name="T119" fmla="*/ 2147483646 h 40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848" h="407">
                <a:moveTo>
                  <a:pt x="248" y="51"/>
                </a:moveTo>
                <a:cubicBezTo>
                  <a:pt x="248" y="43"/>
                  <a:pt x="248" y="43"/>
                  <a:pt x="248" y="43"/>
                </a:cubicBezTo>
                <a:cubicBezTo>
                  <a:pt x="246" y="43"/>
                  <a:pt x="246" y="43"/>
                  <a:pt x="246" y="43"/>
                </a:cubicBezTo>
                <a:cubicBezTo>
                  <a:pt x="240" y="43"/>
                  <a:pt x="233" y="42"/>
                  <a:pt x="236" y="49"/>
                </a:cubicBezTo>
                <a:cubicBezTo>
                  <a:pt x="234" y="49"/>
                  <a:pt x="234" y="49"/>
                  <a:pt x="234" y="49"/>
                </a:cubicBezTo>
                <a:cubicBezTo>
                  <a:pt x="235" y="54"/>
                  <a:pt x="244" y="50"/>
                  <a:pt x="248" y="51"/>
                </a:cubicBezTo>
                <a:close/>
                <a:moveTo>
                  <a:pt x="379" y="20"/>
                </a:moveTo>
                <a:cubicBezTo>
                  <a:pt x="379" y="14"/>
                  <a:pt x="379" y="14"/>
                  <a:pt x="379" y="14"/>
                </a:cubicBezTo>
                <a:cubicBezTo>
                  <a:pt x="371" y="14"/>
                  <a:pt x="371" y="14"/>
                  <a:pt x="371" y="14"/>
                </a:cubicBezTo>
                <a:cubicBezTo>
                  <a:pt x="372" y="18"/>
                  <a:pt x="371" y="20"/>
                  <a:pt x="367" y="20"/>
                </a:cubicBezTo>
                <a:cubicBezTo>
                  <a:pt x="369" y="13"/>
                  <a:pt x="361" y="17"/>
                  <a:pt x="358" y="16"/>
                </a:cubicBezTo>
                <a:cubicBezTo>
                  <a:pt x="352" y="16"/>
                  <a:pt x="352" y="16"/>
                  <a:pt x="352" y="16"/>
                </a:cubicBezTo>
                <a:cubicBezTo>
                  <a:pt x="346" y="16"/>
                  <a:pt x="337" y="13"/>
                  <a:pt x="340" y="22"/>
                </a:cubicBezTo>
                <a:cubicBezTo>
                  <a:pt x="320" y="22"/>
                  <a:pt x="320" y="22"/>
                  <a:pt x="320" y="22"/>
                </a:cubicBezTo>
                <a:cubicBezTo>
                  <a:pt x="323" y="32"/>
                  <a:pt x="309" y="28"/>
                  <a:pt x="310" y="22"/>
                </a:cubicBezTo>
                <a:cubicBezTo>
                  <a:pt x="303" y="22"/>
                  <a:pt x="303" y="22"/>
                  <a:pt x="303" y="22"/>
                </a:cubicBezTo>
                <a:cubicBezTo>
                  <a:pt x="303" y="24"/>
                  <a:pt x="304" y="26"/>
                  <a:pt x="305" y="28"/>
                </a:cubicBezTo>
                <a:cubicBezTo>
                  <a:pt x="303" y="28"/>
                  <a:pt x="303" y="30"/>
                  <a:pt x="303" y="32"/>
                </a:cubicBezTo>
                <a:cubicBezTo>
                  <a:pt x="299" y="32"/>
                  <a:pt x="299" y="32"/>
                  <a:pt x="299" y="32"/>
                </a:cubicBezTo>
                <a:cubicBezTo>
                  <a:pt x="299" y="29"/>
                  <a:pt x="298" y="28"/>
                  <a:pt x="297" y="28"/>
                </a:cubicBezTo>
                <a:cubicBezTo>
                  <a:pt x="287" y="28"/>
                  <a:pt x="287" y="28"/>
                  <a:pt x="287" y="28"/>
                </a:cubicBezTo>
                <a:cubicBezTo>
                  <a:pt x="287" y="26"/>
                  <a:pt x="287" y="26"/>
                  <a:pt x="287" y="26"/>
                </a:cubicBezTo>
                <a:cubicBezTo>
                  <a:pt x="285" y="26"/>
                  <a:pt x="285" y="26"/>
                  <a:pt x="285" y="26"/>
                </a:cubicBezTo>
                <a:cubicBezTo>
                  <a:pt x="285" y="32"/>
                  <a:pt x="285" y="32"/>
                  <a:pt x="285" y="32"/>
                </a:cubicBezTo>
                <a:cubicBezTo>
                  <a:pt x="287" y="34"/>
                  <a:pt x="292" y="32"/>
                  <a:pt x="291" y="38"/>
                </a:cubicBezTo>
                <a:cubicBezTo>
                  <a:pt x="293" y="38"/>
                  <a:pt x="293" y="38"/>
                  <a:pt x="293" y="38"/>
                </a:cubicBezTo>
                <a:cubicBezTo>
                  <a:pt x="293" y="36"/>
                  <a:pt x="293" y="34"/>
                  <a:pt x="295" y="34"/>
                </a:cubicBezTo>
                <a:cubicBezTo>
                  <a:pt x="298" y="34"/>
                  <a:pt x="297" y="38"/>
                  <a:pt x="299" y="39"/>
                </a:cubicBezTo>
                <a:cubicBezTo>
                  <a:pt x="310" y="39"/>
                  <a:pt x="310" y="39"/>
                  <a:pt x="310" y="39"/>
                </a:cubicBezTo>
                <a:cubicBezTo>
                  <a:pt x="313" y="39"/>
                  <a:pt x="316" y="40"/>
                  <a:pt x="316" y="38"/>
                </a:cubicBezTo>
                <a:cubicBezTo>
                  <a:pt x="338" y="38"/>
                  <a:pt x="338" y="38"/>
                  <a:pt x="338" y="38"/>
                </a:cubicBezTo>
                <a:cubicBezTo>
                  <a:pt x="338" y="35"/>
                  <a:pt x="339" y="33"/>
                  <a:pt x="340" y="32"/>
                </a:cubicBezTo>
                <a:cubicBezTo>
                  <a:pt x="350" y="32"/>
                  <a:pt x="350" y="32"/>
                  <a:pt x="350" y="32"/>
                </a:cubicBezTo>
                <a:cubicBezTo>
                  <a:pt x="358" y="27"/>
                  <a:pt x="344" y="29"/>
                  <a:pt x="344" y="26"/>
                </a:cubicBezTo>
                <a:cubicBezTo>
                  <a:pt x="373" y="26"/>
                  <a:pt x="373" y="26"/>
                  <a:pt x="373" y="26"/>
                </a:cubicBezTo>
                <a:cubicBezTo>
                  <a:pt x="372" y="20"/>
                  <a:pt x="377" y="22"/>
                  <a:pt x="379" y="20"/>
                </a:cubicBezTo>
                <a:close/>
                <a:moveTo>
                  <a:pt x="817" y="246"/>
                </a:moveTo>
                <a:cubicBezTo>
                  <a:pt x="813" y="246"/>
                  <a:pt x="813" y="246"/>
                  <a:pt x="813" y="246"/>
                </a:cubicBezTo>
                <a:cubicBezTo>
                  <a:pt x="808" y="245"/>
                  <a:pt x="806" y="247"/>
                  <a:pt x="808" y="252"/>
                </a:cubicBezTo>
                <a:cubicBezTo>
                  <a:pt x="813" y="252"/>
                  <a:pt x="813" y="252"/>
                  <a:pt x="813" y="252"/>
                </a:cubicBezTo>
                <a:cubicBezTo>
                  <a:pt x="812" y="247"/>
                  <a:pt x="817" y="249"/>
                  <a:pt x="817" y="246"/>
                </a:cubicBezTo>
                <a:close/>
                <a:moveTo>
                  <a:pt x="403" y="32"/>
                </a:moveTo>
                <a:cubicBezTo>
                  <a:pt x="410" y="29"/>
                  <a:pt x="420" y="40"/>
                  <a:pt x="419" y="28"/>
                </a:cubicBezTo>
                <a:cubicBezTo>
                  <a:pt x="391" y="28"/>
                  <a:pt x="391" y="28"/>
                  <a:pt x="391" y="28"/>
                </a:cubicBezTo>
                <a:cubicBezTo>
                  <a:pt x="398" y="24"/>
                  <a:pt x="394" y="20"/>
                  <a:pt x="385" y="22"/>
                </a:cubicBezTo>
                <a:cubicBezTo>
                  <a:pt x="385" y="20"/>
                  <a:pt x="385" y="20"/>
                  <a:pt x="385" y="20"/>
                </a:cubicBezTo>
                <a:cubicBezTo>
                  <a:pt x="384" y="21"/>
                  <a:pt x="382" y="22"/>
                  <a:pt x="379" y="22"/>
                </a:cubicBezTo>
                <a:cubicBezTo>
                  <a:pt x="379" y="34"/>
                  <a:pt x="379" y="34"/>
                  <a:pt x="379" y="34"/>
                </a:cubicBezTo>
                <a:cubicBezTo>
                  <a:pt x="376" y="34"/>
                  <a:pt x="374" y="34"/>
                  <a:pt x="373" y="32"/>
                </a:cubicBezTo>
                <a:cubicBezTo>
                  <a:pt x="371" y="32"/>
                  <a:pt x="371" y="34"/>
                  <a:pt x="367" y="34"/>
                </a:cubicBezTo>
                <a:cubicBezTo>
                  <a:pt x="367" y="39"/>
                  <a:pt x="367" y="39"/>
                  <a:pt x="367" y="39"/>
                </a:cubicBezTo>
                <a:cubicBezTo>
                  <a:pt x="377" y="39"/>
                  <a:pt x="377" y="39"/>
                  <a:pt x="377" y="39"/>
                </a:cubicBezTo>
                <a:cubicBezTo>
                  <a:pt x="378" y="37"/>
                  <a:pt x="382" y="38"/>
                  <a:pt x="385" y="38"/>
                </a:cubicBezTo>
                <a:cubicBezTo>
                  <a:pt x="391" y="38"/>
                  <a:pt x="391" y="38"/>
                  <a:pt x="391" y="38"/>
                </a:cubicBezTo>
                <a:cubicBezTo>
                  <a:pt x="394" y="37"/>
                  <a:pt x="395" y="38"/>
                  <a:pt x="397" y="39"/>
                </a:cubicBezTo>
                <a:cubicBezTo>
                  <a:pt x="396" y="34"/>
                  <a:pt x="396" y="30"/>
                  <a:pt x="403" y="32"/>
                </a:cubicBezTo>
                <a:close/>
                <a:moveTo>
                  <a:pt x="285" y="49"/>
                </a:moveTo>
                <a:cubicBezTo>
                  <a:pt x="290" y="53"/>
                  <a:pt x="296" y="48"/>
                  <a:pt x="303" y="51"/>
                </a:cubicBezTo>
                <a:cubicBezTo>
                  <a:pt x="303" y="49"/>
                  <a:pt x="303" y="49"/>
                  <a:pt x="303" y="49"/>
                </a:cubicBezTo>
                <a:cubicBezTo>
                  <a:pt x="316" y="49"/>
                  <a:pt x="316" y="49"/>
                  <a:pt x="316" y="49"/>
                </a:cubicBezTo>
                <a:cubicBezTo>
                  <a:pt x="321" y="50"/>
                  <a:pt x="323" y="49"/>
                  <a:pt x="322" y="43"/>
                </a:cubicBezTo>
                <a:cubicBezTo>
                  <a:pt x="316" y="42"/>
                  <a:pt x="315" y="45"/>
                  <a:pt x="310" y="45"/>
                </a:cubicBezTo>
                <a:cubicBezTo>
                  <a:pt x="308" y="43"/>
                  <a:pt x="304" y="43"/>
                  <a:pt x="299" y="43"/>
                </a:cubicBezTo>
                <a:cubicBezTo>
                  <a:pt x="287" y="43"/>
                  <a:pt x="287" y="43"/>
                  <a:pt x="287" y="43"/>
                </a:cubicBezTo>
                <a:cubicBezTo>
                  <a:pt x="287" y="45"/>
                  <a:pt x="287" y="45"/>
                  <a:pt x="287" y="45"/>
                </a:cubicBezTo>
                <a:cubicBezTo>
                  <a:pt x="287" y="48"/>
                  <a:pt x="286" y="49"/>
                  <a:pt x="285" y="49"/>
                </a:cubicBezTo>
                <a:close/>
                <a:moveTo>
                  <a:pt x="303" y="16"/>
                </a:moveTo>
                <a:cubicBezTo>
                  <a:pt x="322" y="16"/>
                  <a:pt x="322" y="16"/>
                  <a:pt x="322" y="16"/>
                </a:cubicBezTo>
                <a:cubicBezTo>
                  <a:pt x="331" y="12"/>
                  <a:pt x="323" y="9"/>
                  <a:pt x="314" y="10"/>
                </a:cubicBezTo>
                <a:cubicBezTo>
                  <a:pt x="317" y="19"/>
                  <a:pt x="303" y="10"/>
                  <a:pt x="303" y="16"/>
                </a:cubicBezTo>
                <a:close/>
                <a:moveTo>
                  <a:pt x="242" y="67"/>
                </a:moveTo>
                <a:cubicBezTo>
                  <a:pt x="242" y="61"/>
                  <a:pt x="242" y="61"/>
                  <a:pt x="242" y="61"/>
                </a:cubicBezTo>
                <a:cubicBezTo>
                  <a:pt x="248" y="61"/>
                  <a:pt x="248" y="61"/>
                  <a:pt x="248" y="61"/>
                </a:cubicBezTo>
                <a:cubicBezTo>
                  <a:pt x="251" y="61"/>
                  <a:pt x="252" y="59"/>
                  <a:pt x="252" y="55"/>
                </a:cubicBezTo>
                <a:cubicBezTo>
                  <a:pt x="247" y="56"/>
                  <a:pt x="237" y="53"/>
                  <a:pt x="236" y="57"/>
                </a:cubicBezTo>
                <a:cubicBezTo>
                  <a:pt x="230" y="57"/>
                  <a:pt x="230" y="57"/>
                  <a:pt x="230" y="57"/>
                </a:cubicBezTo>
                <a:cubicBezTo>
                  <a:pt x="222" y="61"/>
                  <a:pt x="221" y="44"/>
                  <a:pt x="218" y="55"/>
                </a:cubicBezTo>
                <a:cubicBezTo>
                  <a:pt x="218" y="58"/>
                  <a:pt x="216" y="58"/>
                  <a:pt x="216" y="61"/>
                </a:cubicBezTo>
                <a:cubicBezTo>
                  <a:pt x="212" y="62"/>
                  <a:pt x="210" y="61"/>
                  <a:pt x="210" y="57"/>
                </a:cubicBezTo>
                <a:cubicBezTo>
                  <a:pt x="204" y="56"/>
                  <a:pt x="206" y="64"/>
                  <a:pt x="204" y="67"/>
                </a:cubicBezTo>
                <a:cubicBezTo>
                  <a:pt x="212" y="67"/>
                  <a:pt x="212" y="67"/>
                  <a:pt x="212" y="67"/>
                </a:cubicBezTo>
                <a:cubicBezTo>
                  <a:pt x="217" y="67"/>
                  <a:pt x="218" y="70"/>
                  <a:pt x="224" y="69"/>
                </a:cubicBezTo>
                <a:cubicBezTo>
                  <a:pt x="224" y="61"/>
                  <a:pt x="224" y="61"/>
                  <a:pt x="224" y="61"/>
                </a:cubicBezTo>
                <a:cubicBezTo>
                  <a:pt x="227" y="61"/>
                  <a:pt x="228" y="62"/>
                  <a:pt x="230" y="63"/>
                </a:cubicBezTo>
                <a:cubicBezTo>
                  <a:pt x="228" y="70"/>
                  <a:pt x="238" y="66"/>
                  <a:pt x="242" y="67"/>
                </a:cubicBezTo>
                <a:close/>
                <a:moveTo>
                  <a:pt x="299" y="8"/>
                </a:moveTo>
                <a:cubicBezTo>
                  <a:pt x="320" y="8"/>
                  <a:pt x="320" y="8"/>
                  <a:pt x="320" y="8"/>
                </a:cubicBezTo>
                <a:cubicBezTo>
                  <a:pt x="320" y="0"/>
                  <a:pt x="320" y="0"/>
                  <a:pt x="320" y="0"/>
                </a:cubicBezTo>
                <a:cubicBezTo>
                  <a:pt x="293" y="0"/>
                  <a:pt x="293" y="0"/>
                  <a:pt x="293" y="0"/>
                </a:cubicBezTo>
                <a:cubicBezTo>
                  <a:pt x="292" y="5"/>
                  <a:pt x="297" y="5"/>
                  <a:pt x="299" y="8"/>
                </a:cubicBezTo>
                <a:close/>
                <a:moveTo>
                  <a:pt x="841" y="120"/>
                </a:moveTo>
                <a:cubicBezTo>
                  <a:pt x="842" y="114"/>
                  <a:pt x="839" y="111"/>
                  <a:pt x="833" y="112"/>
                </a:cubicBezTo>
                <a:cubicBezTo>
                  <a:pt x="835" y="106"/>
                  <a:pt x="829" y="109"/>
                  <a:pt x="825" y="108"/>
                </a:cubicBezTo>
                <a:cubicBezTo>
                  <a:pt x="823" y="106"/>
                  <a:pt x="825" y="101"/>
                  <a:pt x="819" y="102"/>
                </a:cubicBezTo>
                <a:cubicBezTo>
                  <a:pt x="819" y="100"/>
                  <a:pt x="814" y="101"/>
                  <a:pt x="812" y="100"/>
                </a:cubicBezTo>
                <a:cubicBezTo>
                  <a:pt x="794" y="100"/>
                  <a:pt x="794" y="100"/>
                  <a:pt x="794" y="100"/>
                </a:cubicBezTo>
                <a:cubicBezTo>
                  <a:pt x="794" y="96"/>
                  <a:pt x="794" y="96"/>
                  <a:pt x="794" y="96"/>
                </a:cubicBezTo>
                <a:cubicBezTo>
                  <a:pt x="749" y="96"/>
                  <a:pt x="749" y="96"/>
                  <a:pt x="749" y="96"/>
                </a:cubicBezTo>
                <a:cubicBezTo>
                  <a:pt x="749" y="93"/>
                  <a:pt x="749" y="93"/>
                  <a:pt x="749" y="93"/>
                </a:cubicBezTo>
                <a:cubicBezTo>
                  <a:pt x="747" y="91"/>
                  <a:pt x="744" y="90"/>
                  <a:pt x="741" y="91"/>
                </a:cubicBezTo>
                <a:cubicBezTo>
                  <a:pt x="737" y="91"/>
                  <a:pt x="737" y="91"/>
                  <a:pt x="737" y="91"/>
                </a:cubicBezTo>
                <a:cubicBezTo>
                  <a:pt x="737" y="85"/>
                  <a:pt x="737" y="85"/>
                  <a:pt x="737" y="85"/>
                </a:cubicBezTo>
                <a:cubicBezTo>
                  <a:pt x="743" y="85"/>
                  <a:pt x="743" y="85"/>
                  <a:pt x="743" y="85"/>
                </a:cubicBezTo>
                <a:cubicBezTo>
                  <a:pt x="741" y="81"/>
                  <a:pt x="743" y="74"/>
                  <a:pt x="737" y="75"/>
                </a:cubicBezTo>
                <a:cubicBezTo>
                  <a:pt x="737" y="72"/>
                  <a:pt x="737" y="68"/>
                  <a:pt x="741" y="69"/>
                </a:cubicBezTo>
                <a:cubicBezTo>
                  <a:pt x="743" y="68"/>
                  <a:pt x="745" y="66"/>
                  <a:pt x="749" y="67"/>
                </a:cubicBezTo>
                <a:cubicBezTo>
                  <a:pt x="749" y="69"/>
                  <a:pt x="750" y="69"/>
                  <a:pt x="753" y="69"/>
                </a:cubicBezTo>
                <a:cubicBezTo>
                  <a:pt x="766" y="69"/>
                  <a:pt x="766" y="69"/>
                  <a:pt x="766" y="69"/>
                </a:cubicBezTo>
                <a:cubicBezTo>
                  <a:pt x="772" y="71"/>
                  <a:pt x="771" y="66"/>
                  <a:pt x="776" y="67"/>
                </a:cubicBezTo>
                <a:cubicBezTo>
                  <a:pt x="779" y="67"/>
                  <a:pt x="783" y="67"/>
                  <a:pt x="782" y="63"/>
                </a:cubicBezTo>
                <a:cubicBezTo>
                  <a:pt x="770" y="63"/>
                  <a:pt x="770" y="63"/>
                  <a:pt x="770" y="63"/>
                </a:cubicBezTo>
                <a:cubicBezTo>
                  <a:pt x="770" y="60"/>
                  <a:pt x="765" y="62"/>
                  <a:pt x="766" y="57"/>
                </a:cubicBezTo>
                <a:cubicBezTo>
                  <a:pt x="772" y="57"/>
                  <a:pt x="772" y="57"/>
                  <a:pt x="772" y="57"/>
                </a:cubicBezTo>
                <a:cubicBezTo>
                  <a:pt x="776" y="56"/>
                  <a:pt x="784" y="60"/>
                  <a:pt x="782" y="53"/>
                </a:cubicBezTo>
                <a:cubicBezTo>
                  <a:pt x="782" y="50"/>
                  <a:pt x="777" y="52"/>
                  <a:pt x="776" y="49"/>
                </a:cubicBezTo>
                <a:cubicBezTo>
                  <a:pt x="779" y="49"/>
                  <a:pt x="783" y="50"/>
                  <a:pt x="782" y="45"/>
                </a:cubicBezTo>
                <a:cubicBezTo>
                  <a:pt x="777" y="47"/>
                  <a:pt x="777" y="43"/>
                  <a:pt x="772" y="43"/>
                </a:cubicBezTo>
                <a:cubicBezTo>
                  <a:pt x="731" y="43"/>
                  <a:pt x="731" y="43"/>
                  <a:pt x="731" y="43"/>
                </a:cubicBezTo>
                <a:cubicBezTo>
                  <a:pt x="731" y="38"/>
                  <a:pt x="731" y="38"/>
                  <a:pt x="731" y="38"/>
                </a:cubicBezTo>
                <a:cubicBezTo>
                  <a:pt x="732" y="33"/>
                  <a:pt x="728" y="34"/>
                  <a:pt x="725" y="34"/>
                </a:cubicBezTo>
                <a:cubicBezTo>
                  <a:pt x="723" y="33"/>
                  <a:pt x="719" y="23"/>
                  <a:pt x="719" y="32"/>
                </a:cubicBezTo>
                <a:cubicBezTo>
                  <a:pt x="712" y="35"/>
                  <a:pt x="717" y="38"/>
                  <a:pt x="719" y="43"/>
                </a:cubicBezTo>
                <a:cubicBezTo>
                  <a:pt x="712" y="43"/>
                  <a:pt x="708" y="44"/>
                  <a:pt x="703" y="45"/>
                </a:cubicBezTo>
                <a:cubicBezTo>
                  <a:pt x="702" y="45"/>
                  <a:pt x="702" y="45"/>
                  <a:pt x="702" y="45"/>
                </a:cubicBezTo>
                <a:cubicBezTo>
                  <a:pt x="701" y="43"/>
                  <a:pt x="698" y="44"/>
                  <a:pt x="696" y="43"/>
                </a:cubicBezTo>
                <a:cubicBezTo>
                  <a:pt x="686" y="43"/>
                  <a:pt x="686" y="43"/>
                  <a:pt x="686" y="43"/>
                </a:cubicBezTo>
                <a:cubicBezTo>
                  <a:pt x="686" y="40"/>
                  <a:pt x="684" y="40"/>
                  <a:pt x="684" y="38"/>
                </a:cubicBezTo>
                <a:cubicBezTo>
                  <a:pt x="685" y="37"/>
                  <a:pt x="686" y="36"/>
                  <a:pt x="686" y="34"/>
                </a:cubicBezTo>
                <a:cubicBezTo>
                  <a:pt x="684" y="33"/>
                  <a:pt x="683" y="32"/>
                  <a:pt x="680" y="32"/>
                </a:cubicBezTo>
                <a:cubicBezTo>
                  <a:pt x="680" y="35"/>
                  <a:pt x="675" y="33"/>
                  <a:pt x="672" y="34"/>
                </a:cubicBezTo>
                <a:cubicBezTo>
                  <a:pt x="660" y="34"/>
                  <a:pt x="660" y="34"/>
                  <a:pt x="660" y="34"/>
                </a:cubicBezTo>
                <a:cubicBezTo>
                  <a:pt x="660" y="31"/>
                  <a:pt x="657" y="32"/>
                  <a:pt x="654" y="32"/>
                </a:cubicBezTo>
                <a:cubicBezTo>
                  <a:pt x="645" y="32"/>
                  <a:pt x="645" y="32"/>
                  <a:pt x="645" y="32"/>
                </a:cubicBezTo>
                <a:cubicBezTo>
                  <a:pt x="645" y="39"/>
                  <a:pt x="645" y="39"/>
                  <a:pt x="645" y="39"/>
                </a:cubicBezTo>
                <a:cubicBezTo>
                  <a:pt x="641" y="46"/>
                  <a:pt x="651" y="41"/>
                  <a:pt x="650" y="45"/>
                </a:cubicBezTo>
                <a:cubicBezTo>
                  <a:pt x="650" y="49"/>
                  <a:pt x="650" y="49"/>
                  <a:pt x="650" y="49"/>
                </a:cubicBezTo>
                <a:cubicBezTo>
                  <a:pt x="574" y="49"/>
                  <a:pt x="574" y="49"/>
                  <a:pt x="574" y="49"/>
                </a:cubicBezTo>
                <a:cubicBezTo>
                  <a:pt x="577" y="42"/>
                  <a:pt x="567" y="48"/>
                  <a:pt x="568" y="43"/>
                </a:cubicBezTo>
                <a:cubicBezTo>
                  <a:pt x="564" y="43"/>
                  <a:pt x="564" y="43"/>
                  <a:pt x="564" y="43"/>
                </a:cubicBezTo>
                <a:cubicBezTo>
                  <a:pt x="567" y="52"/>
                  <a:pt x="557" y="49"/>
                  <a:pt x="552" y="49"/>
                </a:cubicBezTo>
                <a:cubicBezTo>
                  <a:pt x="549" y="49"/>
                  <a:pt x="545" y="50"/>
                  <a:pt x="546" y="45"/>
                </a:cubicBezTo>
                <a:cubicBezTo>
                  <a:pt x="550" y="44"/>
                  <a:pt x="558" y="48"/>
                  <a:pt x="558" y="43"/>
                </a:cubicBezTo>
                <a:cubicBezTo>
                  <a:pt x="507" y="43"/>
                  <a:pt x="507" y="43"/>
                  <a:pt x="507" y="43"/>
                </a:cubicBezTo>
                <a:cubicBezTo>
                  <a:pt x="507" y="49"/>
                  <a:pt x="507" y="49"/>
                  <a:pt x="507" y="49"/>
                </a:cubicBezTo>
                <a:cubicBezTo>
                  <a:pt x="519" y="49"/>
                  <a:pt x="519" y="49"/>
                  <a:pt x="519" y="49"/>
                </a:cubicBezTo>
                <a:cubicBezTo>
                  <a:pt x="519" y="52"/>
                  <a:pt x="524" y="51"/>
                  <a:pt x="523" y="55"/>
                </a:cubicBezTo>
                <a:cubicBezTo>
                  <a:pt x="516" y="54"/>
                  <a:pt x="506" y="47"/>
                  <a:pt x="501" y="51"/>
                </a:cubicBezTo>
                <a:cubicBezTo>
                  <a:pt x="499" y="51"/>
                  <a:pt x="499" y="51"/>
                  <a:pt x="499" y="51"/>
                </a:cubicBezTo>
                <a:cubicBezTo>
                  <a:pt x="499" y="45"/>
                  <a:pt x="499" y="45"/>
                  <a:pt x="499" y="45"/>
                </a:cubicBezTo>
                <a:cubicBezTo>
                  <a:pt x="492" y="43"/>
                  <a:pt x="495" y="51"/>
                  <a:pt x="489" y="49"/>
                </a:cubicBezTo>
                <a:cubicBezTo>
                  <a:pt x="489" y="51"/>
                  <a:pt x="489" y="51"/>
                  <a:pt x="489" y="51"/>
                </a:cubicBezTo>
                <a:cubicBezTo>
                  <a:pt x="483" y="51"/>
                  <a:pt x="483" y="51"/>
                  <a:pt x="483" y="51"/>
                </a:cubicBezTo>
                <a:cubicBezTo>
                  <a:pt x="476" y="49"/>
                  <a:pt x="479" y="58"/>
                  <a:pt x="472" y="55"/>
                </a:cubicBezTo>
                <a:cubicBezTo>
                  <a:pt x="471" y="53"/>
                  <a:pt x="472" y="50"/>
                  <a:pt x="470" y="49"/>
                </a:cubicBezTo>
                <a:cubicBezTo>
                  <a:pt x="460" y="52"/>
                  <a:pt x="461" y="44"/>
                  <a:pt x="454" y="45"/>
                </a:cubicBezTo>
                <a:cubicBezTo>
                  <a:pt x="450" y="44"/>
                  <a:pt x="449" y="40"/>
                  <a:pt x="444" y="39"/>
                </a:cubicBezTo>
                <a:cubicBezTo>
                  <a:pt x="444" y="42"/>
                  <a:pt x="443" y="44"/>
                  <a:pt x="442" y="45"/>
                </a:cubicBezTo>
                <a:cubicBezTo>
                  <a:pt x="450" y="45"/>
                  <a:pt x="450" y="45"/>
                  <a:pt x="450" y="45"/>
                </a:cubicBezTo>
                <a:cubicBezTo>
                  <a:pt x="450" y="48"/>
                  <a:pt x="449" y="50"/>
                  <a:pt x="448" y="51"/>
                </a:cubicBezTo>
                <a:cubicBezTo>
                  <a:pt x="443" y="53"/>
                  <a:pt x="430" y="47"/>
                  <a:pt x="430" y="55"/>
                </a:cubicBezTo>
                <a:cubicBezTo>
                  <a:pt x="424" y="55"/>
                  <a:pt x="424" y="55"/>
                  <a:pt x="424" y="55"/>
                </a:cubicBezTo>
                <a:cubicBezTo>
                  <a:pt x="424" y="57"/>
                  <a:pt x="423" y="57"/>
                  <a:pt x="421" y="57"/>
                </a:cubicBezTo>
                <a:cubicBezTo>
                  <a:pt x="422" y="52"/>
                  <a:pt x="420" y="50"/>
                  <a:pt x="415" y="51"/>
                </a:cubicBezTo>
                <a:cubicBezTo>
                  <a:pt x="417" y="58"/>
                  <a:pt x="403" y="56"/>
                  <a:pt x="403" y="53"/>
                </a:cubicBezTo>
                <a:cubicBezTo>
                  <a:pt x="403" y="51"/>
                  <a:pt x="403" y="51"/>
                  <a:pt x="403" y="51"/>
                </a:cubicBezTo>
                <a:cubicBezTo>
                  <a:pt x="401" y="51"/>
                  <a:pt x="401" y="51"/>
                  <a:pt x="401" y="51"/>
                </a:cubicBezTo>
                <a:cubicBezTo>
                  <a:pt x="401" y="55"/>
                  <a:pt x="399" y="56"/>
                  <a:pt x="395" y="55"/>
                </a:cubicBezTo>
                <a:cubicBezTo>
                  <a:pt x="383" y="55"/>
                  <a:pt x="383" y="55"/>
                  <a:pt x="383" y="55"/>
                </a:cubicBezTo>
                <a:cubicBezTo>
                  <a:pt x="370" y="55"/>
                  <a:pt x="383" y="50"/>
                  <a:pt x="383" y="45"/>
                </a:cubicBezTo>
                <a:cubicBezTo>
                  <a:pt x="379" y="45"/>
                  <a:pt x="379" y="45"/>
                  <a:pt x="379" y="45"/>
                </a:cubicBezTo>
                <a:cubicBezTo>
                  <a:pt x="377" y="47"/>
                  <a:pt x="377" y="50"/>
                  <a:pt x="373" y="49"/>
                </a:cubicBezTo>
                <a:cubicBezTo>
                  <a:pt x="360" y="46"/>
                  <a:pt x="362" y="61"/>
                  <a:pt x="352" y="55"/>
                </a:cubicBezTo>
                <a:cubicBezTo>
                  <a:pt x="346" y="55"/>
                  <a:pt x="346" y="55"/>
                  <a:pt x="346" y="55"/>
                </a:cubicBezTo>
                <a:cubicBezTo>
                  <a:pt x="342" y="56"/>
                  <a:pt x="333" y="53"/>
                  <a:pt x="332" y="57"/>
                </a:cubicBezTo>
                <a:cubicBezTo>
                  <a:pt x="293" y="57"/>
                  <a:pt x="293" y="57"/>
                  <a:pt x="293" y="57"/>
                </a:cubicBezTo>
                <a:cubicBezTo>
                  <a:pt x="285" y="55"/>
                  <a:pt x="283" y="55"/>
                  <a:pt x="275" y="57"/>
                </a:cubicBezTo>
                <a:cubicBezTo>
                  <a:pt x="271" y="57"/>
                  <a:pt x="271" y="57"/>
                  <a:pt x="271" y="57"/>
                </a:cubicBezTo>
                <a:cubicBezTo>
                  <a:pt x="268" y="57"/>
                  <a:pt x="264" y="57"/>
                  <a:pt x="265" y="61"/>
                </a:cubicBezTo>
                <a:cubicBezTo>
                  <a:pt x="297" y="61"/>
                  <a:pt x="297" y="61"/>
                  <a:pt x="297" y="61"/>
                </a:cubicBezTo>
                <a:cubicBezTo>
                  <a:pt x="298" y="61"/>
                  <a:pt x="299" y="61"/>
                  <a:pt x="299" y="63"/>
                </a:cubicBezTo>
                <a:cubicBezTo>
                  <a:pt x="291" y="63"/>
                  <a:pt x="291" y="70"/>
                  <a:pt x="281" y="67"/>
                </a:cubicBezTo>
                <a:cubicBezTo>
                  <a:pt x="257" y="67"/>
                  <a:pt x="257" y="67"/>
                  <a:pt x="257" y="67"/>
                </a:cubicBezTo>
                <a:cubicBezTo>
                  <a:pt x="251" y="69"/>
                  <a:pt x="249" y="66"/>
                  <a:pt x="242" y="69"/>
                </a:cubicBezTo>
                <a:cubicBezTo>
                  <a:pt x="238" y="69"/>
                  <a:pt x="232" y="67"/>
                  <a:pt x="234" y="73"/>
                </a:cubicBezTo>
                <a:cubicBezTo>
                  <a:pt x="228" y="71"/>
                  <a:pt x="229" y="76"/>
                  <a:pt x="224" y="75"/>
                </a:cubicBezTo>
                <a:cubicBezTo>
                  <a:pt x="218" y="76"/>
                  <a:pt x="217" y="73"/>
                  <a:pt x="212" y="73"/>
                </a:cubicBezTo>
                <a:cubicBezTo>
                  <a:pt x="209" y="78"/>
                  <a:pt x="202" y="68"/>
                  <a:pt x="199" y="75"/>
                </a:cubicBezTo>
                <a:cubicBezTo>
                  <a:pt x="187" y="75"/>
                  <a:pt x="187" y="75"/>
                  <a:pt x="187" y="75"/>
                </a:cubicBezTo>
                <a:cubicBezTo>
                  <a:pt x="189" y="81"/>
                  <a:pt x="182" y="78"/>
                  <a:pt x="179" y="79"/>
                </a:cubicBezTo>
                <a:cubicBezTo>
                  <a:pt x="142" y="79"/>
                  <a:pt x="142" y="79"/>
                  <a:pt x="142" y="79"/>
                </a:cubicBezTo>
                <a:cubicBezTo>
                  <a:pt x="142" y="81"/>
                  <a:pt x="142" y="81"/>
                  <a:pt x="142" y="81"/>
                </a:cubicBezTo>
                <a:cubicBezTo>
                  <a:pt x="106" y="81"/>
                  <a:pt x="106" y="81"/>
                  <a:pt x="106" y="81"/>
                </a:cubicBezTo>
                <a:cubicBezTo>
                  <a:pt x="106" y="79"/>
                  <a:pt x="106" y="79"/>
                  <a:pt x="106" y="79"/>
                </a:cubicBezTo>
                <a:cubicBezTo>
                  <a:pt x="100" y="79"/>
                  <a:pt x="100" y="79"/>
                  <a:pt x="100" y="79"/>
                </a:cubicBezTo>
                <a:cubicBezTo>
                  <a:pt x="99" y="81"/>
                  <a:pt x="96" y="81"/>
                  <a:pt x="96" y="85"/>
                </a:cubicBezTo>
                <a:cubicBezTo>
                  <a:pt x="96" y="89"/>
                  <a:pt x="97" y="91"/>
                  <a:pt x="100" y="91"/>
                </a:cubicBezTo>
                <a:cubicBezTo>
                  <a:pt x="102" y="91"/>
                  <a:pt x="102" y="91"/>
                  <a:pt x="102" y="91"/>
                </a:cubicBezTo>
                <a:cubicBezTo>
                  <a:pt x="102" y="93"/>
                  <a:pt x="102" y="93"/>
                  <a:pt x="102" y="93"/>
                </a:cubicBezTo>
                <a:cubicBezTo>
                  <a:pt x="100" y="93"/>
                  <a:pt x="101" y="95"/>
                  <a:pt x="100" y="96"/>
                </a:cubicBezTo>
                <a:cubicBezTo>
                  <a:pt x="97" y="97"/>
                  <a:pt x="97" y="95"/>
                  <a:pt x="96" y="93"/>
                </a:cubicBezTo>
                <a:cubicBezTo>
                  <a:pt x="91" y="97"/>
                  <a:pt x="98" y="102"/>
                  <a:pt x="94" y="106"/>
                </a:cubicBezTo>
                <a:cubicBezTo>
                  <a:pt x="90" y="105"/>
                  <a:pt x="91" y="109"/>
                  <a:pt x="90" y="112"/>
                </a:cubicBezTo>
                <a:cubicBezTo>
                  <a:pt x="90" y="114"/>
                  <a:pt x="90" y="114"/>
                  <a:pt x="90" y="114"/>
                </a:cubicBezTo>
                <a:cubicBezTo>
                  <a:pt x="91" y="117"/>
                  <a:pt x="91" y="119"/>
                  <a:pt x="94" y="118"/>
                </a:cubicBezTo>
                <a:cubicBezTo>
                  <a:pt x="94" y="124"/>
                  <a:pt x="94" y="124"/>
                  <a:pt x="94" y="124"/>
                </a:cubicBezTo>
                <a:cubicBezTo>
                  <a:pt x="94" y="126"/>
                  <a:pt x="93" y="126"/>
                  <a:pt x="90" y="126"/>
                </a:cubicBezTo>
                <a:cubicBezTo>
                  <a:pt x="87" y="126"/>
                  <a:pt x="84" y="126"/>
                  <a:pt x="81" y="126"/>
                </a:cubicBezTo>
                <a:cubicBezTo>
                  <a:pt x="81" y="130"/>
                  <a:pt x="81" y="130"/>
                  <a:pt x="81" y="130"/>
                </a:cubicBezTo>
                <a:cubicBezTo>
                  <a:pt x="75" y="128"/>
                  <a:pt x="75" y="133"/>
                  <a:pt x="69" y="132"/>
                </a:cubicBezTo>
                <a:cubicBezTo>
                  <a:pt x="65" y="131"/>
                  <a:pt x="63" y="132"/>
                  <a:pt x="63" y="136"/>
                </a:cubicBezTo>
                <a:cubicBezTo>
                  <a:pt x="51" y="136"/>
                  <a:pt x="51" y="136"/>
                  <a:pt x="51" y="136"/>
                </a:cubicBezTo>
                <a:cubicBezTo>
                  <a:pt x="51" y="139"/>
                  <a:pt x="51" y="141"/>
                  <a:pt x="53" y="142"/>
                </a:cubicBezTo>
                <a:cubicBezTo>
                  <a:pt x="55" y="142"/>
                  <a:pt x="55" y="142"/>
                  <a:pt x="55" y="142"/>
                </a:cubicBezTo>
                <a:cubicBezTo>
                  <a:pt x="55" y="144"/>
                  <a:pt x="53" y="143"/>
                  <a:pt x="51" y="144"/>
                </a:cubicBezTo>
                <a:cubicBezTo>
                  <a:pt x="51" y="146"/>
                  <a:pt x="51" y="147"/>
                  <a:pt x="49" y="148"/>
                </a:cubicBezTo>
                <a:cubicBezTo>
                  <a:pt x="49" y="153"/>
                  <a:pt x="49" y="153"/>
                  <a:pt x="49" y="153"/>
                </a:cubicBezTo>
                <a:cubicBezTo>
                  <a:pt x="51" y="154"/>
                  <a:pt x="55" y="153"/>
                  <a:pt x="55" y="155"/>
                </a:cubicBezTo>
                <a:cubicBezTo>
                  <a:pt x="50" y="154"/>
                  <a:pt x="48" y="156"/>
                  <a:pt x="49" y="161"/>
                </a:cubicBezTo>
                <a:cubicBezTo>
                  <a:pt x="57" y="161"/>
                  <a:pt x="57" y="161"/>
                  <a:pt x="57" y="161"/>
                </a:cubicBezTo>
                <a:cubicBezTo>
                  <a:pt x="58" y="166"/>
                  <a:pt x="56" y="168"/>
                  <a:pt x="51" y="167"/>
                </a:cubicBezTo>
                <a:cubicBezTo>
                  <a:pt x="46" y="172"/>
                  <a:pt x="41" y="177"/>
                  <a:pt x="31" y="177"/>
                </a:cubicBezTo>
                <a:cubicBezTo>
                  <a:pt x="31" y="179"/>
                  <a:pt x="31" y="179"/>
                  <a:pt x="31" y="179"/>
                </a:cubicBezTo>
                <a:cubicBezTo>
                  <a:pt x="28" y="178"/>
                  <a:pt x="25" y="179"/>
                  <a:pt x="26" y="183"/>
                </a:cubicBezTo>
                <a:cubicBezTo>
                  <a:pt x="22" y="183"/>
                  <a:pt x="22" y="183"/>
                  <a:pt x="22" y="183"/>
                </a:cubicBezTo>
                <a:cubicBezTo>
                  <a:pt x="22" y="189"/>
                  <a:pt x="22" y="189"/>
                  <a:pt x="22" y="189"/>
                </a:cubicBezTo>
                <a:cubicBezTo>
                  <a:pt x="17" y="189"/>
                  <a:pt x="21" y="197"/>
                  <a:pt x="20" y="201"/>
                </a:cubicBezTo>
                <a:cubicBezTo>
                  <a:pt x="20" y="205"/>
                  <a:pt x="20" y="205"/>
                  <a:pt x="20" y="205"/>
                </a:cubicBezTo>
                <a:cubicBezTo>
                  <a:pt x="16" y="205"/>
                  <a:pt x="16" y="205"/>
                  <a:pt x="16" y="205"/>
                </a:cubicBezTo>
                <a:cubicBezTo>
                  <a:pt x="16" y="206"/>
                  <a:pt x="15" y="206"/>
                  <a:pt x="14" y="206"/>
                </a:cubicBezTo>
                <a:cubicBezTo>
                  <a:pt x="7" y="206"/>
                  <a:pt x="6" y="211"/>
                  <a:pt x="2" y="212"/>
                </a:cubicBezTo>
                <a:cubicBezTo>
                  <a:pt x="2" y="230"/>
                  <a:pt x="2" y="230"/>
                  <a:pt x="2" y="230"/>
                </a:cubicBezTo>
                <a:cubicBezTo>
                  <a:pt x="2" y="233"/>
                  <a:pt x="2" y="236"/>
                  <a:pt x="4" y="236"/>
                </a:cubicBezTo>
                <a:cubicBezTo>
                  <a:pt x="6" y="243"/>
                  <a:pt x="0" y="257"/>
                  <a:pt x="8" y="258"/>
                </a:cubicBezTo>
                <a:cubicBezTo>
                  <a:pt x="8" y="271"/>
                  <a:pt x="8" y="271"/>
                  <a:pt x="8" y="271"/>
                </a:cubicBezTo>
                <a:cubicBezTo>
                  <a:pt x="8" y="274"/>
                  <a:pt x="9" y="276"/>
                  <a:pt x="10" y="277"/>
                </a:cubicBezTo>
                <a:cubicBezTo>
                  <a:pt x="10" y="285"/>
                  <a:pt x="10" y="285"/>
                  <a:pt x="10" y="285"/>
                </a:cubicBezTo>
                <a:cubicBezTo>
                  <a:pt x="9" y="289"/>
                  <a:pt x="10" y="291"/>
                  <a:pt x="14" y="291"/>
                </a:cubicBezTo>
                <a:cubicBezTo>
                  <a:pt x="14" y="299"/>
                  <a:pt x="14" y="299"/>
                  <a:pt x="14" y="299"/>
                </a:cubicBezTo>
                <a:cubicBezTo>
                  <a:pt x="16" y="305"/>
                  <a:pt x="19" y="311"/>
                  <a:pt x="22" y="317"/>
                </a:cubicBezTo>
                <a:cubicBezTo>
                  <a:pt x="24" y="317"/>
                  <a:pt x="26" y="317"/>
                  <a:pt x="26" y="320"/>
                </a:cubicBezTo>
                <a:cubicBezTo>
                  <a:pt x="28" y="320"/>
                  <a:pt x="28" y="320"/>
                  <a:pt x="28" y="320"/>
                </a:cubicBezTo>
                <a:cubicBezTo>
                  <a:pt x="37" y="323"/>
                  <a:pt x="36" y="316"/>
                  <a:pt x="43" y="317"/>
                </a:cubicBezTo>
                <a:cubicBezTo>
                  <a:pt x="42" y="321"/>
                  <a:pt x="47" y="321"/>
                  <a:pt x="45" y="326"/>
                </a:cubicBezTo>
                <a:cubicBezTo>
                  <a:pt x="49" y="326"/>
                  <a:pt x="49" y="326"/>
                  <a:pt x="49" y="326"/>
                </a:cubicBezTo>
                <a:cubicBezTo>
                  <a:pt x="49" y="332"/>
                  <a:pt x="49" y="332"/>
                  <a:pt x="49" y="332"/>
                </a:cubicBezTo>
                <a:cubicBezTo>
                  <a:pt x="52" y="334"/>
                  <a:pt x="52" y="339"/>
                  <a:pt x="55" y="340"/>
                </a:cubicBezTo>
                <a:cubicBezTo>
                  <a:pt x="55" y="344"/>
                  <a:pt x="55" y="344"/>
                  <a:pt x="55" y="344"/>
                </a:cubicBezTo>
                <a:cubicBezTo>
                  <a:pt x="57" y="345"/>
                  <a:pt x="58" y="346"/>
                  <a:pt x="61" y="346"/>
                </a:cubicBezTo>
                <a:cubicBezTo>
                  <a:pt x="64" y="345"/>
                  <a:pt x="73" y="348"/>
                  <a:pt x="73" y="344"/>
                </a:cubicBezTo>
                <a:cubicBezTo>
                  <a:pt x="81" y="344"/>
                  <a:pt x="81" y="344"/>
                  <a:pt x="81" y="344"/>
                </a:cubicBezTo>
                <a:cubicBezTo>
                  <a:pt x="81" y="358"/>
                  <a:pt x="81" y="358"/>
                  <a:pt x="81" y="358"/>
                </a:cubicBezTo>
                <a:cubicBezTo>
                  <a:pt x="84" y="358"/>
                  <a:pt x="85" y="360"/>
                  <a:pt x="85" y="364"/>
                </a:cubicBezTo>
                <a:cubicBezTo>
                  <a:pt x="87" y="364"/>
                  <a:pt x="87" y="364"/>
                  <a:pt x="87" y="364"/>
                </a:cubicBezTo>
                <a:cubicBezTo>
                  <a:pt x="87" y="368"/>
                  <a:pt x="87" y="368"/>
                  <a:pt x="87" y="368"/>
                </a:cubicBezTo>
                <a:cubicBezTo>
                  <a:pt x="96" y="368"/>
                  <a:pt x="96" y="368"/>
                  <a:pt x="96" y="368"/>
                </a:cubicBezTo>
                <a:cubicBezTo>
                  <a:pt x="97" y="365"/>
                  <a:pt x="97" y="363"/>
                  <a:pt x="100" y="364"/>
                </a:cubicBezTo>
                <a:cubicBezTo>
                  <a:pt x="100" y="379"/>
                  <a:pt x="100" y="379"/>
                  <a:pt x="100" y="379"/>
                </a:cubicBezTo>
                <a:cubicBezTo>
                  <a:pt x="102" y="379"/>
                  <a:pt x="102" y="379"/>
                  <a:pt x="102" y="379"/>
                </a:cubicBezTo>
                <a:cubicBezTo>
                  <a:pt x="102" y="375"/>
                  <a:pt x="111" y="379"/>
                  <a:pt x="114" y="377"/>
                </a:cubicBezTo>
                <a:cubicBezTo>
                  <a:pt x="114" y="383"/>
                  <a:pt x="114" y="383"/>
                  <a:pt x="114" y="383"/>
                </a:cubicBezTo>
                <a:cubicBezTo>
                  <a:pt x="108" y="383"/>
                  <a:pt x="108" y="383"/>
                  <a:pt x="108" y="383"/>
                </a:cubicBezTo>
                <a:cubicBezTo>
                  <a:pt x="108" y="385"/>
                  <a:pt x="107" y="385"/>
                  <a:pt x="106" y="385"/>
                </a:cubicBezTo>
                <a:cubicBezTo>
                  <a:pt x="102" y="385"/>
                  <a:pt x="102" y="385"/>
                  <a:pt x="102" y="385"/>
                </a:cubicBezTo>
                <a:cubicBezTo>
                  <a:pt x="100" y="395"/>
                  <a:pt x="105" y="398"/>
                  <a:pt x="114" y="397"/>
                </a:cubicBezTo>
                <a:cubicBezTo>
                  <a:pt x="114" y="401"/>
                  <a:pt x="114" y="401"/>
                  <a:pt x="114" y="401"/>
                </a:cubicBezTo>
                <a:cubicBezTo>
                  <a:pt x="112" y="401"/>
                  <a:pt x="112" y="402"/>
                  <a:pt x="112" y="403"/>
                </a:cubicBezTo>
                <a:cubicBezTo>
                  <a:pt x="114" y="403"/>
                  <a:pt x="114" y="405"/>
                  <a:pt x="114" y="407"/>
                </a:cubicBezTo>
                <a:cubicBezTo>
                  <a:pt x="126" y="407"/>
                  <a:pt x="126" y="407"/>
                  <a:pt x="126" y="407"/>
                </a:cubicBezTo>
                <a:cubicBezTo>
                  <a:pt x="125" y="399"/>
                  <a:pt x="139" y="405"/>
                  <a:pt x="138" y="397"/>
                </a:cubicBezTo>
                <a:cubicBezTo>
                  <a:pt x="147" y="397"/>
                  <a:pt x="147" y="397"/>
                  <a:pt x="147" y="397"/>
                </a:cubicBezTo>
                <a:cubicBezTo>
                  <a:pt x="153" y="394"/>
                  <a:pt x="157" y="388"/>
                  <a:pt x="167" y="389"/>
                </a:cubicBezTo>
                <a:cubicBezTo>
                  <a:pt x="173" y="390"/>
                  <a:pt x="171" y="383"/>
                  <a:pt x="179" y="385"/>
                </a:cubicBezTo>
                <a:cubicBezTo>
                  <a:pt x="180" y="381"/>
                  <a:pt x="170" y="386"/>
                  <a:pt x="173" y="379"/>
                </a:cubicBezTo>
                <a:cubicBezTo>
                  <a:pt x="176" y="376"/>
                  <a:pt x="187" y="381"/>
                  <a:pt x="187" y="373"/>
                </a:cubicBezTo>
                <a:cubicBezTo>
                  <a:pt x="186" y="370"/>
                  <a:pt x="189" y="369"/>
                  <a:pt x="193" y="370"/>
                </a:cubicBezTo>
                <a:cubicBezTo>
                  <a:pt x="195" y="370"/>
                  <a:pt x="195" y="370"/>
                  <a:pt x="195" y="370"/>
                </a:cubicBezTo>
                <a:cubicBezTo>
                  <a:pt x="201" y="371"/>
                  <a:pt x="200" y="366"/>
                  <a:pt x="206" y="368"/>
                </a:cubicBezTo>
                <a:cubicBezTo>
                  <a:pt x="210" y="368"/>
                  <a:pt x="210" y="368"/>
                  <a:pt x="210" y="368"/>
                </a:cubicBezTo>
                <a:cubicBezTo>
                  <a:pt x="211" y="366"/>
                  <a:pt x="210" y="364"/>
                  <a:pt x="212" y="364"/>
                </a:cubicBezTo>
                <a:cubicBezTo>
                  <a:pt x="216" y="364"/>
                  <a:pt x="216" y="364"/>
                  <a:pt x="216" y="364"/>
                </a:cubicBezTo>
                <a:cubicBezTo>
                  <a:pt x="216" y="359"/>
                  <a:pt x="225" y="363"/>
                  <a:pt x="228" y="362"/>
                </a:cubicBezTo>
                <a:cubicBezTo>
                  <a:pt x="229" y="358"/>
                  <a:pt x="226" y="358"/>
                  <a:pt x="224" y="358"/>
                </a:cubicBezTo>
                <a:cubicBezTo>
                  <a:pt x="212" y="358"/>
                  <a:pt x="212" y="358"/>
                  <a:pt x="212" y="358"/>
                </a:cubicBezTo>
                <a:cubicBezTo>
                  <a:pt x="212" y="362"/>
                  <a:pt x="212" y="362"/>
                  <a:pt x="212" y="362"/>
                </a:cubicBezTo>
                <a:cubicBezTo>
                  <a:pt x="200" y="362"/>
                  <a:pt x="200" y="362"/>
                  <a:pt x="200" y="362"/>
                </a:cubicBezTo>
                <a:cubicBezTo>
                  <a:pt x="200" y="364"/>
                  <a:pt x="197" y="363"/>
                  <a:pt x="195" y="364"/>
                </a:cubicBezTo>
                <a:cubicBezTo>
                  <a:pt x="179" y="364"/>
                  <a:pt x="179" y="364"/>
                  <a:pt x="179" y="364"/>
                </a:cubicBezTo>
                <a:cubicBezTo>
                  <a:pt x="179" y="368"/>
                  <a:pt x="179" y="368"/>
                  <a:pt x="179" y="368"/>
                </a:cubicBezTo>
                <a:cubicBezTo>
                  <a:pt x="173" y="368"/>
                  <a:pt x="173" y="368"/>
                  <a:pt x="173" y="368"/>
                </a:cubicBezTo>
                <a:cubicBezTo>
                  <a:pt x="173" y="372"/>
                  <a:pt x="165" y="368"/>
                  <a:pt x="161" y="370"/>
                </a:cubicBezTo>
                <a:cubicBezTo>
                  <a:pt x="163" y="377"/>
                  <a:pt x="153" y="372"/>
                  <a:pt x="149" y="373"/>
                </a:cubicBezTo>
                <a:cubicBezTo>
                  <a:pt x="149" y="370"/>
                  <a:pt x="149" y="370"/>
                  <a:pt x="149" y="370"/>
                </a:cubicBezTo>
                <a:cubicBezTo>
                  <a:pt x="142" y="370"/>
                  <a:pt x="142" y="370"/>
                  <a:pt x="142" y="370"/>
                </a:cubicBezTo>
                <a:cubicBezTo>
                  <a:pt x="141" y="372"/>
                  <a:pt x="141" y="374"/>
                  <a:pt x="138" y="373"/>
                </a:cubicBezTo>
                <a:cubicBezTo>
                  <a:pt x="136" y="373"/>
                  <a:pt x="136" y="373"/>
                  <a:pt x="136" y="373"/>
                </a:cubicBezTo>
                <a:cubicBezTo>
                  <a:pt x="126" y="371"/>
                  <a:pt x="127" y="378"/>
                  <a:pt x="120" y="377"/>
                </a:cubicBezTo>
                <a:cubicBezTo>
                  <a:pt x="118" y="377"/>
                  <a:pt x="118" y="375"/>
                  <a:pt x="118" y="373"/>
                </a:cubicBezTo>
                <a:cubicBezTo>
                  <a:pt x="118" y="370"/>
                  <a:pt x="118" y="370"/>
                  <a:pt x="118" y="370"/>
                </a:cubicBezTo>
                <a:cubicBezTo>
                  <a:pt x="121" y="369"/>
                  <a:pt x="125" y="370"/>
                  <a:pt x="126" y="368"/>
                </a:cubicBezTo>
                <a:cubicBezTo>
                  <a:pt x="126" y="364"/>
                  <a:pt x="126" y="364"/>
                  <a:pt x="126" y="364"/>
                </a:cubicBezTo>
                <a:cubicBezTo>
                  <a:pt x="129" y="364"/>
                  <a:pt x="130" y="363"/>
                  <a:pt x="132" y="362"/>
                </a:cubicBezTo>
                <a:cubicBezTo>
                  <a:pt x="132" y="358"/>
                  <a:pt x="132" y="358"/>
                  <a:pt x="132" y="358"/>
                </a:cubicBezTo>
                <a:cubicBezTo>
                  <a:pt x="136" y="358"/>
                  <a:pt x="136" y="358"/>
                  <a:pt x="136" y="358"/>
                </a:cubicBezTo>
                <a:cubicBezTo>
                  <a:pt x="139" y="356"/>
                  <a:pt x="135" y="348"/>
                  <a:pt x="142" y="350"/>
                </a:cubicBezTo>
                <a:cubicBezTo>
                  <a:pt x="143" y="349"/>
                  <a:pt x="144" y="348"/>
                  <a:pt x="143" y="346"/>
                </a:cubicBezTo>
                <a:cubicBezTo>
                  <a:pt x="148" y="347"/>
                  <a:pt x="148" y="342"/>
                  <a:pt x="153" y="344"/>
                </a:cubicBezTo>
                <a:cubicBezTo>
                  <a:pt x="161" y="347"/>
                  <a:pt x="160" y="340"/>
                  <a:pt x="165" y="340"/>
                </a:cubicBezTo>
                <a:cubicBezTo>
                  <a:pt x="170" y="338"/>
                  <a:pt x="179" y="341"/>
                  <a:pt x="179" y="334"/>
                </a:cubicBezTo>
                <a:cubicBezTo>
                  <a:pt x="187" y="334"/>
                  <a:pt x="187" y="334"/>
                  <a:pt x="187" y="334"/>
                </a:cubicBezTo>
                <a:cubicBezTo>
                  <a:pt x="187" y="332"/>
                  <a:pt x="187" y="332"/>
                  <a:pt x="187" y="332"/>
                </a:cubicBezTo>
                <a:cubicBezTo>
                  <a:pt x="199" y="332"/>
                  <a:pt x="199" y="332"/>
                  <a:pt x="199" y="332"/>
                </a:cubicBezTo>
                <a:cubicBezTo>
                  <a:pt x="199" y="328"/>
                  <a:pt x="199" y="328"/>
                  <a:pt x="199" y="328"/>
                </a:cubicBezTo>
                <a:cubicBezTo>
                  <a:pt x="218" y="328"/>
                  <a:pt x="218" y="328"/>
                  <a:pt x="218" y="328"/>
                </a:cubicBezTo>
                <a:cubicBezTo>
                  <a:pt x="220" y="325"/>
                  <a:pt x="229" y="328"/>
                  <a:pt x="230" y="322"/>
                </a:cubicBezTo>
                <a:cubicBezTo>
                  <a:pt x="234" y="322"/>
                  <a:pt x="234" y="322"/>
                  <a:pt x="234" y="322"/>
                </a:cubicBezTo>
                <a:cubicBezTo>
                  <a:pt x="234" y="320"/>
                  <a:pt x="234" y="320"/>
                  <a:pt x="234" y="320"/>
                </a:cubicBezTo>
                <a:cubicBezTo>
                  <a:pt x="254" y="320"/>
                  <a:pt x="254" y="320"/>
                  <a:pt x="254" y="320"/>
                </a:cubicBezTo>
                <a:cubicBezTo>
                  <a:pt x="257" y="321"/>
                  <a:pt x="260" y="320"/>
                  <a:pt x="259" y="317"/>
                </a:cubicBezTo>
                <a:cubicBezTo>
                  <a:pt x="259" y="315"/>
                  <a:pt x="259" y="315"/>
                  <a:pt x="259" y="315"/>
                </a:cubicBezTo>
                <a:cubicBezTo>
                  <a:pt x="236" y="315"/>
                  <a:pt x="236" y="315"/>
                  <a:pt x="236" y="315"/>
                </a:cubicBezTo>
                <a:cubicBezTo>
                  <a:pt x="233" y="308"/>
                  <a:pt x="243" y="313"/>
                  <a:pt x="242" y="309"/>
                </a:cubicBezTo>
                <a:cubicBezTo>
                  <a:pt x="236" y="308"/>
                  <a:pt x="235" y="312"/>
                  <a:pt x="228" y="311"/>
                </a:cubicBezTo>
                <a:cubicBezTo>
                  <a:pt x="228" y="315"/>
                  <a:pt x="228" y="315"/>
                  <a:pt x="228" y="315"/>
                </a:cubicBezTo>
                <a:cubicBezTo>
                  <a:pt x="222" y="315"/>
                  <a:pt x="222" y="315"/>
                  <a:pt x="222" y="315"/>
                </a:cubicBezTo>
                <a:cubicBezTo>
                  <a:pt x="218" y="314"/>
                  <a:pt x="210" y="317"/>
                  <a:pt x="212" y="311"/>
                </a:cubicBezTo>
                <a:cubicBezTo>
                  <a:pt x="217" y="311"/>
                  <a:pt x="218" y="307"/>
                  <a:pt x="224" y="309"/>
                </a:cubicBezTo>
                <a:cubicBezTo>
                  <a:pt x="227" y="308"/>
                  <a:pt x="231" y="309"/>
                  <a:pt x="230" y="305"/>
                </a:cubicBezTo>
                <a:cubicBezTo>
                  <a:pt x="242" y="305"/>
                  <a:pt x="242" y="305"/>
                  <a:pt x="242" y="305"/>
                </a:cubicBezTo>
                <a:cubicBezTo>
                  <a:pt x="242" y="302"/>
                  <a:pt x="245" y="303"/>
                  <a:pt x="248" y="303"/>
                </a:cubicBezTo>
                <a:cubicBezTo>
                  <a:pt x="257" y="303"/>
                  <a:pt x="257" y="303"/>
                  <a:pt x="257" y="303"/>
                </a:cubicBezTo>
                <a:cubicBezTo>
                  <a:pt x="256" y="295"/>
                  <a:pt x="271" y="302"/>
                  <a:pt x="269" y="293"/>
                </a:cubicBezTo>
                <a:cubicBezTo>
                  <a:pt x="285" y="293"/>
                  <a:pt x="285" y="293"/>
                  <a:pt x="285" y="293"/>
                </a:cubicBezTo>
                <a:cubicBezTo>
                  <a:pt x="285" y="291"/>
                  <a:pt x="288" y="291"/>
                  <a:pt x="291" y="291"/>
                </a:cubicBezTo>
                <a:cubicBezTo>
                  <a:pt x="314" y="291"/>
                  <a:pt x="314" y="291"/>
                  <a:pt x="314" y="291"/>
                </a:cubicBezTo>
                <a:cubicBezTo>
                  <a:pt x="314" y="287"/>
                  <a:pt x="314" y="287"/>
                  <a:pt x="314" y="287"/>
                </a:cubicBezTo>
                <a:cubicBezTo>
                  <a:pt x="317" y="284"/>
                  <a:pt x="323" y="285"/>
                  <a:pt x="328" y="285"/>
                </a:cubicBezTo>
                <a:cubicBezTo>
                  <a:pt x="338" y="285"/>
                  <a:pt x="338" y="285"/>
                  <a:pt x="338" y="285"/>
                </a:cubicBezTo>
                <a:cubicBezTo>
                  <a:pt x="340" y="279"/>
                  <a:pt x="332" y="284"/>
                  <a:pt x="334" y="277"/>
                </a:cubicBezTo>
                <a:cubicBezTo>
                  <a:pt x="332" y="278"/>
                  <a:pt x="332" y="282"/>
                  <a:pt x="328" y="281"/>
                </a:cubicBezTo>
                <a:cubicBezTo>
                  <a:pt x="309" y="281"/>
                  <a:pt x="309" y="281"/>
                  <a:pt x="309" y="281"/>
                </a:cubicBezTo>
                <a:cubicBezTo>
                  <a:pt x="308" y="278"/>
                  <a:pt x="310" y="277"/>
                  <a:pt x="314" y="277"/>
                </a:cubicBezTo>
                <a:cubicBezTo>
                  <a:pt x="314" y="271"/>
                  <a:pt x="314" y="271"/>
                  <a:pt x="314" y="271"/>
                </a:cubicBezTo>
                <a:cubicBezTo>
                  <a:pt x="317" y="271"/>
                  <a:pt x="317" y="269"/>
                  <a:pt x="320" y="269"/>
                </a:cubicBezTo>
                <a:cubicBezTo>
                  <a:pt x="338" y="269"/>
                  <a:pt x="338" y="269"/>
                  <a:pt x="338" y="269"/>
                </a:cubicBezTo>
                <a:cubicBezTo>
                  <a:pt x="338" y="265"/>
                  <a:pt x="338" y="265"/>
                  <a:pt x="338" y="265"/>
                </a:cubicBezTo>
                <a:cubicBezTo>
                  <a:pt x="341" y="265"/>
                  <a:pt x="342" y="263"/>
                  <a:pt x="346" y="263"/>
                </a:cubicBezTo>
                <a:cubicBezTo>
                  <a:pt x="347" y="265"/>
                  <a:pt x="350" y="266"/>
                  <a:pt x="350" y="269"/>
                </a:cubicBezTo>
                <a:cubicBezTo>
                  <a:pt x="338" y="269"/>
                  <a:pt x="338" y="269"/>
                  <a:pt x="338" y="269"/>
                </a:cubicBezTo>
                <a:cubicBezTo>
                  <a:pt x="339" y="272"/>
                  <a:pt x="343" y="271"/>
                  <a:pt x="346" y="271"/>
                </a:cubicBezTo>
                <a:cubicBezTo>
                  <a:pt x="358" y="271"/>
                  <a:pt x="358" y="271"/>
                  <a:pt x="358" y="271"/>
                </a:cubicBezTo>
                <a:cubicBezTo>
                  <a:pt x="358" y="265"/>
                  <a:pt x="358" y="265"/>
                  <a:pt x="358" y="265"/>
                </a:cubicBezTo>
                <a:cubicBezTo>
                  <a:pt x="362" y="265"/>
                  <a:pt x="362" y="265"/>
                  <a:pt x="362" y="265"/>
                </a:cubicBezTo>
                <a:cubicBezTo>
                  <a:pt x="370" y="267"/>
                  <a:pt x="372" y="262"/>
                  <a:pt x="379" y="263"/>
                </a:cubicBezTo>
                <a:cubicBezTo>
                  <a:pt x="379" y="260"/>
                  <a:pt x="379" y="260"/>
                  <a:pt x="379" y="260"/>
                </a:cubicBezTo>
                <a:cubicBezTo>
                  <a:pt x="381" y="255"/>
                  <a:pt x="392" y="259"/>
                  <a:pt x="397" y="258"/>
                </a:cubicBezTo>
                <a:cubicBezTo>
                  <a:pt x="432" y="258"/>
                  <a:pt x="432" y="258"/>
                  <a:pt x="432" y="258"/>
                </a:cubicBezTo>
                <a:cubicBezTo>
                  <a:pt x="436" y="258"/>
                  <a:pt x="436" y="256"/>
                  <a:pt x="436" y="254"/>
                </a:cubicBezTo>
                <a:cubicBezTo>
                  <a:pt x="448" y="254"/>
                  <a:pt x="448" y="254"/>
                  <a:pt x="448" y="254"/>
                </a:cubicBezTo>
                <a:cubicBezTo>
                  <a:pt x="451" y="253"/>
                  <a:pt x="460" y="256"/>
                  <a:pt x="460" y="252"/>
                </a:cubicBezTo>
                <a:cubicBezTo>
                  <a:pt x="466" y="252"/>
                  <a:pt x="466" y="252"/>
                  <a:pt x="466" y="252"/>
                </a:cubicBezTo>
                <a:cubicBezTo>
                  <a:pt x="470" y="252"/>
                  <a:pt x="470" y="249"/>
                  <a:pt x="472" y="248"/>
                </a:cubicBezTo>
                <a:cubicBezTo>
                  <a:pt x="473" y="247"/>
                  <a:pt x="475" y="248"/>
                  <a:pt x="476" y="246"/>
                </a:cubicBezTo>
                <a:cubicBezTo>
                  <a:pt x="474" y="239"/>
                  <a:pt x="483" y="243"/>
                  <a:pt x="487" y="242"/>
                </a:cubicBezTo>
                <a:cubicBezTo>
                  <a:pt x="511" y="242"/>
                  <a:pt x="511" y="242"/>
                  <a:pt x="511" y="242"/>
                </a:cubicBezTo>
                <a:cubicBezTo>
                  <a:pt x="513" y="242"/>
                  <a:pt x="513" y="241"/>
                  <a:pt x="513" y="240"/>
                </a:cubicBezTo>
                <a:cubicBezTo>
                  <a:pt x="525" y="240"/>
                  <a:pt x="525" y="240"/>
                  <a:pt x="525" y="240"/>
                </a:cubicBezTo>
                <a:cubicBezTo>
                  <a:pt x="531" y="241"/>
                  <a:pt x="543" y="237"/>
                  <a:pt x="546" y="242"/>
                </a:cubicBezTo>
                <a:cubicBezTo>
                  <a:pt x="550" y="241"/>
                  <a:pt x="552" y="242"/>
                  <a:pt x="552" y="246"/>
                </a:cubicBezTo>
                <a:cubicBezTo>
                  <a:pt x="570" y="246"/>
                  <a:pt x="570" y="246"/>
                  <a:pt x="570" y="246"/>
                </a:cubicBezTo>
                <a:cubicBezTo>
                  <a:pt x="564" y="248"/>
                  <a:pt x="561" y="253"/>
                  <a:pt x="552" y="252"/>
                </a:cubicBezTo>
                <a:cubicBezTo>
                  <a:pt x="552" y="256"/>
                  <a:pt x="559" y="253"/>
                  <a:pt x="562" y="254"/>
                </a:cubicBezTo>
                <a:cubicBezTo>
                  <a:pt x="586" y="254"/>
                  <a:pt x="586" y="254"/>
                  <a:pt x="586" y="254"/>
                </a:cubicBezTo>
                <a:cubicBezTo>
                  <a:pt x="588" y="251"/>
                  <a:pt x="591" y="251"/>
                  <a:pt x="593" y="254"/>
                </a:cubicBezTo>
                <a:cubicBezTo>
                  <a:pt x="598" y="254"/>
                  <a:pt x="598" y="250"/>
                  <a:pt x="603" y="252"/>
                </a:cubicBezTo>
                <a:cubicBezTo>
                  <a:pt x="615" y="252"/>
                  <a:pt x="615" y="252"/>
                  <a:pt x="615" y="252"/>
                </a:cubicBezTo>
                <a:cubicBezTo>
                  <a:pt x="620" y="258"/>
                  <a:pt x="629" y="258"/>
                  <a:pt x="641" y="258"/>
                </a:cubicBezTo>
                <a:cubicBezTo>
                  <a:pt x="672" y="258"/>
                  <a:pt x="672" y="258"/>
                  <a:pt x="672" y="258"/>
                </a:cubicBezTo>
                <a:cubicBezTo>
                  <a:pt x="677" y="260"/>
                  <a:pt x="670" y="265"/>
                  <a:pt x="674" y="265"/>
                </a:cubicBezTo>
                <a:cubicBezTo>
                  <a:pt x="678" y="265"/>
                  <a:pt x="678" y="265"/>
                  <a:pt x="678" y="265"/>
                </a:cubicBezTo>
                <a:cubicBezTo>
                  <a:pt x="678" y="269"/>
                  <a:pt x="680" y="270"/>
                  <a:pt x="684" y="269"/>
                </a:cubicBezTo>
                <a:cubicBezTo>
                  <a:pt x="690" y="269"/>
                  <a:pt x="690" y="269"/>
                  <a:pt x="690" y="269"/>
                </a:cubicBezTo>
                <a:cubicBezTo>
                  <a:pt x="692" y="269"/>
                  <a:pt x="692" y="272"/>
                  <a:pt x="696" y="271"/>
                </a:cubicBezTo>
                <a:cubicBezTo>
                  <a:pt x="705" y="271"/>
                  <a:pt x="707" y="278"/>
                  <a:pt x="719" y="275"/>
                </a:cubicBezTo>
                <a:cubicBezTo>
                  <a:pt x="719" y="281"/>
                  <a:pt x="719" y="281"/>
                  <a:pt x="719" y="281"/>
                </a:cubicBezTo>
                <a:cubicBezTo>
                  <a:pt x="709" y="281"/>
                  <a:pt x="709" y="281"/>
                  <a:pt x="709" y="281"/>
                </a:cubicBezTo>
                <a:cubicBezTo>
                  <a:pt x="711" y="274"/>
                  <a:pt x="702" y="278"/>
                  <a:pt x="698" y="277"/>
                </a:cubicBezTo>
                <a:cubicBezTo>
                  <a:pt x="686" y="277"/>
                  <a:pt x="686" y="277"/>
                  <a:pt x="686" y="277"/>
                </a:cubicBezTo>
                <a:cubicBezTo>
                  <a:pt x="683" y="285"/>
                  <a:pt x="695" y="278"/>
                  <a:pt x="692" y="285"/>
                </a:cubicBezTo>
                <a:cubicBezTo>
                  <a:pt x="696" y="285"/>
                  <a:pt x="696" y="285"/>
                  <a:pt x="696" y="285"/>
                </a:cubicBezTo>
                <a:cubicBezTo>
                  <a:pt x="697" y="287"/>
                  <a:pt x="700" y="287"/>
                  <a:pt x="703" y="287"/>
                </a:cubicBezTo>
                <a:cubicBezTo>
                  <a:pt x="715" y="287"/>
                  <a:pt x="715" y="287"/>
                  <a:pt x="715" y="287"/>
                </a:cubicBezTo>
                <a:cubicBezTo>
                  <a:pt x="715" y="291"/>
                  <a:pt x="715" y="291"/>
                  <a:pt x="715" y="291"/>
                </a:cubicBezTo>
                <a:cubicBezTo>
                  <a:pt x="753" y="291"/>
                  <a:pt x="753" y="291"/>
                  <a:pt x="753" y="291"/>
                </a:cubicBezTo>
                <a:cubicBezTo>
                  <a:pt x="753" y="287"/>
                  <a:pt x="753" y="287"/>
                  <a:pt x="753" y="287"/>
                </a:cubicBezTo>
                <a:cubicBezTo>
                  <a:pt x="794" y="287"/>
                  <a:pt x="794" y="287"/>
                  <a:pt x="794" y="287"/>
                </a:cubicBezTo>
                <a:cubicBezTo>
                  <a:pt x="797" y="286"/>
                  <a:pt x="805" y="289"/>
                  <a:pt x="806" y="285"/>
                </a:cubicBezTo>
                <a:cubicBezTo>
                  <a:pt x="772" y="285"/>
                  <a:pt x="772" y="285"/>
                  <a:pt x="772" y="285"/>
                </a:cubicBezTo>
                <a:cubicBezTo>
                  <a:pt x="774" y="278"/>
                  <a:pt x="763" y="283"/>
                  <a:pt x="758" y="281"/>
                </a:cubicBezTo>
                <a:cubicBezTo>
                  <a:pt x="731" y="281"/>
                  <a:pt x="731" y="281"/>
                  <a:pt x="731" y="281"/>
                </a:cubicBezTo>
                <a:cubicBezTo>
                  <a:pt x="731" y="277"/>
                  <a:pt x="731" y="277"/>
                  <a:pt x="731" y="277"/>
                </a:cubicBezTo>
                <a:cubicBezTo>
                  <a:pt x="741" y="277"/>
                  <a:pt x="741" y="277"/>
                  <a:pt x="741" y="277"/>
                </a:cubicBezTo>
                <a:cubicBezTo>
                  <a:pt x="741" y="269"/>
                  <a:pt x="741" y="269"/>
                  <a:pt x="741" y="269"/>
                </a:cubicBezTo>
                <a:cubicBezTo>
                  <a:pt x="743" y="269"/>
                  <a:pt x="743" y="269"/>
                  <a:pt x="743" y="269"/>
                </a:cubicBezTo>
                <a:cubicBezTo>
                  <a:pt x="746" y="269"/>
                  <a:pt x="746" y="271"/>
                  <a:pt x="749" y="271"/>
                </a:cubicBezTo>
                <a:cubicBezTo>
                  <a:pt x="758" y="271"/>
                  <a:pt x="758" y="271"/>
                  <a:pt x="758" y="271"/>
                </a:cubicBezTo>
                <a:cubicBezTo>
                  <a:pt x="758" y="274"/>
                  <a:pt x="758" y="277"/>
                  <a:pt x="760" y="277"/>
                </a:cubicBezTo>
                <a:cubicBezTo>
                  <a:pt x="767" y="280"/>
                  <a:pt x="762" y="271"/>
                  <a:pt x="766" y="271"/>
                </a:cubicBezTo>
                <a:cubicBezTo>
                  <a:pt x="769" y="272"/>
                  <a:pt x="770" y="271"/>
                  <a:pt x="770" y="269"/>
                </a:cubicBezTo>
                <a:cubicBezTo>
                  <a:pt x="833" y="269"/>
                  <a:pt x="833" y="269"/>
                  <a:pt x="833" y="269"/>
                </a:cubicBezTo>
                <a:cubicBezTo>
                  <a:pt x="835" y="263"/>
                  <a:pt x="835" y="266"/>
                  <a:pt x="833" y="260"/>
                </a:cubicBezTo>
                <a:cubicBezTo>
                  <a:pt x="837" y="258"/>
                  <a:pt x="845" y="262"/>
                  <a:pt x="845" y="258"/>
                </a:cubicBezTo>
                <a:cubicBezTo>
                  <a:pt x="813" y="258"/>
                  <a:pt x="813" y="258"/>
                  <a:pt x="813" y="258"/>
                </a:cubicBezTo>
                <a:cubicBezTo>
                  <a:pt x="813" y="263"/>
                  <a:pt x="826" y="255"/>
                  <a:pt x="823" y="263"/>
                </a:cubicBezTo>
                <a:cubicBezTo>
                  <a:pt x="770" y="263"/>
                  <a:pt x="770" y="263"/>
                  <a:pt x="770" y="263"/>
                </a:cubicBezTo>
                <a:cubicBezTo>
                  <a:pt x="772" y="257"/>
                  <a:pt x="764" y="260"/>
                  <a:pt x="760" y="260"/>
                </a:cubicBezTo>
                <a:cubicBezTo>
                  <a:pt x="758" y="260"/>
                  <a:pt x="758" y="260"/>
                  <a:pt x="758" y="260"/>
                </a:cubicBezTo>
                <a:cubicBezTo>
                  <a:pt x="759" y="257"/>
                  <a:pt x="763" y="258"/>
                  <a:pt x="766" y="258"/>
                </a:cubicBezTo>
                <a:cubicBezTo>
                  <a:pt x="767" y="253"/>
                  <a:pt x="764" y="254"/>
                  <a:pt x="760" y="254"/>
                </a:cubicBezTo>
                <a:cubicBezTo>
                  <a:pt x="760" y="252"/>
                  <a:pt x="760" y="252"/>
                  <a:pt x="760" y="252"/>
                </a:cubicBezTo>
                <a:cubicBezTo>
                  <a:pt x="778" y="252"/>
                  <a:pt x="778" y="252"/>
                  <a:pt x="778" y="252"/>
                </a:cubicBezTo>
                <a:cubicBezTo>
                  <a:pt x="775" y="243"/>
                  <a:pt x="788" y="251"/>
                  <a:pt x="788" y="246"/>
                </a:cubicBezTo>
                <a:cubicBezTo>
                  <a:pt x="794" y="244"/>
                  <a:pt x="794" y="249"/>
                  <a:pt x="800" y="248"/>
                </a:cubicBezTo>
                <a:cubicBezTo>
                  <a:pt x="801" y="248"/>
                  <a:pt x="802" y="247"/>
                  <a:pt x="802" y="246"/>
                </a:cubicBezTo>
                <a:cubicBezTo>
                  <a:pt x="801" y="240"/>
                  <a:pt x="803" y="231"/>
                  <a:pt x="800" y="228"/>
                </a:cubicBezTo>
                <a:cubicBezTo>
                  <a:pt x="788" y="230"/>
                  <a:pt x="797" y="213"/>
                  <a:pt x="806" y="216"/>
                </a:cubicBezTo>
                <a:cubicBezTo>
                  <a:pt x="806" y="212"/>
                  <a:pt x="806" y="212"/>
                  <a:pt x="806" y="212"/>
                </a:cubicBezTo>
                <a:cubicBezTo>
                  <a:pt x="790" y="212"/>
                  <a:pt x="790" y="212"/>
                  <a:pt x="790" y="212"/>
                </a:cubicBezTo>
                <a:cubicBezTo>
                  <a:pt x="785" y="212"/>
                  <a:pt x="785" y="207"/>
                  <a:pt x="782" y="205"/>
                </a:cubicBezTo>
                <a:cubicBezTo>
                  <a:pt x="782" y="209"/>
                  <a:pt x="775" y="205"/>
                  <a:pt x="772" y="206"/>
                </a:cubicBezTo>
                <a:cubicBezTo>
                  <a:pt x="749" y="206"/>
                  <a:pt x="749" y="206"/>
                  <a:pt x="749" y="206"/>
                </a:cubicBezTo>
                <a:cubicBezTo>
                  <a:pt x="749" y="205"/>
                  <a:pt x="749" y="205"/>
                  <a:pt x="749" y="205"/>
                </a:cubicBezTo>
                <a:cubicBezTo>
                  <a:pt x="748" y="201"/>
                  <a:pt x="751" y="200"/>
                  <a:pt x="755" y="201"/>
                </a:cubicBezTo>
                <a:cubicBezTo>
                  <a:pt x="760" y="201"/>
                  <a:pt x="760" y="201"/>
                  <a:pt x="760" y="201"/>
                </a:cubicBezTo>
                <a:cubicBezTo>
                  <a:pt x="765" y="201"/>
                  <a:pt x="765" y="197"/>
                  <a:pt x="770" y="199"/>
                </a:cubicBezTo>
                <a:cubicBezTo>
                  <a:pt x="770" y="195"/>
                  <a:pt x="770" y="195"/>
                  <a:pt x="770" y="195"/>
                </a:cubicBezTo>
                <a:cubicBezTo>
                  <a:pt x="772" y="195"/>
                  <a:pt x="772" y="195"/>
                  <a:pt x="772" y="195"/>
                </a:cubicBezTo>
                <a:cubicBezTo>
                  <a:pt x="772" y="190"/>
                  <a:pt x="779" y="194"/>
                  <a:pt x="782" y="193"/>
                </a:cubicBezTo>
                <a:cubicBezTo>
                  <a:pt x="802" y="193"/>
                  <a:pt x="802" y="193"/>
                  <a:pt x="802" y="193"/>
                </a:cubicBezTo>
                <a:cubicBezTo>
                  <a:pt x="802" y="189"/>
                  <a:pt x="802" y="189"/>
                  <a:pt x="802" y="189"/>
                </a:cubicBezTo>
                <a:cubicBezTo>
                  <a:pt x="808" y="189"/>
                  <a:pt x="808" y="189"/>
                  <a:pt x="808" y="189"/>
                </a:cubicBezTo>
                <a:cubicBezTo>
                  <a:pt x="807" y="192"/>
                  <a:pt x="810" y="193"/>
                  <a:pt x="813" y="193"/>
                </a:cubicBezTo>
                <a:cubicBezTo>
                  <a:pt x="835" y="193"/>
                  <a:pt x="835" y="193"/>
                  <a:pt x="835" y="193"/>
                </a:cubicBezTo>
                <a:cubicBezTo>
                  <a:pt x="833" y="186"/>
                  <a:pt x="841" y="191"/>
                  <a:pt x="839" y="185"/>
                </a:cubicBezTo>
                <a:cubicBezTo>
                  <a:pt x="839" y="183"/>
                  <a:pt x="839" y="183"/>
                  <a:pt x="839" y="183"/>
                </a:cubicBezTo>
                <a:cubicBezTo>
                  <a:pt x="835" y="183"/>
                  <a:pt x="835" y="183"/>
                  <a:pt x="835" y="183"/>
                </a:cubicBezTo>
                <a:cubicBezTo>
                  <a:pt x="836" y="178"/>
                  <a:pt x="832" y="179"/>
                  <a:pt x="833" y="173"/>
                </a:cubicBezTo>
                <a:cubicBezTo>
                  <a:pt x="834" y="173"/>
                  <a:pt x="835" y="173"/>
                  <a:pt x="835" y="171"/>
                </a:cubicBezTo>
                <a:cubicBezTo>
                  <a:pt x="839" y="171"/>
                  <a:pt x="839" y="171"/>
                  <a:pt x="839" y="171"/>
                </a:cubicBezTo>
                <a:cubicBezTo>
                  <a:pt x="839" y="155"/>
                  <a:pt x="839" y="155"/>
                  <a:pt x="839" y="155"/>
                </a:cubicBezTo>
                <a:cubicBezTo>
                  <a:pt x="845" y="155"/>
                  <a:pt x="845" y="155"/>
                  <a:pt x="845" y="155"/>
                </a:cubicBezTo>
                <a:cubicBezTo>
                  <a:pt x="845" y="130"/>
                  <a:pt x="845" y="130"/>
                  <a:pt x="845" y="130"/>
                </a:cubicBezTo>
                <a:cubicBezTo>
                  <a:pt x="844" y="126"/>
                  <a:pt x="848" y="118"/>
                  <a:pt x="841" y="120"/>
                </a:cubicBezTo>
                <a:close/>
                <a:moveTo>
                  <a:pt x="63" y="179"/>
                </a:moveTo>
                <a:cubicBezTo>
                  <a:pt x="61" y="179"/>
                  <a:pt x="61" y="179"/>
                  <a:pt x="61" y="179"/>
                </a:cubicBezTo>
                <a:cubicBezTo>
                  <a:pt x="58" y="183"/>
                  <a:pt x="59" y="190"/>
                  <a:pt x="51" y="189"/>
                </a:cubicBezTo>
                <a:cubicBezTo>
                  <a:pt x="49" y="189"/>
                  <a:pt x="49" y="189"/>
                  <a:pt x="49" y="189"/>
                </a:cubicBezTo>
                <a:cubicBezTo>
                  <a:pt x="50" y="193"/>
                  <a:pt x="46" y="193"/>
                  <a:pt x="43" y="193"/>
                </a:cubicBezTo>
                <a:cubicBezTo>
                  <a:pt x="43" y="185"/>
                  <a:pt x="43" y="185"/>
                  <a:pt x="43" y="185"/>
                </a:cubicBezTo>
                <a:cubicBezTo>
                  <a:pt x="40" y="184"/>
                  <a:pt x="33" y="187"/>
                  <a:pt x="33" y="183"/>
                </a:cubicBezTo>
                <a:cubicBezTo>
                  <a:pt x="38" y="178"/>
                  <a:pt x="45" y="176"/>
                  <a:pt x="51" y="173"/>
                </a:cubicBezTo>
                <a:cubicBezTo>
                  <a:pt x="57" y="173"/>
                  <a:pt x="55" y="180"/>
                  <a:pt x="63" y="177"/>
                </a:cubicBezTo>
                <a:lnTo>
                  <a:pt x="63" y="179"/>
                </a:lnTo>
                <a:close/>
                <a:moveTo>
                  <a:pt x="165" y="379"/>
                </a:moveTo>
                <a:cubicBezTo>
                  <a:pt x="171" y="379"/>
                  <a:pt x="171" y="379"/>
                  <a:pt x="171" y="379"/>
                </a:cubicBezTo>
                <a:cubicBezTo>
                  <a:pt x="172" y="383"/>
                  <a:pt x="168" y="383"/>
                  <a:pt x="167" y="385"/>
                </a:cubicBezTo>
                <a:cubicBezTo>
                  <a:pt x="159" y="385"/>
                  <a:pt x="159" y="385"/>
                  <a:pt x="159" y="385"/>
                </a:cubicBezTo>
                <a:cubicBezTo>
                  <a:pt x="158" y="381"/>
                  <a:pt x="168" y="386"/>
                  <a:pt x="165" y="379"/>
                </a:cubicBezTo>
                <a:close/>
                <a:moveTo>
                  <a:pt x="254" y="81"/>
                </a:moveTo>
                <a:cubicBezTo>
                  <a:pt x="246" y="81"/>
                  <a:pt x="246" y="81"/>
                  <a:pt x="246" y="81"/>
                </a:cubicBezTo>
                <a:cubicBezTo>
                  <a:pt x="246" y="76"/>
                  <a:pt x="237" y="82"/>
                  <a:pt x="240" y="75"/>
                </a:cubicBezTo>
                <a:cubicBezTo>
                  <a:pt x="247" y="76"/>
                  <a:pt x="247" y="72"/>
                  <a:pt x="254" y="73"/>
                </a:cubicBezTo>
                <a:lnTo>
                  <a:pt x="254" y="81"/>
                </a:lnTo>
                <a:close/>
                <a:moveTo>
                  <a:pt x="305" y="275"/>
                </a:moveTo>
                <a:cubicBezTo>
                  <a:pt x="303" y="280"/>
                  <a:pt x="291" y="273"/>
                  <a:pt x="293" y="281"/>
                </a:cubicBezTo>
                <a:cubicBezTo>
                  <a:pt x="285" y="281"/>
                  <a:pt x="285" y="281"/>
                  <a:pt x="285" y="281"/>
                </a:cubicBezTo>
                <a:cubicBezTo>
                  <a:pt x="284" y="278"/>
                  <a:pt x="287" y="278"/>
                  <a:pt x="287" y="275"/>
                </a:cubicBezTo>
                <a:cubicBezTo>
                  <a:pt x="291" y="276"/>
                  <a:pt x="290" y="272"/>
                  <a:pt x="293" y="271"/>
                </a:cubicBezTo>
                <a:cubicBezTo>
                  <a:pt x="305" y="271"/>
                  <a:pt x="305" y="271"/>
                  <a:pt x="305" y="271"/>
                </a:cubicBezTo>
                <a:lnTo>
                  <a:pt x="305" y="275"/>
                </a:lnTo>
                <a:close/>
                <a:moveTo>
                  <a:pt x="305" y="75"/>
                </a:moveTo>
                <a:cubicBezTo>
                  <a:pt x="279" y="75"/>
                  <a:pt x="279" y="75"/>
                  <a:pt x="279" y="75"/>
                </a:cubicBezTo>
                <a:cubicBezTo>
                  <a:pt x="278" y="70"/>
                  <a:pt x="288" y="76"/>
                  <a:pt x="285" y="69"/>
                </a:cubicBezTo>
                <a:cubicBezTo>
                  <a:pt x="291" y="71"/>
                  <a:pt x="305" y="65"/>
                  <a:pt x="305" y="73"/>
                </a:cubicBezTo>
                <a:lnTo>
                  <a:pt x="305" y="75"/>
                </a:lnTo>
                <a:close/>
                <a:moveTo>
                  <a:pt x="344" y="67"/>
                </a:moveTo>
                <a:cubicBezTo>
                  <a:pt x="339" y="66"/>
                  <a:pt x="330" y="69"/>
                  <a:pt x="328" y="65"/>
                </a:cubicBezTo>
                <a:cubicBezTo>
                  <a:pt x="328" y="61"/>
                  <a:pt x="328" y="61"/>
                  <a:pt x="328" y="61"/>
                </a:cubicBezTo>
                <a:cubicBezTo>
                  <a:pt x="340" y="61"/>
                  <a:pt x="340" y="61"/>
                  <a:pt x="340" y="61"/>
                </a:cubicBezTo>
                <a:cubicBezTo>
                  <a:pt x="342" y="61"/>
                  <a:pt x="343" y="62"/>
                  <a:pt x="344" y="63"/>
                </a:cubicBezTo>
                <a:lnTo>
                  <a:pt x="344" y="67"/>
                </a:lnTo>
                <a:close/>
                <a:moveTo>
                  <a:pt x="419" y="252"/>
                </a:moveTo>
                <a:cubicBezTo>
                  <a:pt x="413" y="252"/>
                  <a:pt x="413" y="252"/>
                  <a:pt x="413" y="252"/>
                </a:cubicBezTo>
                <a:cubicBezTo>
                  <a:pt x="410" y="241"/>
                  <a:pt x="400" y="252"/>
                  <a:pt x="395" y="252"/>
                </a:cubicBezTo>
                <a:cubicBezTo>
                  <a:pt x="385" y="252"/>
                  <a:pt x="385" y="252"/>
                  <a:pt x="385" y="252"/>
                </a:cubicBezTo>
                <a:cubicBezTo>
                  <a:pt x="385" y="254"/>
                  <a:pt x="382" y="253"/>
                  <a:pt x="379" y="254"/>
                </a:cubicBezTo>
                <a:cubicBezTo>
                  <a:pt x="373" y="254"/>
                  <a:pt x="373" y="254"/>
                  <a:pt x="373" y="254"/>
                </a:cubicBezTo>
                <a:cubicBezTo>
                  <a:pt x="373" y="248"/>
                  <a:pt x="373" y="248"/>
                  <a:pt x="373" y="248"/>
                </a:cubicBezTo>
                <a:cubicBezTo>
                  <a:pt x="395" y="248"/>
                  <a:pt x="395" y="248"/>
                  <a:pt x="395" y="248"/>
                </a:cubicBezTo>
                <a:cubicBezTo>
                  <a:pt x="395" y="246"/>
                  <a:pt x="395" y="246"/>
                  <a:pt x="395" y="246"/>
                </a:cubicBezTo>
                <a:cubicBezTo>
                  <a:pt x="397" y="246"/>
                  <a:pt x="397" y="246"/>
                  <a:pt x="397" y="246"/>
                </a:cubicBezTo>
                <a:cubicBezTo>
                  <a:pt x="402" y="244"/>
                  <a:pt x="414" y="250"/>
                  <a:pt x="413" y="242"/>
                </a:cubicBezTo>
                <a:cubicBezTo>
                  <a:pt x="419" y="242"/>
                  <a:pt x="419" y="242"/>
                  <a:pt x="419" y="242"/>
                </a:cubicBezTo>
                <a:cubicBezTo>
                  <a:pt x="418" y="246"/>
                  <a:pt x="421" y="246"/>
                  <a:pt x="424" y="246"/>
                </a:cubicBezTo>
                <a:cubicBezTo>
                  <a:pt x="425" y="250"/>
                  <a:pt x="416" y="245"/>
                  <a:pt x="419" y="252"/>
                </a:cubicBezTo>
                <a:close/>
                <a:moveTo>
                  <a:pt x="531" y="45"/>
                </a:moveTo>
                <a:cubicBezTo>
                  <a:pt x="540" y="45"/>
                  <a:pt x="540" y="45"/>
                  <a:pt x="540" y="45"/>
                </a:cubicBezTo>
                <a:cubicBezTo>
                  <a:pt x="540" y="48"/>
                  <a:pt x="541" y="52"/>
                  <a:pt x="536" y="51"/>
                </a:cubicBezTo>
                <a:cubicBezTo>
                  <a:pt x="531" y="51"/>
                  <a:pt x="531" y="51"/>
                  <a:pt x="531" y="51"/>
                </a:cubicBezTo>
                <a:lnTo>
                  <a:pt x="531" y="45"/>
                </a:lnTo>
                <a:close/>
                <a:moveTo>
                  <a:pt x="444" y="224"/>
                </a:moveTo>
                <a:cubicBezTo>
                  <a:pt x="444" y="222"/>
                  <a:pt x="444" y="222"/>
                  <a:pt x="444" y="222"/>
                </a:cubicBezTo>
                <a:cubicBezTo>
                  <a:pt x="447" y="222"/>
                  <a:pt x="449" y="222"/>
                  <a:pt x="448" y="218"/>
                </a:cubicBezTo>
                <a:cubicBezTo>
                  <a:pt x="460" y="218"/>
                  <a:pt x="460" y="218"/>
                  <a:pt x="460" y="218"/>
                </a:cubicBezTo>
                <a:cubicBezTo>
                  <a:pt x="459" y="222"/>
                  <a:pt x="462" y="222"/>
                  <a:pt x="464" y="224"/>
                </a:cubicBezTo>
                <a:lnTo>
                  <a:pt x="444" y="224"/>
                </a:lnTo>
                <a:close/>
                <a:moveTo>
                  <a:pt x="466" y="240"/>
                </a:moveTo>
                <a:cubicBezTo>
                  <a:pt x="450" y="240"/>
                  <a:pt x="450" y="240"/>
                  <a:pt x="450" y="240"/>
                </a:cubicBezTo>
                <a:cubicBezTo>
                  <a:pt x="450" y="234"/>
                  <a:pt x="450" y="234"/>
                  <a:pt x="450" y="234"/>
                </a:cubicBezTo>
                <a:cubicBezTo>
                  <a:pt x="487" y="234"/>
                  <a:pt x="487" y="234"/>
                  <a:pt x="487" y="234"/>
                </a:cubicBezTo>
                <a:cubicBezTo>
                  <a:pt x="492" y="240"/>
                  <a:pt x="464" y="230"/>
                  <a:pt x="466" y="240"/>
                </a:cubicBezTo>
                <a:close/>
                <a:moveTo>
                  <a:pt x="501" y="236"/>
                </a:moveTo>
                <a:cubicBezTo>
                  <a:pt x="500" y="234"/>
                  <a:pt x="499" y="233"/>
                  <a:pt x="499" y="230"/>
                </a:cubicBezTo>
                <a:cubicBezTo>
                  <a:pt x="507" y="230"/>
                  <a:pt x="507" y="230"/>
                  <a:pt x="507" y="230"/>
                </a:cubicBezTo>
                <a:cubicBezTo>
                  <a:pt x="508" y="235"/>
                  <a:pt x="506" y="237"/>
                  <a:pt x="501" y="236"/>
                </a:cubicBezTo>
                <a:close/>
                <a:moveTo>
                  <a:pt x="564" y="210"/>
                </a:moveTo>
                <a:cubicBezTo>
                  <a:pt x="564" y="212"/>
                  <a:pt x="564" y="212"/>
                  <a:pt x="564" y="212"/>
                </a:cubicBezTo>
                <a:cubicBezTo>
                  <a:pt x="548" y="212"/>
                  <a:pt x="548" y="212"/>
                  <a:pt x="548" y="212"/>
                </a:cubicBezTo>
                <a:cubicBezTo>
                  <a:pt x="543" y="214"/>
                  <a:pt x="530" y="208"/>
                  <a:pt x="531" y="216"/>
                </a:cubicBezTo>
                <a:cubicBezTo>
                  <a:pt x="489" y="216"/>
                  <a:pt x="489" y="216"/>
                  <a:pt x="489" y="216"/>
                </a:cubicBezTo>
                <a:cubicBezTo>
                  <a:pt x="486" y="208"/>
                  <a:pt x="499" y="216"/>
                  <a:pt x="499" y="210"/>
                </a:cubicBezTo>
                <a:cubicBezTo>
                  <a:pt x="502" y="210"/>
                  <a:pt x="501" y="205"/>
                  <a:pt x="505" y="206"/>
                </a:cubicBezTo>
                <a:cubicBezTo>
                  <a:pt x="507" y="206"/>
                  <a:pt x="507" y="206"/>
                  <a:pt x="507" y="206"/>
                </a:cubicBezTo>
                <a:cubicBezTo>
                  <a:pt x="507" y="215"/>
                  <a:pt x="522" y="208"/>
                  <a:pt x="529" y="210"/>
                </a:cubicBezTo>
                <a:cubicBezTo>
                  <a:pt x="531" y="210"/>
                  <a:pt x="531" y="210"/>
                  <a:pt x="531" y="210"/>
                </a:cubicBezTo>
                <a:cubicBezTo>
                  <a:pt x="536" y="209"/>
                  <a:pt x="549" y="214"/>
                  <a:pt x="548" y="206"/>
                </a:cubicBezTo>
                <a:cubicBezTo>
                  <a:pt x="556" y="206"/>
                  <a:pt x="556" y="206"/>
                  <a:pt x="556" y="206"/>
                </a:cubicBezTo>
                <a:cubicBezTo>
                  <a:pt x="564" y="209"/>
                  <a:pt x="580" y="202"/>
                  <a:pt x="582" y="210"/>
                </a:cubicBezTo>
                <a:lnTo>
                  <a:pt x="564" y="210"/>
                </a:lnTo>
                <a:close/>
                <a:moveTo>
                  <a:pt x="597" y="248"/>
                </a:moveTo>
                <a:cubicBezTo>
                  <a:pt x="590" y="246"/>
                  <a:pt x="578" y="250"/>
                  <a:pt x="574" y="246"/>
                </a:cubicBezTo>
                <a:cubicBezTo>
                  <a:pt x="599" y="246"/>
                  <a:pt x="599" y="246"/>
                  <a:pt x="599" y="246"/>
                </a:cubicBezTo>
                <a:cubicBezTo>
                  <a:pt x="599" y="247"/>
                  <a:pt x="599" y="248"/>
                  <a:pt x="597" y="248"/>
                </a:cubicBezTo>
                <a:close/>
                <a:moveTo>
                  <a:pt x="648" y="252"/>
                </a:moveTo>
                <a:cubicBezTo>
                  <a:pt x="645" y="252"/>
                  <a:pt x="645" y="250"/>
                  <a:pt x="645" y="248"/>
                </a:cubicBezTo>
                <a:cubicBezTo>
                  <a:pt x="656" y="248"/>
                  <a:pt x="656" y="248"/>
                  <a:pt x="656" y="248"/>
                </a:cubicBezTo>
                <a:cubicBezTo>
                  <a:pt x="658" y="254"/>
                  <a:pt x="652" y="251"/>
                  <a:pt x="648" y="252"/>
                </a:cubicBezTo>
                <a:close/>
                <a:moveTo>
                  <a:pt x="660" y="224"/>
                </a:moveTo>
                <a:cubicBezTo>
                  <a:pt x="633" y="224"/>
                  <a:pt x="633" y="224"/>
                  <a:pt x="633" y="224"/>
                </a:cubicBezTo>
                <a:cubicBezTo>
                  <a:pt x="633" y="222"/>
                  <a:pt x="633" y="222"/>
                  <a:pt x="633" y="222"/>
                </a:cubicBezTo>
                <a:cubicBezTo>
                  <a:pt x="627" y="222"/>
                  <a:pt x="627" y="222"/>
                  <a:pt x="627" y="222"/>
                </a:cubicBezTo>
                <a:cubicBezTo>
                  <a:pt x="623" y="221"/>
                  <a:pt x="615" y="225"/>
                  <a:pt x="615" y="220"/>
                </a:cubicBezTo>
                <a:cubicBezTo>
                  <a:pt x="615" y="216"/>
                  <a:pt x="615" y="216"/>
                  <a:pt x="615" y="216"/>
                </a:cubicBezTo>
                <a:cubicBezTo>
                  <a:pt x="645" y="216"/>
                  <a:pt x="645" y="216"/>
                  <a:pt x="645" y="216"/>
                </a:cubicBezTo>
                <a:cubicBezTo>
                  <a:pt x="648" y="217"/>
                  <a:pt x="656" y="214"/>
                  <a:pt x="656" y="218"/>
                </a:cubicBezTo>
                <a:cubicBezTo>
                  <a:pt x="666" y="218"/>
                  <a:pt x="666" y="218"/>
                  <a:pt x="666" y="218"/>
                </a:cubicBezTo>
                <a:cubicBezTo>
                  <a:pt x="669" y="225"/>
                  <a:pt x="659" y="219"/>
                  <a:pt x="660" y="224"/>
                </a:cubicBezTo>
                <a:close/>
                <a:moveTo>
                  <a:pt x="719" y="230"/>
                </a:moveTo>
                <a:cubicBezTo>
                  <a:pt x="719" y="234"/>
                  <a:pt x="719" y="234"/>
                  <a:pt x="719" y="234"/>
                </a:cubicBezTo>
                <a:cubicBezTo>
                  <a:pt x="713" y="232"/>
                  <a:pt x="698" y="238"/>
                  <a:pt x="698" y="230"/>
                </a:cubicBezTo>
                <a:lnTo>
                  <a:pt x="719" y="230"/>
                </a:lnTo>
                <a:close/>
                <a:moveTo>
                  <a:pt x="686" y="224"/>
                </a:moveTo>
                <a:cubicBezTo>
                  <a:pt x="684" y="224"/>
                  <a:pt x="684" y="224"/>
                  <a:pt x="684" y="224"/>
                </a:cubicBezTo>
                <a:cubicBezTo>
                  <a:pt x="683" y="219"/>
                  <a:pt x="693" y="225"/>
                  <a:pt x="690" y="218"/>
                </a:cubicBezTo>
                <a:cubicBezTo>
                  <a:pt x="698" y="218"/>
                  <a:pt x="698" y="218"/>
                  <a:pt x="698" y="218"/>
                </a:cubicBezTo>
                <a:cubicBezTo>
                  <a:pt x="698" y="221"/>
                  <a:pt x="698" y="223"/>
                  <a:pt x="702" y="222"/>
                </a:cubicBezTo>
                <a:cubicBezTo>
                  <a:pt x="700" y="227"/>
                  <a:pt x="690" y="223"/>
                  <a:pt x="686" y="224"/>
                </a:cubicBezTo>
                <a:close/>
                <a:moveTo>
                  <a:pt x="737" y="271"/>
                </a:moveTo>
                <a:cubicBezTo>
                  <a:pt x="727" y="271"/>
                  <a:pt x="727" y="271"/>
                  <a:pt x="727" y="271"/>
                </a:cubicBezTo>
                <a:cubicBezTo>
                  <a:pt x="725" y="271"/>
                  <a:pt x="724" y="269"/>
                  <a:pt x="721" y="269"/>
                </a:cubicBezTo>
                <a:cubicBezTo>
                  <a:pt x="696" y="269"/>
                  <a:pt x="696" y="269"/>
                  <a:pt x="696" y="269"/>
                </a:cubicBezTo>
                <a:cubicBezTo>
                  <a:pt x="696" y="260"/>
                  <a:pt x="696" y="260"/>
                  <a:pt x="696" y="260"/>
                </a:cubicBezTo>
                <a:cubicBezTo>
                  <a:pt x="696" y="258"/>
                  <a:pt x="696" y="257"/>
                  <a:pt x="698" y="258"/>
                </a:cubicBezTo>
                <a:cubicBezTo>
                  <a:pt x="700" y="257"/>
                  <a:pt x="702" y="258"/>
                  <a:pt x="703" y="260"/>
                </a:cubicBezTo>
                <a:cubicBezTo>
                  <a:pt x="707" y="260"/>
                  <a:pt x="707" y="260"/>
                  <a:pt x="707" y="260"/>
                </a:cubicBezTo>
                <a:cubicBezTo>
                  <a:pt x="708" y="262"/>
                  <a:pt x="707" y="265"/>
                  <a:pt x="709" y="265"/>
                </a:cubicBezTo>
                <a:cubicBezTo>
                  <a:pt x="721" y="265"/>
                  <a:pt x="721" y="265"/>
                  <a:pt x="721" y="265"/>
                </a:cubicBezTo>
                <a:cubicBezTo>
                  <a:pt x="730" y="263"/>
                  <a:pt x="732" y="268"/>
                  <a:pt x="737" y="269"/>
                </a:cubicBezTo>
                <a:lnTo>
                  <a:pt x="737" y="271"/>
                </a:lnTo>
                <a:close/>
                <a:moveTo>
                  <a:pt x="743" y="228"/>
                </a:moveTo>
                <a:cubicBezTo>
                  <a:pt x="725" y="228"/>
                  <a:pt x="725" y="228"/>
                  <a:pt x="725" y="228"/>
                </a:cubicBezTo>
                <a:cubicBezTo>
                  <a:pt x="725" y="224"/>
                  <a:pt x="725" y="224"/>
                  <a:pt x="725" y="224"/>
                </a:cubicBezTo>
                <a:cubicBezTo>
                  <a:pt x="743" y="224"/>
                  <a:pt x="743" y="224"/>
                  <a:pt x="743" y="224"/>
                </a:cubicBezTo>
                <a:lnTo>
                  <a:pt x="743" y="228"/>
                </a:lnTo>
                <a:close/>
                <a:moveTo>
                  <a:pt x="383" y="277"/>
                </a:moveTo>
                <a:cubicBezTo>
                  <a:pt x="397" y="277"/>
                  <a:pt x="397" y="277"/>
                  <a:pt x="397" y="277"/>
                </a:cubicBezTo>
                <a:cubicBezTo>
                  <a:pt x="402" y="276"/>
                  <a:pt x="407" y="275"/>
                  <a:pt x="415" y="275"/>
                </a:cubicBezTo>
                <a:cubicBezTo>
                  <a:pt x="415" y="271"/>
                  <a:pt x="415" y="271"/>
                  <a:pt x="415" y="271"/>
                </a:cubicBezTo>
                <a:cubicBezTo>
                  <a:pt x="385" y="271"/>
                  <a:pt x="385" y="271"/>
                  <a:pt x="385" y="271"/>
                </a:cubicBezTo>
                <a:cubicBezTo>
                  <a:pt x="385" y="275"/>
                  <a:pt x="385" y="275"/>
                  <a:pt x="385" y="275"/>
                </a:cubicBezTo>
                <a:cubicBezTo>
                  <a:pt x="362" y="275"/>
                  <a:pt x="362" y="275"/>
                  <a:pt x="362" y="275"/>
                </a:cubicBezTo>
                <a:cubicBezTo>
                  <a:pt x="362" y="285"/>
                  <a:pt x="362" y="285"/>
                  <a:pt x="362" y="285"/>
                </a:cubicBezTo>
                <a:cubicBezTo>
                  <a:pt x="371" y="285"/>
                  <a:pt x="371" y="285"/>
                  <a:pt x="371" y="285"/>
                </a:cubicBezTo>
                <a:cubicBezTo>
                  <a:pt x="373" y="285"/>
                  <a:pt x="374" y="283"/>
                  <a:pt x="373" y="281"/>
                </a:cubicBezTo>
                <a:cubicBezTo>
                  <a:pt x="383" y="281"/>
                  <a:pt x="383" y="281"/>
                  <a:pt x="383" y="281"/>
                </a:cubicBezTo>
                <a:lnTo>
                  <a:pt x="383" y="277"/>
                </a:lnTo>
                <a:close/>
                <a:moveTo>
                  <a:pt x="731" y="293"/>
                </a:moveTo>
                <a:cubicBezTo>
                  <a:pt x="731" y="299"/>
                  <a:pt x="731" y="299"/>
                  <a:pt x="731" y="299"/>
                </a:cubicBezTo>
                <a:cubicBezTo>
                  <a:pt x="741" y="299"/>
                  <a:pt x="741" y="299"/>
                  <a:pt x="741" y="299"/>
                </a:cubicBezTo>
                <a:cubicBezTo>
                  <a:pt x="744" y="299"/>
                  <a:pt x="746" y="299"/>
                  <a:pt x="747" y="297"/>
                </a:cubicBezTo>
                <a:cubicBezTo>
                  <a:pt x="743" y="297"/>
                  <a:pt x="743" y="297"/>
                  <a:pt x="743" y="297"/>
                </a:cubicBezTo>
                <a:cubicBezTo>
                  <a:pt x="741" y="294"/>
                  <a:pt x="737" y="292"/>
                  <a:pt x="731" y="293"/>
                </a:cubicBezTo>
                <a:close/>
                <a:moveTo>
                  <a:pt x="493" y="265"/>
                </a:moveTo>
                <a:cubicBezTo>
                  <a:pt x="497" y="264"/>
                  <a:pt x="505" y="268"/>
                  <a:pt x="505" y="263"/>
                </a:cubicBezTo>
                <a:cubicBezTo>
                  <a:pt x="470" y="263"/>
                  <a:pt x="470" y="263"/>
                  <a:pt x="470" y="263"/>
                </a:cubicBezTo>
                <a:cubicBezTo>
                  <a:pt x="469" y="266"/>
                  <a:pt x="466" y="265"/>
                  <a:pt x="464" y="265"/>
                </a:cubicBezTo>
                <a:cubicBezTo>
                  <a:pt x="461" y="265"/>
                  <a:pt x="456" y="266"/>
                  <a:pt x="456" y="263"/>
                </a:cubicBezTo>
                <a:cubicBezTo>
                  <a:pt x="454" y="264"/>
                  <a:pt x="454" y="267"/>
                  <a:pt x="454" y="269"/>
                </a:cubicBezTo>
                <a:cubicBezTo>
                  <a:pt x="493" y="269"/>
                  <a:pt x="493" y="269"/>
                  <a:pt x="493" y="269"/>
                </a:cubicBezTo>
                <a:lnTo>
                  <a:pt x="493" y="265"/>
                </a:lnTo>
                <a:close/>
                <a:moveTo>
                  <a:pt x="448" y="322"/>
                </a:moveTo>
                <a:cubicBezTo>
                  <a:pt x="453" y="321"/>
                  <a:pt x="464" y="325"/>
                  <a:pt x="466" y="320"/>
                </a:cubicBezTo>
                <a:cubicBezTo>
                  <a:pt x="436" y="320"/>
                  <a:pt x="436" y="320"/>
                  <a:pt x="436" y="320"/>
                </a:cubicBezTo>
                <a:cubicBezTo>
                  <a:pt x="436" y="325"/>
                  <a:pt x="445" y="321"/>
                  <a:pt x="448" y="322"/>
                </a:cubicBezTo>
                <a:close/>
                <a:moveTo>
                  <a:pt x="346" y="281"/>
                </a:moveTo>
                <a:cubicBezTo>
                  <a:pt x="356" y="281"/>
                  <a:pt x="356" y="281"/>
                  <a:pt x="356" y="281"/>
                </a:cubicBezTo>
                <a:cubicBezTo>
                  <a:pt x="358" y="274"/>
                  <a:pt x="348" y="278"/>
                  <a:pt x="344" y="277"/>
                </a:cubicBezTo>
                <a:cubicBezTo>
                  <a:pt x="338" y="275"/>
                  <a:pt x="340" y="282"/>
                  <a:pt x="340" y="285"/>
                </a:cubicBezTo>
                <a:cubicBezTo>
                  <a:pt x="344" y="286"/>
                  <a:pt x="346" y="285"/>
                  <a:pt x="346" y="281"/>
                </a:cubicBezTo>
                <a:close/>
                <a:moveTo>
                  <a:pt x="314" y="350"/>
                </a:moveTo>
                <a:cubicBezTo>
                  <a:pt x="305" y="350"/>
                  <a:pt x="305" y="350"/>
                  <a:pt x="305" y="350"/>
                </a:cubicBezTo>
                <a:cubicBezTo>
                  <a:pt x="303" y="350"/>
                  <a:pt x="303" y="351"/>
                  <a:pt x="303" y="352"/>
                </a:cubicBezTo>
                <a:cubicBezTo>
                  <a:pt x="297" y="352"/>
                  <a:pt x="297" y="352"/>
                  <a:pt x="297" y="352"/>
                </a:cubicBezTo>
                <a:cubicBezTo>
                  <a:pt x="297" y="355"/>
                  <a:pt x="296" y="357"/>
                  <a:pt x="299" y="358"/>
                </a:cubicBezTo>
                <a:cubicBezTo>
                  <a:pt x="298" y="354"/>
                  <a:pt x="306" y="357"/>
                  <a:pt x="309" y="356"/>
                </a:cubicBezTo>
                <a:cubicBezTo>
                  <a:pt x="312" y="356"/>
                  <a:pt x="315" y="355"/>
                  <a:pt x="314" y="352"/>
                </a:cubicBezTo>
                <a:cubicBezTo>
                  <a:pt x="322" y="352"/>
                  <a:pt x="329" y="352"/>
                  <a:pt x="332" y="348"/>
                </a:cubicBezTo>
                <a:cubicBezTo>
                  <a:pt x="326" y="341"/>
                  <a:pt x="320" y="350"/>
                  <a:pt x="314" y="350"/>
                </a:cubicBezTo>
                <a:close/>
                <a:moveTo>
                  <a:pt x="305" y="303"/>
                </a:moveTo>
                <a:cubicBezTo>
                  <a:pt x="305" y="305"/>
                  <a:pt x="307" y="304"/>
                  <a:pt x="309" y="305"/>
                </a:cubicBezTo>
                <a:cubicBezTo>
                  <a:pt x="320" y="305"/>
                  <a:pt x="320" y="305"/>
                  <a:pt x="320" y="305"/>
                </a:cubicBezTo>
                <a:cubicBezTo>
                  <a:pt x="320" y="303"/>
                  <a:pt x="320" y="303"/>
                  <a:pt x="320" y="303"/>
                </a:cubicBezTo>
                <a:cubicBezTo>
                  <a:pt x="332" y="303"/>
                  <a:pt x="332" y="303"/>
                  <a:pt x="332" y="303"/>
                </a:cubicBezTo>
                <a:cubicBezTo>
                  <a:pt x="332" y="299"/>
                  <a:pt x="332" y="299"/>
                  <a:pt x="332" y="299"/>
                </a:cubicBezTo>
                <a:cubicBezTo>
                  <a:pt x="320" y="299"/>
                  <a:pt x="320" y="299"/>
                  <a:pt x="320" y="299"/>
                </a:cubicBezTo>
                <a:cubicBezTo>
                  <a:pt x="313" y="298"/>
                  <a:pt x="314" y="306"/>
                  <a:pt x="305" y="303"/>
                </a:cubicBezTo>
                <a:close/>
                <a:moveTo>
                  <a:pt x="529" y="246"/>
                </a:moveTo>
                <a:cubicBezTo>
                  <a:pt x="522" y="248"/>
                  <a:pt x="524" y="243"/>
                  <a:pt x="521" y="242"/>
                </a:cubicBezTo>
                <a:cubicBezTo>
                  <a:pt x="517" y="241"/>
                  <a:pt x="517" y="243"/>
                  <a:pt x="517" y="246"/>
                </a:cubicBezTo>
                <a:cubicBezTo>
                  <a:pt x="511" y="246"/>
                  <a:pt x="511" y="246"/>
                  <a:pt x="511" y="246"/>
                </a:cubicBezTo>
                <a:cubicBezTo>
                  <a:pt x="511" y="248"/>
                  <a:pt x="507" y="247"/>
                  <a:pt x="505" y="248"/>
                </a:cubicBezTo>
                <a:cubicBezTo>
                  <a:pt x="507" y="258"/>
                  <a:pt x="513" y="246"/>
                  <a:pt x="519" y="248"/>
                </a:cubicBezTo>
                <a:cubicBezTo>
                  <a:pt x="519" y="254"/>
                  <a:pt x="519" y="254"/>
                  <a:pt x="519" y="254"/>
                </a:cubicBezTo>
                <a:cubicBezTo>
                  <a:pt x="524" y="252"/>
                  <a:pt x="534" y="256"/>
                  <a:pt x="536" y="252"/>
                </a:cubicBezTo>
                <a:cubicBezTo>
                  <a:pt x="531" y="253"/>
                  <a:pt x="529" y="251"/>
                  <a:pt x="531" y="246"/>
                </a:cubicBezTo>
                <a:lnTo>
                  <a:pt x="529" y="246"/>
                </a:lnTo>
                <a:close/>
                <a:moveTo>
                  <a:pt x="648" y="263"/>
                </a:moveTo>
                <a:cubicBezTo>
                  <a:pt x="629" y="263"/>
                  <a:pt x="629" y="263"/>
                  <a:pt x="629" y="263"/>
                </a:cubicBezTo>
                <a:cubicBezTo>
                  <a:pt x="627" y="263"/>
                  <a:pt x="627" y="264"/>
                  <a:pt x="627" y="265"/>
                </a:cubicBezTo>
                <a:cubicBezTo>
                  <a:pt x="648" y="265"/>
                  <a:pt x="648" y="265"/>
                  <a:pt x="648" y="265"/>
                </a:cubicBezTo>
                <a:lnTo>
                  <a:pt x="648" y="263"/>
                </a:lnTo>
                <a:close/>
                <a:moveTo>
                  <a:pt x="621" y="265"/>
                </a:moveTo>
                <a:cubicBezTo>
                  <a:pt x="619" y="263"/>
                  <a:pt x="617" y="261"/>
                  <a:pt x="615" y="260"/>
                </a:cubicBezTo>
                <a:cubicBezTo>
                  <a:pt x="605" y="260"/>
                  <a:pt x="605" y="260"/>
                  <a:pt x="605" y="260"/>
                </a:cubicBezTo>
                <a:cubicBezTo>
                  <a:pt x="606" y="263"/>
                  <a:pt x="603" y="263"/>
                  <a:pt x="603" y="265"/>
                </a:cubicBezTo>
                <a:lnTo>
                  <a:pt x="621" y="265"/>
                </a:lnTo>
                <a:close/>
                <a:moveTo>
                  <a:pt x="574" y="265"/>
                </a:moveTo>
                <a:cubicBezTo>
                  <a:pt x="580" y="265"/>
                  <a:pt x="580" y="265"/>
                  <a:pt x="580" y="265"/>
                </a:cubicBezTo>
                <a:cubicBezTo>
                  <a:pt x="581" y="264"/>
                  <a:pt x="582" y="262"/>
                  <a:pt x="582" y="260"/>
                </a:cubicBezTo>
                <a:cubicBezTo>
                  <a:pt x="570" y="260"/>
                  <a:pt x="570" y="260"/>
                  <a:pt x="570" y="260"/>
                </a:cubicBezTo>
                <a:cubicBezTo>
                  <a:pt x="569" y="264"/>
                  <a:pt x="574" y="262"/>
                  <a:pt x="574" y="265"/>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2500" b="0" i="0" u="none" strike="noStrike" kern="1200" cap="none" spc="0" normalizeH="0" baseline="0" noProof="0">
              <a:ln>
                <a:noFill/>
              </a:ln>
              <a:solidFill>
                <a:prstClr val="black"/>
              </a:solidFill>
              <a:effectLst/>
              <a:uLnTx/>
              <a:uFillTx/>
              <a:latin typeface="Calibri" panose="020F0502020204030204" pitchFamily="34" charset="0"/>
              <a:ea typeface="宋体" panose="02010600030101010101" pitchFamily="2" charset="-122"/>
              <a:cs typeface="+mn-cs"/>
            </a:endParaRPr>
          </a:p>
        </p:txBody>
      </p:sp>
      <p:sp>
        <p:nvSpPr>
          <p:cNvPr id="22532" name="文本框 2619"/>
          <p:cNvSpPr txBox="1">
            <a:spLocks noChangeArrowheads="1"/>
          </p:cNvSpPr>
          <p:nvPr/>
        </p:nvSpPr>
        <p:spPr bwMode="auto">
          <a:xfrm>
            <a:off x="3684833" y="2369537"/>
            <a:ext cx="7561235"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lang="en-US" sz="3500" b="1" dirty="0" err="1">
                <a:solidFill>
                  <a:schemeClr val="bg1"/>
                </a:solidFill>
                <a:latin typeface="UTM Azuki" panose="02040603050506020204" pitchFamily="18" charset="0"/>
                <a:cs typeface="Times New Roman" pitchFamily="18" charset="0"/>
              </a:rPr>
              <a:t>Vương</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triều</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nhà</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Lý</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bắt</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đầu</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từ</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năm</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nào</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Lấy</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niên</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hiệu</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là</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gì</a:t>
            </a:r>
            <a:r>
              <a:rPr lang="en-US" sz="3500" b="1" dirty="0">
                <a:solidFill>
                  <a:schemeClr val="bg1"/>
                </a:solidFill>
                <a:latin typeface="UTM Azuki" panose="02040603050506020204" pitchFamily="18" charset="0"/>
                <a:cs typeface="Times New Roman" pitchFamily="18" charset="0"/>
              </a:rPr>
              <a:t>? </a:t>
            </a:r>
            <a:endParaRPr kumimoji="0" lang="zh-CN" altLang="en-US" sz="3500" b="1" i="0" u="none" strike="noStrike" kern="1200" cap="none" spc="0" normalizeH="0" baseline="0" noProof="0" dirty="0">
              <a:ln>
                <a:noFill/>
              </a:ln>
              <a:solidFill>
                <a:schemeClr val="bg1"/>
              </a:solidFill>
              <a:effectLst/>
              <a:uLnTx/>
              <a:uFillTx/>
              <a:latin typeface="UTM Azuki" panose="02040603050506020204" pitchFamily="18" charset="0"/>
              <a:ea typeface="华文细黑" panose="02010600040101010101" pitchFamily="2" charset="-122"/>
            </a:endParaRPr>
          </a:p>
        </p:txBody>
      </p:sp>
      <p:grpSp>
        <p:nvGrpSpPr>
          <p:cNvPr id="22539" name="组合 24"/>
          <p:cNvGrpSpPr>
            <a:grpSpLocks/>
          </p:cNvGrpSpPr>
          <p:nvPr/>
        </p:nvGrpSpPr>
        <p:grpSpPr bwMode="auto">
          <a:xfrm>
            <a:off x="1258530" y="2096787"/>
            <a:ext cx="977900" cy="1015702"/>
            <a:chOff x="1263276" y="2483874"/>
            <a:chExt cx="977949" cy="1015663"/>
          </a:xfrm>
        </p:grpSpPr>
        <p:grpSp>
          <p:nvGrpSpPr>
            <p:cNvPr id="22556" name="组合 25"/>
            <p:cNvGrpSpPr>
              <a:grpSpLocks/>
            </p:cNvGrpSpPr>
            <p:nvPr/>
          </p:nvGrpSpPr>
          <p:grpSpPr bwMode="auto">
            <a:xfrm>
              <a:off x="1263276" y="2514140"/>
              <a:ext cx="977949" cy="954592"/>
              <a:chOff x="2879678" y="2429301"/>
              <a:chExt cx="1440000" cy="1440000"/>
            </a:xfrm>
          </p:grpSpPr>
          <p:sp>
            <p:nvSpPr>
              <p:cNvPr id="28" name="矩形 27"/>
              <p:cNvSpPr/>
              <p:nvPr/>
            </p:nvSpPr>
            <p:spPr>
              <a:xfrm>
                <a:off x="2879678" y="2430116"/>
                <a:ext cx="1440000" cy="1439185"/>
              </a:xfrm>
              <a:prstGeom prst="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1">
                  <a:ln>
                    <a:noFill/>
                  </a:ln>
                  <a:solidFill>
                    <a:prstClr val="black"/>
                  </a:solidFill>
                  <a:effectLst/>
                  <a:uLnTx/>
                  <a:uFillTx/>
                  <a:latin typeface="Calibri"/>
                  <a:ea typeface="宋体" panose="02010600030101010101" pitchFamily="2" charset="-122"/>
                  <a:cs typeface="+mn-cs"/>
                </a:endParaRPr>
              </a:p>
            </p:txBody>
          </p:sp>
          <p:cxnSp>
            <p:nvCxnSpPr>
              <p:cNvPr id="29" name="直接连接符 28"/>
              <p:cNvCxnSpPr/>
              <p:nvPr/>
            </p:nvCxnSpPr>
            <p:spPr>
              <a:xfrm>
                <a:off x="2879678" y="2430116"/>
                <a:ext cx="1440000" cy="1439185"/>
              </a:xfrm>
              <a:prstGeom prst="line">
                <a:avLst/>
              </a:prstGeom>
              <a:ln>
                <a:solidFill>
                  <a:srgbClr val="C00000"/>
                </a:solidFill>
                <a:prstDash val="sysDash"/>
              </a:ln>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nvCxnSpPr>
            <p:spPr>
              <a:xfrm flipH="1">
                <a:off x="2879678" y="2430116"/>
                <a:ext cx="1440000" cy="1439185"/>
              </a:xfrm>
              <a:prstGeom prst="line">
                <a:avLst/>
              </a:prstGeom>
              <a:ln>
                <a:solidFill>
                  <a:srgbClr val="C00000"/>
                </a:solidFill>
                <a:prstDash val="sysDash"/>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a:off x="3599678" y="2430116"/>
                <a:ext cx="0" cy="1439185"/>
              </a:xfrm>
              <a:prstGeom prst="line">
                <a:avLst/>
              </a:prstGeom>
              <a:ln>
                <a:solidFill>
                  <a:srgbClr val="C00000"/>
                </a:solidFill>
                <a:prstDash val="sysDash"/>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nvCxnSpPr>
            <p:spPr>
              <a:xfrm flipV="1">
                <a:off x="2879678" y="3150906"/>
                <a:ext cx="1425974" cy="4789"/>
              </a:xfrm>
              <a:prstGeom prst="line">
                <a:avLst/>
              </a:prstGeom>
              <a:ln>
                <a:solidFill>
                  <a:srgbClr val="C00000"/>
                </a:solidFill>
                <a:prstDash val="sysDash"/>
              </a:ln>
            </p:spPr>
            <p:style>
              <a:lnRef idx="1">
                <a:schemeClr val="accent1"/>
              </a:lnRef>
              <a:fillRef idx="0">
                <a:schemeClr val="accent1"/>
              </a:fillRef>
              <a:effectRef idx="0">
                <a:schemeClr val="accent1"/>
              </a:effectRef>
              <a:fontRef idx="minor">
                <a:schemeClr val="tx1"/>
              </a:fontRef>
            </p:style>
          </p:cxnSp>
        </p:grpSp>
        <p:sp>
          <p:nvSpPr>
            <p:cNvPr id="22557" name="文本框 26"/>
            <p:cNvSpPr txBox="1">
              <a:spLocks noChangeArrowheads="1"/>
            </p:cNvSpPr>
            <p:nvPr/>
          </p:nvSpPr>
          <p:spPr bwMode="auto">
            <a:xfrm>
              <a:off x="1534218" y="2483874"/>
              <a:ext cx="64544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6000" b="0" i="0" u="none" strike="noStrike" kern="1200" cap="none" spc="0" normalizeH="0" baseline="0" noProof="0" dirty="0">
                  <a:ln>
                    <a:noFill/>
                  </a:ln>
                  <a:solidFill>
                    <a:prstClr val="black"/>
                  </a:solidFill>
                  <a:effectLst/>
                  <a:uLnTx/>
                  <a:uFillTx/>
                  <a:latin typeface="UTM Azuki" panose="02040603050506020204" pitchFamily="18" charset="0"/>
                  <a:ea typeface="禹卫书法行书简体&#10;" panose="02000603000000000000" pitchFamily="2" charset="-122"/>
                </a:rPr>
                <a:t>3</a:t>
              </a:r>
              <a:endParaRPr kumimoji="0" lang="zh-CN" altLang="en-US" sz="6000" b="0" i="0" u="none" strike="noStrike" kern="1200" cap="none" spc="0" normalizeH="0" baseline="0" noProof="0" dirty="0">
                <a:ln>
                  <a:noFill/>
                </a:ln>
                <a:solidFill>
                  <a:prstClr val="black"/>
                </a:solidFill>
                <a:effectLst/>
                <a:uLnTx/>
                <a:uFillTx/>
                <a:latin typeface="UTM Azuki" panose="02040603050506020204" pitchFamily="18" charset="0"/>
                <a:ea typeface="禹卫书法行书简体&#10;" panose="02000603000000000000" pitchFamily="2" charset="-122"/>
              </a:endParaRPr>
            </a:p>
          </p:txBody>
        </p:sp>
      </p:grpSp>
      <p:pic>
        <p:nvPicPr>
          <p:cNvPr id="41" name="图片 4">
            <a:extLst>
              <a:ext uri="{FF2B5EF4-FFF2-40B4-BE49-F238E27FC236}">
                <a16:creationId xmlns:a16="http://schemas.microsoft.com/office/drawing/2014/main" id="{3018E8FC-193C-4877-AFD4-E550B1B192F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0445" y="4432783"/>
            <a:ext cx="13462085" cy="3326442"/>
          </a:xfrm>
          <a:prstGeom prst="rect">
            <a:avLst/>
          </a:prstGeom>
        </p:spPr>
      </p:pic>
      <p:pic>
        <p:nvPicPr>
          <p:cNvPr id="42" name="图片 13">
            <a:extLst>
              <a:ext uri="{FF2B5EF4-FFF2-40B4-BE49-F238E27FC236}">
                <a16:creationId xmlns:a16="http://schemas.microsoft.com/office/drawing/2014/main" id="{31988510-9D5A-42BE-A75B-938F6C06B2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924" y="3891154"/>
            <a:ext cx="1693862" cy="2103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01876234"/>
      </p:ext>
    </p:extLst>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1000"/>
                                        <p:tgtEl>
                                          <p:spTgt spid="41"/>
                                        </p:tgtEl>
                                      </p:cBhvr>
                                    </p:animEffect>
                                    <p:anim calcmode="lin" valueType="num">
                                      <p:cBhvr>
                                        <p:cTn id="8" dur="1000" fill="hold"/>
                                        <p:tgtEl>
                                          <p:spTgt spid="41"/>
                                        </p:tgtEl>
                                        <p:attrNameLst>
                                          <p:attrName>ppt_x</p:attrName>
                                        </p:attrNameLst>
                                      </p:cBhvr>
                                      <p:tavLst>
                                        <p:tav tm="0">
                                          <p:val>
                                            <p:strVal val="#ppt_x"/>
                                          </p:val>
                                        </p:tav>
                                        <p:tav tm="100000">
                                          <p:val>
                                            <p:strVal val="#ppt_x"/>
                                          </p:val>
                                        </p:tav>
                                      </p:tavLst>
                                    </p:anim>
                                    <p:anim calcmode="lin" valueType="num">
                                      <p:cBhvr>
                                        <p:cTn id="9" dur="1000" fill="hold"/>
                                        <p:tgtEl>
                                          <p:spTgt spid="41"/>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22539"/>
                                        </p:tgtEl>
                                        <p:attrNameLst>
                                          <p:attrName>style.visibility</p:attrName>
                                        </p:attrNameLst>
                                      </p:cBhvr>
                                      <p:to>
                                        <p:strVal val="visible"/>
                                      </p:to>
                                    </p:set>
                                    <p:animEffect transition="in" filter="fade">
                                      <p:cBhvr>
                                        <p:cTn id="13" dur="1000"/>
                                        <p:tgtEl>
                                          <p:spTgt spid="22539"/>
                                        </p:tgtEl>
                                      </p:cBhvr>
                                    </p:animEffect>
                                    <p:anim calcmode="lin" valueType="num">
                                      <p:cBhvr>
                                        <p:cTn id="14" dur="1000" fill="hold"/>
                                        <p:tgtEl>
                                          <p:spTgt spid="22539"/>
                                        </p:tgtEl>
                                        <p:attrNameLst>
                                          <p:attrName>ppt_x</p:attrName>
                                        </p:attrNameLst>
                                      </p:cBhvr>
                                      <p:tavLst>
                                        <p:tav tm="0">
                                          <p:val>
                                            <p:strVal val="#ppt_x"/>
                                          </p:val>
                                        </p:tav>
                                        <p:tav tm="100000">
                                          <p:val>
                                            <p:strVal val="#ppt_x"/>
                                          </p:val>
                                        </p:tav>
                                      </p:tavLst>
                                    </p:anim>
                                    <p:anim calcmode="lin" valueType="num">
                                      <p:cBhvr>
                                        <p:cTn id="15" dur="1000" fill="hold"/>
                                        <p:tgtEl>
                                          <p:spTgt spid="22539"/>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2530"/>
                                        </p:tgtEl>
                                        <p:attrNameLst>
                                          <p:attrName>style.visibility</p:attrName>
                                        </p:attrNameLst>
                                      </p:cBhvr>
                                      <p:to>
                                        <p:strVal val="visible"/>
                                      </p:to>
                                    </p:set>
                                    <p:animEffect transition="in" filter="fade">
                                      <p:cBhvr>
                                        <p:cTn id="19" dur="1000"/>
                                        <p:tgtEl>
                                          <p:spTgt spid="22530"/>
                                        </p:tgtEl>
                                      </p:cBhvr>
                                    </p:animEffect>
                                    <p:anim calcmode="lin" valueType="num">
                                      <p:cBhvr>
                                        <p:cTn id="20" dur="1000" fill="hold"/>
                                        <p:tgtEl>
                                          <p:spTgt spid="22530"/>
                                        </p:tgtEl>
                                        <p:attrNameLst>
                                          <p:attrName>ppt_x</p:attrName>
                                        </p:attrNameLst>
                                      </p:cBhvr>
                                      <p:tavLst>
                                        <p:tav tm="0">
                                          <p:val>
                                            <p:strVal val="#ppt_x"/>
                                          </p:val>
                                        </p:tav>
                                        <p:tav tm="100000">
                                          <p:val>
                                            <p:strVal val="#ppt_x"/>
                                          </p:val>
                                        </p:tav>
                                      </p:tavLst>
                                    </p:anim>
                                    <p:anim calcmode="lin" valueType="num">
                                      <p:cBhvr>
                                        <p:cTn id="21" dur="1000" fill="hold"/>
                                        <p:tgtEl>
                                          <p:spTgt spid="22530"/>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22532"/>
                                        </p:tgtEl>
                                        <p:attrNameLst>
                                          <p:attrName>style.visibility</p:attrName>
                                        </p:attrNameLst>
                                      </p:cBhvr>
                                      <p:to>
                                        <p:strVal val="visible"/>
                                      </p:to>
                                    </p:set>
                                    <p:animEffect transition="in" filter="fade">
                                      <p:cBhvr>
                                        <p:cTn id="25" dur="1000"/>
                                        <p:tgtEl>
                                          <p:spTgt spid="22532"/>
                                        </p:tgtEl>
                                      </p:cBhvr>
                                    </p:animEffect>
                                    <p:anim calcmode="lin" valueType="num">
                                      <p:cBhvr>
                                        <p:cTn id="26" dur="1000" fill="hold"/>
                                        <p:tgtEl>
                                          <p:spTgt spid="22532"/>
                                        </p:tgtEl>
                                        <p:attrNameLst>
                                          <p:attrName>ppt_x</p:attrName>
                                        </p:attrNameLst>
                                      </p:cBhvr>
                                      <p:tavLst>
                                        <p:tav tm="0">
                                          <p:val>
                                            <p:strVal val="#ppt_x"/>
                                          </p:val>
                                        </p:tav>
                                        <p:tav tm="100000">
                                          <p:val>
                                            <p:strVal val="#ppt_x"/>
                                          </p:val>
                                        </p:tav>
                                      </p:tavLst>
                                    </p:anim>
                                    <p:anim calcmode="lin" valueType="num">
                                      <p:cBhvr>
                                        <p:cTn id="27" dur="1000" fill="hold"/>
                                        <p:tgtEl>
                                          <p:spTgt spid="225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animBg="1"/>
      <p:bldP spid="22532"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8434" name="图片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1300" y="1843088"/>
            <a:ext cx="3729038"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文本框 8"/>
          <p:cNvSpPr txBox="1">
            <a:spLocks noChangeArrowheads="1"/>
          </p:cNvSpPr>
          <p:nvPr/>
        </p:nvSpPr>
        <p:spPr bwMode="auto">
          <a:xfrm>
            <a:off x="3073647" y="2898299"/>
            <a:ext cx="1116558"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Hoàn</a:t>
            </a:r>
            <a:r>
              <a:rPr kumimoji="0" lang="en-US" altLang="zh-CN"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rPr>
              <a:t> </a:t>
            </a: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cảnh</a:t>
            </a:r>
            <a:r>
              <a:rPr kumimoji="0" lang="en-US" altLang="zh-CN"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rPr>
              <a:t> ra </a:t>
            </a: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đời</a:t>
            </a:r>
            <a:endParaRPr kumimoji="0" lang="zh-CN" altLang="en-US"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endParaRPr>
          </a:p>
        </p:txBody>
      </p:sp>
      <p:pic>
        <p:nvPicPr>
          <p:cNvPr id="18436" name="图片 1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887650">
            <a:off x="709612" y="1550988"/>
            <a:ext cx="885825" cy="60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图片 2"/>
          <p:cNvPicPr>
            <a:picLocks noChangeAspect="1" noChangeArrowheads="1"/>
          </p:cNvPicPr>
          <p:nvPr/>
        </p:nvPicPr>
        <p:blipFill>
          <a:blip r:embed="rId4">
            <a:extLst>
              <a:ext uri="{28A0092B-C50C-407E-A947-70E740481C1C}">
                <a14:useLocalDpi xmlns:a14="http://schemas.microsoft.com/office/drawing/2010/main" val="0"/>
              </a:ext>
            </a:extLst>
          </a:blip>
          <a:srcRect r="30513"/>
          <a:stretch>
            <a:fillRect/>
          </a:stretch>
        </p:blipFill>
        <p:spPr bwMode="auto">
          <a:xfrm>
            <a:off x="5516563" y="884238"/>
            <a:ext cx="6675437" cy="544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8" name="图片 1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195313">
            <a:off x="4902993" y="3682207"/>
            <a:ext cx="1116013"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0" name="图片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313" y="3813175"/>
            <a:ext cx="2324100" cy="241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21">
            <a:extLst>
              <a:ext uri="{FF2B5EF4-FFF2-40B4-BE49-F238E27FC236}">
                <a16:creationId xmlns:a16="http://schemas.microsoft.com/office/drawing/2014/main" id="{668F5BA2-63F5-4A34-85C8-B70D5758B541}"/>
              </a:ext>
            </a:extLst>
          </p:cNvPr>
          <p:cNvSpPr txBox="1">
            <a:spLocks noChangeArrowheads="1"/>
          </p:cNvSpPr>
          <p:nvPr/>
        </p:nvSpPr>
        <p:spPr bwMode="auto">
          <a:xfrm>
            <a:off x="6250795" y="2448245"/>
            <a:ext cx="5759968" cy="18825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just">
              <a:buNone/>
            </a:pPr>
            <a:r>
              <a:rPr lang="en-US" altLang="zh-CN" sz="3000" dirty="0" err="1">
                <a:latin typeface="UVN Mot Moi" panose="02070606050705020204" pitchFamily="18" charset="0"/>
                <a:ea typeface="禹卫书法行书简体&#10;" panose="02000603000000000000" pitchFamily="2" charset="-122"/>
              </a:rPr>
              <a:t>Năm</a:t>
            </a:r>
            <a:r>
              <a:rPr lang="en-US" altLang="zh-CN" sz="3000" dirty="0">
                <a:latin typeface="UVN Mot Moi" panose="02070606050705020204" pitchFamily="18" charset="0"/>
                <a:ea typeface="禹卫书法行书简体&#10;" panose="02000603000000000000" pitchFamily="2" charset="-122"/>
              </a:rPr>
              <a:t> 1009 </a:t>
            </a:r>
            <a:r>
              <a:rPr lang="en-US" sz="3000" dirty="0" err="1">
                <a:solidFill>
                  <a:srgbClr val="000000"/>
                </a:solidFill>
                <a:latin typeface="UVN Mot Moi" panose="02070606050705020204" pitchFamily="18" charset="0"/>
              </a:rPr>
              <a:t>Nhà</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Tiền</a:t>
            </a:r>
            <a:r>
              <a:rPr lang="en-US" sz="3000" dirty="0">
                <a:solidFill>
                  <a:srgbClr val="000000"/>
                </a:solidFill>
                <a:latin typeface="UVN Mot Moi" panose="02070606050705020204" pitchFamily="18" charset="0"/>
              </a:rPr>
              <a:t> Lê </a:t>
            </a:r>
            <a:r>
              <a:rPr lang="en-US" sz="3000" dirty="0" err="1">
                <a:solidFill>
                  <a:srgbClr val="000000"/>
                </a:solidFill>
                <a:latin typeface="UVN Mot Moi" panose="02070606050705020204" pitchFamily="18" charset="0"/>
              </a:rPr>
              <a:t>chấm</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dứt</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nhà</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Lý</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bắt</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đầu</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từ</a:t>
            </a:r>
            <a:r>
              <a:rPr lang="en-US" sz="3000" dirty="0">
                <a:solidFill>
                  <a:srgbClr val="000000"/>
                </a:solidFill>
                <a:latin typeface="UVN Mot Moi" panose="02070606050705020204" pitchFamily="18" charset="0"/>
              </a:rPr>
              <a:t> </a:t>
            </a:r>
            <a:r>
              <a:rPr lang="en-US" sz="3000" dirty="0" err="1">
                <a:solidFill>
                  <a:srgbClr val="000000"/>
                </a:solidFill>
                <a:latin typeface="UVN Mot Moi" panose="02070606050705020204" pitchFamily="18" charset="0"/>
              </a:rPr>
              <a:t>đây</a:t>
            </a:r>
            <a:r>
              <a:rPr lang="en-US" sz="3000" dirty="0">
                <a:solidFill>
                  <a:srgbClr val="000000"/>
                </a:solidFill>
                <a:latin typeface="UVN Mot Moi" panose="02070606050705020204" pitchFamily="18" charset="0"/>
              </a:rPr>
              <a:t>.</a:t>
            </a:r>
          </a:p>
          <a:p>
            <a:pPr algn="just">
              <a:buNone/>
            </a:pPr>
            <a:r>
              <a:rPr lang="en-US" sz="3000" b="0" i="0" dirty="0">
                <a:solidFill>
                  <a:srgbClr val="000000"/>
                </a:solidFill>
                <a:effectLst/>
                <a:latin typeface="UVN Mot Moi" panose="02070606050705020204" pitchFamily="18" charset="0"/>
              </a:rPr>
              <a:t>Sau </a:t>
            </a:r>
            <a:r>
              <a:rPr lang="en-US" sz="3000" b="0" i="0" dirty="0" err="1">
                <a:solidFill>
                  <a:srgbClr val="000000"/>
                </a:solidFill>
                <a:effectLst/>
                <a:latin typeface="UVN Mot Moi" panose="02070606050705020204" pitchFamily="18" charset="0"/>
              </a:rPr>
              <a:t>khi</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lên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ngôi</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vua</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Lý</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Công</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Uẩn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lấy</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niên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hiệu</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là</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Thuận</a:t>
            </a:r>
            <a:r>
              <a:rPr lang="en-US" sz="3000" b="0" i="0" dirty="0">
                <a:solidFill>
                  <a:srgbClr val="000000"/>
                </a:solidFill>
                <a:effectLst/>
                <a:latin typeface="UVN Mot Moi" panose="02070606050705020204" pitchFamily="18" charset="0"/>
              </a:rPr>
              <a:t> </a:t>
            </a:r>
            <a:r>
              <a:rPr lang="en-US" sz="3000" b="0" i="0" dirty="0" err="1">
                <a:solidFill>
                  <a:srgbClr val="000000"/>
                </a:solidFill>
                <a:effectLst/>
                <a:latin typeface="UVN Mot Moi" panose="02070606050705020204" pitchFamily="18" charset="0"/>
              </a:rPr>
              <a:t>Thiên</a:t>
            </a:r>
            <a:r>
              <a:rPr lang="en-US" sz="3000" b="0" i="0" dirty="0">
                <a:solidFill>
                  <a:srgbClr val="000000"/>
                </a:solidFill>
                <a:effectLst/>
                <a:latin typeface="UVN Mot Moi" panose="02070606050705020204" pitchFamily="18" charset="0"/>
              </a:rPr>
              <a:t>.</a:t>
            </a:r>
            <a:endParaRPr lang="vi-VN" sz="3000" b="0" i="0" dirty="0">
              <a:solidFill>
                <a:srgbClr val="000000"/>
              </a:solidFill>
              <a:effectLst/>
              <a:latin typeface="Open Sans" panose="020B0606030504020204" pitchFamily="34" charset="0"/>
            </a:endParaRPr>
          </a:p>
        </p:txBody>
      </p:sp>
    </p:spTree>
    <p:extLst>
      <p:ext uri="{BB962C8B-B14F-4D97-AF65-F5344CB8AC3E}">
        <p14:creationId xmlns:p14="http://schemas.microsoft.com/office/powerpoint/2010/main" val="3225997561"/>
      </p:ext>
    </p:extLst>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9"/>
                                        </p:tgtEl>
                                        <p:attrNameLst>
                                          <p:attrName>style.visibility</p:attrName>
                                        </p:attrNameLst>
                                      </p:cBhvr>
                                      <p:to>
                                        <p:strVal val="visible"/>
                                      </p:to>
                                    </p:set>
                                    <p:anim by="(-#ppt_w*2)" calcmode="lin" valueType="num">
                                      <p:cBhvr rctx="PPT">
                                        <p:cTn id="7" dur="500" autoRev="1" fill="hold">
                                          <p:stCondLst>
                                            <p:cond delay="0"/>
                                          </p:stCondLst>
                                        </p:cTn>
                                        <p:tgtEl>
                                          <p:spTgt spid="9"/>
                                        </p:tgtEl>
                                        <p:attrNameLst>
                                          <p:attrName>ppt_w</p:attrName>
                                        </p:attrNameLst>
                                      </p:cBhvr>
                                    </p:anim>
                                    <p:anim by="(#ppt_w*0.50)" calcmode="lin" valueType="num">
                                      <p:cBhvr>
                                        <p:cTn id="8" dur="500" decel="50000" autoRev="1" fill="hold">
                                          <p:stCondLst>
                                            <p:cond delay="0"/>
                                          </p:stCondLst>
                                        </p:cTn>
                                        <p:tgtEl>
                                          <p:spTgt spid="9"/>
                                        </p:tgtEl>
                                        <p:attrNameLst>
                                          <p:attrName>ppt_x</p:attrName>
                                        </p:attrNameLst>
                                      </p:cBhvr>
                                    </p:anim>
                                    <p:anim from="(-#ppt_h/2)" to="(#ppt_y)" calcmode="lin" valueType="num">
                                      <p:cBhvr>
                                        <p:cTn id="9" dur="1000" fill="hold">
                                          <p:stCondLst>
                                            <p:cond delay="0"/>
                                          </p:stCondLst>
                                        </p:cTn>
                                        <p:tgtEl>
                                          <p:spTgt spid="9"/>
                                        </p:tgtEl>
                                        <p:attrNameLst>
                                          <p:attrName>ppt_y</p:attrName>
                                        </p:attrNameLst>
                                      </p:cBhvr>
                                    </p:anim>
                                    <p:animRot by="21600000">
                                      <p:cBhvr>
                                        <p:cTn id="10" dur="1000" fill="hold">
                                          <p:stCondLst>
                                            <p:cond delay="0"/>
                                          </p:stCondLst>
                                        </p:cTn>
                                        <p:tgtEl>
                                          <p:spTgt spid="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E4E59-12A4-4C46-BC3D-397C30ECBDFE}"/>
              </a:ext>
            </a:extLst>
          </p:cNvPr>
          <p:cNvSpPr>
            <a:spLocks noGrp="1"/>
          </p:cNvSpPr>
          <p:nvPr>
            <p:ph type="title"/>
          </p:nvPr>
        </p:nvSpPr>
        <p:spPr/>
        <p:txBody>
          <a:bodyPr/>
          <a:lstStyle/>
          <a:p>
            <a:endParaRPr lang="en-US"/>
          </a:p>
        </p:txBody>
      </p:sp>
      <p:pic>
        <p:nvPicPr>
          <p:cNvPr id="4" name="Lý Thái Tổ (Lý Công Uẩn) - Danh nhân Kinh Bắc">
            <a:hlinkClick r:id="" action="ppaction://media"/>
            <a:extLst>
              <a:ext uri="{FF2B5EF4-FFF2-40B4-BE49-F238E27FC236}">
                <a16:creationId xmlns:a16="http://schemas.microsoft.com/office/drawing/2014/main" id="{4B9C3D32-A429-4C79-8344-36B94C201D0F}"/>
              </a:ext>
            </a:extLst>
          </p:cNvPr>
          <p:cNvPicPr>
            <a:picLocks noGrp="1" noChangeAspect="1"/>
          </p:cNvPicPr>
          <p:nvPr>
            <p:ph idx="1"/>
            <a:videoFile r:link="rId1"/>
            <p:extLst>
              <p:ext uri="{DAA4B4D4-6D71-4841-9C94-3DE7FCFB9230}">
                <p14:media xmlns:p14="http://schemas.microsoft.com/office/powerpoint/2010/main" r:embed="rId2">
                  <p14:trim st="15961" end="85000.1"/>
                </p14:media>
              </p:ext>
            </p:extLst>
          </p:nvPr>
        </p:nvPicPr>
        <p:blipFill>
          <a:blip r:embed="rId4"/>
          <a:stretch>
            <a:fillRect/>
          </a:stretch>
        </p:blipFill>
        <p:spPr>
          <a:xfrm>
            <a:off x="0" y="0"/>
            <a:ext cx="12192000" cy="6858000"/>
          </a:xfrm>
        </p:spPr>
      </p:pic>
    </p:spTree>
    <p:extLst>
      <p:ext uri="{BB962C8B-B14F-4D97-AF65-F5344CB8AC3E}">
        <p14:creationId xmlns:p14="http://schemas.microsoft.com/office/powerpoint/2010/main" val="536333738"/>
      </p:ext>
    </p:extLst>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76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7" name="Picture 6" descr="A picture containing text&#10;&#10;Description automatically generated">
            <a:extLst>
              <a:ext uri="{FF2B5EF4-FFF2-40B4-BE49-F238E27FC236}">
                <a16:creationId xmlns:a16="http://schemas.microsoft.com/office/drawing/2014/main" id="{69C0A843-8610-4EB8-B5A4-2D8DE117F1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313683" cy="5991225"/>
          </a:xfrm>
          <a:prstGeom prst="rect">
            <a:avLst/>
          </a:prstGeom>
        </p:spPr>
      </p:pic>
      <p:pic>
        <p:nvPicPr>
          <p:cNvPr id="17411" name="图片 2"/>
          <p:cNvPicPr>
            <a:picLocks noChangeAspect="1" noChangeArrowheads="1"/>
          </p:cNvPicPr>
          <p:nvPr/>
        </p:nvPicPr>
        <p:blipFill>
          <a:blip r:embed="rId3">
            <a:extLst>
              <a:ext uri="{28A0092B-C50C-407E-A947-70E740481C1C}">
                <a14:useLocalDpi xmlns:a14="http://schemas.microsoft.com/office/drawing/2010/main" val="0"/>
              </a:ext>
            </a:extLst>
          </a:blip>
          <a:srcRect t="4115" b="3761"/>
          <a:stretch>
            <a:fillRect/>
          </a:stretch>
        </p:blipFill>
        <p:spPr bwMode="auto">
          <a:xfrm>
            <a:off x="5465378" y="6350"/>
            <a:ext cx="6726621" cy="685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9">
            <a:extLst>
              <a:ext uri="{FF2B5EF4-FFF2-40B4-BE49-F238E27FC236}">
                <a16:creationId xmlns:a16="http://schemas.microsoft.com/office/drawing/2014/main" id="{E2BE576E-4B76-40EE-AD71-879AA86602E9}"/>
              </a:ext>
            </a:extLst>
          </p:cNvPr>
          <p:cNvSpPr>
            <a:spLocks noChangeArrowheads="1"/>
          </p:cNvSpPr>
          <p:nvPr/>
        </p:nvSpPr>
        <p:spPr bwMode="auto">
          <a:xfrm>
            <a:off x="1635837" y="1077958"/>
            <a:ext cx="9784524" cy="523876"/>
          </a:xfrm>
          <a:prstGeom prst="rect">
            <a:avLst/>
          </a:prstGeom>
          <a:noFill/>
          <a:ln w="9525">
            <a:noFill/>
            <a:miter lim="800000"/>
            <a:headEnd/>
            <a:tailEnd/>
          </a:ln>
        </p:spPr>
        <p:txBody>
          <a:bodyPr anchor="ctr">
            <a:scene3d>
              <a:camera prst="orthographicFront"/>
              <a:lightRig rig="threePt" dir="t"/>
            </a:scene3d>
            <a:sp3d extrusionH="57150">
              <a:bevelT w="57150" h="38100" prst="artDeco"/>
            </a:sp3d>
          </a:bodyPr>
          <a:lstStyle/>
          <a:p>
            <a:pPr algn="ctr" eaLnBrk="1" hangingPunct="1"/>
            <a:r>
              <a:rPr lang="en-US" sz="6500" b="1" dirty="0" err="1">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Nhà</a:t>
            </a:r>
            <a:r>
              <a:rPr lang="en-US" sz="6500" b="1" dirty="0">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 </a:t>
            </a:r>
            <a:r>
              <a:rPr lang="en-US" sz="6500" b="1" dirty="0" err="1">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Lý</a:t>
            </a:r>
            <a:r>
              <a:rPr lang="en-US" sz="6500" b="1" dirty="0">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 </a:t>
            </a:r>
            <a:r>
              <a:rPr lang="en-US" sz="6500" b="1" dirty="0" err="1">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dời</a:t>
            </a:r>
            <a:r>
              <a:rPr lang="en-US" sz="6500" b="1" dirty="0">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 </a:t>
            </a:r>
            <a:r>
              <a:rPr lang="en-US" sz="6500" b="1" dirty="0" err="1">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đô</a:t>
            </a:r>
            <a:r>
              <a:rPr lang="en-US" sz="6500" b="1" dirty="0">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 ra </a:t>
            </a:r>
            <a:r>
              <a:rPr lang="en-US" sz="6500" b="1" dirty="0" err="1">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Thăng</a:t>
            </a:r>
            <a:r>
              <a:rPr lang="en-US" sz="6500" b="1" dirty="0">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 Long</a:t>
            </a:r>
          </a:p>
        </p:txBody>
      </p:sp>
      <p:pic>
        <p:nvPicPr>
          <p:cNvPr id="14" name="图片 4">
            <a:extLst>
              <a:ext uri="{FF2B5EF4-FFF2-40B4-BE49-F238E27FC236}">
                <a16:creationId xmlns:a16="http://schemas.microsoft.com/office/drawing/2014/main" id="{738C1F5B-B4F4-4173-A0A9-8B9816576DA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03788" y="4673799"/>
            <a:ext cx="13462085" cy="3326442"/>
          </a:xfrm>
          <a:prstGeom prst="rect">
            <a:avLst/>
          </a:prstGeom>
        </p:spPr>
      </p:pic>
      <p:pic>
        <p:nvPicPr>
          <p:cNvPr id="17412" name="图片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90137" y="4354041"/>
            <a:ext cx="1931987" cy="200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circle(in)">
                                      <p:cBhvr>
                                        <p:cTn id="7" dur="2000"/>
                                        <p:tgtEl>
                                          <p:spTgt spid="13"/>
                                        </p:tgtEl>
                                      </p:cBhvr>
                                    </p:animEffect>
                                  </p:childTnLst>
                                </p:cTn>
                              </p:par>
                              <p:par>
                                <p:cTn id="8" presetID="42"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1000"/>
                                        <p:tgtEl>
                                          <p:spTgt spid="14"/>
                                        </p:tgtEl>
                                      </p:cBhvr>
                                    </p:animEffect>
                                    <p:anim calcmode="lin" valueType="num">
                                      <p:cBhvr>
                                        <p:cTn id="11" dur="1000" fill="hold"/>
                                        <p:tgtEl>
                                          <p:spTgt spid="14"/>
                                        </p:tgtEl>
                                        <p:attrNameLst>
                                          <p:attrName>ppt_x</p:attrName>
                                        </p:attrNameLst>
                                      </p:cBhvr>
                                      <p:tavLst>
                                        <p:tav tm="0">
                                          <p:val>
                                            <p:strVal val="#ppt_x"/>
                                          </p:val>
                                        </p:tav>
                                        <p:tav tm="100000">
                                          <p:val>
                                            <p:strVal val="#ppt_x"/>
                                          </p:val>
                                        </p:tav>
                                      </p:tavLst>
                                    </p:anim>
                                    <p:anim calcmode="lin" valueType="num">
                                      <p:cBhvr>
                                        <p:cTn id="12"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TextBox 40"/>
          <p:cNvSpPr txBox="1">
            <a:spLocks noChangeArrowheads="1"/>
          </p:cNvSpPr>
          <p:nvPr/>
        </p:nvSpPr>
        <p:spPr bwMode="auto">
          <a:xfrm>
            <a:off x="4650287" y="145729"/>
            <a:ext cx="7446904" cy="3077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marL="0" marR="0" lvl="0" indent="0" algn="just" defTabSz="914400" rtl="0" eaLnBrk="1" fontAlgn="base" latinLnBrk="0" hangingPunct="1">
              <a:lnSpc>
                <a:spcPct val="100000"/>
              </a:lnSpc>
              <a:spcBef>
                <a:spcPct val="0"/>
              </a:spcBef>
              <a:spcAft>
                <a:spcPct val="0"/>
              </a:spcAft>
              <a:buClrTx/>
              <a:buSzTx/>
              <a:buFontTx/>
              <a:buNone/>
              <a:tabLst/>
              <a:defRPr/>
            </a:pP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Mùa</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xuân</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năm</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1010,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một</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lần</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từ</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kinh</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đô</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Hoa</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Lư</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trở</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lại</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thăm</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quê</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nhà</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ở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Cổ</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Pháp</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Bắc</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Ninh</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Lý</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Thái</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Tổ</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có</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ghé</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qua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thành</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cũ</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Đại</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La (nay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là</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Hà</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Nội</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Vua</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thấy</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đây</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là</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vùng</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đất</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ở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trung</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tâm</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đất</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nước</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đất</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rộng</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bằng</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phẳng</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dân</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cư</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không</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khổ</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vì</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ngập</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lụt</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muôn</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vật</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phong</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phú</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tốt</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tươi</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Càng</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nghĩ</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vua</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càng</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tin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rằng</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muốn</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cho</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con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cháu</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đời</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sau</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xây</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dựng</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được</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cuộc</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sống</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ấm</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no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thì</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phải</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dời</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đô</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từ</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miền</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núi</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chật</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hẹp</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Hoa</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Lư</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về</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vùng</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đất</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đồng</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bằng</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rộng</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lớn</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màu</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mỡ</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 </a:t>
            </a:r>
            <a:r>
              <a:rPr kumimoji="0" lang="en-US" altLang="zh-CN" sz="2500" b="0" i="0" u="none" strike="noStrike" kern="1200" cap="none" spc="0" normalizeH="0" baseline="0" noProof="0" dirty="0" err="1">
                <a:ln>
                  <a:noFill/>
                </a:ln>
                <a:solidFill>
                  <a:srgbClr val="000000"/>
                </a:solidFill>
                <a:effectLst/>
                <a:uLnTx/>
                <a:uFillTx/>
                <a:latin typeface="UTM Azuki" panose="02040603050506020204" pitchFamily="18" charset="0"/>
                <a:ea typeface="华文细黑" panose="02010600040101010101" pitchFamily="2" charset="-122"/>
              </a:rPr>
              <a:t>này</a:t>
            </a:r>
            <a:r>
              <a:rPr kumimoji="0" lang="en-US" altLang="zh-CN" sz="2500" b="0" i="0" u="none" strike="noStrike" kern="1200" cap="none" spc="0" normalizeH="0" baseline="0" noProof="0" dirty="0">
                <a:ln>
                  <a:noFill/>
                </a:ln>
                <a:solidFill>
                  <a:srgbClr val="000000"/>
                </a:solidFill>
                <a:effectLst/>
                <a:uLnTx/>
                <a:uFillTx/>
                <a:latin typeface="UTM Azuki" panose="02040603050506020204" pitchFamily="18" charset="0"/>
                <a:ea typeface="华文细黑" panose="02010600040101010101" pitchFamily="2" charset="-122"/>
              </a:rPr>
              <a:t>.</a:t>
            </a:r>
          </a:p>
        </p:txBody>
      </p:sp>
      <p:sp>
        <p:nvSpPr>
          <p:cNvPr id="27651" name="TextBox 40"/>
          <p:cNvSpPr txBox="1">
            <a:spLocks noChangeArrowheads="1"/>
          </p:cNvSpPr>
          <p:nvPr/>
        </p:nvSpPr>
        <p:spPr bwMode="auto">
          <a:xfrm>
            <a:off x="5271488" y="3521967"/>
            <a:ext cx="6612319"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Mùa</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thu</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năm</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ấy</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kinh</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đô</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được</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dời</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ra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thành</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Đại</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La.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Lý</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Thái</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Tổ</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phán</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truyền</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đổi</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tên</a:t>
            </a:r>
            <a:endPar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Đaị</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La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thành</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a:t>
            </a:r>
            <a:r>
              <a:rPr kumimoji="0" lang="en-US" altLang="zh-CN" sz="3000" b="0" i="0" u="none" strike="noStrike" kern="1200" cap="none" spc="0" normalizeH="0" baseline="0" noProof="0" dirty="0" err="1">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Thăng</a:t>
            </a:r>
            <a:r>
              <a:rPr kumimoji="0" lang="en-US" altLang="zh-CN" sz="3000" b="0" i="0" u="none" strike="noStrike" kern="1200" cap="none" spc="0" normalizeH="0" baseline="0" noProof="0" dirty="0">
                <a:ln>
                  <a:noFill/>
                </a:ln>
                <a:solidFill>
                  <a:schemeClr val="accent1">
                    <a:lumMod val="50000"/>
                  </a:schemeClr>
                </a:solidFill>
                <a:effectLst>
                  <a:reflection blurRad="6350" stA="55000" endA="300" endPos="45500" dir="5400000" sy="-100000" algn="bl" rotWithShape="0"/>
                </a:effectLst>
                <a:uLnTx/>
                <a:uFillTx/>
                <a:latin typeface="UTM Azuki" panose="02040603050506020204" pitchFamily="18" charset="0"/>
                <a:ea typeface="华文细黑" panose="02010600040101010101" pitchFamily="2" charset="-122"/>
              </a:rPr>
              <a:t> Long.</a:t>
            </a:r>
          </a:p>
        </p:txBody>
      </p:sp>
      <p:pic>
        <p:nvPicPr>
          <p:cNvPr id="27653" name="图片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170251">
            <a:off x="3193389" y="408315"/>
            <a:ext cx="1395412"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4" name="图片 2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711" y="1115868"/>
            <a:ext cx="4475162" cy="2497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5" name="图片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955925"/>
            <a:ext cx="8016876" cy="390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7655"/>
                                        </p:tgtEl>
                                        <p:attrNameLst>
                                          <p:attrName>style.visibility</p:attrName>
                                        </p:attrNameLst>
                                      </p:cBhvr>
                                      <p:to>
                                        <p:strVal val="visible"/>
                                      </p:to>
                                    </p:set>
                                    <p:animEffect transition="in" filter="fade">
                                      <p:cBhvr>
                                        <p:cTn id="7" dur="500"/>
                                        <p:tgtEl>
                                          <p:spTgt spid="27655"/>
                                        </p:tgtEl>
                                      </p:cBhvr>
                                    </p:animEffect>
                                  </p:childTnLst>
                                </p:cTn>
                              </p:par>
                            </p:childTnLst>
                          </p:cTn>
                        </p:par>
                        <p:par>
                          <p:cTn id="8" fill="hold">
                            <p:stCondLst>
                              <p:cond delay="500"/>
                            </p:stCondLst>
                            <p:childTnLst>
                              <p:par>
                                <p:cTn id="9" presetID="34" presetClass="emph" presetSubtype="0" fill="hold" grpId="0" nodeType="afterEffect">
                                  <p:stCondLst>
                                    <p:cond delay="0"/>
                                  </p:stCondLst>
                                  <p:iterate type="lt">
                                    <p:tmPct val="10000"/>
                                  </p:iterate>
                                  <p:childTnLst>
                                    <p:animMotion origin="layout" path="M 0.0 0.0 L 0.0 -0.07213" pathEditMode="relative" ptsTypes="">
                                      <p:cBhvr>
                                        <p:cTn id="10" dur="250" accel="50000" decel="50000" autoRev="1" fill="hold">
                                          <p:stCondLst>
                                            <p:cond delay="0"/>
                                          </p:stCondLst>
                                        </p:cTn>
                                        <p:tgtEl>
                                          <p:spTgt spid="27650"/>
                                        </p:tgtEl>
                                        <p:attrNameLst>
                                          <p:attrName>ppt_x</p:attrName>
                                          <p:attrName>ppt_y</p:attrName>
                                        </p:attrNameLst>
                                      </p:cBhvr>
                                    </p:animMotion>
                                    <p:animRot by="1500000">
                                      <p:cBhvr>
                                        <p:cTn id="11" dur="125" fill="hold">
                                          <p:stCondLst>
                                            <p:cond delay="0"/>
                                          </p:stCondLst>
                                        </p:cTn>
                                        <p:tgtEl>
                                          <p:spTgt spid="27650"/>
                                        </p:tgtEl>
                                        <p:attrNameLst>
                                          <p:attrName>r</p:attrName>
                                        </p:attrNameLst>
                                      </p:cBhvr>
                                    </p:animRot>
                                    <p:animRot by="-1500000">
                                      <p:cBhvr>
                                        <p:cTn id="12" dur="125" fill="hold">
                                          <p:stCondLst>
                                            <p:cond delay="125"/>
                                          </p:stCondLst>
                                        </p:cTn>
                                        <p:tgtEl>
                                          <p:spTgt spid="27650"/>
                                        </p:tgtEl>
                                        <p:attrNameLst>
                                          <p:attrName>r</p:attrName>
                                        </p:attrNameLst>
                                      </p:cBhvr>
                                    </p:animRot>
                                    <p:animRot by="-1500000">
                                      <p:cBhvr>
                                        <p:cTn id="13" dur="125" fill="hold">
                                          <p:stCondLst>
                                            <p:cond delay="250"/>
                                          </p:stCondLst>
                                        </p:cTn>
                                        <p:tgtEl>
                                          <p:spTgt spid="27650"/>
                                        </p:tgtEl>
                                        <p:attrNameLst>
                                          <p:attrName>r</p:attrName>
                                        </p:attrNameLst>
                                      </p:cBhvr>
                                    </p:animRot>
                                    <p:animRot by="1500000">
                                      <p:cBhvr>
                                        <p:cTn id="14" dur="125" fill="hold">
                                          <p:stCondLst>
                                            <p:cond delay="375"/>
                                          </p:stCondLst>
                                        </p:cTn>
                                        <p:tgtEl>
                                          <p:spTgt spid="27650"/>
                                        </p:tgtEl>
                                        <p:attrNameLst>
                                          <p:attrName>r</p:attrName>
                                        </p:attrNameLst>
                                      </p:cBhvr>
                                    </p:animRot>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grpId="0" nodeType="clickEffect">
                                  <p:stCondLst>
                                    <p:cond delay="0"/>
                                  </p:stCondLst>
                                  <p:childTnLst>
                                    <p:set>
                                      <p:cBhvr>
                                        <p:cTn id="18" dur="1" fill="hold">
                                          <p:stCondLst>
                                            <p:cond delay="0"/>
                                          </p:stCondLst>
                                        </p:cTn>
                                        <p:tgtEl>
                                          <p:spTgt spid="27651"/>
                                        </p:tgtEl>
                                        <p:attrNameLst>
                                          <p:attrName>style.visibility</p:attrName>
                                        </p:attrNameLst>
                                      </p:cBhvr>
                                      <p:to>
                                        <p:strVal val="visible"/>
                                      </p:to>
                                    </p:set>
                                    <p:animEffect transition="in" filter="dissolve">
                                      <p:cBhvr>
                                        <p:cTn id="19" dur="500"/>
                                        <p:tgtEl>
                                          <p:spTgt spid="276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P spid="2765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
            <a:extLst>
              <a:ext uri="{FF2B5EF4-FFF2-40B4-BE49-F238E27FC236}">
                <a16:creationId xmlns:a16="http://schemas.microsoft.com/office/drawing/2014/main" id="{F466BE06-75D7-4423-9A21-9B61F76232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22418" y="-114193"/>
            <a:ext cx="3966087" cy="4098291"/>
          </a:xfrm>
          <a:prstGeom prst="rect">
            <a:avLst/>
          </a:prstGeom>
        </p:spPr>
      </p:pic>
      <p:pic>
        <p:nvPicPr>
          <p:cNvPr id="12" name="图片 68">
            <a:extLst>
              <a:ext uri="{FF2B5EF4-FFF2-40B4-BE49-F238E27FC236}">
                <a16:creationId xmlns:a16="http://schemas.microsoft.com/office/drawing/2014/main" id="{EE11A3C8-4FFA-4DFE-A8BA-ACDE885021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870422"/>
            <a:ext cx="11930063" cy="3182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椭圆 20"/>
          <p:cNvSpPr/>
          <p:nvPr/>
        </p:nvSpPr>
        <p:spPr>
          <a:xfrm>
            <a:off x="1473605" y="1920008"/>
            <a:ext cx="4480118" cy="430059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矩形 22"/>
          <p:cNvSpPr/>
          <p:nvPr/>
        </p:nvSpPr>
        <p:spPr>
          <a:xfrm>
            <a:off x="1797142" y="2706824"/>
            <a:ext cx="3833047" cy="2554545"/>
          </a:xfrm>
          <a:prstGeom prst="rect">
            <a:avLst/>
          </a:prstGeom>
        </p:spPr>
        <p:txBody>
          <a:bodyPr wrap="square">
            <a:spAutoFit/>
          </a:bodyPr>
          <a:lstStyle/>
          <a:p>
            <a:pPr algn="ctr"/>
            <a:r>
              <a:rPr lang="en-US" altLang="zh-CN" sz="4000" dirty="0" err="1">
                <a:solidFill>
                  <a:srgbClr val="002060"/>
                </a:solidFill>
                <a:latin typeface="UTM Azuki" panose="02040603050506020204" pitchFamily="18" charset="0"/>
                <a:ea typeface="方正硬笔楷书繁体" panose="03000509000000000000" pitchFamily="65" charset="-122"/>
              </a:rPr>
              <a:t>Trước</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khi</a:t>
            </a:r>
            <a:r>
              <a:rPr lang="en-US" altLang="zh-CN" sz="4000" dirty="0">
                <a:solidFill>
                  <a:srgbClr val="002060"/>
                </a:solidFill>
                <a:latin typeface="UTM Azuki" panose="02040603050506020204" pitchFamily="18" charset="0"/>
                <a:ea typeface="方正硬笔楷书繁体" panose="03000509000000000000" pitchFamily="65" charset="-122"/>
              </a:rPr>
              <a:t> </a:t>
            </a:r>
          </a:p>
          <a:p>
            <a:pPr algn="ctr"/>
            <a:r>
              <a:rPr lang="en-US" altLang="zh-CN" sz="4000" dirty="0" err="1">
                <a:solidFill>
                  <a:srgbClr val="002060"/>
                </a:solidFill>
                <a:latin typeface="UTM Azuki" panose="02040603050506020204" pitchFamily="18" charset="0"/>
                <a:ea typeface="方正硬笔楷书繁体" panose="03000509000000000000" pitchFamily="65" charset="-122"/>
              </a:rPr>
              <a:t>Lý</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Công</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Uẩn</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lên</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ngôi</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vua</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kinh</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đô</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được</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đặt</a:t>
            </a:r>
            <a:r>
              <a:rPr lang="en-US" altLang="zh-CN" sz="4000" dirty="0">
                <a:solidFill>
                  <a:srgbClr val="002060"/>
                </a:solidFill>
                <a:latin typeface="UTM Azuki" panose="02040603050506020204" pitchFamily="18" charset="0"/>
                <a:ea typeface="方正硬笔楷书繁体" panose="03000509000000000000" pitchFamily="65" charset="-122"/>
              </a:rPr>
              <a:t> ở </a:t>
            </a:r>
            <a:r>
              <a:rPr lang="en-US" altLang="zh-CN" sz="4000" dirty="0" err="1">
                <a:solidFill>
                  <a:srgbClr val="002060"/>
                </a:solidFill>
                <a:latin typeface="UTM Azuki" panose="02040603050506020204" pitchFamily="18" charset="0"/>
                <a:ea typeface="方正硬笔楷书繁体" panose="03000509000000000000" pitchFamily="65" charset="-122"/>
              </a:rPr>
              <a:t>đâu</a:t>
            </a:r>
            <a:r>
              <a:rPr lang="en-US" altLang="zh-CN" sz="4000" dirty="0">
                <a:solidFill>
                  <a:srgbClr val="002060"/>
                </a:solidFill>
                <a:latin typeface="UTM Azuki" panose="02040603050506020204" pitchFamily="18" charset="0"/>
                <a:ea typeface="方正硬笔楷书繁体" panose="03000509000000000000" pitchFamily="65" charset="-122"/>
              </a:rPr>
              <a:t>?</a:t>
            </a:r>
            <a:endParaRPr lang="zh-CN" altLang="en-US" sz="4000" dirty="0">
              <a:solidFill>
                <a:srgbClr val="002060"/>
              </a:solidFill>
              <a:latin typeface="UTM Azuki" panose="02040603050506020204" pitchFamily="18" charset="0"/>
            </a:endParaRPr>
          </a:p>
        </p:txBody>
      </p:sp>
      <p:sp>
        <p:nvSpPr>
          <p:cNvPr id="22" name="椭圆 21"/>
          <p:cNvSpPr/>
          <p:nvPr/>
        </p:nvSpPr>
        <p:spPr>
          <a:xfrm>
            <a:off x="6576854" y="3205655"/>
            <a:ext cx="3544607" cy="3394841"/>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矩形 24"/>
          <p:cNvSpPr/>
          <p:nvPr/>
        </p:nvSpPr>
        <p:spPr>
          <a:xfrm>
            <a:off x="7329363" y="4239867"/>
            <a:ext cx="2365030" cy="1169551"/>
          </a:xfrm>
          <a:prstGeom prst="rect">
            <a:avLst/>
          </a:prstGeom>
        </p:spPr>
        <p:txBody>
          <a:bodyPr wrap="square">
            <a:spAutoFit/>
          </a:bodyPr>
          <a:lstStyle/>
          <a:p>
            <a:pPr algn="ctr"/>
            <a:r>
              <a:rPr lang="en-US" altLang="zh-CN" sz="3500" dirty="0">
                <a:solidFill>
                  <a:srgbClr val="FF0000"/>
                </a:solidFill>
                <a:latin typeface="UTM Azuki" panose="02040603050506020204" pitchFamily="18" charset="0"/>
                <a:ea typeface="方正硬笔楷书繁体" panose="03000509000000000000" pitchFamily="65" charset="-122"/>
              </a:rPr>
              <a:t>HOA LƯ</a:t>
            </a:r>
          </a:p>
          <a:p>
            <a:pPr algn="ctr"/>
            <a:r>
              <a:rPr lang="en-US" altLang="zh-CN" sz="3500" dirty="0">
                <a:solidFill>
                  <a:srgbClr val="FF0000"/>
                </a:solidFill>
                <a:latin typeface="UTM Azuki" panose="02040603050506020204" pitchFamily="18" charset="0"/>
                <a:ea typeface="方正硬笔楷书繁体" panose="03000509000000000000" pitchFamily="65" charset="-122"/>
              </a:rPr>
              <a:t>NINH BÌNH</a:t>
            </a:r>
            <a:endParaRPr lang="zh-CN" altLang="en-US" sz="3500" dirty="0">
              <a:solidFill>
                <a:srgbClr val="FF0000"/>
              </a:solidFill>
              <a:latin typeface="UTM Azuki" panose="02040603050506020204" pitchFamily="18" charset="0"/>
              <a:ea typeface="方正硬笔楷书繁体" panose="03000509000000000000" pitchFamily="65" charset="-122"/>
            </a:endParaRPr>
          </a:p>
        </p:txBody>
      </p:sp>
      <p:sp>
        <p:nvSpPr>
          <p:cNvPr id="10" name="矩形 22">
            <a:extLst>
              <a:ext uri="{FF2B5EF4-FFF2-40B4-BE49-F238E27FC236}">
                <a16:creationId xmlns:a16="http://schemas.microsoft.com/office/drawing/2014/main" id="{E29BAB36-212A-47A7-8614-928636091628}"/>
              </a:ext>
            </a:extLst>
          </p:cNvPr>
          <p:cNvSpPr/>
          <p:nvPr/>
        </p:nvSpPr>
        <p:spPr>
          <a:xfrm>
            <a:off x="1449160" y="3408585"/>
            <a:ext cx="4457455" cy="1323439"/>
          </a:xfrm>
          <a:prstGeom prst="rect">
            <a:avLst/>
          </a:prstGeom>
        </p:spPr>
        <p:txBody>
          <a:bodyPr wrap="square">
            <a:spAutoFit/>
          </a:bodyPr>
          <a:lstStyle/>
          <a:p>
            <a:pPr algn="ctr"/>
            <a:r>
              <a:rPr lang="en-US" altLang="zh-CN" sz="4000" dirty="0" err="1">
                <a:solidFill>
                  <a:srgbClr val="002060"/>
                </a:solidFill>
                <a:latin typeface="UTM Azuki" panose="02040603050506020204" pitchFamily="18" charset="0"/>
                <a:ea typeface="方正硬笔楷书繁体" panose="03000509000000000000" pitchFamily="65" charset="-122"/>
              </a:rPr>
              <a:t>Nhà</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Lý</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dời</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đô</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về</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đâu</a:t>
            </a:r>
            <a:r>
              <a:rPr lang="en-US" altLang="zh-CN" sz="4000" dirty="0">
                <a:solidFill>
                  <a:srgbClr val="002060"/>
                </a:solidFill>
                <a:latin typeface="UTM Azuki" panose="02040603050506020204" pitchFamily="18" charset="0"/>
                <a:ea typeface="方正硬笔楷书繁体" panose="03000509000000000000" pitchFamily="65" charset="-122"/>
              </a:rPr>
              <a:t>?</a:t>
            </a:r>
          </a:p>
          <a:p>
            <a:pPr algn="ct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Vào</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thời</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gian</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nào</a:t>
            </a:r>
            <a:r>
              <a:rPr lang="en-US" altLang="zh-CN" sz="4000" dirty="0">
                <a:solidFill>
                  <a:srgbClr val="002060"/>
                </a:solidFill>
                <a:latin typeface="UTM Azuki" panose="02040603050506020204" pitchFamily="18" charset="0"/>
                <a:ea typeface="方正硬笔楷书繁体" panose="03000509000000000000" pitchFamily="65" charset="-122"/>
              </a:rPr>
              <a:t>?</a:t>
            </a:r>
            <a:endParaRPr lang="zh-CN" altLang="en-US" sz="4000" dirty="0">
              <a:solidFill>
                <a:srgbClr val="002060"/>
              </a:solidFill>
              <a:latin typeface="UTM Azuki" panose="02040603050506020204" pitchFamily="18" charset="0"/>
            </a:endParaRPr>
          </a:p>
        </p:txBody>
      </p:sp>
      <p:sp>
        <p:nvSpPr>
          <p:cNvPr id="13" name="矩形 22">
            <a:extLst>
              <a:ext uri="{FF2B5EF4-FFF2-40B4-BE49-F238E27FC236}">
                <a16:creationId xmlns:a16="http://schemas.microsoft.com/office/drawing/2014/main" id="{C4D75769-07B8-4D72-9472-F7747ED7054A}"/>
              </a:ext>
            </a:extLst>
          </p:cNvPr>
          <p:cNvSpPr/>
          <p:nvPr/>
        </p:nvSpPr>
        <p:spPr>
          <a:xfrm>
            <a:off x="1650768" y="2526933"/>
            <a:ext cx="4125791" cy="3170099"/>
          </a:xfrm>
          <a:prstGeom prst="rect">
            <a:avLst/>
          </a:prstGeom>
        </p:spPr>
        <p:txBody>
          <a:bodyPr wrap="square">
            <a:spAutoFit/>
          </a:bodyPr>
          <a:lstStyle/>
          <a:p>
            <a:pPr algn="ctr"/>
            <a:r>
              <a:rPr lang="en-US" altLang="zh-CN" sz="4000" dirty="0" err="1">
                <a:solidFill>
                  <a:srgbClr val="002060"/>
                </a:solidFill>
                <a:latin typeface="UTM Azuki" panose="02040603050506020204" pitchFamily="18" charset="0"/>
                <a:ea typeface="方正硬笔楷书繁体" panose="03000509000000000000" pitchFamily="65" charset="-122"/>
              </a:rPr>
              <a:t>Vua</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Lý</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Công</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Uẩn</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suy</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nghĩ</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như</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thế</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nào</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mà</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quyết</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định</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dời</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Kinh</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đô</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từ</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Hoa</a:t>
            </a:r>
            <a:r>
              <a:rPr lang="en-US" altLang="zh-CN" sz="4000" dirty="0">
                <a:solidFill>
                  <a:srgbClr val="002060"/>
                </a:solidFill>
                <a:latin typeface="UTM Azuki" panose="02040603050506020204" pitchFamily="18" charset="0"/>
                <a:ea typeface="方正硬笔楷书繁体" panose="03000509000000000000" pitchFamily="65" charset="-122"/>
              </a:rPr>
              <a:t> </a:t>
            </a:r>
            <a:r>
              <a:rPr lang="en-US" altLang="zh-CN" sz="4000" dirty="0" err="1">
                <a:solidFill>
                  <a:srgbClr val="002060"/>
                </a:solidFill>
                <a:latin typeface="UTM Azuki" panose="02040603050506020204" pitchFamily="18" charset="0"/>
                <a:ea typeface="方正硬笔楷书繁体" panose="03000509000000000000" pitchFamily="65" charset="-122"/>
              </a:rPr>
              <a:t>Lư</a:t>
            </a:r>
            <a:r>
              <a:rPr lang="en-US" altLang="zh-CN" sz="4000" dirty="0">
                <a:solidFill>
                  <a:srgbClr val="002060"/>
                </a:solidFill>
                <a:latin typeface="UTM Azuki" panose="02040603050506020204" pitchFamily="18" charset="0"/>
                <a:ea typeface="方正硬笔楷书繁体" panose="03000509000000000000" pitchFamily="65" charset="-122"/>
              </a:rPr>
              <a:t> ra </a:t>
            </a:r>
            <a:r>
              <a:rPr lang="en-US" altLang="zh-CN" sz="4000" dirty="0" err="1">
                <a:solidFill>
                  <a:srgbClr val="002060"/>
                </a:solidFill>
                <a:latin typeface="UTM Azuki" panose="02040603050506020204" pitchFamily="18" charset="0"/>
                <a:ea typeface="方正硬笔楷书繁体" panose="03000509000000000000" pitchFamily="65" charset="-122"/>
              </a:rPr>
              <a:t>Đại</a:t>
            </a:r>
            <a:r>
              <a:rPr lang="en-US" altLang="zh-CN" sz="4000" dirty="0">
                <a:solidFill>
                  <a:srgbClr val="002060"/>
                </a:solidFill>
                <a:latin typeface="UTM Azuki" panose="02040603050506020204" pitchFamily="18" charset="0"/>
                <a:ea typeface="方正硬笔楷书繁体" panose="03000509000000000000" pitchFamily="65" charset="-122"/>
              </a:rPr>
              <a:t> La? </a:t>
            </a:r>
            <a:endParaRPr lang="zh-CN" altLang="en-US" sz="4000" dirty="0">
              <a:solidFill>
                <a:srgbClr val="002060"/>
              </a:solidFill>
              <a:latin typeface="UTM Azuki" panose="02040603050506020204" pitchFamily="18" charset="0"/>
            </a:endParaRPr>
          </a:p>
        </p:txBody>
      </p:sp>
      <p:sp>
        <p:nvSpPr>
          <p:cNvPr id="14" name="矩形 22">
            <a:extLst>
              <a:ext uri="{FF2B5EF4-FFF2-40B4-BE49-F238E27FC236}">
                <a16:creationId xmlns:a16="http://schemas.microsoft.com/office/drawing/2014/main" id="{FE7B4261-7576-4A00-94B8-D9E5885FF14A}"/>
              </a:ext>
            </a:extLst>
          </p:cNvPr>
          <p:cNvSpPr/>
          <p:nvPr/>
        </p:nvSpPr>
        <p:spPr>
          <a:xfrm>
            <a:off x="6885291" y="3552232"/>
            <a:ext cx="2927732" cy="2554545"/>
          </a:xfrm>
          <a:prstGeom prst="rect">
            <a:avLst/>
          </a:prstGeom>
        </p:spPr>
        <p:txBody>
          <a:bodyPr wrap="square">
            <a:spAutoFit/>
          </a:bodyPr>
          <a:lstStyle/>
          <a:p>
            <a:pPr algn="ctr"/>
            <a:r>
              <a:rPr lang="en-US" altLang="zh-CN" sz="4000" dirty="0" err="1">
                <a:solidFill>
                  <a:srgbClr val="FF0000"/>
                </a:solidFill>
                <a:latin typeface="UTM Azuki" panose="02040603050506020204" pitchFamily="18" charset="0"/>
              </a:rPr>
              <a:t>Nhà</a:t>
            </a:r>
            <a:r>
              <a:rPr lang="en-US" altLang="zh-CN" sz="4000" dirty="0">
                <a:solidFill>
                  <a:srgbClr val="FF0000"/>
                </a:solidFill>
                <a:latin typeface="UTM Azuki" panose="02040603050506020204" pitchFamily="18" charset="0"/>
              </a:rPr>
              <a:t> </a:t>
            </a:r>
            <a:r>
              <a:rPr lang="en-US" altLang="zh-CN" sz="4000" dirty="0" err="1">
                <a:solidFill>
                  <a:srgbClr val="FF0000"/>
                </a:solidFill>
                <a:latin typeface="UTM Azuki" panose="02040603050506020204" pitchFamily="18" charset="0"/>
              </a:rPr>
              <a:t>Lý</a:t>
            </a:r>
            <a:r>
              <a:rPr lang="en-US" altLang="zh-CN" sz="4000" dirty="0">
                <a:solidFill>
                  <a:srgbClr val="FF0000"/>
                </a:solidFill>
                <a:latin typeface="UTM Azuki" panose="02040603050506020204" pitchFamily="18" charset="0"/>
              </a:rPr>
              <a:t> </a:t>
            </a:r>
            <a:r>
              <a:rPr lang="en-US" altLang="zh-CN" sz="4000" dirty="0" err="1">
                <a:solidFill>
                  <a:srgbClr val="FF0000"/>
                </a:solidFill>
                <a:latin typeface="UTM Azuki" panose="02040603050506020204" pitchFamily="18" charset="0"/>
              </a:rPr>
              <a:t>dời</a:t>
            </a:r>
            <a:r>
              <a:rPr lang="en-US" altLang="zh-CN" sz="4000" dirty="0">
                <a:solidFill>
                  <a:srgbClr val="FF0000"/>
                </a:solidFill>
                <a:latin typeface="UTM Azuki" panose="02040603050506020204" pitchFamily="18" charset="0"/>
              </a:rPr>
              <a:t> </a:t>
            </a:r>
            <a:r>
              <a:rPr lang="en-US" altLang="zh-CN" sz="4000" dirty="0" err="1">
                <a:solidFill>
                  <a:srgbClr val="FF0000"/>
                </a:solidFill>
                <a:latin typeface="UTM Azuki" panose="02040603050506020204" pitchFamily="18" charset="0"/>
              </a:rPr>
              <a:t>đô</a:t>
            </a:r>
            <a:r>
              <a:rPr lang="en-US" altLang="zh-CN" sz="4000" dirty="0">
                <a:solidFill>
                  <a:srgbClr val="FF0000"/>
                </a:solidFill>
                <a:latin typeface="UTM Azuki" panose="02040603050506020204" pitchFamily="18" charset="0"/>
              </a:rPr>
              <a:t> ra </a:t>
            </a:r>
            <a:r>
              <a:rPr lang="en-US" altLang="zh-CN" sz="4000" dirty="0" err="1">
                <a:solidFill>
                  <a:srgbClr val="FF0000"/>
                </a:solidFill>
                <a:latin typeface="UTM Azuki" panose="02040603050506020204" pitchFamily="18" charset="0"/>
              </a:rPr>
              <a:t>Đại</a:t>
            </a:r>
            <a:r>
              <a:rPr lang="en-US" altLang="zh-CN" sz="4000" dirty="0">
                <a:solidFill>
                  <a:srgbClr val="FF0000"/>
                </a:solidFill>
                <a:latin typeface="UTM Azuki" panose="02040603050506020204" pitchFamily="18" charset="0"/>
              </a:rPr>
              <a:t> La </a:t>
            </a:r>
            <a:r>
              <a:rPr lang="en-US" altLang="zh-CN" sz="4000" dirty="0" err="1">
                <a:solidFill>
                  <a:srgbClr val="FF0000"/>
                </a:solidFill>
                <a:latin typeface="UTM Azuki" panose="02040603050506020204" pitchFamily="18" charset="0"/>
              </a:rPr>
              <a:t>vào</a:t>
            </a:r>
            <a:r>
              <a:rPr lang="en-US" altLang="zh-CN" sz="4000" dirty="0">
                <a:solidFill>
                  <a:srgbClr val="FF0000"/>
                </a:solidFill>
                <a:latin typeface="UTM Azuki" panose="02040603050506020204" pitchFamily="18" charset="0"/>
              </a:rPr>
              <a:t> </a:t>
            </a:r>
            <a:r>
              <a:rPr lang="en-US" altLang="zh-CN" sz="4000" dirty="0" err="1">
                <a:solidFill>
                  <a:srgbClr val="FF0000"/>
                </a:solidFill>
                <a:latin typeface="UTM Azuki" panose="02040603050506020204" pitchFamily="18" charset="0"/>
              </a:rPr>
              <a:t>mùa</a:t>
            </a:r>
            <a:r>
              <a:rPr lang="en-US" altLang="zh-CN" sz="4000" dirty="0">
                <a:solidFill>
                  <a:srgbClr val="FF0000"/>
                </a:solidFill>
                <a:latin typeface="UTM Azuki" panose="02040603050506020204" pitchFamily="18" charset="0"/>
              </a:rPr>
              <a:t> </a:t>
            </a:r>
            <a:r>
              <a:rPr lang="en-US" altLang="zh-CN" sz="4000" dirty="0" err="1">
                <a:solidFill>
                  <a:srgbClr val="FF0000"/>
                </a:solidFill>
                <a:latin typeface="UTM Azuki" panose="02040603050506020204" pitchFamily="18" charset="0"/>
              </a:rPr>
              <a:t>thu</a:t>
            </a:r>
            <a:r>
              <a:rPr lang="en-US" altLang="zh-CN" sz="4000" dirty="0">
                <a:solidFill>
                  <a:srgbClr val="FF0000"/>
                </a:solidFill>
                <a:latin typeface="UTM Azuki" panose="02040603050506020204" pitchFamily="18" charset="0"/>
              </a:rPr>
              <a:t> </a:t>
            </a:r>
            <a:r>
              <a:rPr lang="en-US" altLang="zh-CN" sz="4000" dirty="0" err="1">
                <a:solidFill>
                  <a:srgbClr val="FF0000"/>
                </a:solidFill>
                <a:latin typeface="UTM Azuki" panose="02040603050506020204" pitchFamily="18" charset="0"/>
              </a:rPr>
              <a:t>năm</a:t>
            </a:r>
            <a:r>
              <a:rPr lang="en-US" altLang="zh-CN" sz="4000" dirty="0">
                <a:solidFill>
                  <a:srgbClr val="FF0000"/>
                </a:solidFill>
                <a:latin typeface="UTM Azuki" panose="02040603050506020204" pitchFamily="18" charset="0"/>
              </a:rPr>
              <a:t> 1001</a:t>
            </a:r>
            <a:endParaRPr lang="zh-CN" altLang="en-US" sz="4000" dirty="0">
              <a:solidFill>
                <a:srgbClr val="FF0000"/>
              </a:solidFill>
              <a:latin typeface="UTM Azuki" panose="02040603050506020204" pitchFamily="18" charset="0"/>
            </a:endParaRPr>
          </a:p>
        </p:txBody>
      </p:sp>
    </p:spTree>
    <p:extLst>
      <p:ext uri="{BB962C8B-B14F-4D97-AF65-F5344CB8AC3E}">
        <p14:creationId xmlns:p14="http://schemas.microsoft.com/office/powerpoint/2010/main" val="142831573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down)">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wipe(down)">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53" presetClass="exit" presetSubtype="32" fill="hold" grpId="1" nodeType="clickEffect">
                                  <p:stCondLst>
                                    <p:cond delay="0"/>
                                  </p:stCondLst>
                                  <p:childTnLst>
                                    <p:anim calcmode="lin" valueType="num">
                                      <p:cBhvr>
                                        <p:cTn id="16" dur="500"/>
                                        <p:tgtEl>
                                          <p:spTgt spid="23"/>
                                        </p:tgtEl>
                                        <p:attrNameLst>
                                          <p:attrName>ppt_w</p:attrName>
                                        </p:attrNameLst>
                                      </p:cBhvr>
                                      <p:tavLst>
                                        <p:tav tm="0">
                                          <p:val>
                                            <p:strVal val="ppt_w"/>
                                          </p:val>
                                        </p:tav>
                                        <p:tav tm="100000">
                                          <p:val>
                                            <p:fltVal val="0"/>
                                          </p:val>
                                        </p:tav>
                                      </p:tavLst>
                                    </p:anim>
                                    <p:anim calcmode="lin" valueType="num">
                                      <p:cBhvr>
                                        <p:cTn id="17" dur="500"/>
                                        <p:tgtEl>
                                          <p:spTgt spid="23"/>
                                        </p:tgtEl>
                                        <p:attrNameLst>
                                          <p:attrName>ppt_h</p:attrName>
                                        </p:attrNameLst>
                                      </p:cBhvr>
                                      <p:tavLst>
                                        <p:tav tm="0">
                                          <p:val>
                                            <p:strVal val="ppt_h"/>
                                          </p:val>
                                        </p:tav>
                                        <p:tav tm="100000">
                                          <p:val>
                                            <p:fltVal val="0"/>
                                          </p:val>
                                        </p:tav>
                                      </p:tavLst>
                                    </p:anim>
                                    <p:animEffect transition="out" filter="fade">
                                      <p:cBhvr>
                                        <p:cTn id="18" dur="500"/>
                                        <p:tgtEl>
                                          <p:spTgt spid="23"/>
                                        </p:tgtEl>
                                      </p:cBhvr>
                                    </p:animEffect>
                                    <p:set>
                                      <p:cBhvr>
                                        <p:cTn id="19" dur="1" fill="hold">
                                          <p:stCondLst>
                                            <p:cond delay="499"/>
                                          </p:stCondLst>
                                        </p:cTn>
                                        <p:tgtEl>
                                          <p:spTgt spid="23"/>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53" presetClass="exit" presetSubtype="32" fill="hold" grpId="1" nodeType="clickEffect">
                                  <p:stCondLst>
                                    <p:cond delay="0"/>
                                  </p:stCondLst>
                                  <p:childTnLst>
                                    <p:anim calcmode="lin" valueType="num">
                                      <p:cBhvr>
                                        <p:cTn id="23" dur="500"/>
                                        <p:tgtEl>
                                          <p:spTgt spid="25"/>
                                        </p:tgtEl>
                                        <p:attrNameLst>
                                          <p:attrName>ppt_w</p:attrName>
                                        </p:attrNameLst>
                                      </p:cBhvr>
                                      <p:tavLst>
                                        <p:tav tm="0">
                                          <p:val>
                                            <p:strVal val="ppt_w"/>
                                          </p:val>
                                        </p:tav>
                                        <p:tav tm="100000">
                                          <p:val>
                                            <p:fltVal val="0"/>
                                          </p:val>
                                        </p:tav>
                                      </p:tavLst>
                                    </p:anim>
                                    <p:anim calcmode="lin" valueType="num">
                                      <p:cBhvr>
                                        <p:cTn id="24" dur="500"/>
                                        <p:tgtEl>
                                          <p:spTgt spid="25"/>
                                        </p:tgtEl>
                                        <p:attrNameLst>
                                          <p:attrName>ppt_h</p:attrName>
                                        </p:attrNameLst>
                                      </p:cBhvr>
                                      <p:tavLst>
                                        <p:tav tm="0">
                                          <p:val>
                                            <p:strVal val="ppt_h"/>
                                          </p:val>
                                        </p:tav>
                                        <p:tav tm="100000">
                                          <p:val>
                                            <p:fltVal val="0"/>
                                          </p:val>
                                        </p:tav>
                                      </p:tavLst>
                                    </p:anim>
                                    <p:animEffect transition="out" filter="fade">
                                      <p:cBhvr>
                                        <p:cTn id="25" dur="500"/>
                                        <p:tgtEl>
                                          <p:spTgt spid="25"/>
                                        </p:tgtEl>
                                      </p:cBhvr>
                                    </p:animEffect>
                                    <p:set>
                                      <p:cBhvr>
                                        <p:cTn id="26" dur="1" fill="hold">
                                          <p:stCondLst>
                                            <p:cond delay="499"/>
                                          </p:stCondLst>
                                        </p:cTn>
                                        <p:tgtEl>
                                          <p:spTgt spid="25"/>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8" presetClass="entr" presetSubtype="16"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diamond(in)">
                                      <p:cBhvr>
                                        <p:cTn id="31" dur="2000"/>
                                        <p:tgtEl>
                                          <p:spTgt spid="10"/>
                                        </p:tgtEl>
                                      </p:cBhvr>
                                    </p:animEffect>
                                  </p:childTnLst>
                                </p:cTn>
                              </p:par>
                            </p:childTnLst>
                          </p:cTn>
                        </p:par>
                      </p:childTnLst>
                    </p:cTn>
                  </p:par>
                  <p:par>
                    <p:cTn id="32" fill="hold">
                      <p:stCondLst>
                        <p:cond delay="indefinite"/>
                      </p:stCondLst>
                      <p:childTnLst>
                        <p:par>
                          <p:cTn id="33" fill="hold">
                            <p:stCondLst>
                              <p:cond delay="0"/>
                            </p:stCondLst>
                            <p:childTnLst>
                              <p:par>
                                <p:cTn id="34" presetID="8" presetClass="entr" presetSubtype="16" fill="hold" grpId="0" nodeType="click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diamond(in)">
                                      <p:cBhvr>
                                        <p:cTn id="36" dur="2000"/>
                                        <p:tgtEl>
                                          <p:spTgt spid="14"/>
                                        </p:tgtEl>
                                      </p:cBhvr>
                                    </p:animEffect>
                                  </p:childTnLst>
                                </p:cTn>
                              </p:par>
                            </p:childTnLst>
                          </p:cTn>
                        </p:par>
                      </p:childTnLst>
                    </p:cTn>
                  </p:par>
                  <p:par>
                    <p:cTn id="37" fill="hold">
                      <p:stCondLst>
                        <p:cond delay="indefinite"/>
                      </p:stCondLst>
                      <p:childTnLst>
                        <p:par>
                          <p:cTn id="38" fill="hold">
                            <p:stCondLst>
                              <p:cond delay="0"/>
                            </p:stCondLst>
                            <p:childTnLst>
                              <p:par>
                                <p:cTn id="39" presetID="18" presetClass="exit" presetSubtype="12" fill="hold" grpId="2" nodeType="clickEffect">
                                  <p:stCondLst>
                                    <p:cond delay="0"/>
                                  </p:stCondLst>
                                  <p:childTnLst>
                                    <p:animEffect transition="out" filter="strips(downLeft)">
                                      <p:cBhvr>
                                        <p:cTn id="40" dur="500"/>
                                        <p:tgtEl>
                                          <p:spTgt spid="10"/>
                                        </p:tgtEl>
                                      </p:cBhvr>
                                    </p:animEffect>
                                    <p:set>
                                      <p:cBhvr>
                                        <p:cTn id="41" dur="1" fill="hold">
                                          <p:stCondLst>
                                            <p:cond delay="499"/>
                                          </p:stCondLst>
                                        </p:cTn>
                                        <p:tgtEl>
                                          <p:spTgt spid="10"/>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8" presetClass="entr" presetSubtype="16" fill="hold" grpId="0"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diamond(in)">
                                      <p:cBhvr>
                                        <p:cTn id="46"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3" grpId="1"/>
      <p:bldP spid="25" grpId="0"/>
      <p:bldP spid="25" grpId="1"/>
      <p:bldP spid="10" grpId="0"/>
      <p:bldP spid="10" grpId="2"/>
      <p:bldP spid="13" grpId="0"/>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直接连接符 2"/>
          <p:cNvCxnSpPr/>
          <p:nvPr/>
        </p:nvCxnSpPr>
        <p:spPr>
          <a:xfrm>
            <a:off x="3127016" y="1917808"/>
            <a:ext cx="0" cy="3378655"/>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a:cxnSpLocks/>
          </p:cNvCxnSpPr>
          <p:nvPr/>
        </p:nvCxnSpPr>
        <p:spPr>
          <a:xfrm>
            <a:off x="2665015" y="5296463"/>
            <a:ext cx="7248625"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8" name="Freeform 124">
            <a:extLst>
              <a:ext uri="{FF2B5EF4-FFF2-40B4-BE49-F238E27FC236}">
                <a16:creationId xmlns:a16="http://schemas.microsoft.com/office/drawing/2014/main" id="{AA4E798D-2628-42CC-A461-5C54521AB5BB}"/>
              </a:ext>
            </a:extLst>
          </p:cNvPr>
          <p:cNvSpPr>
            <a:spLocks noEditPoints="1" noChangeArrowheads="1"/>
          </p:cNvSpPr>
          <p:nvPr/>
        </p:nvSpPr>
        <p:spPr bwMode="auto">
          <a:xfrm rot="153730">
            <a:off x="338410" y="42945"/>
            <a:ext cx="11620114" cy="1544002"/>
          </a:xfrm>
          <a:custGeom>
            <a:avLst/>
            <a:gdLst>
              <a:gd name="T0" fmla="*/ 2147483646 w 848"/>
              <a:gd name="T1" fmla="*/ 184246147 h 407"/>
              <a:gd name="T2" fmla="*/ 2147483646 w 848"/>
              <a:gd name="T3" fmla="*/ 299398717 h 407"/>
              <a:gd name="T4" fmla="*/ 2147483646 w 848"/>
              <a:gd name="T5" fmla="*/ 368492294 h 407"/>
              <a:gd name="T6" fmla="*/ 2147483646 w 848"/>
              <a:gd name="T7" fmla="*/ 322429909 h 407"/>
              <a:gd name="T8" fmla="*/ 2147483646 w 848"/>
              <a:gd name="T9" fmla="*/ 449099771 h 407"/>
              <a:gd name="T10" fmla="*/ 2147483646 w 848"/>
              <a:gd name="T11" fmla="*/ 564252341 h 407"/>
              <a:gd name="T12" fmla="*/ 2147483646 w 848"/>
              <a:gd name="T13" fmla="*/ 633345919 h 407"/>
              <a:gd name="T14" fmla="*/ 2147483646 w 848"/>
              <a:gd name="T15" fmla="*/ 0 h 407"/>
              <a:gd name="T16" fmla="*/ 2147483646 w 848"/>
              <a:gd name="T17" fmla="*/ 1070928397 h 407"/>
              <a:gd name="T18" fmla="*/ 2147483646 w 848"/>
              <a:gd name="T19" fmla="*/ 725467295 h 407"/>
              <a:gd name="T20" fmla="*/ 2147483646 w 848"/>
              <a:gd name="T21" fmla="*/ 368492294 h 407"/>
              <a:gd name="T22" fmla="*/ 2147483646 w 848"/>
              <a:gd name="T23" fmla="*/ 368492294 h 407"/>
              <a:gd name="T24" fmla="*/ 2147483646 w 848"/>
              <a:gd name="T25" fmla="*/ 495158763 h 407"/>
              <a:gd name="T26" fmla="*/ 2147483646 w 848"/>
              <a:gd name="T27" fmla="*/ 564252341 h 407"/>
              <a:gd name="T28" fmla="*/ 2147483646 w 848"/>
              <a:gd name="T29" fmla="*/ 587283533 h 407"/>
              <a:gd name="T30" fmla="*/ 2147483646 w 848"/>
              <a:gd name="T31" fmla="*/ 656373718 h 407"/>
              <a:gd name="T32" fmla="*/ 2147483646 w 848"/>
              <a:gd name="T33" fmla="*/ 863651057 h 407"/>
              <a:gd name="T34" fmla="*/ 2147483646 w 848"/>
              <a:gd name="T35" fmla="*/ 1070928397 h 407"/>
              <a:gd name="T36" fmla="*/ 2147483646 w 848"/>
              <a:gd name="T37" fmla="*/ 1520024775 h 407"/>
              <a:gd name="T38" fmla="*/ 2147483646 w 848"/>
              <a:gd name="T39" fmla="*/ 1923062162 h 407"/>
              <a:gd name="T40" fmla="*/ 198601110 w 848"/>
              <a:gd name="T41" fmla="*/ 2147483646 h 407"/>
              <a:gd name="T42" fmla="*/ 2147483646 w 848"/>
              <a:gd name="T43" fmla="*/ 2147483646 h 407"/>
              <a:gd name="T44" fmla="*/ 2147483646 w 848"/>
              <a:gd name="T45" fmla="*/ 2147483646 h 407"/>
              <a:gd name="T46" fmla="*/ 2147483646 w 848"/>
              <a:gd name="T47" fmla="*/ 2147483646 h 407"/>
              <a:gd name="T48" fmla="*/ 2147483646 w 848"/>
              <a:gd name="T49" fmla="*/ 2147483646 h 407"/>
              <a:gd name="T50" fmla="*/ 2147483646 w 848"/>
              <a:gd name="T51" fmla="*/ 2147483646 h 407"/>
              <a:gd name="T52" fmla="*/ 2147483646 w 848"/>
              <a:gd name="T53" fmla="*/ 2147483646 h 407"/>
              <a:gd name="T54" fmla="*/ 2147483646 w 848"/>
              <a:gd name="T55" fmla="*/ 2147483646 h 407"/>
              <a:gd name="T56" fmla="*/ 2147483646 w 848"/>
              <a:gd name="T57" fmla="*/ 2147483646 h 407"/>
              <a:gd name="T58" fmla="*/ 2147483646 w 848"/>
              <a:gd name="T59" fmla="*/ 2147483646 h 407"/>
              <a:gd name="T60" fmla="*/ 2147483646 w 848"/>
              <a:gd name="T61" fmla="*/ 2147483646 h 407"/>
              <a:gd name="T62" fmla="*/ 2147483646 w 848"/>
              <a:gd name="T63" fmla="*/ 2147483646 h 407"/>
              <a:gd name="T64" fmla="*/ 2147483646 w 848"/>
              <a:gd name="T65" fmla="*/ 2147483646 h 407"/>
              <a:gd name="T66" fmla="*/ 2147483646 w 848"/>
              <a:gd name="T67" fmla="*/ 2147483646 h 407"/>
              <a:gd name="T68" fmla="*/ 2147483646 w 848"/>
              <a:gd name="T69" fmla="*/ 2147483646 h 407"/>
              <a:gd name="T70" fmla="*/ 2147483646 w 848"/>
              <a:gd name="T71" fmla="*/ 2147483646 h 407"/>
              <a:gd name="T72" fmla="*/ 2147483646 w 848"/>
              <a:gd name="T73" fmla="*/ 2147483646 h 407"/>
              <a:gd name="T74" fmla="*/ 2147483646 w 848"/>
              <a:gd name="T75" fmla="*/ 2147483646 h 407"/>
              <a:gd name="T76" fmla="*/ 2147483646 w 848"/>
              <a:gd name="T77" fmla="*/ 2147483646 h 407"/>
              <a:gd name="T78" fmla="*/ 2147483646 w 848"/>
              <a:gd name="T79" fmla="*/ 2147483646 h 407"/>
              <a:gd name="T80" fmla="*/ 2147483646 w 848"/>
              <a:gd name="T81" fmla="*/ 1496996976 h 407"/>
              <a:gd name="T82" fmla="*/ 2147483646 w 848"/>
              <a:gd name="T83" fmla="*/ 2061249317 h 407"/>
              <a:gd name="T84" fmla="*/ 2147483646 w 848"/>
              <a:gd name="T85" fmla="*/ 2147483646 h 407"/>
              <a:gd name="T86" fmla="*/ 2147483646 w 848"/>
              <a:gd name="T87" fmla="*/ 863651057 h 407"/>
              <a:gd name="T88" fmla="*/ 2147483646 w 848"/>
              <a:gd name="T89" fmla="*/ 2147483646 h 407"/>
              <a:gd name="T90" fmla="*/ 2147483646 w 848"/>
              <a:gd name="T91" fmla="*/ 518189956 h 407"/>
              <a:gd name="T92" fmla="*/ 2147483646 w 848"/>
              <a:gd name="T93" fmla="*/ 2147483646 h 407"/>
              <a:gd name="T94" fmla="*/ 2147483646 w 848"/>
              <a:gd name="T95" fmla="*/ 2147483646 h 407"/>
              <a:gd name="T96" fmla="*/ 2147483646 w 848"/>
              <a:gd name="T97" fmla="*/ 2147483646 h 407"/>
              <a:gd name="T98" fmla="*/ 2147483646 w 848"/>
              <a:gd name="T99" fmla="*/ 2147483646 h 407"/>
              <a:gd name="T100" fmla="*/ 2147483646 w 848"/>
              <a:gd name="T101" fmla="*/ 2147483646 h 407"/>
              <a:gd name="T102" fmla="*/ 2147483646 w 848"/>
              <a:gd name="T103" fmla="*/ 2147483646 h 407"/>
              <a:gd name="T104" fmla="*/ 2147483646 w 848"/>
              <a:gd name="T105" fmla="*/ 2147483646 h 407"/>
              <a:gd name="T106" fmla="*/ 2147483646 w 848"/>
              <a:gd name="T107" fmla="*/ 2147483646 h 407"/>
              <a:gd name="T108" fmla="*/ 2147483646 w 848"/>
              <a:gd name="T109" fmla="*/ 2147483646 h 407"/>
              <a:gd name="T110" fmla="*/ 2147483646 w 848"/>
              <a:gd name="T111" fmla="*/ 2147483646 h 407"/>
              <a:gd name="T112" fmla="*/ 2147483646 w 848"/>
              <a:gd name="T113" fmla="*/ 2147483646 h 407"/>
              <a:gd name="T114" fmla="*/ 2147483646 w 848"/>
              <a:gd name="T115" fmla="*/ 2147483646 h 407"/>
              <a:gd name="T116" fmla="*/ 2147483646 w 848"/>
              <a:gd name="T117" fmla="*/ 2147483646 h 407"/>
              <a:gd name="T118" fmla="*/ 2147483646 w 848"/>
              <a:gd name="T119" fmla="*/ 2147483646 h 40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848" h="407">
                <a:moveTo>
                  <a:pt x="248" y="51"/>
                </a:moveTo>
                <a:cubicBezTo>
                  <a:pt x="248" y="43"/>
                  <a:pt x="248" y="43"/>
                  <a:pt x="248" y="43"/>
                </a:cubicBezTo>
                <a:cubicBezTo>
                  <a:pt x="246" y="43"/>
                  <a:pt x="246" y="43"/>
                  <a:pt x="246" y="43"/>
                </a:cubicBezTo>
                <a:cubicBezTo>
                  <a:pt x="240" y="43"/>
                  <a:pt x="233" y="42"/>
                  <a:pt x="236" y="49"/>
                </a:cubicBezTo>
                <a:cubicBezTo>
                  <a:pt x="234" y="49"/>
                  <a:pt x="234" y="49"/>
                  <a:pt x="234" y="49"/>
                </a:cubicBezTo>
                <a:cubicBezTo>
                  <a:pt x="235" y="54"/>
                  <a:pt x="244" y="50"/>
                  <a:pt x="248" y="51"/>
                </a:cubicBezTo>
                <a:close/>
                <a:moveTo>
                  <a:pt x="379" y="20"/>
                </a:moveTo>
                <a:cubicBezTo>
                  <a:pt x="379" y="14"/>
                  <a:pt x="379" y="14"/>
                  <a:pt x="379" y="14"/>
                </a:cubicBezTo>
                <a:cubicBezTo>
                  <a:pt x="371" y="14"/>
                  <a:pt x="371" y="14"/>
                  <a:pt x="371" y="14"/>
                </a:cubicBezTo>
                <a:cubicBezTo>
                  <a:pt x="372" y="18"/>
                  <a:pt x="371" y="20"/>
                  <a:pt x="367" y="20"/>
                </a:cubicBezTo>
                <a:cubicBezTo>
                  <a:pt x="369" y="13"/>
                  <a:pt x="361" y="17"/>
                  <a:pt x="358" y="16"/>
                </a:cubicBezTo>
                <a:cubicBezTo>
                  <a:pt x="352" y="16"/>
                  <a:pt x="352" y="16"/>
                  <a:pt x="352" y="16"/>
                </a:cubicBezTo>
                <a:cubicBezTo>
                  <a:pt x="346" y="16"/>
                  <a:pt x="337" y="13"/>
                  <a:pt x="340" y="22"/>
                </a:cubicBezTo>
                <a:cubicBezTo>
                  <a:pt x="320" y="22"/>
                  <a:pt x="320" y="22"/>
                  <a:pt x="320" y="22"/>
                </a:cubicBezTo>
                <a:cubicBezTo>
                  <a:pt x="323" y="32"/>
                  <a:pt x="309" y="28"/>
                  <a:pt x="310" y="22"/>
                </a:cubicBezTo>
                <a:cubicBezTo>
                  <a:pt x="303" y="22"/>
                  <a:pt x="303" y="22"/>
                  <a:pt x="303" y="22"/>
                </a:cubicBezTo>
                <a:cubicBezTo>
                  <a:pt x="303" y="24"/>
                  <a:pt x="304" y="26"/>
                  <a:pt x="305" y="28"/>
                </a:cubicBezTo>
                <a:cubicBezTo>
                  <a:pt x="303" y="28"/>
                  <a:pt x="303" y="30"/>
                  <a:pt x="303" y="32"/>
                </a:cubicBezTo>
                <a:cubicBezTo>
                  <a:pt x="299" y="32"/>
                  <a:pt x="299" y="32"/>
                  <a:pt x="299" y="32"/>
                </a:cubicBezTo>
                <a:cubicBezTo>
                  <a:pt x="299" y="29"/>
                  <a:pt x="298" y="28"/>
                  <a:pt x="297" y="28"/>
                </a:cubicBezTo>
                <a:cubicBezTo>
                  <a:pt x="287" y="28"/>
                  <a:pt x="287" y="28"/>
                  <a:pt x="287" y="28"/>
                </a:cubicBezTo>
                <a:cubicBezTo>
                  <a:pt x="287" y="26"/>
                  <a:pt x="287" y="26"/>
                  <a:pt x="287" y="26"/>
                </a:cubicBezTo>
                <a:cubicBezTo>
                  <a:pt x="285" y="26"/>
                  <a:pt x="285" y="26"/>
                  <a:pt x="285" y="26"/>
                </a:cubicBezTo>
                <a:cubicBezTo>
                  <a:pt x="285" y="32"/>
                  <a:pt x="285" y="32"/>
                  <a:pt x="285" y="32"/>
                </a:cubicBezTo>
                <a:cubicBezTo>
                  <a:pt x="287" y="34"/>
                  <a:pt x="292" y="32"/>
                  <a:pt x="291" y="38"/>
                </a:cubicBezTo>
                <a:cubicBezTo>
                  <a:pt x="293" y="38"/>
                  <a:pt x="293" y="38"/>
                  <a:pt x="293" y="38"/>
                </a:cubicBezTo>
                <a:cubicBezTo>
                  <a:pt x="293" y="36"/>
                  <a:pt x="293" y="34"/>
                  <a:pt x="295" y="34"/>
                </a:cubicBezTo>
                <a:cubicBezTo>
                  <a:pt x="298" y="34"/>
                  <a:pt x="297" y="38"/>
                  <a:pt x="299" y="39"/>
                </a:cubicBezTo>
                <a:cubicBezTo>
                  <a:pt x="310" y="39"/>
                  <a:pt x="310" y="39"/>
                  <a:pt x="310" y="39"/>
                </a:cubicBezTo>
                <a:cubicBezTo>
                  <a:pt x="313" y="39"/>
                  <a:pt x="316" y="40"/>
                  <a:pt x="316" y="38"/>
                </a:cubicBezTo>
                <a:cubicBezTo>
                  <a:pt x="338" y="38"/>
                  <a:pt x="338" y="38"/>
                  <a:pt x="338" y="38"/>
                </a:cubicBezTo>
                <a:cubicBezTo>
                  <a:pt x="338" y="35"/>
                  <a:pt x="339" y="33"/>
                  <a:pt x="340" y="32"/>
                </a:cubicBezTo>
                <a:cubicBezTo>
                  <a:pt x="350" y="32"/>
                  <a:pt x="350" y="32"/>
                  <a:pt x="350" y="32"/>
                </a:cubicBezTo>
                <a:cubicBezTo>
                  <a:pt x="358" y="27"/>
                  <a:pt x="344" y="29"/>
                  <a:pt x="344" y="26"/>
                </a:cubicBezTo>
                <a:cubicBezTo>
                  <a:pt x="373" y="26"/>
                  <a:pt x="373" y="26"/>
                  <a:pt x="373" y="26"/>
                </a:cubicBezTo>
                <a:cubicBezTo>
                  <a:pt x="372" y="20"/>
                  <a:pt x="377" y="22"/>
                  <a:pt x="379" y="20"/>
                </a:cubicBezTo>
                <a:close/>
                <a:moveTo>
                  <a:pt x="817" y="246"/>
                </a:moveTo>
                <a:cubicBezTo>
                  <a:pt x="813" y="246"/>
                  <a:pt x="813" y="246"/>
                  <a:pt x="813" y="246"/>
                </a:cubicBezTo>
                <a:cubicBezTo>
                  <a:pt x="808" y="245"/>
                  <a:pt x="806" y="247"/>
                  <a:pt x="808" y="252"/>
                </a:cubicBezTo>
                <a:cubicBezTo>
                  <a:pt x="813" y="252"/>
                  <a:pt x="813" y="252"/>
                  <a:pt x="813" y="252"/>
                </a:cubicBezTo>
                <a:cubicBezTo>
                  <a:pt x="812" y="247"/>
                  <a:pt x="817" y="249"/>
                  <a:pt x="817" y="246"/>
                </a:cubicBezTo>
                <a:close/>
                <a:moveTo>
                  <a:pt x="403" y="32"/>
                </a:moveTo>
                <a:cubicBezTo>
                  <a:pt x="410" y="29"/>
                  <a:pt x="420" y="40"/>
                  <a:pt x="419" y="28"/>
                </a:cubicBezTo>
                <a:cubicBezTo>
                  <a:pt x="391" y="28"/>
                  <a:pt x="391" y="28"/>
                  <a:pt x="391" y="28"/>
                </a:cubicBezTo>
                <a:cubicBezTo>
                  <a:pt x="398" y="24"/>
                  <a:pt x="394" y="20"/>
                  <a:pt x="385" y="22"/>
                </a:cubicBezTo>
                <a:cubicBezTo>
                  <a:pt x="385" y="20"/>
                  <a:pt x="385" y="20"/>
                  <a:pt x="385" y="20"/>
                </a:cubicBezTo>
                <a:cubicBezTo>
                  <a:pt x="384" y="21"/>
                  <a:pt x="382" y="22"/>
                  <a:pt x="379" y="22"/>
                </a:cubicBezTo>
                <a:cubicBezTo>
                  <a:pt x="379" y="34"/>
                  <a:pt x="379" y="34"/>
                  <a:pt x="379" y="34"/>
                </a:cubicBezTo>
                <a:cubicBezTo>
                  <a:pt x="376" y="34"/>
                  <a:pt x="374" y="34"/>
                  <a:pt x="373" y="32"/>
                </a:cubicBezTo>
                <a:cubicBezTo>
                  <a:pt x="371" y="32"/>
                  <a:pt x="371" y="34"/>
                  <a:pt x="367" y="34"/>
                </a:cubicBezTo>
                <a:cubicBezTo>
                  <a:pt x="367" y="39"/>
                  <a:pt x="367" y="39"/>
                  <a:pt x="367" y="39"/>
                </a:cubicBezTo>
                <a:cubicBezTo>
                  <a:pt x="377" y="39"/>
                  <a:pt x="377" y="39"/>
                  <a:pt x="377" y="39"/>
                </a:cubicBezTo>
                <a:cubicBezTo>
                  <a:pt x="378" y="37"/>
                  <a:pt x="382" y="38"/>
                  <a:pt x="385" y="38"/>
                </a:cubicBezTo>
                <a:cubicBezTo>
                  <a:pt x="391" y="38"/>
                  <a:pt x="391" y="38"/>
                  <a:pt x="391" y="38"/>
                </a:cubicBezTo>
                <a:cubicBezTo>
                  <a:pt x="394" y="37"/>
                  <a:pt x="395" y="38"/>
                  <a:pt x="397" y="39"/>
                </a:cubicBezTo>
                <a:cubicBezTo>
                  <a:pt x="396" y="34"/>
                  <a:pt x="396" y="30"/>
                  <a:pt x="403" y="32"/>
                </a:cubicBezTo>
                <a:close/>
                <a:moveTo>
                  <a:pt x="285" y="49"/>
                </a:moveTo>
                <a:cubicBezTo>
                  <a:pt x="290" y="53"/>
                  <a:pt x="296" y="48"/>
                  <a:pt x="303" y="51"/>
                </a:cubicBezTo>
                <a:cubicBezTo>
                  <a:pt x="303" y="49"/>
                  <a:pt x="303" y="49"/>
                  <a:pt x="303" y="49"/>
                </a:cubicBezTo>
                <a:cubicBezTo>
                  <a:pt x="316" y="49"/>
                  <a:pt x="316" y="49"/>
                  <a:pt x="316" y="49"/>
                </a:cubicBezTo>
                <a:cubicBezTo>
                  <a:pt x="321" y="50"/>
                  <a:pt x="323" y="49"/>
                  <a:pt x="322" y="43"/>
                </a:cubicBezTo>
                <a:cubicBezTo>
                  <a:pt x="316" y="42"/>
                  <a:pt x="315" y="45"/>
                  <a:pt x="310" y="45"/>
                </a:cubicBezTo>
                <a:cubicBezTo>
                  <a:pt x="308" y="43"/>
                  <a:pt x="304" y="43"/>
                  <a:pt x="299" y="43"/>
                </a:cubicBezTo>
                <a:cubicBezTo>
                  <a:pt x="287" y="43"/>
                  <a:pt x="287" y="43"/>
                  <a:pt x="287" y="43"/>
                </a:cubicBezTo>
                <a:cubicBezTo>
                  <a:pt x="287" y="45"/>
                  <a:pt x="287" y="45"/>
                  <a:pt x="287" y="45"/>
                </a:cubicBezTo>
                <a:cubicBezTo>
                  <a:pt x="287" y="48"/>
                  <a:pt x="286" y="49"/>
                  <a:pt x="285" y="49"/>
                </a:cubicBezTo>
                <a:close/>
                <a:moveTo>
                  <a:pt x="303" y="16"/>
                </a:moveTo>
                <a:cubicBezTo>
                  <a:pt x="322" y="16"/>
                  <a:pt x="322" y="16"/>
                  <a:pt x="322" y="16"/>
                </a:cubicBezTo>
                <a:cubicBezTo>
                  <a:pt x="331" y="12"/>
                  <a:pt x="323" y="9"/>
                  <a:pt x="314" y="10"/>
                </a:cubicBezTo>
                <a:cubicBezTo>
                  <a:pt x="317" y="19"/>
                  <a:pt x="303" y="10"/>
                  <a:pt x="303" y="16"/>
                </a:cubicBezTo>
                <a:close/>
                <a:moveTo>
                  <a:pt x="242" y="67"/>
                </a:moveTo>
                <a:cubicBezTo>
                  <a:pt x="242" y="61"/>
                  <a:pt x="242" y="61"/>
                  <a:pt x="242" y="61"/>
                </a:cubicBezTo>
                <a:cubicBezTo>
                  <a:pt x="248" y="61"/>
                  <a:pt x="248" y="61"/>
                  <a:pt x="248" y="61"/>
                </a:cubicBezTo>
                <a:cubicBezTo>
                  <a:pt x="251" y="61"/>
                  <a:pt x="252" y="59"/>
                  <a:pt x="252" y="55"/>
                </a:cubicBezTo>
                <a:cubicBezTo>
                  <a:pt x="247" y="56"/>
                  <a:pt x="237" y="53"/>
                  <a:pt x="236" y="57"/>
                </a:cubicBezTo>
                <a:cubicBezTo>
                  <a:pt x="230" y="57"/>
                  <a:pt x="230" y="57"/>
                  <a:pt x="230" y="57"/>
                </a:cubicBezTo>
                <a:cubicBezTo>
                  <a:pt x="222" y="61"/>
                  <a:pt x="221" y="44"/>
                  <a:pt x="218" y="55"/>
                </a:cubicBezTo>
                <a:cubicBezTo>
                  <a:pt x="218" y="58"/>
                  <a:pt x="216" y="58"/>
                  <a:pt x="216" y="61"/>
                </a:cubicBezTo>
                <a:cubicBezTo>
                  <a:pt x="212" y="62"/>
                  <a:pt x="210" y="61"/>
                  <a:pt x="210" y="57"/>
                </a:cubicBezTo>
                <a:cubicBezTo>
                  <a:pt x="204" y="56"/>
                  <a:pt x="206" y="64"/>
                  <a:pt x="204" y="67"/>
                </a:cubicBezTo>
                <a:cubicBezTo>
                  <a:pt x="212" y="67"/>
                  <a:pt x="212" y="67"/>
                  <a:pt x="212" y="67"/>
                </a:cubicBezTo>
                <a:cubicBezTo>
                  <a:pt x="217" y="67"/>
                  <a:pt x="218" y="70"/>
                  <a:pt x="224" y="69"/>
                </a:cubicBezTo>
                <a:cubicBezTo>
                  <a:pt x="224" y="61"/>
                  <a:pt x="224" y="61"/>
                  <a:pt x="224" y="61"/>
                </a:cubicBezTo>
                <a:cubicBezTo>
                  <a:pt x="227" y="61"/>
                  <a:pt x="228" y="62"/>
                  <a:pt x="230" y="63"/>
                </a:cubicBezTo>
                <a:cubicBezTo>
                  <a:pt x="228" y="70"/>
                  <a:pt x="238" y="66"/>
                  <a:pt x="242" y="67"/>
                </a:cubicBezTo>
                <a:close/>
                <a:moveTo>
                  <a:pt x="299" y="8"/>
                </a:moveTo>
                <a:cubicBezTo>
                  <a:pt x="320" y="8"/>
                  <a:pt x="320" y="8"/>
                  <a:pt x="320" y="8"/>
                </a:cubicBezTo>
                <a:cubicBezTo>
                  <a:pt x="320" y="0"/>
                  <a:pt x="320" y="0"/>
                  <a:pt x="320" y="0"/>
                </a:cubicBezTo>
                <a:cubicBezTo>
                  <a:pt x="293" y="0"/>
                  <a:pt x="293" y="0"/>
                  <a:pt x="293" y="0"/>
                </a:cubicBezTo>
                <a:cubicBezTo>
                  <a:pt x="292" y="5"/>
                  <a:pt x="297" y="5"/>
                  <a:pt x="299" y="8"/>
                </a:cubicBezTo>
                <a:close/>
                <a:moveTo>
                  <a:pt x="841" y="120"/>
                </a:moveTo>
                <a:cubicBezTo>
                  <a:pt x="842" y="114"/>
                  <a:pt x="839" y="111"/>
                  <a:pt x="833" y="112"/>
                </a:cubicBezTo>
                <a:cubicBezTo>
                  <a:pt x="835" y="106"/>
                  <a:pt x="829" y="109"/>
                  <a:pt x="825" y="108"/>
                </a:cubicBezTo>
                <a:cubicBezTo>
                  <a:pt x="823" y="106"/>
                  <a:pt x="825" y="101"/>
                  <a:pt x="819" y="102"/>
                </a:cubicBezTo>
                <a:cubicBezTo>
                  <a:pt x="819" y="100"/>
                  <a:pt x="814" y="101"/>
                  <a:pt x="812" y="100"/>
                </a:cubicBezTo>
                <a:cubicBezTo>
                  <a:pt x="794" y="100"/>
                  <a:pt x="794" y="100"/>
                  <a:pt x="794" y="100"/>
                </a:cubicBezTo>
                <a:cubicBezTo>
                  <a:pt x="794" y="96"/>
                  <a:pt x="794" y="96"/>
                  <a:pt x="794" y="96"/>
                </a:cubicBezTo>
                <a:cubicBezTo>
                  <a:pt x="749" y="96"/>
                  <a:pt x="749" y="96"/>
                  <a:pt x="749" y="96"/>
                </a:cubicBezTo>
                <a:cubicBezTo>
                  <a:pt x="749" y="93"/>
                  <a:pt x="749" y="93"/>
                  <a:pt x="749" y="93"/>
                </a:cubicBezTo>
                <a:cubicBezTo>
                  <a:pt x="747" y="91"/>
                  <a:pt x="744" y="90"/>
                  <a:pt x="741" y="91"/>
                </a:cubicBezTo>
                <a:cubicBezTo>
                  <a:pt x="737" y="91"/>
                  <a:pt x="737" y="91"/>
                  <a:pt x="737" y="91"/>
                </a:cubicBezTo>
                <a:cubicBezTo>
                  <a:pt x="737" y="85"/>
                  <a:pt x="737" y="85"/>
                  <a:pt x="737" y="85"/>
                </a:cubicBezTo>
                <a:cubicBezTo>
                  <a:pt x="743" y="85"/>
                  <a:pt x="743" y="85"/>
                  <a:pt x="743" y="85"/>
                </a:cubicBezTo>
                <a:cubicBezTo>
                  <a:pt x="741" y="81"/>
                  <a:pt x="743" y="74"/>
                  <a:pt x="737" y="75"/>
                </a:cubicBezTo>
                <a:cubicBezTo>
                  <a:pt x="737" y="72"/>
                  <a:pt x="737" y="68"/>
                  <a:pt x="741" y="69"/>
                </a:cubicBezTo>
                <a:cubicBezTo>
                  <a:pt x="743" y="68"/>
                  <a:pt x="745" y="66"/>
                  <a:pt x="749" y="67"/>
                </a:cubicBezTo>
                <a:cubicBezTo>
                  <a:pt x="749" y="69"/>
                  <a:pt x="750" y="69"/>
                  <a:pt x="753" y="69"/>
                </a:cubicBezTo>
                <a:cubicBezTo>
                  <a:pt x="766" y="69"/>
                  <a:pt x="766" y="69"/>
                  <a:pt x="766" y="69"/>
                </a:cubicBezTo>
                <a:cubicBezTo>
                  <a:pt x="772" y="71"/>
                  <a:pt x="771" y="66"/>
                  <a:pt x="776" y="67"/>
                </a:cubicBezTo>
                <a:cubicBezTo>
                  <a:pt x="779" y="67"/>
                  <a:pt x="783" y="67"/>
                  <a:pt x="782" y="63"/>
                </a:cubicBezTo>
                <a:cubicBezTo>
                  <a:pt x="770" y="63"/>
                  <a:pt x="770" y="63"/>
                  <a:pt x="770" y="63"/>
                </a:cubicBezTo>
                <a:cubicBezTo>
                  <a:pt x="770" y="60"/>
                  <a:pt x="765" y="62"/>
                  <a:pt x="766" y="57"/>
                </a:cubicBezTo>
                <a:cubicBezTo>
                  <a:pt x="772" y="57"/>
                  <a:pt x="772" y="57"/>
                  <a:pt x="772" y="57"/>
                </a:cubicBezTo>
                <a:cubicBezTo>
                  <a:pt x="776" y="56"/>
                  <a:pt x="784" y="60"/>
                  <a:pt x="782" y="53"/>
                </a:cubicBezTo>
                <a:cubicBezTo>
                  <a:pt x="782" y="50"/>
                  <a:pt x="777" y="52"/>
                  <a:pt x="776" y="49"/>
                </a:cubicBezTo>
                <a:cubicBezTo>
                  <a:pt x="779" y="49"/>
                  <a:pt x="783" y="50"/>
                  <a:pt x="782" y="45"/>
                </a:cubicBezTo>
                <a:cubicBezTo>
                  <a:pt x="777" y="47"/>
                  <a:pt x="777" y="43"/>
                  <a:pt x="772" y="43"/>
                </a:cubicBezTo>
                <a:cubicBezTo>
                  <a:pt x="731" y="43"/>
                  <a:pt x="731" y="43"/>
                  <a:pt x="731" y="43"/>
                </a:cubicBezTo>
                <a:cubicBezTo>
                  <a:pt x="731" y="38"/>
                  <a:pt x="731" y="38"/>
                  <a:pt x="731" y="38"/>
                </a:cubicBezTo>
                <a:cubicBezTo>
                  <a:pt x="732" y="33"/>
                  <a:pt x="728" y="34"/>
                  <a:pt x="725" y="34"/>
                </a:cubicBezTo>
                <a:cubicBezTo>
                  <a:pt x="723" y="33"/>
                  <a:pt x="719" y="23"/>
                  <a:pt x="719" y="32"/>
                </a:cubicBezTo>
                <a:cubicBezTo>
                  <a:pt x="712" y="35"/>
                  <a:pt x="717" y="38"/>
                  <a:pt x="719" y="43"/>
                </a:cubicBezTo>
                <a:cubicBezTo>
                  <a:pt x="712" y="43"/>
                  <a:pt x="708" y="44"/>
                  <a:pt x="703" y="45"/>
                </a:cubicBezTo>
                <a:cubicBezTo>
                  <a:pt x="702" y="45"/>
                  <a:pt x="702" y="45"/>
                  <a:pt x="702" y="45"/>
                </a:cubicBezTo>
                <a:cubicBezTo>
                  <a:pt x="701" y="43"/>
                  <a:pt x="698" y="44"/>
                  <a:pt x="696" y="43"/>
                </a:cubicBezTo>
                <a:cubicBezTo>
                  <a:pt x="686" y="43"/>
                  <a:pt x="686" y="43"/>
                  <a:pt x="686" y="43"/>
                </a:cubicBezTo>
                <a:cubicBezTo>
                  <a:pt x="686" y="40"/>
                  <a:pt x="684" y="40"/>
                  <a:pt x="684" y="38"/>
                </a:cubicBezTo>
                <a:cubicBezTo>
                  <a:pt x="685" y="37"/>
                  <a:pt x="686" y="36"/>
                  <a:pt x="686" y="34"/>
                </a:cubicBezTo>
                <a:cubicBezTo>
                  <a:pt x="684" y="33"/>
                  <a:pt x="683" y="32"/>
                  <a:pt x="680" y="32"/>
                </a:cubicBezTo>
                <a:cubicBezTo>
                  <a:pt x="680" y="35"/>
                  <a:pt x="675" y="33"/>
                  <a:pt x="672" y="34"/>
                </a:cubicBezTo>
                <a:cubicBezTo>
                  <a:pt x="660" y="34"/>
                  <a:pt x="660" y="34"/>
                  <a:pt x="660" y="34"/>
                </a:cubicBezTo>
                <a:cubicBezTo>
                  <a:pt x="660" y="31"/>
                  <a:pt x="657" y="32"/>
                  <a:pt x="654" y="32"/>
                </a:cubicBezTo>
                <a:cubicBezTo>
                  <a:pt x="645" y="32"/>
                  <a:pt x="645" y="32"/>
                  <a:pt x="645" y="32"/>
                </a:cubicBezTo>
                <a:cubicBezTo>
                  <a:pt x="645" y="39"/>
                  <a:pt x="645" y="39"/>
                  <a:pt x="645" y="39"/>
                </a:cubicBezTo>
                <a:cubicBezTo>
                  <a:pt x="641" y="46"/>
                  <a:pt x="651" y="41"/>
                  <a:pt x="650" y="45"/>
                </a:cubicBezTo>
                <a:cubicBezTo>
                  <a:pt x="650" y="49"/>
                  <a:pt x="650" y="49"/>
                  <a:pt x="650" y="49"/>
                </a:cubicBezTo>
                <a:cubicBezTo>
                  <a:pt x="574" y="49"/>
                  <a:pt x="574" y="49"/>
                  <a:pt x="574" y="49"/>
                </a:cubicBezTo>
                <a:cubicBezTo>
                  <a:pt x="577" y="42"/>
                  <a:pt x="567" y="48"/>
                  <a:pt x="568" y="43"/>
                </a:cubicBezTo>
                <a:cubicBezTo>
                  <a:pt x="564" y="43"/>
                  <a:pt x="564" y="43"/>
                  <a:pt x="564" y="43"/>
                </a:cubicBezTo>
                <a:cubicBezTo>
                  <a:pt x="567" y="52"/>
                  <a:pt x="557" y="49"/>
                  <a:pt x="552" y="49"/>
                </a:cubicBezTo>
                <a:cubicBezTo>
                  <a:pt x="549" y="49"/>
                  <a:pt x="545" y="50"/>
                  <a:pt x="546" y="45"/>
                </a:cubicBezTo>
                <a:cubicBezTo>
                  <a:pt x="550" y="44"/>
                  <a:pt x="558" y="48"/>
                  <a:pt x="558" y="43"/>
                </a:cubicBezTo>
                <a:cubicBezTo>
                  <a:pt x="507" y="43"/>
                  <a:pt x="507" y="43"/>
                  <a:pt x="507" y="43"/>
                </a:cubicBezTo>
                <a:cubicBezTo>
                  <a:pt x="507" y="49"/>
                  <a:pt x="507" y="49"/>
                  <a:pt x="507" y="49"/>
                </a:cubicBezTo>
                <a:cubicBezTo>
                  <a:pt x="519" y="49"/>
                  <a:pt x="519" y="49"/>
                  <a:pt x="519" y="49"/>
                </a:cubicBezTo>
                <a:cubicBezTo>
                  <a:pt x="519" y="52"/>
                  <a:pt x="524" y="51"/>
                  <a:pt x="523" y="55"/>
                </a:cubicBezTo>
                <a:cubicBezTo>
                  <a:pt x="516" y="54"/>
                  <a:pt x="506" y="47"/>
                  <a:pt x="501" y="51"/>
                </a:cubicBezTo>
                <a:cubicBezTo>
                  <a:pt x="499" y="51"/>
                  <a:pt x="499" y="51"/>
                  <a:pt x="499" y="51"/>
                </a:cubicBezTo>
                <a:cubicBezTo>
                  <a:pt x="499" y="45"/>
                  <a:pt x="499" y="45"/>
                  <a:pt x="499" y="45"/>
                </a:cubicBezTo>
                <a:cubicBezTo>
                  <a:pt x="492" y="43"/>
                  <a:pt x="495" y="51"/>
                  <a:pt x="489" y="49"/>
                </a:cubicBezTo>
                <a:cubicBezTo>
                  <a:pt x="489" y="51"/>
                  <a:pt x="489" y="51"/>
                  <a:pt x="489" y="51"/>
                </a:cubicBezTo>
                <a:cubicBezTo>
                  <a:pt x="483" y="51"/>
                  <a:pt x="483" y="51"/>
                  <a:pt x="483" y="51"/>
                </a:cubicBezTo>
                <a:cubicBezTo>
                  <a:pt x="476" y="49"/>
                  <a:pt x="479" y="58"/>
                  <a:pt x="472" y="55"/>
                </a:cubicBezTo>
                <a:cubicBezTo>
                  <a:pt x="471" y="53"/>
                  <a:pt x="472" y="50"/>
                  <a:pt x="470" y="49"/>
                </a:cubicBezTo>
                <a:cubicBezTo>
                  <a:pt x="460" y="52"/>
                  <a:pt x="461" y="44"/>
                  <a:pt x="454" y="45"/>
                </a:cubicBezTo>
                <a:cubicBezTo>
                  <a:pt x="450" y="44"/>
                  <a:pt x="449" y="40"/>
                  <a:pt x="444" y="39"/>
                </a:cubicBezTo>
                <a:cubicBezTo>
                  <a:pt x="444" y="42"/>
                  <a:pt x="443" y="44"/>
                  <a:pt x="442" y="45"/>
                </a:cubicBezTo>
                <a:cubicBezTo>
                  <a:pt x="450" y="45"/>
                  <a:pt x="450" y="45"/>
                  <a:pt x="450" y="45"/>
                </a:cubicBezTo>
                <a:cubicBezTo>
                  <a:pt x="450" y="48"/>
                  <a:pt x="449" y="50"/>
                  <a:pt x="448" y="51"/>
                </a:cubicBezTo>
                <a:cubicBezTo>
                  <a:pt x="443" y="53"/>
                  <a:pt x="430" y="47"/>
                  <a:pt x="430" y="55"/>
                </a:cubicBezTo>
                <a:cubicBezTo>
                  <a:pt x="424" y="55"/>
                  <a:pt x="424" y="55"/>
                  <a:pt x="424" y="55"/>
                </a:cubicBezTo>
                <a:cubicBezTo>
                  <a:pt x="424" y="57"/>
                  <a:pt x="423" y="57"/>
                  <a:pt x="421" y="57"/>
                </a:cubicBezTo>
                <a:cubicBezTo>
                  <a:pt x="422" y="52"/>
                  <a:pt x="420" y="50"/>
                  <a:pt x="415" y="51"/>
                </a:cubicBezTo>
                <a:cubicBezTo>
                  <a:pt x="417" y="58"/>
                  <a:pt x="403" y="56"/>
                  <a:pt x="403" y="53"/>
                </a:cubicBezTo>
                <a:cubicBezTo>
                  <a:pt x="403" y="51"/>
                  <a:pt x="403" y="51"/>
                  <a:pt x="403" y="51"/>
                </a:cubicBezTo>
                <a:cubicBezTo>
                  <a:pt x="401" y="51"/>
                  <a:pt x="401" y="51"/>
                  <a:pt x="401" y="51"/>
                </a:cubicBezTo>
                <a:cubicBezTo>
                  <a:pt x="401" y="55"/>
                  <a:pt x="399" y="56"/>
                  <a:pt x="395" y="55"/>
                </a:cubicBezTo>
                <a:cubicBezTo>
                  <a:pt x="383" y="55"/>
                  <a:pt x="383" y="55"/>
                  <a:pt x="383" y="55"/>
                </a:cubicBezTo>
                <a:cubicBezTo>
                  <a:pt x="370" y="55"/>
                  <a:pt x="383" y="50"/>
                  <a:pt x="383" y="45"/>
                </a:cubicBezTo>
                <a:cubicBezTo>
                  <a:pt x="379" y="45"/>
                  <a:pt x="379" y="45"/>
                  <a:pt x="379" y="45"/>
                </a:cubicBezTo>
                <a:cubicBezTo>
                  <a:pt x="377" y="47"/>
                  <a:pt x="377" y="50"/>
                  <a:pt x="373" y="49"/>
                </a:cubicBezTo>
                <a:cubicBezTo>
                  <a:pt x="360" y="46"/>
                  <a:pt x="362" y="61"/>
                  <a:pt x="352" y="55"/>
                </a:cubicBezTo>
                <a:cubicBezTo>
                  <a:pt x="346" y="55"/>
                  <a:pt x="346" y="55"/>
                  <a:pt x="346" y="55"/>
                </a:cubicBezTo>
                <a:cubicBezTo>
                  <a:pt x="342" y="56"/>
                  <a:pt x="333" y="53"/>
                  <a:pt x="332" y="57"/>
                </a:cubicBezTo>
                <a:cubicBezTo>
                  <a:pt x="293" y="57"/>
                  <a:pt x="293" y="57"/>
                  <a:pt x="293" y="57"/>
                </a:cubicBezTo>
                <a:cubicBezTo>
                  <a:pt x="285" y="55"/>
                  <a:pt x="283" y="55"/>
                  <a:pt x="275" y="57"/>
                </a:cubicBezTo>
                <a:cubicBezTo>
                  <a:pt x="271" y="57"/>
                  <a:pt x="271" y="57"/>
                  <a:pt x="271" y="57"/>
                </a:cubicBezTo>
                <a:cubicBezTo>
                  <a:pt x="268" y="57"/>
                  <a:pt x="264" y="57"/>
                  <a:pt x="265" y="61"/>
                </a:cubicBezTo>
                <a:cubicBezTo>
                  <a:pt x="297" y="61"/>
                  <a:pt x="297" y="61"/>
                  <a:pt x="297" y="61"/>
                </a:cubicBezTo>
                <a:cubicBezTo>
                  <a:pt x="298" y="61"/>
                  <a:pt x="299" y="61"/>
                  <a:pt x="299" y="63"/>
                </a:cubicBezTo>
                <a:cubicBezTo>
                  <a:pt x="291" y="63"/>
                  <a:pt x="291" y="70"/>
                  <a:pt x="281" y="67"/>
                </a:cubicBezTo>
                <a:cubicBezTo>
                  <a:pt x="257" y="67"/>
                  <a:pt x="257" y="67"/>
                  <a:pt x="257" y="67"/>
                </a:cubicBezTo>
                <a:cubicBezTo>
                  <a:pt x="251" y="69"/>
                  <a:pt x="249" y="66"/>
                  <a:pt x="242" y="69"/>
                </a:cubicBezTo>
                <a:cubicBezTo>
                  <a:pt x="238" y="69"/>
                  <a:pt x="232" y="67"/>
                  <a:pt x="234" y="73"/>
                </a:cubicBezTo>
                <a:cubicBezTo>
                  <a:pt x="228" y="71"/>
                  <a:pt x="229" y="76"/>
                  <a:pt x="224" y="75"/>
                </a:cubicBezTo>
                <a:cubicBezTo>
                  <a:pt x="218" y="76"/>
                  <a:pt x="217" y="73"/>
                  <a:pt x="212" y="73"/>
                </a:cubicBezTo>
                <a:cubicBezTo>
                  <a:pt x="209" y="78"/>
                  <a:pt x="202" y="68"/>
                  <a:pt x="199" y="75"/>
                </a:cubicBezTo>
                <a:cubicBezTo>
                  <a:pt x="187" y="75"/>
                  <a:pt x="187" y="75"/>
                  <a:pt x="187" y="75"/>
                </a:cubicBezTo>
                <a:cubicBezTo>
                  <a:pt x="189" y="81"/>
                  <a:pt x="182" y="78"/>
                  <a:pt x="179" y="79"/>
                </a:cubicBezTo>
                <a:cubicBezTo>
                  <a:pt x="142" y="79"/>
                  <a:pt x="142" y="79"/>
                  <a:pt x="142" y="79"/>
                </a:cubicBezTo>
                <a:cubicBezTo>
                  <a:pt x="142" y="81"/>
                  <a:pt x="142" y="81"/>
                  <a:pt x="142" y="81"/>
                </a:cubicBezTo>
                <a:cubicBezTo>
                  <a:pt x="106" y="81"/>
                  <a:pt x="106" y="81"/>
                  <a:pt x="106" y="81"/>
                </a:cubicBezTo>
                <a:cubicBezTo>
                  <a:pt x="106" y="79"/>
                  <a:pt x="106" y="79"/>
                  <a:pt x="106" y="79"/>
                </a:cubicBezTo>
                <a:cubicBezTo>
                  <a:pt x="100" y="79"/>
                  <a:pt x="100" y="79"/>
                  <a:pt x="100" y="79"/>
                </a:cubicBezTo>
                <a:cubicBezTo>
                  <a:pt x="99" y="81"/>
                  <a:pt x="96" y="81"/>
                  <a:pt x="96" y="85"/>
                </a:cubicBezTo>
                <a:cubicBezTo>
                  <a:pt x="96" y="89"/>
                  <a:pt x="97" y="91"/>
                  <a:pt x="100" y="91"/>
                </a:cubicBezTo>
                <a:cubicBezTo>
                  <a:pt x="102" y="91"/>
                  <a:pt x="102" y="91"/>
                  <a:pt x="102" y="91"/>
                </a:cubicBezTo>
                <a:cubicBezTo>
                  <a:pt x="102" y="93"/>
                  <a:pt x="102" y="93"/>
                  <a:pt x="102" y="93"/>
                </a:cubicBezTo>
                <a:cubicBezTo>
                  <a:pt x="100" y="93"/>
                  <a:pt x="101" y="95"/>
                  <a:pt x="100" y="96"/>
                </a:cubicBezTo>
                <a:cubicBezTo>
                  <a:pt x="97" y="97"/>
                  <a:pt x="97" y="95"/>
                  <a:pt x="96" y="93"/>
                </a:cubicBezTo>
                <a:cubicBezTo>
                  <a:pt x="91" y="97"/>
                  <a:pt x="98" y="102"/>
                  <a:pt x="94" y="106"/>
                </a:cubicBezTo>
                <a:cubicBezTo>
                  <a:pt x="90" y="105"/>
                  <a:pt x="91" y="109"/>
                  <a:pt x="90" y="112"/>
                </a:cubicBezTo>
                <a:cubicBezTo>
                  <a:pt x="90" y="114"/>
                  <a:pt x="90" y="114"/>
                  <a:pt x="90" y="114"/>
                </a:cubicBezTo>
                <a:cubicBezTo>
                  <a:pt x="91" y="117"/>
                  <a:pt x="91" y="119"/>
                  <a:pt x="94" y="118"/>
                </a:cubicBezTo>
                <a:cubicBezTo>
                  <a:pt x="94" y="124"/>
                  <a:pt x="94" y="124"/>
                  <a:pt x="94" y="124"/>
                </a:cubicBezTo>
                <a:cubicBezTo>
                  <a:pt x="94" y="126"/>
                  <a:pt x="93" y="126"/>
                  <a:pt x="90" y="126"/>
                </a:cubicBezTo>
                <a:cubicBezTo>
                  <a:pt x="87" y="126"/>
                  <a:pt x="84" y="126"/>
                  <a:pt x="81" y="126"/>
                </a:cubicBezTo>
                <a:cubicBezTo>
                  <a:pt x="81" y="130"/>
                  <a:pt x="81" y="130"/>
                  <a:pt x="81" y="130"/>
                </a:cubicBezTo>
                <a:cubicBezTo>
                  <a:pt x="75" y="128"/>
                  <a:pt x="75" y="133"/>
                  <a:pt x="69" y="132"/>
                </a:cubicBezTo>
                <a:cubicBezTo>
                  <a:pt x="65" y="131"/>
                  <a:pt x="63" y="132"/>
                  <a:pt x="63" y="136"/>
                </a:cubicBezTo>
                <a:cubicBezTo>
                  <a:pt x="51" y="136"/>
                  <a:pt x="51" y="136"/>
                  <a:pt x="51" y="136"/>
                </a:cubicBezTo>
                <a:cubicBezTo>
                  <a:pt x="51" y="139"/>
                  <a:pt x="51" y="141"/>
                  <a:pt x="53" y="142"/>
                </a:cubicBezTo>
                <a:cubicBezTo>
                  <a:pt x="55" y="142"/>
                  <a:pt x="55" y="142"/>
                  <a:pt x="55" y="142"/>
                </a:cubicBezTo>
                <a:cubicBezTo>
                  <a:pt x="55" y="144"/>
                  <a:pt x="53" y="143"/>
                  <a:pt x="51" y="144"/>
                </a:cubicBezTo>
                <a:cubicBezTo>
                  <a:pt x="51" y="146"/>
                  <a:pt x="51" y="147"/>
                  <a:pt x="49" y="148"/>
                </a:cubicBezTo>
                <a:cubicBezTo>
                  <a:pt x="49" y="153"/>
                  <a:pt x="49" y="153"/>
                  <a:pt x="49" y="153"/>
                </a:cubicBezTo>
                <a:cubicBezTo>
                  <a:pt x="51" y="154"/>
                  <a:pt x="55" y="153"/>
                  <a:pt x="55" y="155"/>
                </a:cubicBezTo>
                <a:cubicBezTo>
                  <a:pt x="50" y="154"/>
                  <a:pt x="48" y="156"/>
                  <a:pt x="49" y="161"/>
                </a:cubicBezTo>
                <a:cubicBezTo>
                  <a:pt x="57" y="161"/>
                  <a:pt x="57" y="161"/>
                  <a:pt x="57" y="161"/>
                </a:cubicBezTo>
                <a:cubicBezTo>
                  <a:pt x="58" y="166"/>
                  <a:pt x="56" y="168"/>
                  <a:pt x="51" y="167"/>
                </a:cubicBezTo>
                <a:cubicBezTo>
                  <a:pt x="46" y="172"/>
                  <a:pt x="41" y="177"/>
                  <a:pt x="31" y="177"/>
                </a:cubicBezTo>
                <a:cubicBezTo>
                  <a:pt x="31" y="179"/>
                  <a:pt x="31" y="179"/>
                  <a:pt x="31" y="179"/>
                </a:cubicBezTo>
                <a:cubicBezTo>
                  <a:pt x="28" y="178"/>
                  <a:pt x="25" y="179"/>
                  <a:pt x="26" y="183"/>
                </a:cubicBezTo>
                <a:cubicBezTo>
                  <a:pt x="22" y="183"/>
                  <a:pt x="22" y="183"/>
                  <a:pt x="22" y="183"/>
                </a:cubicBezTo>
                <a:cubicBezTo>
                  <a:pt x="22" y="189"/>
                  <a:pt x="22" y="189"/>
                  <a:pt x="22" y="189"/>
                </a:cubicBezTo>
                <a:cubicBezTo>
                  <a:pt x="17" y="189"/>
                  <a:pt x="21" y="197"/>
                  <a:pt x="20" y="201"/>
                </a:cubicBezTo>
                <a:cubicBezTo>
                  <a:pt x="20" y="205"/>
                  <a:pt x="20" y="205"/>
                  <a:pt x="20" y="205"/>
                </a:cubicBezTo>
                <a:cubicBezTo>
                  <a:pt x="16" y="205"/>
                  <a:pt x="16" y="205"/>
                  <a:pt x="16" y="205"/>
                </a:cubicBezTo>
                <a:cubicBezTo>
                  <a:pt x="16" y="206"/>
                  <a:pt x="15" y="206"/>
                  <a:pt x="14" y="206"/>
                </a:cubicBezTo>
                <a:cubicBezTo>
                  <a:pt x="7" y="206"/>
                  <a:pt x="6" y="211"/>
                  <a:pt x="2" y="212"/>
                </a:cubicBezTo>
                <a:cubicBezTo>
                  <a:pt x="2" y="230"/>
                  <a:pt x="2" y="230"/>
                  <a:pt x="2" y="230"/>
                </a:cubicBezTo>
                <a:cubicBezTo>
                  <a:pt x="2" y="233"/>
                  <a:pt x="2" y="236"/>
                  <a:pt x="4" y="236"/>
                </a:cubicBezTo>
                <a:cubicBezTo>
                  <a:pt x="6" y="243"/>
                  <a:pt x="0" y="257"/>
                  <a:pt x="8" y="258"/>
                </a:cubicBezTo>
                <a:cubicBezTo>
                  <a:pt x="8" y="271"/>
                  <a:pt x="8" y="271"/>
                  <a:pt x="8" y="271"/>
                </a:cubicBezTo>
                <a:cubicBezTo>
                  <a:pt x="8" y="274"/>
                  <a:pt x="9" y="276"/>
                  <a:pt x="10" y="277"/>
                </a:cubicBezTo>
                <a:cubicBezTo>
                  <a:pt x="10" y="285"/>
                  <a:pt x="10" y="285"/>
                  <a:pt x="10" y="285"/>
                </a:cubicBezTo>
                <a:cubicBezTo>
                  <a:pt x="9" y="289"/>
                  <a:pt x="10" y="291"/>
                  <a:pt x="14" y="291"/>
                </a:cubicBezTo>
                <a:cubicBezTo>
                  <a:pt x="14" y="299"/>
                  <a:pt x="14" y="299"/>
                  <a:pt x="14" y="299"/>
                </a:cubicBezTo>
                <a:cubicBezTo>
                  <a:pt x="16" y="305"/>
                  <a:pt x="19" y="311"/>
                  <a:pt x="22" y="317"/>
                </a:cubicBezTo>
                <a:cubicBezTo>
                  <a:pt x="24" y="317"/>
                  <a:pt x="26" y="317"/>
                  <a:pt x="26" y="320"/>
                </a:cubicBezTo>
                <a:cubicBezTo>
                  <a:pt x="28" y="320"/>
                  <a:pt x="28" y="320"/>
                  <a:pt x="28" y="320"/>
                </a:cubicBezTo>
                <a:cubicBezTo>
                  <a:pt x="37" y="323"/>
                  <a:pt x="36" y="316"/>
                  <a:pt x="43" y="317"/>
                </a:cubicBezTo>
                <a:cubicBezTo>
                  <a:pt x="42" y="321"/>
                  <a:pt x="47" y="321"/>
                  <a:pt x="45" y="326"/>
                </a:cubicBezTo>
                <a:cubicBezTo>
                  <a:pt x="49" y="326"/>
                  <a:pt x="49" y="326"/>
                  <a:pt x="49" y="326"/>
                </a:cubicBezTo>
                <a:cubicBezTo>
                  <a:pt x="49" y="332"/>
                  <a:pt x="49" y="332"/>
                  <a:pt x="49" y="332"/>
                </a:cubicBezTo>
                <a:cubicBezTo>
                  <a:pt x="52" y="334"/>
                  <a:pt x="52" y="339"/>
                  <a:pt x="55" y="340"/>
                </a:cubicBezTo>
                <a:cubicBezTo>
                  <a:pt x="55" y="344"/>
                  <a:pt x="55" y="344"/>
                  <a:pt x="55" y="344"/>
                </a:cubicBezTo>
                <a:cubicBezTo>
                  <a:pt x="57" y="345"/>
                  <a:pt x="58" y="346"/>
                  <a:pt x="61" y="346"/>
                </a:cubicBezTo>
                <a:cubicBezTo>
                  <a:pt x="64" y="345"/>
                  <a:pt x="73" y="348"/>
                  <a:pt x="73" y="344"/>
                </a:cubicBezTo>
                <a:cubicBezTo>
                  <a:pt x="81" y="344"/>
                  <a:pt x="81" y="344"/>
                  <a:pt x="81" y="344"/>
                </a:cubicBezTo>
                <a:cubicBezTo>
                  <a:pt x="81" y="358"/>
                  <a:pt x="81" y="358"/>
                  <a:pt x="81" y="358"/>
                </a:cubicBezTo>
                <a:cubicBezTo>
                  <a:pt x="84" y="358"/>
                  <a:pt x="85" y="360"/>
                  <a:pt x="85" y="364"/>
                </a:cubicBezTo>
                <a:cubicBezTo>
                  <a:pt x="87" y="364"/>
                  <a:pt x="87" y="364"/>
                  <a:pt x="87" y="364"/>
                </a:cubicBezTo>
                <a:cubicBezTo>
                  <a:pt x="87" y="368"/>
                  <a:pt x="87" y="368"/>
                  <a:pt x="87" y="368"/>
                </a:cubicBezTo>
                <a:cubicBezTo>
                  <a:pt x="96" y="368"/>
                  <a:pt x="96" y="368"/>
                  <a:pt x="96" y="368"/>
                </a:cubicBezTo>
                <a:cubicBezTo>
                  <a:pt x="97" y="365"/>
                  <a:pt x="97" y="363"/>
                  <a:pt x="100" y="364"/>
                </a:cubicBezTo>
                <a:cubicBezTo>
                  <a:pt x="100" y="379"/>
                  <a:pt x="100" y="379"/>
                  <a:pt x="100" y="379"/>
                </a:cubicBezTo>
                <a:cubicBezTo>
                  <a:pt x="102" y="379"/>
                  <a:pt x="102" y="379"/>
                  <a:pt x="102" y="379"/>
                </a:cubicBezTo>
                <a:cubicBezTo>
                  <a:pt x="102" y="375"/>
                  <a:pt x="111" y="379"/>
                  <a:pt x="114" y="377"/>
                </a:cubicBezTo>
                <a:cubicBezTo>
                  <a:pt x="114" y="383"/>
                  <a:pt x="114" y="383"/>
                  <a:pt x="114" y="383"/>
                </a:cubicBezTo>
                <a:cubicBezTo>
                  <a:pt x="108" y="383"/>
                  <a:pt x="108" y="383"/>
                  <a:pt x="108" y="383"/>
                </a:cubicBezTo>
                <a:cubicBezTo>
                  <a:pt x="108" y="385"/>
                  <a:pt x="107" y="385"/>
                  <a:pt x="106" y="385"/>
                </a:cubicBezTo>
                <a:cubicBezTo>
                  <a:pt x="102" y="385"/>
                  <a:pt x="102" y="385"/>
                  <a:pt x="102" y="385"/>
                </a:cubicBezTo>
                <a:cubicBezTo>
                  <a:pt x="100" y="395"/>
                  <a:pt x="105" y="398"/>
                  <a:pt x="114" y="397"/>
                </a:cubicBezTo>
                <a:cubicBezTo>
                  <a:pt x="114" y="401"/>
                  <a:pt x="114" y="401"/>
                  <a:pt x="114" y="401"/>
                </a:cubicBezTo>
                <a:cubicBezTo>
                  <a:pt x="112" y="401"/>
                  <a:pt x="112" y="402"/>
                  <a:pt x="112" y="403"/>
                </a:cubicBezTo>
                <a:cubicBezTo>
                  <a:pt x="114" y="403"/>
                  <a:pt x="114" y="405"/>
                  <a:pt x="114" y="407"/>
                </a:cubicBezTo>
                <a:cubicBezTo>
                  <a:pt x="126" y="407"/>
                  <a:pt x="126" y="407"/>
                  <a:pt x="126" y="407"/>
                </a:cubicBezTo>
                <a:cubicBezTo>
                  <a:pt x="125" y="399"/>
                  <a:pt x="139" y="405"/>
                  <a:pt x="138" y="397"/>
                </a:cubicBezTo>
                <a:cubicBezTo>
                  <a:pt x="147" y="397"/>
                  <a:pt x="147" y="397"/>
                  <a:pt x="147" y="397"/>
                </a:cubicBezTo>
                <a:cubicBezTo>
                  <a:pt x="153" y="394"/>
                  <a:pt x="157" y="388"/>
                  <a:pt x="167" y="389"/>
                </a:cubicBezTo>
                <a:cubicBezTo>
                  <a:pt x="173" y="390"/>
                  <a:pt x="171" y="383"/>
                  <a:pt x="179" y="385"/>
                </a:cubicBezTo>
                <a:cubicBezTo>
                  <a:pt x="180" y="381"/>
                  <a:pt x="170" y="386"/>
                  <a:pt x="173" y="379"/>
                </a:cubicBezTo>
                <a:cubicBezTo>
                  <a:pt x="176" y="376"/>
                  <a:pt x="187" y="381"/>
                  <a:pt x="187" y="373"/>
                </a:cubicBezTo>
                <a:cubicBezTo>
                  <a:pt x="186" y="370"/>
                  <a:pt x="189" y="369"/>
                  <a:pt x="193" y="370"/>
                </a:cubicBezTo>
                <a:cubicBezTo>
                  <a:pt x="195" y="370"/>
                  <a:pt x="195" y="370"/>
                  <a:pt x="195" y="370"/>
                </a:cubicBezTo>
                <a:cubicBezTo>
                  <a:pt x="201" y="371"/>
                  <a:pt x="200" y="366"/>
                  <a:pt x="206" y="368"/>
                </a:cubicBezTo>
                <a:cubicBezTo>
                  <a:pt x="210" y="368"/>
                  <a:pt x="210" y="368"/>
                  <a:pt x="210" y="368"/>
                </a:cubicBezTo>
                <a:cubicBezTo>
                  <a:pt x="211" y="366"/>
                  <a:pt x="210" y="364"/>
                  <a:pt x="212" y="364"/>
                </a:cubicBezTo>
                <a:cubicBezTo>
                  <a:pt x="216" y="364"/>
                  <a:pt x="216" y="364"/>
                  <a:pt x="216" y="364"/>
                </a:cubicBezTo>
                <a:cubicBezTo>
                  <a:pt x="216" y="359"/>
                  <a:pt x="225" y="363"/>
                  <a:pt x="228" y="362"/>
                </a:cubicBezTo>
                <a:cubicBezTo>
                  <a:pt x="229" y="358"/>
                  <a:pt x="226" y="358"/>
                  <a:pt x="224" y="358"/>
                </a:cubicBezTo>
                <a:cubicBezTo>
                  <a:pt x="212" y="358"/>
                  <a:pt x="212" y="358"/>
                  <a:pt x="212" y="358"/>
                </a:cubicBezTo>
                <a:cubicBezTo>
                  <a:pt x="212" y="362"/>
                  <a:pt x="212" y="362"/>
                  <a:pt x="212" y="362"/>
                </a:cubicBezTo>
                <a:cubicBezTo>
                  <a:pt x="200" y="362"/>
                  <a:pt x="200" y="362"/>
                  <a:pt x="200" y="362"/>
                </a:cubicBezTo>
                <a:cubicBezTo>
                  <a:pt x="200" y="364"/>
                  <a:pt x="197" y="363"/>
                  <a:pt x="195" y="364"/>
                </a:cubicBezTo>
                <a:cubicBezTo>
                  <a:pt x="179" y="364"/>
                  <a:pt x="179" y="364"/>
                  <a:pt x="179" y="364"/>
                </a:cubicBezTo>
                <a:cubicBezTo>
                  <a:pt x="179" y="368"/>
                  <a:pt x="179" y="368"/>
                  <a:pt x="179" y="368"/>
                </a:cubicBezTo>
                <a:cubicBezTo>
                  <a:pt x="173" y="368"/>
                  <a:pt x="173" y="368"/>
                  <a:pt x="173" y="368"/>
                </a:cubicBezTo>
                <a:cubicBezTo>
                  <a:pt x="173" y="372"/>
                  <a:pt x="165" y="368"/>
                  <a:pt x="161" y="370"/>
                </a:cubicBezTo>
                <a:cubicBezTo>
                  <a:pt x="163" y="377"/>
                  <a:pt x="153" y="372"/>
                  <a:pt x="149" y="373"/>
                </a:cubicBezTo>
                <a:cubicBezTo>
                  <a:pt x="149" y="370"/>
                  <a:pt x="149" y="370"/>
                  <a:pt x="149" y="370"/>
                </a:cubicBezTo>
                <a:cubicBezTo>
                  <a:pt x="142" y="370"/>
                  <a:pt x="142" y="370"/>
                  <a:pt x="142" y="370"/>
                </a:cubicBezTo>
                <a:cubicBezTo>
                  <a:pt x="141" y="372"/>
                  <a:pt x="141" y="374"/>
                  <a:pt x="138" y="373"/>
                </a:cubicBezTo>
                <a:cubicBezTo>
                  <a:pt x="136" y="373"/>
                  <a:pt x="136" y="373"/>
                  <a:pt x="136" y="373"/>
                </a:cubicBezTo>
                <a:cubicBezTo>
                  <a:pt x="126" y="371"/>
                  <a:pt x="127" y="378"/>
                  <a:pt x="120" y="377"/>
                </a:cubicBezTo>
                <a:cubicBezTo>
                  <a:pt x="118" y="377"/>
                  <a:pt x="118" y="375"/>
                  <a:pt x="118" y="373"/>
                </a:cubicBezTo>
                <a:cubicBezTo>
                  <a:pt x="118" y="370"/>
                  <a:pt x="118" y="370"/>
                  <a:pt x="118" y="370"/>
                </a:cubicBezTo>
                <a:cubicBezTo>
                  <a:pt x="121" y="369"/>
                  <a:pt x="125" y="370"/>
                  <a:pt x="126" y="368"/>
                </a:cubicBezTo>
                <a:cubicBezTo>
                  <a:pt x="126" y="364"/>
                  <a:pt x="126" y="364"/>
                  <a:pt x="126" y="364"/>
                </a:cubicBezTo>
                <a:cubicBezTo>
                  <a:pt x="129" y="364"/>
                  <a:pt x="130" y="363"/>
                  <a:pt x="132" y="362"/>
                </a:cubicBezTo>
                <a:cubicBezTo>
                  <a:pt x="132" y="358"/>
                  <a:pt x="132" y="358"/>
                  <a:pt x="132" y="358"/>
                </a:cubicBezTo>
                <a:cubicBezTo>
                  <a:pt x="136" y="358"/>
                  <a:pt x="136" y="358"/>
                  <a:pt x="136" y="358"/>
                </a:cubicBezTo>
                <a:cubicBezTo>
                  <a:pt x="139" y="356"/>
                  <a:pt x="135" y="348"/>
                  <a:pt x="142" y="350"/>
                </a:cubicBezTo>
                <a:cubicBezTo>
                  <a:pt x="143" y="349"/>
                  <a:pt x="144" y="348"/>
                  <a:pt x="143" y="346"/>
                </a:cubicBezTo>
                <a:cubicBezTo>
                  <a:pt x="148" y="347"/>
                  <a:pt x="148" y="342"/>
                  <a:pt x="153" y="344"/>
                </a:cubicBezTo>
                <a:cubicBezTo>
                  <a:pt x="161" y="347"/>
                  <a:pt x="160" y="340"/>
                  <a:pt x="165" y="340"/>
                </a:cubicBezTo>
                <a:cubicBezTo>
                  <a:pt x="170" y="338"/>
                  <a:pt x="179" y="341"/>
                  <a:pt x="179" y="334"/>
                </a:cubicBezTo>
                <a:cubicBezTo>
                  <a:pt x="187" y="334"/>
                  <a:pt x="187" y="334"/>
                  <a:pt x="187" y="334"/>
                </a:cubicBezTo>
                <a:cubicBezTo>
                  <a:pt x="187" y="332"/>
                  <a:pt x="187" y="332"/>
                  <a:pt x="187" y="332"/>
                </a:cubicBezTo>
                <a:cubicBezTo>
                  <a:pt x="199" y="332"/>
                  <a:pt x="199" y="332"/>
                  <a:pt x="199" y="332"/>
                </a:cubicBezTo>
                <a:cubicBezTo>
                  <a:pt x="199" y="328"/>
                  <a:pt x="199" y="328"/>
                  <a:pt x="199" y="328"/>
                </a:cubicBezTo>
                <a:cubicBezTo>
                  <a:pt x="218" y="328"/>
                  <a:pt x="218" y="328"/>
                  <a:pt x="218" y="328"/>
                </a:cubicBezTo>
                <a:cubicBezTo>
                  <a:pt x="220" y="325"/>
                  <a:pt x="229" y="328"/>
                  <a:pt x="230" y="322"/>
                </a:cubicBezTo>
                <a:cubicBezTo>
                  <a:pt x="234" y="322"/>
                  <a:pt x="234" y="322"/>
                  <a:pt x="234" y="322"/>
                </a:cubicBezTo>
                <a:cubicBezTo>
                  <a:pt x="234" y="320"/>
                  <a:pt x="234" y="320"/>
                  <a:pt x="234" y="320"/>
                </a:cubicBezTo>
                <a:cubicBezTo>
                  <a:pt x="254" y="320"/>
                  <a:pt x="254" y="320"/>
                  <a:pt x="254" y="320"/>
                </a:cubicBezTo>
                <a:cubicBezTo>
                  <a:pt x="257" y="321"/>
                  <a:pt x="260" y="320"/>
                  <a:pt x="259" y="317"/>
                </a:cubicBezTo>
                <a:cubicBezTo>
                  <a:pt x="259" y="315"/>
                  <a:pt x="259" y="315"/>
                  <a:pt x="259" y="315"/>
                </a:cubicBezTo>
                <a:cubicBezTo>
                  <a:pt x="236" y="315"/>
                  <a:pt x="236" y="315"/>
                  <a:pt x="236" y="315"/>
                </a:cubicBezTo>
                <a:cubicBezTo>
                  <a:pt x="233" y="308"/>
                  <a:pt x="243" y="313"/>
                  <a:pt x="242" y="309"/>
                </a:cubicBezTo>
                <a:cubicBezTo>
                  <a:pt x="236" y="308"/>
                  <a:pt x="235" y="312"/>
                  <a:pt x="228" y="311"/>
                </a:cubicBezTo>
                <a:cubicBezTo>
                  <a:pt x="228" y="315"/>
                  <a:pt x="228" y="315"/>
                  <a:pt x="228" y="315"/>
                </a:cubicBezTo>
                <a:cubicBezTo>
                  <a:pt x="222" y="315"/>
                  <a:pt x="222" y="315"/>
                  <a:pt x="222" y="315"/>
                </a:cubicBezTo>
                <a:cubicBezTo>
                  <a:pt x="218" y="314"/>
                  <a:pt x="210" y="317"/>
                  <a:pt x="212" y="311"/>
                </a:cubicBezTo>
                <a:cubicBezTo>
                  <a:pt x="217" y="311"/>
                  <a:pt x="218" y="307"/>
                  <a:pt x="224" y="309"/>
                </a:cubicBezTo>
                <a:cubicBezTo>
                  <a:pt x="227" y="308"/>
                  <a:pt x="231" y="309"/>
                  <a:pt x="230" y="305"/>
                </a:cubicBezTo>
                <a:cubicBezTo>
                  <a:pt x="242" y="305"/>
                  <a:pt x="242" y="305"/>
                  <a:pt x="242" y="305"/>
                </a:cubicBezTo>
                <a:cubicBezTo>
                  <a:pt x="242" y="302"/>
                  <a:pt x="245" y="303"/>
                  <a:pt x="248" y="303"/>
                </a:cubicBezTo>
                <a:cubicBezTo>
                  <a:pt x="257" y="303"/>
                  <a:pt x="257" y="303"/>
                  <a:pt x="257" y="303"/>
                </a:cubicBezTo>
                <a:cubicBezTo>
                  <a:pt x="256" y="295"/>
                  <a:pt x="271" y="302"/>
                  <a:pt x="269" y="293"/>
                </a:cubicBezTo>
                <a:cubicBezTo>
                  <a:pt x="285" y="293"/>
                  <a:pt x="285" y="293"/>
                  <a:pt x="285" y="293"/>
                </a:cubicBezTo>
                <a:cubicBezTo>
                  <a:pt x="285" y="291"/>
                  <a:pt x="288" y="291"/>
                  <a:pt x="291" y="291"/>
                </a:cubicBezTo>
                <a:cubicBezTo>
                  <a:pt x="314" y="291"/>
                  <a:pt x="314" y="291"/>
                  <a:pt x="314" y="291"/>
                </a:cubicBezTo>
                <a:cubicBezTo>
                  <a:pt x="314" y="287"/>
                  <a:pt x="314" y="287"/>
                  <a:pt x="314" y="287"/>
                </a:cubicBezTo>
                <a:cubicBezTo>
                  <a:pt x="317" y="284"/>
                  <a:pt x="323" y="285"/>
                  <a:pt x="328" y="285"/>
                </a:cubicBezTo>
                <a:cubicBezTo>
                  <a:pt x="338" y="285"/>
                  <a:pt x="338" y="285"/>
                  <a:pt x="338" y="285"/>
                </a:cubicBezTo>
                <a:cubicBezTo>
                  <a:pt x="340" y="279"/>
                  <a:pt x="332" y="284"/>
                  <a:pt x="334" y="277"/>
                </a:cubicBezTo>
                <a:cubicBezTo>
                  <a:pt x="332" y="278"/>
                  <a:pt x="332" y="282"/>
                  <a:pt x="328" y="281"/>
                </a:cubicBezTo>
                <a:cubicBezTo>
                  <a:pt x="309" y="281"/>
                  <a:pt x="309" y="281"/>
                  <a:pt x="309" y="281"/>
                </a:cubicBezTo>
                <a:cubicBezTo>
                  <a:pt x="308" y="278"/>
                  <a:pt x="310" y="277"/>
                  <a:pt x="314" y="277"/>
                </a:cubicBezTo>
                <a:cubicBezTo>
                  <a:pt x="314" y="271"/>
                  <a:pt x="314" y="271"/>
                  <a:pt x="314" y="271"/>
                </a:cubicBezTo>
                <a:cubicBezTo>
                  <a:pt x="317" y="271"/>
                  <a:pt x="317" y="269"/>
                  <a:pt x="320" y="269"/>
                </a:cubicBezTo>
                <a:cubicBezTo>
                  <a:pt x="338" y="269"/>
                  <a:pt x="338" y="269"/>
                  <a:pt x="338" y="269"/>
                </a:cubicBezTo>
                <a:cubicBezTo>
                  <a:pt x="338" y="265"/>
                  <a:pt x="338" y="265"/>
                  <a:pt x="338" y="265"/>
                </a:cubicBezTo>
                <a:cubicBezTo>
                  <a:pt x="341" y="265"/>
                  <a:pt x="342" y="263"/>
                  <a:pt x="346" y="263"/>
                </a:cubicBezTo>
                <a:cubicBezTo>
                  <a:pt x="347" y="265"/>
                  <a:pt x="350" y="266"/>
                  <a:pt x="350" y="269"/>
                </a:cubicBezTo>
                <a:cubicBezTo>
                  <a:pt x="338" y="269"/>
                  <a:pt x="338" y="269"/>
                  <a:pt x="338" y="269"/>
                </a:cubicBezTo>
                <a:cubicBezTo>
                  <a:pt x="339" y="272"/>
                  <a:pt x="343" y="271"/>
                  <a:pt x="346" y="271"/>
                </a:cubicBezTo>
                <a:cubicBezTo>
                  <a:pt x="358" y="271"/>
                  <a:pt x="358" y="271"/>
                  <a:pt x="358" y="271"/>
                </a:cubicBezTo>
                <a:cubicBezTo>
                  <a:pt x="358" y="265"/>
                  <a:pt x="358" y="265"/>
                  <a:pt x="358" y="265"/>
                </a:cubicBezTo>
                <a:cubicBezTo>
                  <a:pt x="362" y="265"/>
                  <a:pt x="362" y="265"/>
                  <a:pt x="362" y="265"/>
                </a:cubicBezTo>
                <a:cubicBezTo>
                  <a:pt x="370" y="267"/>
                  <a:pt x="372" y="262"/>
                  <a:pt x="379" y="263"/>
                </a:cubicBezTo>
                <a:cubicBezTo>
                  <a:pt x="379" y="260"/>
                  <a:pt x="379" y="260"/>
                  <a:pt x="379" y="260"/>
                </a:cubicBezTo>
                <a:cubicBezTo>
                  <a:pt x="381" y="255"/>
                  <a:pt x="392" y="259"/>
                  <a:pt x="397" y="258"/>
                </a:cubicBezTo>
                <a:cubicBezTo>
                  <a:pt x="432" y="258"/>
                  <a:pt x="432" y="258"/>
                  <a:pt x="432" y="258"/>
                </a:cubicBezTo>
                <a:cubicBezTo>
                  <a:pt x="436" y="258"/>
                  <a:pt x="436" y="256"/>
                  <a:pt x="436" y="254"/>
                </a:cubicBezTo>
                <a:cubicBezTo>
                  <a:pt x="448" y="254"/>
                  <a:pt x="448" y="254"/>
                  <a:pt x="448" y="254"/>
                </a:cubicBezTo>
                <a:cubicBezTo>
                  <a:pt x="451" y="253"/>
                  <a:pt x="460" y="256"/>
                  <a:pt x="460" y="252"/>
                </a:cubicBezTo>
                <a:cubicBezTo>
                  <a:pt x="466" y="252"/>
                  <a:pt x="466" y="252"/>
                  <a:pt x="466" y="252"/>
                </a:cubicBezTo>
                <a:cubicBezTo>
                  <a:pt x="470" y="252"/>
                  <a:pt x="470" y="249"/>
                  <a:pt x="472" y="248"/>
                </a:cubicBezTo>
                <a:cubicBezTo>
                  <a:pt x="473" y="247"/>
                  <a:pt x="475" y="248"/>
                  <a:pt x="476" y="246"/>
                </a:cubicBezTo>
                <a:cubicBezTo>
                  <a:pt x="474" y="239"/>
                  <a:pt x="483" y="243"/>
                  <a:pt x="487" y="242"/>
                </a:cubicBezTo>
                <a:cubicBezTo>
                  <a:pt x="511" y="242"/>
                  <a:pt x="511" y="242"/>
                  <a:pt x="511" y="242"/>
                </a:cubicBezTo>
                <a:cubicBezTo>
                  <a:pt x="513" y="242"/>
                  <a:pt x="513" y="241"/>
                  <a:pt x="513" y="240"/>
                </a:cubicBezTo>
                <a:cubicBezTo>
                  <a:pt x="525" y="240"/>
                  <a:pt x="525" y="240"/>
                  <a:pt x="525" y="240"/>
                </a:cubicBezTo>
                <a:cubicBezTo>
                  <a:pt x="531" y="241"/>
                  <a:pt x="543" y="237"/>
                  <a:pt x="546" y="242"/>
                </a:cubicBezTo>
                <a:cubicBezTo>
                  <a:pt x="550" y="241"/>
                  <a:pt x="552" y="242"/>
                  <a:pt x="552" y="246"/>
                </a:cubicBezTo>
                <a:cubicBezTo>
                  <a:pt x="570" y="246"/>
                  <a:pt x="570" y="246"/>
                  <a:pt x="570" y="246"/>
                </a:cubicBezTo>
                <a:cubicBezTo>
                  <a:pt x="564" y="248"/>
                  <a:pt x="561" y="253"/>
                  <a:pt x="552" y="252"/>
                </a:cubicBezTo>
                <a:cubicBezTo>
                  <a:pt x="552" y="256"/>
                  <a:pt x="559" y="253"/>
                  <a:pt x="562" y="254"/>
                </a:cubicBezTo>
                <a:cubicBezTo>
                  <a:pt x="586" y="254"/>
                  <a:pt x="586" y="254"/>
                  <a:pt x="586" y="254"/>
                </a:cubicBezTo>
                <a:cubicBezTo>
                  <a:pt x="588" y="251"/>
                  <a:pt x="591" y="251"/>
                  <a:pt x="593" y="254"/>
                </a:cubicBezTo>
                <a:cubicBezTo>
                  <a:pt x="598" y="254"/>
                  <a:pt x="598" y="250"/>
                  <a:pt x="603" y="252"/>
                </a:cubicBezTo>
                <a:cubicBezTo>
                  <a:pt x="615" y="252"/>
                  <a:pt x="615" y="252"/>
                  <a:pt x="615" y="252"/>
                </a:cubicBezTo>
                <a:cubicBezTo>
                  <a:pt x="620" y="258"/>
                  <a:pt x="629" y="258"/>
                  <a:pt x="641" y="258"/>
                </a:cubicBezTo>
                <a:cubicBezTo>
                  <a:pt x="672" y="258"/>
                  <a:pt x="672" y="258"/>
                  <a:pt x="672" y="258"/>
                </a:cubicBezTo>
                <a:cubicBezTo>
                  <a:pt x="677" y="260"/>
                  <a:pt x="670" y="265"/>
                  <a:pt x="674" y="265"/>
                </a:cubicBezTo>
                <a:cubicBezTo>
                  <a:pt x="678" y="265"/>
                  <a:pt x="678" y="265"/>
                  <a:pt x="678" y="265"/>
                </a:cubicBezTo>
                <a:cubicBezTo>
                  <a:pt x="678" y="269"/>
                  <a:pt x="680" y="270"/>
                  <a:pt x="684" y="269"/>
                </a:cubicBezTo>
                <a:cubicBezTo>
                  <a:pt x="690" y="269"/>
                  <a:pt x="690" y="269"/>
                  <a:pt x="690" y="269"/>
                </a:cubicBezTo>
                <a:cubicBezTo>
                  <a:pt x="692" y="269"/>
                  <a:pt x="692" y="272"/>
                  <a:pt x="696" y="271"/>
                </a:cubicBezTo>
                <a:cubicBezTo>
                  <a:pt x="705" y="271"/>
                  <a:pt x="707" y="278"/>
                  <a:pt x="719" y="275"/>
                </a:cubicBezTo>
                <a:cubicBezTo>
                  <a:pt x="719" y="281"/>
                  <a:pt x="719" y="281"/>
                  <a:pt x="719" y="281"/>
                </a:cubicBezTo>
                <a:cubicBezTo>
                  <a:pt x="709" y="281"/>
                  <a:pt x="709" y="281"/>
                  <a:pt x="709" y="281"/>
                </a:cubicBezTo>
                <a:cubicBezTo>
                  <a:pt x="711" y="274"/>
                  <a:pt x="702" y="278"/>
                  <a:pt x="698" y="277"/>
                </a:cubicBezTo>
                <a:cubicBezTo>
                  <a:pt x="686" y="277"/>
                  <a:pt x="686" y="277"/>
                  <a:pt x="686" y="277"/>
                </a:cubicBezTo>
                <a:cubicBezTo>
                  <a:pt x="683" y="285"/>
                  <a:pt x="695" y="278"/>
                  <a:pt x="692" y="285"/>
                </a:cubicBezTo>
                <a:cubicBezTo>
                  <a:pt x="696" y="285"/>
                  <a:pt x="696" y="285"/>
                  <a:pt x="696" y="285"/>
                </a:cubicBezTo>
                <a:cubicBezTo>
                  <a:pt x="697" y="287"/>
                  <a:pt x="700" y="287"/>
                  <a:pt x="703" y="287"/>
                </a:cubicBezTo>
                <a:cubicBezTo>
                  <a:pt x="715" y="287"/>
                  <a:pt x="715" y="287"/>
                  <a:pt x="715" y="287"/>
                </a:cubicBezTo>
                <a:cubicBezTo>
                  <a:pt x="715" y="291"/>
                  <a:pt x="715" y="291"/>
                  <a:pt x="715" y="291"/>
                </a:cubicBezTo>
                <a:cubicBezTo>
                  <a:pt x="753" y="291"/>
                  <a:pt x="753" y="291"/>
                  <a:pt x="753" y="291"/>
                </a:cubicBezTo>
                <a:cubicBezTo>
                  <a:pt x="753" y="287"/>
                  <a:pt x="753" y="287"/>
                  <a:pt x="753" y="287"/>
                </a:cubicBezTo>
                <a:cubicBezTo>
                  <a:pt x="794" y="287"/>
                  <a:pt x="794" y="287"/>
                  <a:pt x="794" y="287"/>
                </a:cubicBezTo>
                <a:cubicBezTo>
                  <a:pt x="797" y="286"/>
                  <a:pt x="805" y="289"/>
                  <a:pt x="806" y="285"/>
                </a:cubicBezTo>
                <a:cubicBezTo>
                  <a:pt x="772" y="285"/>
                  <a:pt x="772" y="285"/>
                  <a:pt x="772" y="285"/>
                </a:cubicBezTo>
                <a:cubicBezTo>
                  <a:pt x="774" y="278"/>
                  <a:pt x="763" y="283"/>
                  <a:pt x="758" y="281"/>
                </a:cubicBezTo>
                <a:cubicBezTo>
                  <a:pt x="731" y="281"/>
                  <a:pt x="731" y="281"/>
                  <a:pt x="731" y="281"/>
                </a:cubicBezTo>
                <a:cubicBezTo>
                  <a:pt x="731" y="277"/>
                  <a:pt x="731" y="277"/>
                  <a:pt x="731" y="277"/>
                </a:cubicBezTo>
                <a:cubicBezTo>
                  <a:pt x="741" y="277"/>
                  <a:pt x="741" y="277"/>
                  <a:pt x="741" y="277"/>
                </a:cubicBezTo>
                <a:cubicBezTo>
                  <a:pt x="741" y="269"/>
                  <a:pt x="741" y="269"/>
                  <a:pt x="741" y="269"/>
                </a:cubicBezTo>
                <a:cubicBezTo>
                  <a:pt x="743" y="269"/>
                  <a:pt x="743" y="269"/>
                  <a:pt x="743" y="269"/>
                </a:cubicBezTo>
                <a:cubicBezTo>
                  <a:pt x="746" y="269"/>
                  <a:pt x="746" y="271"/>
                  <a:pt x="749" y="271"/>
                </a:cubicBezTo>
                <a:cubicBezTo>
                  <a:pt x="758" y="271"/>
                  <a:pt x="758" y="271"/>
                  <a:pt x="758" y="271"/>
                </a:cubicBezTo>
                <a:cubicBezTo>
                  <a:pt x="758" y="274"/>
                  <a:pt x="758" y="277"/>
                  <a:pt x="760" y="277"/>
                </a:cubicBezTo>
                <a:cubicBezTo>
                  <a:pt x="767" y="280"/>
                  <a:pt x="762" y="271"/>
                  <a:pt x="766" y="271"/>
                </a:cubicBezTo>
                <a:cubicBezTo>
                  <a:pt x="769" y="272"/>
                  <a:pt x="770" y="271"/>
                  <a:pt x="770" y="269"/>
                </a:cubicBezTo>
                <a:cubicBezTo>
                  <a:pt x="833" y="269"/>
                  <a:pt x="833" y="269"/>
                  <a:pt x="833" y="269"/>
                </a:cubicBezTo>
                <a:cubicBezTo>
                  <a:pt x="835" y="263"/>
                  <a:pt x="835" y="266"/>
                  <a:pt x="833" y="260"/>
                </a:cubicBezTo>
                <a:cubicBezTo>
                  <a:pt x="837" y="258"/>
                  <a:pt x="845" y="262"/>
                  <a:pt x="845" y="258"/>
                </a:cubicBezTo>
                <a:cubicBezTo>
                  <a:pt x="813" y="258"/>
                  <a:pt x="813" y="258"/>
                  <a:pt x="813" y="258"/>
                </a:cubicBezTo>
                <a:cubicBezTo>
                  <a:pt x="813" y="263"/>
                  <a:pt x="826" y="255"/>
                  <a:pt x="823" y="263"/>
                </a:cubicBezTo>
                <a:cubicBezTo>
                  <a:pt x="770" y="263"/>
                  <a:pt x="770" y="263"/>
                  <a:pt x="770" y="263"/>
                </a:cubicBezTo>
                <a:cubicBezTo>
                  <a:pt x="772" y="257"/>
                  <a:pt x="764" y="260"/>
                  <a:pt x="760" y="260"/>
                </a:cubicBezTo>
                <a:cubicBezTo>
                  <a:pt x="758" y="260"/>
                  <a:pt x="758" y="260"/>
                  <a:pt x="758" y="260"/>
                </a:cubicBezTo>
                <a:cubicBezTo>
                  <a:pt x="759" y="257"/>
                  <a:pt x="763" y="258"/>
                  <a:pt x="766" y="258"/>
                </a:cubicBezTo>
                <a:cubicBezTo>
                  <a:pt x="767" y="253"/>
                  <a:pt x="764" y="254"/>
                  <a:pt x="760" y="254"/>
                </a:cubicBezTo>
                <a:cubicBezTo>
                  <a:pt x="760" y="252"/>
                  <a:pt x="760" y="252"/>
                  <a:pt x="760" y="252"/>
                </a:cubicBezTo>
                <a:cubicBezTo>
                  <a:pt x="778" y="252"/>
                  <a:pt x="778" y="252"/>
                  <a:pt x="778" y="252"/>
                </a:cubicBezTo>
                <a:cubicBezTo>
                  <a:pt x="775" y="243"/>
                  <a:pt x="788" y="251"/>
                  <a:pt x="788" y="246"/>
                </a:cubicBezTo>
                <a:cubicBezTo>
                  <a:pt x="794" y="244"/>
                  <a:pt x="794" y="249"/>
                  <a:pt x="800" y="248"/>
                </a:cubicBezTo>
                <a:cubicBezTo>
                  <a:pt x="801" y="248"/>
                  <a:pt x="802" y="247"/>
                  <a:pt x="802" y="246"/>
                </a:cubicBezTo>
                <a:cubicBezTo>
                  <a:pt x="801" y="240"/>
                  <a:pt x="803" y="231"/>
                  <a:pt x="800" y="228"/>
                </a:cubicBezTo>
                <a:cubicBezTo>
                  <a:pt x="788" y="230"/>
                  <a:pt x="797" y="213"/>
                  <a:pt x="806" y="216"/>
                </a:cubicBezTo>
                <a:cubicBezTo>
                  <a:pt x="806" y="212"/>
                  <a:pt x="806" y="212"/>
                  <a:pt x="806" y="212"/>
                </a:cubicBezTo>
                <a:cubicBezTo>
                  <a:pt x="790" y="212"/>
                  <a:pt x="790" y="212"/>
                  <a:pt x="790" y="212"/>
                </a:cubicBezTo>
                <a:cubicBezTo>
                  <a:pt x="785" y="212"/>
                  <a:pt x="785" y="207"/>
                  <a:pt x="782" y="205"/>
                </a:cubicBezTo>
                <a:cubicBezTo>
                  <a:pt x="782" y="209"/>
                  <a:pt x="775" y="205"/>
                  <a:pt x="772" y="206"/>
                </a:cubicBezTo>
                <a:cubicBezTo>
                  <a:pt x="749" y="206"/>
                  <a:pt x="749" y="206"/>
                  <a:pt x="749" y="206"/>
                </a:cubicBezTo>
                <a:cubicBezTo>
                  <a:pt x="749" y="205"/>
                  <a:pt x="749" y="205"/>
                  <a:pt x="749" y="205"/>
                </a:cubicBezTo>
                <a:cubicBezTo>
                  <a:pt x="748" y="201"/>
                  <a:pt x="751" y="200"/>
                  <a:pt x="755" y="201"/>
                </a:cubicBezTo>
                <a:cubicBezTo>
                  <a:pt x="760" y="201"/>
                  <a:pt x="760" y="201"/>
                  <a:pt x="760" y="201"/>
                </a:cubicBezTo>
                <a:cubicBezTo>
                  <a:pt x="765" y="201"/>
                  <a:pt x="765" y="197"/>
                  <a:pt x="770" y="199"/>
                </a:cubicBezTo>
                <a:cubicBezTo>
                  <a:pt x="770" y="195"/>
                  <a:pt x="770" y="195"/>
                  <a:pt x="770" y="195"/>
                </a:cubicBezTo>
                <a:cubicBezTo>
                  <a:pt x="772" y="195"/>
                  <a:pt x="772" y="195"/>
                  <a:pt x="772" y="195"/>
                </a:cubicBezTo>
                <a:cubicBezTo>
                  <a:pt x="772" y="190"/>
                  <a:pt x="779" y="194"/>
                  <a:pt x="782" y="193"/>
                </a:cubicBezTo>
                <a:cubicBezTo>
                  <a:pt x="802" y="193"/>
                  <a:pt x="802" y="193"/>
                  <a:pt x="802" y="193"/>
                </a:cubicBezTo>
                <a:cubicBezTo>
                  <a:pt x="802" y="189"/>
                  <a:pt x="802" y="189"/>
                  <a:pt x="802" y="189"/>
                </a:cubicBezTo>
                <a:cubicBezTo>
                  <a:pt x="808" y="189"/>
                  <a:pt x="808" y="189"/>
                  <a:pt x="808" y="189"/>
                </a:cubicBezTo>
                <a:cubicBezTo>
                  <a:pt x="807" y="192"/>
                  <a:pt x="810" y="193"/>
                  <a:pt x="813" y="193"/>
                </a:cubicBezTo>
                <a:cubicBezTo>
                  <a:pt x="835" y="193"/>
                  <a:pt x="835" y="193"/>
                  <a:pt x="835" y="193"/>
                </a:cubicBezTo>
                <a:cubicBezTo>
                  <a:pt x="833" y="186"/>
                  <a:pt x="841" y="191"/>
                  <a:pt x="839" y="185"/>
                </a:cubicBezTo>
                <a:cubicBezTo>
                  <a:pt x="839" y="183"/>
                  <a:pt x="839" y="183"/>
                  <a:pt x="839" y="183"/>
                </a:cubicBezTo>
                <a:cubicBezTo>
                  <a:pt x="835" y="183"/>
                  <a:pt x="835" y="183"/>
                  <a:pt x="835" y="183"/>
                </a:cubicBezTo>
                <a:cubicBezTo>
                  <a:pt x="836" y="178"/>
                  <a:pt x="832" y="179"/>
                  <a:pt x="833" y="173"/>
                </a:cubicBezTo>
                <a:cubicBezTo>
                  <a:pt x="834" y="173"/>
                  <a:pt x="835" y="173"/>
                  <a:pt x="835" y="171"/>
                </a:cubicBezTo>
                <a:cubicBezTo>
                  <a:pt x="839" y="171"/>
                  <a:pt x="839" y="171"/>
                  <a:pt x="839" y="171"/>
                </a:cubicBezTo>
                <a:cubicBezTo>
                  <a:pt x="839" y="155"/>
                  <a:pt x="839" y="155"/>
                  <a:pt x="839" y="155"/>
                </a:cubicBezTo>
                <a:cubicBezTo>
                  <a:pt x="845" y="155"/>
                  <a:pt x="845" y="155"/>
                  <a:pt x="845" y="155"/>
                </a:cubicBezTo>
                <a:cubicBezTo>
                  <a:pt x="845" y="130"/>
                  <a:pt x="845" y="130"/>
                  <a:pt x="845" y="130"/>
                </a:cubicBezTo>
                <a:cubicBezTo>
                  <a:pt x="844" y="126"/>
                  <a:pt x="848" y="118"/>
                  <a:pt x="841" y="120"/>
                </a:cubicBezTo>
                <a:close/>
                <a:moveTo>
                  <a:pt x="63" y="179"/>
                </a:moveTo>
                <a:cubicBezTo>
                  <a:pt x="61" y="179"/>
                  <a:pt x="61" y="179"/>
                  <a:pt x="61" y="179"/>
                </a:cubicBezTo>
                <a:cubicBezTo>
                  <a:pt x="58" y="183"/>
                  <a:pt x="59" y="190"/>
                  <a:pt x="51" y="189"/>
                </a:cubicBezTo>
                <a:cubicBezTo>
                  <a:pt x="49" y="189"/>
                  <a:pt x="49" y="189"/>
                  <a:pt x="49" y="189"/>
                </a:cubicBezTo>
                <a:cubicBezTo>
                  <a:pt x="50" y="193"/>
                  <a:pt x="46" y="193"/>
                  <a:pt x="43" y="193"/>
                </a:cubicBezTo>
                <a:cubicBezTo>
                  <a:pt x="43" y="185"/>
                  <a:pt x="43" y="185"/>
                  <a:pt x="43" y="185"/>
                </a:cubicBezTo>
                <a:cubicBezTo>
                  <a:pt x="40" y="184"/>
                  <a:pt x="33" y="187"/>
                  <a:pt x="33" y="183"/>
                </a:cubicBezTo>
                <a:cubicBezTo>
                  <a:pt x="38" y="178"/>
                  <a:pt x="45" y="176"/>
                  <a:pt x="51" y="173"/>
                </a:cubicBezTo>
                <a:cubicBezTo>
                  <a:pt x="57" y="173"/>
                  <a:pt x="55" y="180"/>
                  <a:pt x="63" y="177"/>
                </a:cubicBezTo>
                <a:lnTo>
                  <a:pt x="63" y="179"/>
                </a:lnTo>
                <a:close/>
                <a:moveTo>
                  <a:pt x="165" y="379"/>
                </a:moveTo>
                <a:cubicBezTo>
                  <a:pt x="171" y="379"/>
                  <a:pt x="171" y="379"/>
                  <a:pt x="171" y="379"/>
                </a:cubicBezTo>
                <a:cubicBezTo>
                  <a:pt x="172" y="383"/>
                  <a:pt x="168" y="383"/>
                  <a:pt x="167" y="385"/>
                </a:cubicBezTo>
                <a:cubicBezTo>
                  <a:pt x="159" y="385"/>
                  <a:pt x="159" y="385"/>
                  <a:pt x="159" y="385"/>
                </a:cubicBezTo>
                <a:cubicBezTo>
                  <a:pt x="158" y="381"/>
                  <a:pt x="168" y="386"/>
                  <a:pt x="165" y="379"/>
                </a:cubicBezTo>
                <a:close/>
                <a:moveTo>
                  <a:pt x="254" y="81"/>
                </a:moveTo>
                <a:cubicBezTo>
                  <a:pt x="246" y="81"/>
                  <a:pt x="246" y="81"/>
                  <a:pt x="246" y="81"/>
                </a:cubicBezTo>
                <a:cubicBezTo>
                  <a:pt x="246" y="76"/>
                  <a:pt x="237" y="82"/>
                  <a:pt x="240" y="75"/>
                </a:cubicBezTo>
                <a:cubicBezTo>
                  <a:pt x="247" y="76"/>
                  <a:pt x="247" y="72"/>
                  <a:pt x="254" y="73"/>
                </a:cubicBezTo>
                <a:lnTo>
                  <a:pt x="254" y="81"/>
                </a:lnTo>
                <a:close/>
                <a:moveTo>
                  <a:pt x="305" y="275"/>
                </a:moveTo>
                <a:cubicBezTo>
                  <a:pt x="303" y="280"/>
                  <a:pt x="291" y="273"/>
                  <a:pt x="293" y="281"/>
                </a:cubicBezTo>
                <a:cubicBezTo>
                  <a:pt x="285" y="281"/>
                  <a:pt x="285" y="281"/>
                  <a:pt x="285" y="281"/>
                </a:cubicBezTo>
                <a:cubicBezTo>
                  <a:pt x="284" y="278"/>
                  <a:pt x="287" y="278"/>
                  <a:pt x="287" y="275"/>
                </a:cubicBezTo>
                <a:cubicBezTo>
                  <a:pt x="291" y="276"/>
                  <a:pt x="290" y="272"/>
                  <a:pt x="293" y="271"/>
                </a:cubicBezTo>
                <a:cubicBezTo>
                  <a:pt x="305" y="271"/>
                  <a:pt x="305" y="271"/>
                  <a:pt x="305" y="271"/>
                </a:cubicBezTo>
                <a:lnTo>
                  <a:pt x="305" y="275"/>
                </a:lnTo>
                <a:close/>
                <a:moveTo>
                  <a:pt x="305" y="75"/>
                </a:moveTo>
                <a:cubicBezTo>
                  <a:pt x="279" y="75"/>
                  <a:pt x="279" y="75"/>
                  <a:pt x="279" y="75"/>
                </a:cubicBezTo>
                <a:cubicBezTo>
                  <a:pt x="278" y="70"/>
                  <a:pt x="288" y="76"/>
                  <a:pt x="285" y="69"/>
                </a:cubicBezTo>
                <a:cubicBezTo>
                  <a:pt x="291" y="71"/>
                  <a:pt x="305" y="65"/>
                  <a:pt x="305" y="73"/>
                </a:cubicBezTo>
                <a:lnTo>
                  <a:pt x="305" y="75"/>
                </a:lnTo>
                <a:close/>
                <a:moveTo>
                  <a:pt x="344" y="67"/>
                </a:moveTo>
                <a:cubicBezTo>
                  <a:pt x="339" y="66"/>
                  <a:pt x="330" y="69"/>
                  <a:pt x="328" y="65"/>
                </a:cubicBezTo>
                <a:cubicBezTo>
                  <a:pt x="328" y="61"/>
                  <a:pt x="328" y="61"/>
                  <a:pt x="328" y="61"/>
                </a:cubicBezTo>
                <a:cubicBezTo>
                  <a:pt x="340" y="61"/>
                  <a:pt x="340" y="61"/>
                  <a:pt x="340" y="61"/>
                </a:cubicBezTo>
                <a:cubicBezTo>
                  <a:pt x="342" y="61"/>
                  <a:pt x="343" y="62"/>
                  <a:pt x="344" y="63"/>
                </a:cubicBezTo>
                <a:lnTo>
                  <a:pt x="344" y="67"/>
                </a:lnTo>
                <a:close/>
                <a:moveTo>
                  <a:pt x="419" y="252"/>
                </a:moveTo>
                <a:cubicBezTo>
                  <a:pt x="413" y="252"/>
                  <a:pt x="413" y="252"/>
                  <a:pt x="413" y="252"/>
                </a:cubicBezTo>
                <a:cubicBezTo>
                  <a:pt x="410" y="241"/>
                  <a:pt x="400" y="252"/>
                  <a:pt x="395" y="252"/>
                </a:cubicBezTo>
                <a:cubicBezTo>
                  <a:pt x="385" y="252"/>
                  <a:pt x="385" y="252"/>
                  <a:pt x="385" y="252"/>
                </a:cubicBezTo>
                <a:cubicBezTo>
                  <a:pt x="385" y="254"/>
                  <a:pt x="382" y="253"/>
                  <a:pt x="379" y="254"/>
                </a:cubicBezTo>
                <a:cubicBezTo>
                  <a:pt x="373" y="254"/>
                  <a:pt x="373" y="254"/>
                  <a:pt x="373" y="254"/>
                </a:cubicBezTo>
                <a:cubicBezTo>
                  <a:pt x="373" y="248"/>
                  <a:pt x="373" y="248"/>
                  <a:pt x="373" y="248"/>
                </a:cubicBezTo>
                <a:cubicBezTo>
                  <a:pt x="395" y="248"/>
                  <a:pt x="395" y="248"/>
                  <a:pt x="395" y="248"/>
                </a:cubicBezTo>
                <a:cubicBezTo>
                  <a:pt x="395" y="246"/>
                  <a:pt x="395" y="246"/>
                  <a:pt x="395" y="246"/>
                </a:cubicBezTo>
                <a:cubicBezTo>
                  <a:pt x="397" y="246"/>
                  <a:pt x="397" y="246"/>
                  <a:pt x="397" y="246"/>
                </a:cubicBezTo>
                <a:cubicBezTo>
                  <a:pt x="402" y="244"/>
                  <a:pt x="414" y="250"/>
                  <a:pt x="413" y="242"/>
                </a:cubicBezTo>
                <a:cubicBezTo>
                  <a:pt x="419" y="242"/>
                  <a:pt x="419" y="242"/>
                  <a:pt x="419" y="242"/>
                </a:cubicBezTo>
                <a:cubicBezTo>
                  <a:pt x="418" y="246"/>
                  <a:pt x="421" y="246"/>
                  <a:pt x="424" y="246"/>
                </a:cubicBezTo>
                <a:cubicBezTo>
                  <a:pt x="425" y="250"/>
                  <a:pt x="416" y="245"/>
                  <a:pt x="419" y="252"/>
                </a:cubicBezTo>
                <a:close/>
                <a:moveTo>
                  <a:pt x="531" y="45"/>
                </a:moveTo>
                <a:cubicBezTo>
                  <a:pt x="540" y="45"/>
                  <a:pt x="540" y="45"/>
                  <a:pt x="540" y="45"/>
                </a:cubicBezTo>
                <a:cubicBezTo>
                  <a:pt x="540" y="48"/>
                  <a:pt x="541" y="52"/>
                  <a:pt x="536" y="51"/>
                </a:cubicBezTo>
                <a:cubicBezTo>
                  <a:pt x="531" y="51"/>
                  <a:pt x="531" y="51"/>
                  <a:pt x="531" y="51"/>
                </a:cubicBezTo>
                <a:lnTo>
                  <a:pt x="531" y="45"/>
                </a:lnTo>
                <a:close/>
                <a:moveTo>
                  <a:pt x="444" y="224"/>
                </a:moveTo>
                <a:cubicBezTo>
                  <a:pt x="444" y="222"/>
                  <a:pt x="444" y="222"/>
                  <a:pt x="444" y="222"/>
                </a:cubicBezTo>
                <a:cubicBezTo>
                  <a:pt x="447" y="222"/>
                  <a:pt x="449" y="222"/>
                  <a:pt x="448" y="218"/>
                </a:cubicBezTo>
                <a:cubicBezTo>
                  <a:pt x="460" y="218"/>
                  <a:pt x="460" y="218"/>
                  <a:pt x="460" y="218"/>
                </a:cubicBezTo>
                <a:cubicBezTo>
                  <a:pt x="459" y="222"/>
                  <a:pt x="462" y="222"/>
                  <a:pt x="464" y="224"/>
                </a:cubicBezTo>
                <a:lnTo>
                  <a:pt x="444" y="224"/>
                </a:lnTo>
                <a:close/>
                <a:moveTo>
                  <a:pt x="466" y="240"/>
                </a:moveTo>
                <a:cubicBezTo>
                  <a:pt x="450" y="240"/>
                  <a:pt x="450" y="240"/>
                  <a:pt x="450" y="240"/>
                </a:cubicBezTo>
                <a:cubicBezTo>
                  <a:pt x="450" y="234"/>
                  <a:pt x="450" y="234"/>
                  <a:pt x="450" y="234"/>
                </a:cubicBezTo>
                <a:cubicBezTo>
                  <a:pt x="487" y="234"/>
                  <a:pt x="487" y="234"/>
                  <a:pt x="487" y="234"/>
                </a:cubicBezTo>
                <a:cubicBezTo>
                  <a:pt x="492" y="240"/>
                  <a:pt x="464" y="230"/>
                  <a:pt x="466" y="240"/>
                </a:cubicBezTo>
                <a:close/>
                <a:moveTo>
                  <a:pt x="501" y="236"/>
                </a:moveTo>
                <a:cubicBezTo>
                  <a:pt x="500" y="234"/>
                  <a:pt x="499" y="233"/>
                  <a:pt x="499" y="230"/>
                </a:cubicBezTo>
                <a:cubicBezTo>
                  <a:pt x="507" y="230"/>
                  <a:pt x="507" y="230"/>
                  <a:pt x="507" y="230"/>
                </a:cubicBezTo>
                <a:cubicBezTo>
                  <a:pt x="508" y="235"/>
                  <a:pt x="506" y="237"/>
                  <a:pt x="501" y="236"/>
                </a:cubicBezTo>
                <a:close/>
                <a:moveTo>
                  <a:pt x="564" y="210"/>
                </a:moveTo>
                <a:cubicBezTo>
                  <a:pt x="564" y="212"/>
                  <a:pt x="564" y="212"/>
                  <a:pt x="564" y="212"/>
                </a:cubicBezTo>
                <a:cubicBezTo>
                  <a:pt x="548" y="212"/>
                  <a:pt x="548" y="212"/>
                  <a:pt x="548" y="212"/>
                </a:cubicBezTo>
                <a:cubicBezTo>
                  <a:pt x="543" y="214"/>
                  <a:pt x="530" y="208"/>
                  <a:pt x="531" y="216"/>
                </a:cubicBezTo>
                <a:cubicBezTo>
                  <a:pt x="489" y="216"/>
                  <a:pt x="489" y="216"/>
                  <a:pt x="489" y="216"/>
                </a:cubicBezTo>
                <a:cubicBezTo>
                  <a:pt x="486" y="208"/>
                  <a:pt x="499" y="216"/>
                  <a:pt x="499" y="210"/>
                </a:cubicBezTo>
                <a:cubicBezTo>
                  <a:pt x="502" y="210"/>
                  <a:pt x="501" y="205"/>
                  <a:pt x="505" y="206"/>
                </a:cubicBezTo>
                <a:cubicBezTo>
                  <a:pt x="507" y="206"/>
                  <a:pt x="507" y="206"/>
                  <a:pt x="507" y="206"/>
                </a:cubicBezTo>
                <a:cubicBezTo>
                  <a:pt x="507" y="215"/>
                  <a:pt x="522" y="208"/>
                  <a:pt x="529" y="210"/>
                </a:cubicBezTo>
                <a:cubicBezTo>
                  <a:pt x="531" y="210"/>
                  <a:pt x="531" y="210"/>
                  <a:pt x="531" y="210"/>
                </a:cubicBezTo>
                <a:cubicBezTo>
                  <a:pt x="536" y="209"/>
                  <a:pt x="549" y="214"/>
                  <a:pt x="548" y="206"/>
                </a:cubicBezTo>
                <a:cubicBezTo>
                  <a:pt x="556" y="206"/>
                  <a:pt x="556" y="206"/>
                  <a:pt x="556" y="206"/>
                </a:cubicBezTo>
                <a:cubicBezTo>
                  <a:pt x="564" y="209"/>
                  <a:pt x="580" y="202"/>
                  <a:pt x="582" y="210"/>
                </a:cubicBezTo>
                <a:lnTo>
                  <a:pt x="564" y="210"/>
                </a:lnTo>
                <a:close/>
                <a:moveTo>
                  <a:pt x="597" y="248"/>
                </a:moveTo>
                <a:cubicBezTo>
                  <a:pt x="590" y="246"/>
                  <a:pt x="578" y="250"/>
                  <a:pt x="574" y="246"/>
                </a:cubicBezTo>
                <a:cubicBezTo>
                  <a:pt x="599" y="246"/>
                  <a:pt x="599" y="246"/>
                  <a:pt x="599" y="246"/>
                </a:cubicBezTo>
                <a:cubicBezTo>
                  <a:pt x="599" y="247"/>
                  <a:pt x="599" y="248"/>
                  <a:pt x="597" y="248"/>
                </a:cubicBezTo>
                <a:close/>
                <a:moveTo>
                  <a:pt x="648" y="252"/>
                </a:moveTo>
                <a:cubicBezTo>
                  <a:pt x="645" y="252"/>
                  <a:pt x="645" y="250"/>
                  <a:pt x="645" y="248"/>
                </a:cubicBezTo>
                <a:cubicBezTo>
                  <a:pt x="656" y="248"/>
                  <a:pt x="656" y="248"/>
                  <a:pt x="656" y="248"/>
                </a:cubicBezTo>
                <a:cubicBezTo>
                  <a:pt x="658" y="254"/>
                  <a:pt x="652" y="251"/>
                  <a:pt x="648" y="252"/>
                </a:cubicBezTo>
                <a:close/>
                <a:moveTo>
                  <a:pt x="660" y="224"/>
                </a:moveTo>
                <a:cubicBezTo>
                  <a:pt x="633" y="224"/>
                  <a:pt x="633" y="224"/>
                  <a:pt x="633" y="224"/>
                </a:cubicBezTo>
                <a:cubicBezTo>
                  <a:pt x="633" y="222"/>
                  <a:pt x="633" y="222"/>
                  <a:pt x="633" y="222"/>
                </a:cubicBezTo>
                <a:cubicBezTo>
                  <a:pt x="627" y="222"/>
                  <a:pt x="627" y="222"/>
                  <a:pt x="627" y="222"/>
                </a:cubicBezTo>
                <a:cubicBezTo>
                  <a:pt x="623" y="221"/>
                  <a:pt x="615" y="225"/>
                  <a:pt x="615" y="220"/>
                </a:cubicBezTo>
                <a:cubicBezTo>
                  <a:pt x="615" y="216"/>
                  <a:pt x="615" y="216"/>
                  <a:pt x="615" y="216"/>
                </a:cubicBezTo>
                <a:cubicBezTo>
                  <a:pt x="645" y="216"/>
                  <a:pt x="645" y="216"/>
                  <a:pt x="645" y="216"/>
                </a:cubicBezTo>
                <a:cubicBezTo>
                  <a:pt x="648" y="217"/>
                  <a:pt x="656" y="214"/>
                  <a:pt x="656" y="218"/>
                </a:cubicBezTo>
                <a:cubicBezTo>
                  <a:pt x="666" y="218"/>
                  <a:pt x="666" y="218"/>
                  <a:pt x="666" y="218"/>
                </a:cubicBezTo>
                <a:cubicBezTo>
                  <a:pt x="669" y="225"/>
                  <a:pt x="659" y="219"/>
                  <a:pt x="660" y="224"/>
                </a:cubicBezTo>
                <a:close/>
                <a:moveTo>
                  <a:pt x="719" y="230"/>
                </a:moveTo>
                <a:cubicBezTo>
                  <a:pt x="719" y="234"/>
                  <a:pt x="719" y="234"/>
                  <a:pt x="719" y="234"/>
                </a:cubicBezTo>
                <a:cubicBezTo>
                  <a:pt x="713" y="232"/>
                  <a:pt x="698" y="238"/>
                  <a:pt x="698" y="230"/>
                </a:cubicBezTo>
                <a:lnTo>
                  <a:pt x="719" y="230"/>
                </a:lnTo>
                <a:close/>
                <a:moveTo>
                  <a:pt x="686" y="224"/>
                </a:moveTo>
                <a:cubicBezTo>
                  <a:pt x="684" y="224"/>
                  <a:pt x="684" y="224"/>
                  <a:pt x="684" y="224"/>
                </a:cubicBezTo>
                <a:cubicBezTo>
                  <a:pt x="683" y="219"/>
                  <a:pt x="693" y="225"/>
                  <a:pt x="690" y="218"/>
                </a:cubicBezTo>
                <a:cubicBezTo>
                  <a:pt x="698" y="218"/>
                  <a:pt x="698" y="218"/>
                  <a:pt x="698" y="218"/>
                </a:cubicBezTo>
                <a:cubicBezTo>
                  <a:pt x="698" y="221"/>
                  <a:pt x="698" y="223"/>
                  <a:pt x="702" y="222"/>
                </a:cubicBezTo>
                <a:cubicBezTo>
                  <a:pt x="700" y="227"/>
                  <a:pt x="690" y="223"/>
                  <a:pt x="686" y="224"/>
                </a:cubicBezTo>
                <a:close/>
                <a:moveTo>
                  <a:pt x="737" y="271"/>
                </a:moveTo>
                <a:cubicBezTo>
                  <a:pt x="727" y="271"/>
                  <a:pt x="727" y="271"/>
                  <a:pt x="727" y="271"/>
                </a:cubicBezTo>
                <a:cubicBezTo>
                  <a:pt x="725" y="271"/>
                  <a:pt x="724" y="269"/>
                  <a:pt x="721" y="269"/>
                </a:cubicBezTo>
                <a:cubicBezTo>
                  <a:pt x="696" y="269"/>
                  <a:pt x="696" y="269"/>
                  <a:pt x="696" y="269"/>
                </a:cubicBezTo>
                <a:cubicBezTo>
                  <a:pt x="696" y="260"/>
                  <a:pt x="696" y="260"/>
                  <a:pt x="696" y="260"/>
                </a:cubicBezTo>
                <a:cubicBezTo>
                  <a:pt x="696" y="258"/>
                  <a:pt x="696" y="257"/>
                  <a:pt x="698" y="258"/>
                </a:cubicBezTo>
                <a:cubicBezTo>
                  <a:pt x="700" y="257"/>
                  <a:pt x="702" y="258"/>
                  <a:pt x="703" y="260"/>
                </a:cubicBezTo>
                <a:cubicBezTo>
                  <a:pt x="707" y="260"/>
                  <a:pt x="707" y="260"/>
                  <a:pt x="707" y="260"/>
                </a:cubicBezTo>
                <a:cubicBezTo>
                  <a:pt x="708" y="262"/>
                  <a:pt x="707" y="265"/>
                  <a:pt x="709" y="265"/>
                </a:cubicBezTo>
                <a:cubicBezTo>
                  <a:pt x="721" y="265"/>
                  <a:pt x="721" y="265"/>
                  <a:pt x="721" y="265"/>
                </a:cubicBezTo>
                <a:cubicBezTo>
                  <a:pt x="730" y="263"/>
                  <a:pt x="732" y="268"/>
                  <a:pt x="737" y="269"/>
                </a:cubicBezTo>
                <a:lnTo>
                  <a:pt x="737" y="271"/>
                </a:lnTo>
                <a:close/>
                <a:moveTo>
                  <a:pt x="743" y="228"/>
                </a:moveTo>
                <a:cubicBezTo>
                  <a:pt x="725" y="228"/>
                  <a:pt x="725" y="228"/>
                  <a:pt x="725" y="228"/>
                </a:cubicBezTo>
                <a:cubicBezTo>
                  <a:pt x="725" y="224"/>
                  <a:pt x="725" y="224"/>
                  <a:pt x="725" y="224"/>
                </a:cubicBezTo>
                <a:cubicBezTo>
                  <a:pt x="743" y="224"/>
                  <a:pt x="743" y="224"/>
                  <a:pt x="743" y="224"/>
                </a:cubicBezTo>
                <a:lnTo>
                  <a:pt x="743" y="228"/>
                </a:lnTo>
                <a:close/>
                <a:moveTo>
                  <a:pt x="383" y="277"/>
                </a:moveTo>
                <a:cubicBezTo>
                  <a:pt x="397" y="277"/>
                  <a:pt x="397" y="277"/>
                  <a:pt x="397" y="277"/>
                </a:cubicBezTo>
                <a:cubicBezTo>
                  <a:pt x="402" y="276"/>
                  <a:pt x="407" y="275"/>
                  <a:pt x="415" y="275"/>
                </a:cubicBezTo>
                <a:cubicBezTo>
                  <a:pt x="415" y="271"/>
                  <a:pt x="415" y="271"/>
                  <a:pt x="415" y="271"/>
                </a:cubicBezTo>
                <a:cubicBezTo>
                  <a:pt x="385" y="271"/>
                  <a:pt x="385" y="271"/>
                  <a:pt x="385" y="271"/>
                </a:cubicBezTo>
                <a:cubicBezTo>
                  <a:pt x="385" y="275"/>
                  <a:pt x="385" y="275"/>
                  <a:pt x="385" y="275"/>
                </a:cubicBezTo>
                <a:cubicBezTo>
                  <a:pt x="362" y="275"/>
                  <a:pt x="362" y="275"/>
                  <a:pt x="362" y="275"/>
                </a:cubicBezTo>
                <a:cubicBezTo>
                  <a:pt x="362" y="285"/>
                  <a:pt x="362" y="285"/>
                  <a:pt x="362" y="285"/>
                </a:cubicBezTo>
                <a:cubicBezTo>
                  <a:pt x="371" y="285"/>
                  <a:pt x="371" y="285"/>
                  <a:pt x="371" y="285"/>
                </a:cubicBezTo>
                <a:cubicBezTo>
                  <a:pt x="373" y="285"/>
                  <a:pt x="374" y="283"/>
                  <a:pt x="373" y="281"/>
                </a:cubicBezTo>
                <a:cubicBezTo>
                  <a:pt x="383" y="281"/>
                  <a:pt x="383" y="281"/>
                  <a:pt x="383" y="281"/>
                </a:cubicBezTo>
                <a:lnTo>
                  <a:pt x="383" y="277"/>
                </a:lnTo>
                <a:close/>
                <a:moveTo>
                  <a:pt x="731" y="293"/>
                </a:moveTo>
                <a:cubicBezTo>
                  <a:pt x="731" y="299"/>
                  <a:pt x="731" y="299"/>
                  <a:pt x="731" y="299"/>
                </a:cubicBezTo>
                <a:cubicBezTo>
                  <a:pt x="741" y="299"/>
                  <a:pt x="741" y="299"/>
                  <a:pt x="741" y="299"/>
                </a:cubicBezTo>
                <a:cubicBezTo>
                  <a:pt x="744" y="299"/>
                  <a:pt x="746" y="299"/>
                  <a:pt x="747" y="297"/>
                </a:cubicBezTo>
                <a:cubicBezTo>
                  <a:pt x="743" y="297"/>
                  <a:pt x="743" y="297"/>
                  <a:pt x="743" y="297"/>
                </a:cubicBezTo>
                <a:cubicBezTo>
                  <a:pt x="741" y="294"/>
                  <a:pt x="737" y="292"/>
                  <a:pt x="731" y="293"/>
                </a:cubicBezTo>
                <a:close/>
                <a:moveTo>
                  <a:pt x="493" y="265"/>
                </a:moveTo>
                <a:cubicBezTo>
                  <a:pt x="497" y="264"/>
                  <a:pt x="505" y="268"/>
                  <a:pt x="505" y="263"/>
                </a:cubicBezTo>
                <a:cubicBezTo>
                  <a:pt x="470" y="263"/>
                  <a:pt x="470" y="263"/>
                  <a:pt x="470" y="263"/>
                </a:cubicBezTo>
                <a:cubicBezTo>
                  <a:pt x="469" y="266"/>
                  <a:pt x="466" y="265"/>
                  <a:pt x="464" y="265"/>
                </a:cubicBezTo>
                <a:cubicBezTo>
                  <a:pt x="461" y="265"/>
                  <a:pt x="456" y="266"/>
                  <a:pt x="456" y="263"/>
                </a:cubicBezTo>
                <a:cubicBezTo>
                  <a:pt x="454" y="264"/>
                  <a:pt x="454" y="267"/>
                  <a:pt x="454" y="269"/>
                </a:cubicBezTo>
                <a:cubicBezTo>
                  <a:pt x="493" y="269"/>
                  <a:pt x="493" y="269"/>
                  <a:pt x="493" y="269"/>
                </a:cubicBezTo>
                <a:lnTo>
                  <a:pt x="493" y="265"/>
                </a:lnTo>
                <a:close/>
                <a:moveTo>
                  <a:pt x="448" y="322"/>
                </a:moveTo>
                <a:cubicBezTo>
                  <a:pt x="453" y="321"/>
                  <a:pt x="464" y="325"/>
                  <a:pt x="466" y="320"/>
                </a:cubicBezTo>
                <a:cubicBezTo>
                  <a:pt x="436" y="320"/>
                  <a:pt x="436" y="320"/>
                  <a:pt x="436" y="320"/>
                </a:cubicBezTo>
                <a:cubicBezTo>
                  <a:pt x="436" y="325"/>
                  <a:pt x="445" y="321"/>
                  <a:pt x="448" y="322"/>
                </a:cubicBezTo>
                <a:close/>
                <a:moveTo>
                  <a:pt x="346" y="281"/>
                </a:moveTo>
                <a:cubicBezTo>
                  <a:pt x="356" y="281"/>
                  <a:pt x="356" y="281"/>
                  <a:pt x="356" y="281"/>
                </a:cubicBezTo>
                <a:cubicBezTo>
                  <a:pt x="358" y="274"/>
                  <a:pt x="348" y="278"/>
                  <a:pt x="344" y="277"/>
                </a:cubicBezTo>
                <a:cubicBezTo>
                  <a:pt x="338" y="275"/>
                  <a:pt x="340" y="282"/>
                  <a:pt x="340" y="285"/>
                </a:cubicBezTo>
                <a:cubicBezTo>
                  <a:pt x="344" y="286"/>
                  <a:pt x="346" y="285"/>
                  <a:pt x="346" y="281"/>
                </a:cubicBezTo>
                <a:close/>
                <a:moveTo>
                  <a:pt x="314" y="350"/>
                </a:moveTo>
                <a:cubicBezTo>
                  <a:pt x="305" y="350"/>
                  <a:pt x="305" y="350"/>
                  <a:pt x="305" y="350"/>
                </a:cubicBezTo>
                <a:cubicBezTo>
                  <a:pt x="303" y="350"/>
                  <a:pt x="303" y="351"/>
                  <a:pt x="303" y="352"/>
                </a:cubicBezTo>
                <a:cubicBezTo>
                  <a:pt x="297" y="352"/>
                  <a:pt x="297" y="352"/>
                  <a:pt x="297" y="352"/>
                </a:cubicBezTo>
                <a:cubicBezTo>
                  <a:pt x="297" y="355"/>
                  <a:pt x="296" y="357"/>
                  <a:pt x="299" y="358"/>
                </a:cubicBezTo>
                <a:cubicBezTo>
                  <a:pt x="298" y="354"/>
                  <a:pt x="306" y="357"/>
                  <a:pt x="309" y="356"/>
                </a:cubicBezTo>
                <a:cubicBezTo>
                  <a:pt x="312" y="356"/>
                  <a:pt x="315" y="355"/>
                  <a:pt x="314" y="352"/>
                </a:cubicBezTo>
                <a:cubicBezTo>
                  <a:pt x="322" y="352"/>
                  <a:pt x="329" y="352"/>
                  <a:pt x="332" y="348"/>
                </a:cubicBezTo>
                <a:cubicBezTo>
                  <a:pt x="326" y="341"/>
                  <a:pt x="320" y="350"/>
                  <a:pt x="314" y="350"/>
                </a:cubicBezTo>
                <a:close/>
                <a:moveTo>
                  <a:pt x="305" y="303"/>
                </a:moveTo>
                <a:cubicBezTo>
                  <a:pt x="305" y="305"/>
                  <a:pt x="307" y="304"/>
                  <a:pt x="309" y="305"/>
                </a:cubicBezTo>
                <a:cubicBezTo>
                  <a:pt x="320" y="305"/>
                  <a:pt x="320" y="305"/>
                  <a:pt x="320" y="305"/>
                </a:cubicBezTo>
                <a:cubicBezTo>
                  <a:pt x="320" y="303"/>
                  <a:pt x="320" y="303"/>
                  <a:pt x="320" y="303"/>
                </a:cubicBezTo>
                <a:cubicBezTo>
                  <a:pt x="332" y="303"/>
                  <a:pt x="332" y="303"/>
                  <a:pt x="332" y="303"/>
                </a:cubicBezTo>
                <a:cubicBezTo>
                  <a:pt x="332" y="299"/>
                  <a:pt x="332" y="299"/>
                  <a:pt x="332" y="299"/>
                </a:cubicBezTo>
                <a:cubicBezTo>
                  <a:pt x="320" y="299"/>
                  <a:pt x="320" y="299"/>
                  <a:pt x="320" y="299"/>
                </a:cubicBezTo>
                <a:cubicBezTo>
                  <a:pt x="313" y="298"/>
                  <a:pt x="314" y="306"/>
                  <a:pt x="305" y="303"/>
                </a:cubicBezTo>
                <a:close/>
                <a:moveTo>
                  <a:pt x="529" y="246"/>
                </a:moveTo>
                <a:cubicBezTo>
                  <a:pt x="522" y="248"/>
                  <a:pt x="524" y="243"/>
                  <a:pt x="521" y="242"/>
                </a:cubicBezTo>
                <a:cubicBezTo>
                  <a:pt x="517" y="241"/>
                  <a:pt x="517" y="243"/>
                  <a:pt x="517" y="246"/>
                </a:cubicBezTo>
                <a:cubicBezTo>
                  <a:pt x="511" y="246"/>
                  <a:pt x="511" y="246"/>
                  <a:pt x="511" y="246"/>
                </a:cubicBezTo>
                <a:cubicBezTo>
                  <a:pt x="511" y="248"/>
                  <a:pt x="507" y="247"/>
                  <a:pt x="505" y="248"/>
                </a:cubicBezTo>
                <a:cubicBezTo>
                  <a:pt x="507" y="258"/>
                  <a:pt x="513" y="246"/>
                  <a:pt x="519" y="248"/>
                </a:cubicBezTo>
                <a:cubicBezTo>
                  <a:pt x="519" y="254"/>
                  <a:pt x="519" y="254"/>
                  <a:pt x="519" y="254"/>
                </a:cubicBezTo>
                <a:cubicBezTo>
                  <a:pt x="524" y="252"/>
                  <a:pt x="534" y="256"/>
                  <a:pt x="536" y="252"/>
                </a:cubicBezTo>
                <a:cubicBezTo>
                  <a:pt x="531" y="253"/>
                  <a:pt x="529" y="251"/>
                  <a:pt x="531" y="246"/>
                </a:cubicBezTo>
                <a:lnTo>
                  <a:pt x="529" y="246"/>
                </a:lnTo>
                <a:close/>
                <a:moveTo>
                  <a:pt x="648" y="263"/>
                </a:moveTo>
                <a:cubicBezTo>
                  <a:pt x="629" y="263"/>
                  <a:pt x="629" y="263"/>
                  <a:pt x="629" y="263"/>
                </a:cubicBezTo>
                <a:cubicBezTo>
                  <a:pt x="627" y="263"/>
                  <a:pt x="627" y="264"/>
                  <a:pt x="627" y="265"/>
                </a:cubicBezTo>
                <a:cubicBezTo>
                  <a:pt x="648" y="265"/>
                  <a:pt x="648" y="265"/>
                  <a:pt x="648" y="265"/>
                </a:cubicBezTo>
                <a:lnTo>
                  <a:pt x="648" y="263"/>
                </a:lnTo>
                <a:close/>
                <a:moveTo>
                  <a:pt x="621" y="265"/>
                </a:moveTo>
                <a:cubicBezTo>
                  <a:pt x="619" y="263"/>
                  <a:pt x="617" y="261"/>
                  <a:pt x="615" y="260"/>
                </a:cubicBezTo>
                <a:cubicBezTo>
                  <a:pt x="605" y="260"/>
                  <a:pt x="605" y="260"/>
                  <a:pt x="605" y="260"/>
                </a:cubicBezTo>
                <a:cubicBezTo>
                  <a:pt x="606" y="263"/>
                  <a:pt x="603" y="263"/>
                  <a:pt x="603" y="265"/>
                </a:cubicBezTo>
                <a:lnTo>
                  <a:pt x="621" y="265"/>
                </a:lnTo>
                <a:close/>
                <a:moveTo>
                  <a:pt x="574" y="265"/>
                </a:moveTo>
                <a:cubicBezTo>
                  <a:pt x="580" y="265"/>
                  <a:pt x="580" y="265"/>
                  <a:pt x="580" y="265"/>
                </a:cubicBezTo>
                <a:cubicBezTo>
                  <a:pt x="581" y="264"/>
                  <a:pt x="582" y="262"/>
                  <a:pt x="582" y="260"/>
                </a:cubicBezTo>
                <a:cubicBezTo>
                  <a:pt x="570" y="260"/>
                  <a:pt x="570" y="260"/>
                  <a:pt x="570" y="260"/>
                </a:cubicBezTo>
                <a:cubicBezTo>
                  <a:pt x="569" y="264"/>
                  <a:pt x="574" y="262"/>
                  <a:pt x="574" y="265"/>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2500" b="0" i="0" u="none" strike="noStrike" kern="1200" cap="none" spc="0" normalizeH="0" baseline="0" noProof="0">
              <a:ln>
                <a:noFill/>
              </a:ln>
              <a:solidFill>
                <a:prstClr val="black"/>
              </a:solidFill>
              <a:effectLst/>
              <a:uLnTx/>
              <a:uFillTx/>
              <a:latin typeface="Calibri" panose="020F0502020204030204" pitchFamily="34" charset="0"/>
              <a:ea typeface="宋体" panose="02010600030101010101" pitchFamily="2" charset="-122"/>
              <a:cs typeface="+mn-cs"/>
            </a:endParaRPr>
          </a:p>
        </p:txBody>
      </p:sp>
      <p:sp>
        <p:nvSpPr>
          <p:cNvPr id="9" name="文本框 2619">
            <a:extLst>
              <a:ext uri="{FF2B5EF4-FFF2-40B4-BE49-F238E27FC236}">
                <a16:creationId xmlns:a16="http://schemas.microsoft.com/office/drawing/2014/main" id="{D2031A2C-091C-4792-9A90-8501D0B8BF72}"/>
              </a:ext>
            </a:extLst>
          </p:cNvPr>
          <p:cNvSpPr txBox="1">
            <a:spLocks noChangeArrowheads="1"/>
          </p:cNvSpPr>
          <p:nvPr/>
        </p:nvSpPr>
        <p:spPr bwMode="auto">
          <a:xfrm>
            <a:off x="1172818" y="355743"/>
            <a:ext cx="9690652" cy="630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lang="en-US" sz="3500" b="1" dirty="0">
                <a:solidFill>
                  <a:schemeClr val="bg1"/>
                </a:solidFill>
                <a:latin typeface="UTM Azuki" panose="02040603050506020204" pitchFamily="18" charset="0"/>
                <a:cs typeface="Times New Roman" pitchFamily="18" charset="0"/>
              </a:rPr>
              <a:t>So </a:t>
            </a:r>
            <a:r>
              <a:rPr lang="en-US" sz="3500" b="1" dirty="0" err="1">
                <a:solidFill>
                  <a:schemeClr val="bg1"/>
                </a:solidFill>
                <a:latin typeface="UTM Azuki" panose="02040603050506020204" pitchFamily="18" charset="0"/>
                <a:cs typeface="Times New Roman" pitchFamily="18" charset="0"/>
              </a:rPr>
              <a:t>sánh</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vị</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trí</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địa</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lí</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và</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địa</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hình</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của</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Hoa</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Lư</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và</a:t>
            </a:r>
            <a:r>
              <a:rPr lang="en-US" sz="3500" b="1" dirty="0">
                <a:solidFill>
                  <a:schemeClr val="bg1"/>
                </a:solidFill>
                <a:latin typeface="UTM Azuki" panose="02040603050506020204" pitchFamily="18" charset="0"/>
                <a:cs typeface="Times New Roman" pitchFamily="18" charset="0"/>
              </a:rPr>
              <a:t> </a:t>
            </a:r>
            <a:r>
              <a:rPr lang="en-US" sz="3500" b="1" dirty="0" err="1">
                <a:solidFill>
                  <a:schemeClr val="bg1"/>
                </a:solidFill>
                <a:latin typeface="UTM Azuki" panose="02040603050506020204" pitchFamily="18" charset="0"/>
                <a:cs typeface="Times New Roman" pitchFamily="18" charset="0"/>
              </a:rPr>
              <a:t>Đại</a:t>
            </a:r>
            <a:r>
              <a:rPr lang="en-US" sz="3500" b="1" dirty="0">
                <a:solidFill>
                  <a:schemeClr val="bg1"/>
                </a:solidFill>
                <a:latin typeface="UTM Azuki" panose="02040603050506020204" pitchFamily="18" charset="0"/>
                <a:cs typeface="Times New Roman" pitchFamily="18" charset="0"/>
              </a:rPr>
              <a:t> La</a:t>
            </a:r>
            <a:endParaRPr kumimoji="0" lang="zh-CN" altLang="en-US" sz="3500" b="1" i="0" u="none" strike="noStrike" kern="1200" cap="none" spc="0" normalizeH="0" baseline="0" noProof="0" dirty="0">
              <a:ln>
                <a:noFill/>
              </a:ln>
              <a:solidFill>
                <a:schemeClr val="bg1"/>
              </a:solidFill>
              <a:effectLst/>
              <a:uLnTx/>
              <a:uFillTx/>
              <a:latin typeface="UTM Azuki" panose="02040603050506020204" pitchFamily="18" charset="0"/>
              <a:ea typeface="华文细黑" panose="02010600040101010101" pitchFamily="2" charset="-122"/>
            </a:endParaRPr>
          </a:p>
        </p:txBody>
      </p:sp>
      <p:sp>
        <p:nvSpPr>
          <p:cNvPr id="11" name="矩形 22">
            <a:extLst>
              <a:ext uri="{FF2B5EF4-FFF2-40B4-BE49-F238E27FC236}">
                <a16:creationId xmlns:a16="http://schemas.microsoft.com/office/drawing/2014/main" id="{BB11B375-A096-460D-9FF0-EEB60824A6BB}"/>
              </a:ext>
            </a:extLst>
          </p:cNvPr>
          <p:cNvSpPr/>
          <p:nvPr/>
        </p:nvSpPr>
        <p:spPr>
          <a:xfrm>
            <a:off x="3484824" y="1403346"/>
            <a:ext cx="2927732" cy="707886"/>
          </a:xfrm>
          <a:prstGeom prst="rect">
            <a:avLst/>
          </a:prstGeom>
        </p:spPr>
        <p:txBody>
          <a:bodyPr wrap="square">
            <a:spAutoFit/>
          </a:bodyPr>
          <a:lstStyle/>
          <a:p>
            <a:pPr algn="ctr"/>
            <a:r>
              <a:rPr lang="en-US" altLang="zh-CN" sz="4000" dirty="0" err="1">
                <a:solidFill>
                  <a:srgbClr val="FF0000"/>
                </a:solidFill>
                <a:latin typeface="UTM Azuki" panose="02040603050506020204" pitchFamily="18" charset="0"/>
              </a:rPr>
              <a:t>Hoa</a:t>
            </a:r>
            <a:r>
              <a:rPr lang="en-US" altLang="zh-CN" sz="4000" dirty="0">
                <a:solidFill>
                  <a:srgbClr val="FF0000"/>
                </a:solidFill>
                <a:latin typeface="UTM Azuki" panose="02040603050506020204" pitchFamily="18" charset="0"/>
              </a:rPr>
              <a:t> </a:t>
            </a:r>
            <a:r>
              <a:rPr lang="en-US" altLang="zh-CN" sz="4000" dirty="0" err="1">
                <a:solidFill>
                  <a:srgbClr val="FF0000"/>
                </a:solidFill>
                <a:latin typeface="UTM Azuki" panose="02040603050506020204" pitchFamily="18" charset="0"/>
              </a:rPr>
              <a:t>Lư</a:t>
            </a:r>
            <a:endParaRPr lang="zh-CN" altLang="en-US" sz="4000" dirty="0">
              <a:solidFill>
                <a:srgbClr val="FF0000"/>
              </a:solidFill>
              <a:latin typeface="UTM Azuki" panose="02040603050506020204" pitchFamily="18" charset="0"/>
            </a:endParaRPr>
          </a:p>
        </p:txBody>
      </p:sp>
      <p:sp>
        <p:nvSpPr>
          <p:cNvPr id="12" name="矩形 22">
            <a:extLst>
              <a:ext uri="{FF2B5EF4-FFF2-40B4-BE49-F238E27FC236}">
                <a16:creationId xmlns:a16="http://schemas.microsoft.com/office/drawing/2014/main" id="{9C938701-F7D8-40E3-A4B0-F11D045B312D}"/>
              </a:ext>
            </a:extLst>
          </p:cNvPr>
          <p:cNvSpPr/>
          <p:nvPr/>
        </p:nvSpPr>
        <p:spPr>
          <a:xfrm>
            <a:off x="664865" y="2183135"/>
            <a:ext cx="2927732" cy="553998"/>
          </a:xfrm>
          <a:prstGeom prst="rect">
            <a:avLst/>
          </a:prstGeom>
        </p:spPr>
        <p:txBody>
          <a:bodyPr wrap="square">
            <a:spAutoFit/>
          </a:bodyPr>
          <a:lstStyle/>
          <a:p>
            <a:pPr algn="ctr"/>
            <a:r>
              <a:rPr lang="en-US" altLang="zh-CN" sz="3000" dirty="0" err="1">
                <a:solidFill>
                  <a:srgbClr val="002060"/>
                </a:solidFill>
                <a:latin typeface="UTM Androgyne" panose="02040603050506020204" pitchFamily="18" charset="0"/>
              </a:rPr>
              <a:t>Vị</a:t>
            </a:r>
            <a:r>
              <a:rPr lang="en-US" altLang="zh-CN" sz="3000" dirty="0">
                <a:solidFill>
                  <a:srgbClr val="002060"/>
                </a:solidFill>
                <a:latin typeface="UTM Androgyne" panose="02040603050506020204" pitchFamily="18" charset="0"/>
              </a:rPr>
              <a:t> </a:t>
            </a:r>
            <a:r>
              <a:rPr lang="en-US" altLang="zh-CN" sz="3000" dirty="0" err="1">
                <a:solidFill>
                  <a:srgbClr val="002060"/>
                </a:solidFill>
                <a:latin typeface="UTM Androgyne" panose="02040603050506020204" pitchFamily="18" charset="0"/>
              </a:rPr>
              <a:t>trí</a:t>
            </a:r>
            <a:r>
              <a:rPr lang="en-US" altLang="zh-CN" sz="3000" dirty="0">
                <a:solidFill>
                  <a:srgbClr val="002060"/>
                </a:solidFill>
                <a:latin typeface="UTM Androgyne" panose="02040603050506020204" pitchFamily="18" charset="0"/>
              </a:rPr>
              <a:t> </a:t>
            </a:r>
            <a:r>
              <a:rPr lang="en-US" altLang="zh-CN" sz="3000" dirty="0" err="1">
                <a:solidFill>
                  <a:srgbClr val="002060"/>
                </a:solidFill>
                <a:latin typeface="UTM Androgyne" panose="02040603050506020204" pitchFamily="18" charset="0"/>
              </a:rPr>
              <a:t>địa</a:t>
            </a:r>
            <a:r>
              <a:rPr lang="en-US" altLang="zh-CN" sz="3000" dirty="0">
                <a:solidFill>
                  <a:srgbClr val="002060"/>
                </a:solidFill>
                <a:latin typeface="UTM Androgyne" panose="02040603050506020204" pitchFamily="18" charset="0"/>
              </a:rPr>
              <a:t> </a:t>
            </a:r>
            <a:r>
              <a:rPr lang="en-US" altLang="zh-CN" sz="3000" dirty="0" err="1">
                <a:solidFill>
                  <a:srgbClr val="002060"/>
                </a:solidFill>
                <a:latin typeface="UTM Androgyne" panose="02040603050506020204" pitchFamily="18" charset="0"/>
              </a:rPr>
              <a:t>lí</a:t>
            </a:r>
            <a:endParaRPr lang="zh-CN" altLang="en-US" sz="3000" dirty="0">
              <a:solidFill>
                <a:srgbClr val="002060"/>
              </a:solidFill>
              <a:latin typeface="UTM Androgyne" panose="02040603050506020204" pitchFamily="18" charset="0"/>
            </a:endParaRPr>
          </a:p>
        </p:txBody>
      </p:sp>
      <p:sp>
        <p:nvSpPr>
          <p:cNvPr id="13" name="矩形 22">
            <a:extLst>
              <a:ext uri="{FF2B5EF4-FFF2-40B4-BE49-F238E27FC236}">
                <a16:creationId xmlns:a16="http://schemas.microsoft.com/office/drawing/2014/main" id="{17901378-945E-4ED0-BBB6-9EE44B4D5C04}"/>
              </a:ext>
            </a:extLst>
          </p:cNvPr>
          <p:cNvSpPr/>
          <p:nvPr/>
        </p:nvSpPr>
        <p:spPr>
          <a:xfrm>
            <a:off x="7343717" y="1403346"/>
            <a:ext cx="2927732" cy="707886"/>
          </a:xfrm>
          <a:prstGeom prst="rect">
            <a:avLst/>
          </a:prstGeom>
        </p:spPr>
        <p:txBody>
          <a:bodyPr wrap="square">
            <a:spAutoFit/>
          </a:bodyPr>
          <a:lstStyle/>
          <a:p>
            <a:pPr algn="ctr"/>
            <a:r>
              <a:rPr lang="en-US" altLang="zh-CN" sz="4000" dirty="0" err="1">
                <a:solidFill>
                  <a:srgbClr val="FF0000"/>
                </a:solidFill>
                <a:latin typeface="UTM Azuki" panose="02040603050506020204" pitchFamily="18" charset="0"/>
              </a:rPr>
              <a:t>Đại</a:t>
            </a:r>
            <a:r>
              <a:rPr lang="en-US" altLang="zh-CN" sz="4000" dirty="0">
                <a:solidFill>
                  <a:srgbClr val="FF0000"/>
                </a:solidFill>
                <a:latin typeface="UTM Azuki" panose="02040603050506020204" pitchFamily="18" charset="0"/>
              </a:rPr>
              <a:t> La</a:t>
            </a:r>
            <a:endParaRPr lang="zh-CN" altLang="en-US" sz="4000" dirty="0">
              <a:solidFill>
                <a:srgbClr val="FF0000"/>
              </a:solidFill>
              <a:latin typeface="UTM Azuki" panose="02040603050506020204" pitchFamily="18" charset="0"/>
            </a:endParaRPr>
          </a:p>
        </p:txBody>
      </p:sp>
      <p:sp>
        <p:nvSpPr>
          <p:cNvPr id="14" name="Text Box 24">
            <a:extLst>
              <a:ext uri="{FF2B5EF4-FFF2-40B4-BE49-F238E27FC236}">
                <a16:creationId xmlns:a16="http://schemas.microsoft.com/office/drawing/2014/main" id="{9EA9CD67-00BB-47E1-ADF0-C0C3F5A3638C}"/>
              </a:ext>
            </a:extLst>
          </p:cNvPr>
          <p:cNvSpPr txBox="1">
            <a:spLocks noChangeArrowheads="1"/>
          </p:cNvSpPr>
          <p:nvPr/>
        </p:nvSpPr>
        <p:spPr bwMode="auto">
          <a:xfrm>
            <a:off x="3185535" y="2262566"/>
            <a:ext cx="3450493" cy="830997"/>
          </a:xfrm>
          <a:prstGeom prst="rect">
            <a:avLst/>
          </a:prstGeom>
          <a:noFill/>
          <a:ln w="9525">
            <a:noFill/>
            <a:miter lim="800000"/>
            <a:headEnd/>
            <a:tailEnd/>
          </a:ln>
        </p:spPr>
        <p:txBody>
          <a:bodyPr wrap="square">
            <a:spAutoFit/>
          </a:bodyPr>
          <a:lstStyle/>
          <a:p>
            <a:pPr algn="ctr" eaLnBrk="1" hangingPunct="1"/>
            <a:r>
              <a:rPr lang="en-US" sz="2400" b="1" dirty="0">
                <a:latin typeface="UTM Androgyne" panose="02040603050506020204" pitchFamily="18" charset="0"/>
              </a:rPr>
              <a:t> </a:t>
            </a:r>
            <a:r>
              <a:rPr lang="en-US" sz="2400" b="1" dirty="0" err="1">
                <a:latin typeface="UTM Androgyne" panose="02040603050506020204" pitchFamily="18" charset="0"/>
              </a:rPr>
              <a:t>Không</a:t>
            </a:r>
            <a:r>
              <a:rPr lang="en-US" sz="2400" b="1" dirty="0">
                <a:latin typeface="UTM Androgyne" panose="02040603050506020204" pitchFamily="18" charset="0"/>
              </a:rPr>
              <a:t> </a:t>
            </a:r>
            <a:r>
              <a:rPr lang="en-US" sz="2400" b="1" dirty="0" err="1">
                <a:latin typeface="UTM Androgyne" panose="02040603050506020204" pitchFamily="18" charset="0"/>
              </a:rPr>
              <a:t>nằm</a:t>
            </a:r>
            <a:r>
              <a:rPr lang="en-US" sz="2400" b="1" dirty="0">
                <a:latin typeface="UTM Androgyne" panose="02040603050506020204" pitchFamily="18" charset="0"/>
              </a:rPr>
              <a:t> ở </a:t>
            </a:r>
          </a:p>
          <a:p>
            <a:pPr algn="ctr" eaLnBrk="1" hangingPunct="1"/>
            <a:r>
              <a:rPr lang="en-US" sz="2400" b="1" dirty="0" err="1">
                <a:latin typeface="UTM Androgyne" panose="02040603050506020204" pitchFamily="18" charset="0"/>
              </a:rPr>
              <a:t>trung</a:t>
            </a:r>
            <a:r>
              <a:rPr lang="en-US" sz="2400" b="1" dirty="0">
                <a:latin typeface="UTM Androgyne" panose="02040603050506020204" pitchFamily="18" charset="0"/>
              </a:rPr>
              <a:t> </a:t>
            </a:r>
            <a:r>
              <a:rPr lang="en-US" sz="2400" b="1" dirty="0" err="1">
                <a:latin typeface="UTM Androgyne" panose="02040603050506020204" pitchFamily="18" charset="0"/>
              </a:rPr>
              <a:t>tâm</a:t>
            </a:r>
            <a:r>
              <a:rPr lang="en-US" sz="2400" b="1" dirty="0">
                <a:latin typeface="UTM Androgyne" panose="02040603050506020204" pitchFamily="18" charset="0"/>
              </a:rPr>
              <a:t> </a:t>
            </a:r>
            <a:r>
              <a:rPr lang="en-US" sz="2400" b="1" dirty="0" err="1">
                <a:latin typeface="UTM Androgyne" panose="02040603050506020204" pitchFamily="18" charset="0"/>
              </a:rPr>
              <a:t>đất</a:t>
            </a:r>
            <a:r>
              <a:rPr lang="en-US" sz="2400" b="1" dirty="0">
                <a:latin typeface="UTM Androgyne" panose="02040603050506020204" pitchFamily="18" charset="0"/>
              </a:rPr>
              <a:t> </a:t>
            </a:r>
            <a:r>
              <a:rPr lang="en-US" sz="2400" b="1" dirty="0" err="1">
                <a:latin typeface="UTM Androgyne" panose="02040603050506020204" pitchFamily="18" charset="0"/>
              </a:rPr>
              <a:t>nước</a:t>
            </a:r>
            <a:endParaRPr lang="en-US" sz="2400" b="1" dirty="0">
              <a:latin typeface="UTM Androgyne" panose="02040603050506020204" pitchFamily="18" charset="0"/>
            </a:endParaRPr>
          </a:p>
        </p:txBody>
      </p:sp>
      <p:cxnSp>
        <p:nvCxnSpPr>
          <p:cNvPr id="15" name="直接连接符 2">
            <a:extLst>
              <a:ext uri="{FF2B5EF4-FFF2-40B4-BE49-F238E27FC236}">
                <a16:creationId xmlns:a16="http://schemas.microsoft.com/office/drawing/2014/main" id="{54CDC914-784B-4E90-BC04-787AA99EE2FC}"/>
              </a:ext>
            </a:extLst>
          </p:cNvPr>
          <p:cNvCxnSpPr/>
          <p:nvPr/>
        </p:nvCxnSpPr>
        <p:spPr>
          <a:xfrm>
            <a:off x="6985908" y="1917808"/>
            <a:ext cx="0" cy="3378655"/>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6" name="Text Box 23">
            <a:extLst>
              <a:ext uri="{FF2B5EF4-FFF2-40B4-BE49-F238E27FC236}">
                <a16:creationId xmlns:a16="http://schemas.microsoft.com/office/drawing/2014/main" id="{3A48EF76-71E7-4C5B-89BC-B4703D1CEEE8}"/>
              </a:ext>
            </a:extLst>
          </p:cNvPr>
          <p:cNvSpPr txBox="1">
            <a:spLocks noChangeArrowheads="1"/>
          </p:cNvSpPr>
          <p:nvPr/>
        </p:nvSpPr>
        <p:spPr bwMode="auto">
          <a:xfrm>
            <a:off x="7781264" y="2262565"/>
            <a:ext cx="2052638" cy="830997"/>
          </a:xfrm>
          <a:prstGeom prst="rect">
            <a:avLst/>
          </a:prstGeom>
          <a:noFill/>
          <a:ln w="9525">
            <a:noFill/>
            <a:miter lim="800000"/>
            <a:headEnd/>
            <a:tailEnd/>
          </a:ln>
        </p:spPr>
        <p:txBody>
          <a:bodyPr>
            <a:spAutoFit/>
          </a:bodyPr>
          <a:lstStyle/>
          <a:p>
            <a:pPr algn="ctr" eaLnBrk="1" hangingPunct="1">
              <a:spcBef>
                <a:spcPct val="50000"/>
              </a:spcBef>
            </a:pPr>
            <a:r>
              <a:rPr lang="en-US" sz="2400" b="1" dirty="0">
                <a:solidFill>
                  <a:schemeClr val="tx1"/>
                </a:solidFill>
                <a:latin typeface="UTM Androgyne" panose="02040603050506020204" pitchFamily="18" charset="0"/>
              </a:rPr>
              <a:t> </a:t>
            </a:r>
            <a:r>
              <a:rPr lang="en-US" sz="2400" b="1" dirty="0" err="1">
                <a:solidFill>
                  <a:schemeClr val="tx1"/>
                </a:solidFill>
                <a:latin typeface="UTM Androgyne" panose="02040603050506020204" pitchFamily="18" charset="0"/>
              </a:rPr>
              <a:t>Nằm</a:t>
            </a:r>
            <a:r>
              <a:rPr lang="en-US" sz="2400" b="1" dirty="0">
                <a:solidFill>
                  <a:schemeClr val="tx1"/>
                </a:solidFill>
                <a:latin typeface="UTM Androgyne" panose="02040603050506020204" pitchFamily="18" charset="0"/>
              </a:rPr>
              <a:t> ở </a:t>
            </a:r>
            <a:r>
              <a:rPr lang="en-US" sz="2400" b="1" dirty="0" err="1">
                <a:solidFill>
                  <a:schemeClr val="tx1"/>
                </a:solidFill>
                <a:latin typeface="UTM Androgyne" panose="02040603050506020204" pitchFamily="18" charset="0"/>
              </a:rPr>
              <a:t>trung</a:t>
            </a:r>
            <a:r>
              <a:rPr lang="en-US" sz="2400" b="1" dirty="0">
                <a:solidFill>
                  <a:schemeClr val="tx1"/>
                </a:solidFill>
                <a:latin typeface="UTM Androgyne" panose="02040603050506020204" pitchFamily="18" charset="0"/>
              </a:rPr>
              <a:t> </a:t>
            </a:r>
            <a:r>
              <a:rPr lang="en-US" sz="2400" b="1" dirty="0" err="1">
                <a:solidFill>
                  <a:schemeClr val="tx1"/>
                </a:solidFill>
                <a:latin typeface="UTM Androgyne" panose="02040603050506020204" pitchFamily="18" charset="0"/>
              </a:rPr>
              <a:t>tâm</a:t>
            </a:r>
            <a:r>
              <a:rPr lang="en-US" sz="2400" b="1" dirty="0">
                <a:solidFill>
                  <a:schemeClr val="tx1"/>
                </a:solidFill>
                <a:latin typeface="UTM Androgyne" panose="02040603050506020204" pitchFamily="18" charset="0"/>
              </a:rPr>
              <a:t> </a:t>
            </a:r>
            <a:r>
              <a:rPr lang="en-US" sz="2400" b="1" dirty="0" err="1">
                <a:solidFill>
                  <a:schemeClr val="tx1"/>
                </a:solidFill>
                <a:latin typeface="UTM Androgyne" panose="02040603050506020204" pitchFamily="18" charset="0"/>
              </a:rPr>
              <a:t>đất</a:t>
            </a:r>
            <a:r>
              <a:rPr lang="en-US" sz="2400" b="1" dirty="0">
                <a:solidFill>
                  <a:schemeClr val="tx1"/>
                </a:solidFill>
                <a:latin typeface="UTM Androgyne" panose="02040603050506020204" pitchFamily="18" charset="0"/>
              </a:rPr>
              <a:t> </a:t>
            </a:r>
            <a:r>
              <a:rPr lang="en-US" sz="2400" b="1" dirty="0" err="1">
                <a:solidFill>
                  <a:schemeClr val="tx1"/>
                </a:solidFill>
                <a:latin typeface="UTM Androgyne" panose="02040603050506020204" pitchFamily="18" charset="0"/>
              </a:rPr>
              <a:t>nước</a:t>
            </a:r>
            <a:endParaRPr lang="en-US" sz="2400" b="1" dirty="0">
              <a:solidFill>
                <a:schemeClr val="tx1"/>
              </a:solidFill>
              <a:latin typeface="UTM Androgyne" panose="02040603050506020204" pitchFamily="18" charset="0"/>
            </a:endParaRPr>
          </a:p>
        </p:txBody>
      </p:sp>
      <p:sp>
        <p:nvSpPr>
          <p:cNvPr id="17" name="矩形 22">
            <a:extLst>
              <a:ext uri="{FF2B5EF4-FFF2-40B4-BE49-F238E27FC236}">
                <a16:creationId xmlns:a16="http://schemas.microsoft.com/office/drawing/2014/main" id="{0EA9D908-B2CF-426A-9334-04060AB1FE5C}"/>
              </a:ext>
            </a:extLst>
          </p:cNvPr>
          <p:cNvSpPr/>
          <p:nvPr/>
        </p:nvSpPr>
        <p:spPr>
          <a:xfrm>
            <a:off x="664865" y="4005492"/>
            <a:ext cx="2927732" cy="1015663"/>
          </a:xfrm>
          <a:prstGeom prst="rect">
            <a:avLst/>
          </a:prstGeom>
        </p:spPr>
        <p:txBody>
          <a:bodyPr wrap="square">
            <a:spAutoFit/>
          </a:bodyPr>
          <a:lstStyle/>
          <a:p>
            <a:pPr algn="ctr"/>
            <a:r>
              <a:rPr lang="en-US" altLang="zh-CN" sz="3000" dirty="0" err="1">
                <a:solidFill>
                  <a:srgbClr val="002060"/>
                </a:solidFill>
                <a:latin typeface="UTM Androgyne" panose="02040603050506020204" pitchFamily="18" charset="0"/>
              </a:rPr>
              <a:t>Địa</a:t>
            </a:r>
            <a:r>
              <a:rPr lang="en-US" altLang="zh-CN" sz="3000" dirty="0">
                <a:solidFill>
                  <a:srgbClr val="002060"/>
                </a:solidFill>
                <a:latin typeface="UTM Androgyne" panose="02040603050506020204" pitchFamily="18" charset="0"/>
              </a:rPr>
              <a:t> </a:t>
            </a:r>
            <a:r>
              <a:rPr lang="en-US" altLang="zh-CN" sz="3000" dirty="0" err="1">
                <a:solidFill>
                  <a:srgbClr val="002060"/>
                </a:solidFill>
                <a:latin typeface="UTM Androgyne" panose="02040603050506020204" pitchFamily="18" charset="0"/>
              </a:rPr>
              <a:t>hình</a:t>
            </a:r>
            <a:r>
              <a:rPr lang="en-US" altLang="zh-CN" sz="3000" dirty="0">
                <a:solidFill>
                  <a:srgbClr val="002060"/>
                </a:solidFill>
                <a:latin typeface="UTM Androgyne" panose="02040603050506020204" pitchFamily="18" charset="0"/>
              </a:rPr>
              <a:t>, </a:t>
            </a:r>
          </a:p>
          <a:p>
            <a:pPr algn="ctr"/>
            <a:r>
              <a:rPr lang="en-US" altLang="zh-CN" sz="3000" dirty="0" err="1">
                <a:solidFill>
                  <a:srgbClr val="002060"/>
                </a:solidFill>
                <a:latin typeface="UTM Androgyne" panose="02040603050506020204" pitchFamily="18" charset="0"/>
              </a:rPr>
              <a:t>địa</a:t>
            </a:r>
            <a:r>
              <a:rPr lang="en-US" altLang="zh-CN" sz="3000" dirty="0">
                <a:solidFill>
                  <a:srgbClr val="002060"/>
                </a:solidFill>
                <a:latin typeface="UTM Androgyne" panose="02040603050506020204" pitchFamily="18" charset="0"/>
              </a:rPr>
              <a:t> </a:t>
            </a:r>
            <a:r>
              <a:rPr lang="en-US" altLang="zh-CN" sz="3000" dirty="0" err="1">
                <a:solidFill>
                  <a:srgbClr val="002060"/>
                </a:solidFill>
                <a:latin typeface="UTM Androgyne" panose="02040603050506020204" pitchFamily="18" charset="0"/>
              </a:rPr>
              <a:t>thế</a:t>
            </a:r>
            <a:endParaRPr lang="zh-CN" altLang="en-US" sz="3000" dirty="0">
              <a:solidFill>
                <a:srgbClr val="002060"/>
              </a:solidFill>
              <a:latin typeface="UTM Androgyne" panose="02040603050506020204" pitchFamily="18" charset="0"/>
            </a:endParaRPr>
          </a:p>
        </p:txBody>
      </p:sp>
      <p:sp>
        <p:nvSpPr>
          <p:cNvPr id="18" name="Text Box 25">
            <a:extLst>
              <a:ext uri="{FF2B5EF4-FFF2-40B4-BE49-F238E27FC236}">
                <a16:creationId xmlns:a16="http://schemas.microsoft.com/office/drawing/2014/main" id="{CE34D369-5B0F-4B99-BE59-D23B2009D774}"/>
              </a:ext>
            </a:extLst>
          </p:cNvPr>
          <p:cNvSpPr txBox="1">
            <a:spLocks noChangeArrowheads="1"/>
          </p:cNvSpPr>
          <p:nvPr/>
        </p:nvSpPr>
        <p:spPr bwMode="auto">
          <a:xfrm>
            <a:off x="3575041" y="4291735"/>
            <a:ext cx="2747297" cy="830997"/>
          </a:xfrm>
          <a:prstGeom prst="rect">
            <a:avLst/>
          </a:prstGeom>
          <a:noFill/>
          <a:ln w="9525">
            <a:noFill/>
            <a:miter lim="800000"/>
            <a:headEnd/>
            <a:tailEnd/>
          </a:ln>
        </p:spPr>
        <p:txBody>
          <a:bodyPr wrap="square">
            <a:spAutoFit/>
          </a:bodyPr>
          <a:lstStyle/>
          <a:p>
            <a:pPr algn="ctr" eaLnBrk="1" hangingPunct="1">
              <a:spcBef>
                <a:spcPct val="50000"/>
              </a:spcBef>
            </a:pPr>
            <a:r>
              <a:rPr lang="en-US" sz="2400" b="1" dirty="0" err="1">
                <a:latin typeface="UTM Androgyne" panose="02040603050506020204" pitchFamily="18" charset="0"/>
              </a:rPr>
              <a:t>Rừng</a:t>
            </a:r>
            <a:r>
              <a:rPr lang="en-US" sz="2400" b="1" dirty="0">
                <a:latin typeface="UTM Androgyne" panose="02040603050506020204" pitchFamily="18" charset="0"/>
              </a:rPr>
              <a:t> </a:t>
            </a:r>
            <a:r>
              <a:rPr lang="en-US" sz="2400" b="1" dirty="0" err="1">
                <a:latin typeface="UTM Androgyne" panose="02040603050506020204" pitchFamily="18" charset="0"/>
              </a:rPr>
              <a:t>núi</a:t>
            </a:r>
            <a:r>
              <a:rPr lang="en-US" sz="2400" b="1" dirty="0">
                <a:latin typeface="UTM Androgyne" panose="02040603050506020204" pitchFamily="18" charset="0"/>
              </a:rPr>
              <a:t> </a:t>
            </a:r>
            <a:r>
              <a:rPr lang="en-US" sz="2400" b="1" dirty="0" err="1">
                <a:latin typeface="UTM Androgyne" panose="02040603050506020204" pitchFamily="18" charset="0"/>
              </a:rPr>
              <a:t>hiểm</a:t>
            </a:r>
            <a:r>
              <a:rPr lang="en-US" sz="2400" b="1" dirty="0">
                <a:latin typeface="UTM Androgyne" panose="02040603050506020204" pitchFamily="18" charset="0"/>
              </a:rPr>
              <a:t> </a:t>
            </a:r>
            <a:r>
              <a:rPr lang="en-US" sz="2400" b="1" dirty="0" err="1">
                <a:latin typeface="UTM Androgyne" panose="02040603050506020204" pitchFamily="18" charset="0"/>
              </a:rPr>
              <a:t>trở</a:t>
            </a:r>
            <a:r>
              <a:rPr lang="en-US" sz="2400" b="1" dirty="0">
                <a:latin typeface="UTM Androgyne" panose="02040603050506020204" pitchFamily="18" charset="0"/>
              </a:rPr>
              <a:t>, </a:t>
            </a:r>
            <a:r>
              <a:rPr lang="en-US" sz="2400" b="1" dirty="0" err="1">
                <a:latin typeface="UTM Androgyne" panose="02040603050506020204" pitchFamily="18" charset="0"/>
              </a:rPr>
              <a:t>chật</a:t>
            </a:r>
            <a:r>
              <a:rPr lang="en-US" sz="2400" b="1" dirty="0">
                <a:latin typeface="UTM Androgyne" panose="02040603050506020204" pitchFamily="18" charset="0"/>
              </a:rPr>
              <a:t> </a:t>
            </a:r>
            <a:r>
              <a:rPr lang="en-US" sz="2400" b="1" dirty="0" err="1">
                <a:latin typeface="UTM Androgyne" panose="02040603050506020204" pitchFamily="18" charset="0"/>
              </a:rPr>
              <a:t>hẹp</a:t>
            </a:r>
            <a:endParaRPr lang="en-US" sz="2400" b="1" dirty="0">
              <a:latin typeface="UTM Androgyne" panose="02040603050506020204" pitchFamily="18" charset="0"/>
            </a:endParaRPr>
          </a:p>
        </p:txBody>
      </p:sp>
      <p:sp>
        <p:nvSpPr>
          <p:cNvPr id="19" name="Text Box 26">
            <a:extLst>
              <a:ext uri="{FF2B5EF4-FFF2-40B4-BE49-F238E27FC236}">
                <a16:creationId xmlns:a16="http://schemas.microsoft.com/office/drawing/2014/main" id="{9750D286-2AC7-42EA-AEE4-FE288FDC2627}"/>
              </a:ext>
            </a:extLst>
          </p:cNvPr>
          <p:cNvSpPr txBox="1">
            <a:spLocks noChangeArrowheads="1"/>
          </p:cNvSpPr>
          <p:nvPr/>
        </p:nvSpPr>
        <p:spPr bwMode="auto">
          <a:xfrm>
            <a:off x="7171210" y="4206376"/>
            <a:ext cx="3673590" cy="1446550"/>
          </a:xfrm>
          <a:prstGeom prst="rect">
            <a:avLst/>
          </a:prstGeom>
          <a:noFill/>
          <a:ln w="9525">
            <a:noFill/>
            <a:miter lim="800000"/>
            <a:headEnd/>
            <a:tailEnd/>
          </a:ln>
        </p:spPr>
        <p:txBody>
          <a:bodyPr wrap="square">
            <a:spAutoFit/>
          </a:bodyPr>
          <a:lstStyle/>
          <a:p>
            <a:pPr algn="just" eaLnBrk="1" hangingPunct="1">
              <a:spcBef>
                <a:spcPct val="50000"/>
              </a:spcBef>
            </a:pPr>
            <a:r>
              <a:rPr lang="en-US" sz="2200" b="1" dirty="0" err="1">
                <a:solidFill>
                  <a:schemeClr val="tx1"/>
                </a:solidFill>
                <a:latin typeface="UTM Androgyne" panose="02040603050506020204" pitchFamily="18" charset="0"/>
              </a:rPr>
              <a:t>Đất</a:t>
            </a:r>
            <a:r>
              <a:rPr lang="en-US" sz="2200" b="1" dirty="0">
                <a:solidFill>
                  <a:schemeClr val="tx1"/>
                </a:solidFill>
                <a:latin typeface="UTM Androgyne" panose="02040603050506020204" pitchFamily="18" charset="0"/>
              </a:rPr>
              <a:t> </a:t>
            </a:r>
            <a:r>
              <a:rPr lang="en-US" sz="2200" b="1" dirty="0" err="1">
                <a:solidFill>
                  <a:schemeClr val="tx1"/>
                </a:solidFill>
                <a:latin typeface="UTM Androgyne" panose="02040603050506020204" pitchFamily="18" charset="0"/>
              </a:rPr>
              <a:t>rộng</a:t>
            </a:r>
            <a:r>
              <a:rPr lang="en-US" sz="2200" b="1" dirty="0">
                <a:solidFill>
                  <a:schemeClr val="tx1"/>
                </a:solidFill>
                <a:latin typeface="UTM Androgyne" panose="02040603050506020204" pitchFamily="18" charset="0"/>
              </a:rPr>
              <a:t>, </a:t>
            </a:r>
            <a:r>
              <a:rPr lang="en-US" sz="2200" b="1" dirty="0" err="1">
                <a:solidFill>
                  <a:schemeClr val="tx1"/>
                </a:solidFill>
                <a:latin typeface="UTM Androgyne" panose="02040603050506020204" pitchFamily="18" charset="0"/>
              </a:rPr>
              <a:t>bằng</a:t>
            </a:r>
            <a:r>
              <a:rPr lang="en-US" sz="2200" b="1" dirty="0">
                <a:solidFill>
                  <a:schemeClr val="tx1"/>
                </a:solidFill>
                <a:latin typeface="UTM Androgyne" panose="02040603050506020204" pitchFamily="18" charset="0"/>
              </a:rPr>
              <a:t> </a:t>
            </a:r>
            <a:r>
              <a:rPr lang="en-US" sz="2200" b="1" dirty="0" err="1">
                <a:solidFill>
                  <a:schemeClr val="tx1"/>
                </a:solidFill>
                <a:latin typeface="UTM Androgyne" panose="02040603050506020204" pitchFamily="18" charset="0"/>
              </a:rPr>
              <a:t>phẳng</a:t>
            </a:r>
            <a:r>
              <a:rPr lang="en-US" sz="2200" b="1" dirty="0">
                <a:solidFill>
                  <a:schemeClr val="tx1"/>
                </a:solidFill>
                <a:latin typeface="UTM Androgyne" panose="02040603050506020204" pitchFamily="18" charset="0"/>
              </a:rPr>
              <a:t>, </a:t>
            </a:r>
            <a:r>
              <a:rPr lang="en-US" sz="2200" b="1" dirty="0" err="1">
                <a:solidFill>
                  <a:schemeClr val="tx1"/>
                </a:solidFill>
                <a:latin typeface="UTM Androgyne" panose="02040603050506020204" pitchFamily="18" charset="0"/>
              </a:rPr>
              <a:t>màu</a:t>
            </a:r>
            <a:r>
              <a:rPr lang="en-US" sz="2200" b="1" dirty="0">
                <a:solidFill>
                  <a:schemeClr val="tx1"/>
                </a:solidFill>
                <a:latin typeface="UTM Androgyne" panose="02040603050506020204" pitchFamily="18" charset="0"/>
              </a:rPr>
              <a:t> </a:t>
            </a:r>
            <a:r>
              <a:rPr lang="en-US" sz="2200" b="1" dirty="0" err="1">
                <a:solidFill>
                  <a:schemeClr val="tx1"/>
                </a:solidFill>
                <a:latin typeface="UTM Androgyne" panose="02040603050506020204" pitchFamily="18" charset="0"/>
              </a:rPr>
              <a:t>mỡ</a:t>
            </a:r>
            <a:r>
              <a:rPr lang="en-US" sz="2200" b="1" dirty="0">
                <a:solidFill>
                  <a:schemeClr val="tx1"/>
                </a:solidFill>
                <a:latin typeface="UTM Androgyne" panose="02040603050506020204" pitchFamily="18" charset="0"/>
              </a:rPr>
              <a:t>, </a:t>
            </a:r>
            <a:r>
              <a:rPr lang="en-US" sz="2200" b="1" dirty="0" err="1">
                <a:solidFill>
                  <a:schemeClr val="tx1"/>
                </a:solidFill>
                <a:latin typeface="UTM Androgyne" panose="02040603050506020204" pitchFamily="18" charset="0"/>
              </a:rPr>
              <a:t>không</a:t>
            </a:r>
            <a:r>
              <a:rPr lang="en-US" sz="2200" b="1" dirty="0">
                <a:solidFill>
                  <a:schemeClr val="tx1"/>
                </a:solidFill>
                <a:latin typeface="UTM Androgyne" panose="02040603050506020204" pitchFamily="18" charset="0"/>
              </a:rPr>
              <a:t> </a:t>
            </a:r>
            <a:r>
              <a:rPr lang="en-US" sz="2200" b="1" dirty="0" err="1">
                <a:solidFill>
                  <a:schemeClr val="tx1"/>
                </a:solidFill>
                <a:latin typeface="UTM Androgyne" panose="02040603050506020204" pitchFamily="18" charset="0"/>
              </a:rPr>
              <a:t>ngập</a:t>
            </a:r>
            <a:r>
              <a:rPr lang="en-US" sz="2200" b="1" dirty="0">
                <a:solidFill>
                  <a:schemeClr val="tx1"/>
                </a:solidFill>
                <a:latin typeface="UTM Androgyne" panose="02040603050506020204" pitchFamily="18" charset="0"/>
              </a:rPr>
              <a:t> </a:t>
            </a:r>
            <a:r>
              <a:rPr lang="en-US" sz="2200" b="1" dirty="0" err="1">
                <a:solidFill>
                  <a:schemeClr val="tx1"/>
                </a:solidFill>
                <a:latin typeface="UTM Androgyne" panose="02040603050506020204" pitchFamily="18" charset="0"/>
              </a:rPr>
              <a:t>lụt</a:t>
            </a:r>
            <a:r>
              <a:rPr lang="en-US" sz="2200" b="1" dirty="0">
                <a:solidFill>
                  <a:schemeClr val="tx1"/>
                </a:solidFill>
                <a:latin typeface="UTM Androgyne" panose="02040603050506020204" pitchFamily="18" charset="0"/>
              </a:rPr>
              <a:t>, </a:t>
            </a:r>
            <a:r>
              <a:rPr lang="en-US" sz="2200" b="1" dirty="0" err="1">
                <a:solidFill>
                  <a:schemeClr val="tx1"/>
                </a:solidFill>
                <a:latin typeface="UTM Androgyne" panose="02040603050506020204" pitchFamily="18" charset="0"/>
              </a:rPr>
              <a:t>muôn</a:t>
            </a:r>
            <a:r>
              <a:rPr lang="en-US" sz="2200" b="1" dirty="0">
                <a:solidFill>
                  <a:schemeClr val="tx1"/>
                </a:solidFill>
                <a:latin typeface="UTM Androgyne" panose="02040603050506020204" pitchFamily="18" charset="0"/>
              </a:rPr>
              <a:t> </a:t>
            </a:r>
            <a:r>
              <a:rPr lang="en-US" sz="2200" b="1" dirty="0" err="1">
                <a:solidFill>
                  <a:schemeClr val="tx1"/>
                </a:solidFill>
                <a:latin typeface="UTM Androgyne" panose="02040603050506020204" pitchFamily="18" charset="0"/>
              </a:rPr>
              <a:t>vật</a:t>
            </a:r>
            <a:r>
              <a:rPr lang="en-US" sz="2200" b="1" dirty="0">
                <a:solidFill>
                  <a:schemeClr val="tx1"/>
                </a:solidFill>
                <a:latin typeface="UTM Androgyne" panose="02040603050506020204" pitchFamily="18" charset="0"/>
              </a:rPr>
              <a:t> </a:t>
            </a:r>
            <a:r>
              <a:rPr lang="en-US" sz="2200" b="1" dirty="0" err="1">
                <a:solidFill>
                  <a:schemeClr val="tx1"/>
                </a:solidFill>
                <a:latin typeface="UTM Androgyne" panose="02040603050506020204" pitchFamily="18" charset="0"/>
              </a:rPr>
              <a:t>phong</a:t>
            </a:r>
            <a:r>
              <a:rPr lang="en-US" sz="2200" b="1" dirty="0">
                <a:solidFill>
                  <a:schemeClr val="tx1"/>
                </a:solidFill>
                <a:latin typeface="UTM Androgyne" panose="02040603050506020204" pitchFamily="18" charset="0"/>
              </a:rPr>
              <a:t> </a:t>
            </a:r>
            <a:r>
              <a:rPr lang="en-US" sz="2200" b="1" dirty="0" err="1">
                <a:solidFill>
                  <a:schemeClr val="tx1"/>
                </a:solidFill>
                <a:latin typeface="UTM Androgyne" panose="02040603050506020204" pitchFamily="18" charset="0"/>
              </a:rPr>
              <a:t>phú</a:t>
            </a:r>
            <a:r>
              <a:rPr lang="en-US" sz="2200" b="1" dirty="0">
                <a:solidFill>
                  <a:schemeClr val="tx1"/>
                </a:solidFill>
                <a:latin typeface="UTM Androgyne" panose="02040603050506020204" pitchFamily="18" charset="0"/>
              </a:rPr>
              <a:t>, </a:t>
            </a:r>
            <a:r>
              <a:rPr lang="en-US" sz="2200" b="1" dirty="0" err="1">
                <a:solidFill>
                  <a:schemeClr val="tx1"/>
                </a:solidFill>
                <a:latin typeface="UTM Androgyne" panose="02040603050506020204" pitchFamily="18" charset="0"/>
              </a:rPr>
              <a:t>tốt</a:t>
            </a:r>
            <a:r>
              <a:rPr lang="en-US" sz="2200" b="1" dirty="0">
                <a:solidFill>
                  <a:schemeClr val="tx1"/>
                </a:solidFill>
                <a:latin typeface="UTM Androgyne" panose="02040603050506020204" pitchFamily="18" charset="0"/>
              </a:rPr>
              <a:t> </a:t>
            </a:r>
            <a:r>
              <a:rPr lang="en-US" sz="2200" b="1" dirty="0" err="1">
                <a:solidFill>
                  <a:schemeClr val="tx1"/>
                </a:solidFill>
                <a:latin typeface="UTM Androgyne" panose="02040603050506020204" pitchFamily="18" charset="0"/>
              </a:rPr>
              <a:t>tươi</a:t>
            </a:r>
            <a:r>
              <a:rPr lang="en-US" sz="2000" b="1" dirty="0">
                <a:solidFill>
                  <a:schemeClr val="tx1"/>
                </a:solidFill>
                <a:latin typeface="UTM Androgyne" panose="02040603050506020204" pitchFamily="18" charset="0"/>
              </a:rPr>
              <a:t>.</a:t>
            </a:r>
          </a:p>
        </p:txBody>
      </p:sp>
    </p:spTree>
    <p:extLst>
      <p:ext uri="{BB962C8B-B14F-4D97-AF65-F5344CB8AC3E}">
        <p14:creationId xmlns:p14="http://schemas.microsoft.com/office/powerpoint/2010/main" val="8608354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par>
                                <p:cTn id="8" presetID="16" presetClass="entr" presetSubtype="37"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barn(outVertical)">
                                      <p:cBhvr>
                                        <p:cTn id="10" dur="500"/>
                                        <p:tgtEl>
                                          <p:spTgt spid="10"/>
                                        </p:tgtEl>
                                      </p:cBhvr>
                                    </p:animEffect>
                                  </p:childTnLst>
                                </p:cTn>
                              </p:par>
                            </p:childTnLst>
                          </p:cTn>
                        </p:par>
                        <p:par>
                          <p:cTn id="11" fill="hold">
                            <p:stCondLst>
                              <p:cond delay="500"/>
                            </p:stCondLst>
                            <p:childTnLst>
                              <p:par>
                                <p:cTn id="12" presetID="42" presetClass="entr" presetSubtype="0" fill="hold" grpId="0" nodeType="after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par>
                          <p:cTn id="17" fill="hold">
                            <p:stCondLst>
                              <p:cond delay="1500"/>
                            </p:stCondLst>
                            <p:childTnLst>
                              <p:par>
                                <p:cTn id="18" presetID="42" presetClass="entr" presetSubtype="0"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1000"/>
                                        <p:tgtEl>
                                          <p:spTgt spid="9"/>
                                        </p:tgtEl>
                                      </p:cBhvr>
                                    </p:animEffect>
                                    <p:anim calcmode="lin" valueType="num">
                                      <p:cBhvr>
                                        <p:cTn id="21" dur="1000" fill="hold"/>
                                        <p:tgtEl>
                                          <p:spTgt spid="9"/>
                                        </p:tgtEl>
                                        <p:attrNameLst>
                                          <p:attrName>ppt_x</p:attrName>
                                        </p:attrNameLst>
                                      </p:cBhvr>
                                      <p:tavLst>
                                        <p:tav tm="0">
                                          <p:val>
                                            <p:strVal val="#ppt_x"/>
                                          </p:val>
                                        </p:tav>
                                        <p:tav tm="100000">
                                          <p:val>
                                            <p:strVal val="#ppt_x"/>
                                          </p:val>
                                        </p:tav>
                                      </p:tavLst>
                                    </p:anim>
                                    <p:anim calcmode="lin" valueType="num">
                                      <p:cBhvr>
                                        <p:cTn id="2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8" presetClass="entr" presetSubtype="16"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diamond(in)">
                                      <p:cBhvr>
                                        <p:cTn id="27" dur="20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8" presetClass="entr" presetSubtype="16"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diamond(in)">
                                      <p:cBhvr>
                                        <p:cTn id="32" dur="20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8" presetClass="entr" presetSubtype="16"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diamond(in)">
                                      <p:cBhvr>
                                        <p:cTn id="37" dur="2000"/>
                                        <p:tgtEl>
                                          <p:spTgt spid="13"/>
                                        </p:tgtEl>
                                      </p:cBhvr>
                                    </p:animEffect>
                                  </p:childTnLst>
                                </p:cTn>
                              </p:par>
                              <p:par>
                                <p:cTn id="38" presetID="27" presetClass="entr" presetSubtype="0" fill="hold" grpId="0" nodeType="withEffect">
                                  <p:stCondLst>
                                    <p:cond delay="0"/>
                                  </p:stCondLst>
                                  <p:iterate type="lt">
                                    <p:tmPct val="50000"/>
                                  </p:iterate>
                                  <p:childTnLst>
                                    <p:set>
                                      <p:cBhvr>
                                        <p:cTn id="39" dur="1" fill="hold">
                                          <p:stCondLst>
                                            <p:cond delay="0"/>
                                          </p:stCondLst>
                                        </p:cTn>
                                        <p:tgtEl>
                                          <p:spTgt spid="14"/>
                                        </p:tgtEl>
                                        <p:attrNameLst>
                                          <p:attrName>style.visibility</p:attrName>
                                        </p:attrNameLst>
                                      </p:cBhvr>
                                      <p:to>
                                        <p:strVal val="visible"/>
                                      </p:to>
                                    </p:set>
                                    <p:anim calcmode="discrete" valueType="clr">
                                      <p:cBhvr override="childStyle">
                                        <p:cTn id="40" dur="80"/>
                                        <p:tgtEl>
                                          <p:spTgt spid="14"/>
                                        </p:tgtEl>
                                        <p:attrNameLst>
                                          <p:attrName>style.color</p:attrName>
                                        </p:attrNameLst>
                                      </p:cBhvr>
                                      <p:tavLst>
                                        <p:tav tm="0">
                                          <p:val>
                                            <p:clrVal>
                                              <a:schemeClr val="accent2"/>
                                            </p:clrVal>
                                          </p:val>
                                        </p:tav>
                                        <p:tav tm="50000">
                                          <p:val>
                                            <p:clrVal>
                                              <a:schemeClr val="hlink"/>
                                            </p:clrVal>
                                          </p:val>
                                        </p:tav>
                                      </p:tavLst>
                                    </p:anim>
                                    <p:anim calcmode="discrete" valueType="clr">
                                      <p:cBhvr>
                                        <p:cTn id="41" dur="80"/>
                                        <p:tgtEl>
                                          <p:spTgt spid="14"/>
                                        </p:tgtEl>
                                        <p:attrNameLst>
                                          <p:attrName>fillcolor</p:attrName>
                                        </p:attrNameLst>
                                      </p:cBhvr>
                                      <p:tavLst>
                                        <p:tav tm="0">
                                          <p:val>
                                            <p:clrVal>
                                              <a:schemeClr val="accent2"/>
                                            </p:clrVal>
                                          </p:val>
                                        </p:tav>
                                        <p:tav tm="50000">
                                          <p:val>
                                            <p:clrVal>
                                              <a:schemeClr val="hlink"/>
                                            </p:clrVal>
                                          </p:val>
                                        </p:tav>
                                      </p:tavLst>
                                    </p:anim>
                                    <p:set>
                                      <p:cBhvr>
                                        <p:cTn id="42" dur="80"/>
                                        <p:tgtEl>
                                          <p:spTgt spid="14"/>
                                        </p:tgtEl>
                                        <p:attrNameLst>
                                          <p:attrName>fill.type</p:attrName>
                                        </p:attrNameLst>
                                      </p:cBhvr>
                                      <p:to>
                                        <p:strVal val="solid"/>
                                      </p:to>
                                    </p:se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wipe(down)">
                                      <p:cBhvr>
                                        <p:cTn id="47" dur="500"/>
                                        <p:tgtEl>
                                          <p:spTgt spid="15"/>
                                        </p:tgtEl>
                                      </p:cBhvr>
                                    </p:animEffect>
                                  </p:childTnLst>
                                </p:cTn>
                              </p:par>
                            </p:childTnLst>
                          </p:cTn>
                        </p:par>
                        <p:par>
                          <p:cTn id="48" fill="hold">
                            <p:stCondLst>
                              <p:cond delay="500"/>
                            </p:stCondLst>
                            <p:childTnLst>
                              <p:par>
                                <p:cTn id="49" presetID="27" presetClass="entr" presetSubtype="0" fill="hold" grpId="0" nodeType="afterEffect">
                                  <p:stCondLst>
                                    <p:cond delay="0"/>
                                  </p:stCondLst>
                                  <p:iterate type="lt">
                                    <p:tmPct val="50000"/>
                                  </p:iterate>
                                  <p:childTnLst>
                                    <p:set>
                                      <p:cBhvr>
                                        <p:cTn id="50" dur="1" fill="hold">
                                          <p:stCondLst>
                                            <p:cond delay="0"/>
                                          </p:stCondLst>
                                        </p:cTn>
                                        <p:tgtEl>
                                          <p:spTgt spid="16"/>
                                        </p:tgtEl>
                                        <p:attrNameLst>
                                          <p:attrName>style.visibility</p:attrName>
                                        </p:attrNameLst>
                                      </p:cBhvr>
                                      <p:to>
                                        <p:strVal val="visible"/>
                                      </p:to>
                                    </p:set>
                                    <p:anim calcmode="discrete" valueType="clr">
                                      <p:cBhvr override="childStyle">
                                        <p:cTn id="51" dur="80"/>
                                        <p:tgtEl>
                                          <p:spTgt spid="16"/>
                                        </p:tgtEl>
                                        <p:attrNameLst>
                                          <p:attrName>style.color</p:attrName>
                                        </p:attrNameLst>
                                      </p:cBhvr>
                                      <p:tavLst>
                                        <p:tav tm="0">
                                          <p:val>
                                            <p:clrVal>
                                              <a:schemeClr val="accent2"/>
                                            </p:clrVal>
                                          </p:val>
                                        </p:tav>
                                        <p:tav tm="50000">
                                          <p:val>
                                            <p:clrVal>
                                              <a:schemeClr val="hlink"/>
                                            </p:clrVal>
                                          </p:val>
                                        </p:tav>
                                      </p:tavLst>
                                    </p:anim>
                                    <p:anim calcmode="discrete" valueType="clr">
                                      <p:cBhvr>
                                        <p:cTn id="52" dur="80"/>
                                        <p:tgtEl>
                                          <p:spTgt spid="16"/>
                                        </p:tgtEl>
                                        <p:attrNameLst>
                                          <p:attrName>fillcolor</p:attrName>
                                        </p:attrNameLst>
                                      </p:cBhvr>
                                      <p:tavLst>
                                        <p:tav tm="0">
                                          <p:val>
                                            <p:clrVal>
                                              <a:schemeClr val="accent2"/>
                                            </p:clrVal>
                                          </p:val>
                                        </p:tav>
                                        <p:tav tm="50000">
                                          <p:val>
                                            <p:clrVal>
                                              <a:schemeClr val="hlink"/>
                                            </p:clrVal>
                                          </p:val>
                                        </p:tav>
                                      </p:tavLst>
                                    </p:anim>
                                    <p:set>
                                      <p:cBhvr>
                                        <p:cTn id="53" dur="80"/>
                                        <p:tgtEl>
                                          <p:spTgt spid="16"/>
                                        </p:tgtEl>
                                        <p:attrNameLst>
                                          <p:attrName>fill.type</p:attrName>
                                        </p:attrNameLst>
                                      </p:cBhvr>
                                      <p:to>
                                        <p:strVal val="solid"/>
                                      </p:to>
                                    </p:set>
                                  </p:childTnLst>
                                </p:cTn>
                              </p:par>
                            </p:childTnLst>
                          </p:cTn>
                        </p:par>
                      </p:childTnLst>
                    </p:cTn>
                  </p:par>
                  <p:par>
                    <p:cTn id="54" fill="hold">
                      <p:stCondLst>
                        <p:cond delay="indefinite"/>
                      </p:stCondLst>
                      <p:childTnLst>
                        <p:par>
                          <p:cTn id="55" fill="hold">
                            <p:stCondLst>
                              <p:cond delay="0"/>
                            </p:stCondLst>
                            <p:childTnLst>
                              <p:par>
                                <p:cTn id="56" presetID="8" presetClass="entr" presetSubtype="16" fill="hold" grpId="0" nodeType="clickEffect">
                                  <p:stCondLst>
                                    <p:cond delay="0"/>
                                  </p:stCondLst>
                                  <p:childTnLst>
                                    <p:set>
                                      <p:cBhvr>
                                        <p:cTn id="57" dur="1" fill="hold">
                                          <p:stCondLst>
                                            <p:cond delay="0"/>
                                          </p:stCondLst>
                                        </p:cTn>
                                        <p:tgtEl>
                                          <p:spTgt spid="17"/>
                                        </p:tgtEl>
                                        <p:attrNameLst>
                                          <p:attrName>style.visibility</p:attrName>
                                        </p:attrNameLst>
                                      </p:cBhvr>
                                      <p:to>
                                        <p:strVal val="visible"/>
                                      </p:to>
                                    </p:set>
                                    <p:animEffect transition="in" filter="diamond(in)">
                                      <p:cBhvr>
                                        <p:cTn id="58" dur="2000"/>
                                        <p:tgtEl>
                                          <p:spTgt spid="17"/>
                                        </p:tgtEl>
                                      </p:cBhvr>
                                    </p:animEffect>
                                  </p:childTnLst>
                                </p:cTn>
                              </p:par>
                            </p:childTnLst>
                          </p:cTn>
                        </p:par>
                        <p:par>
                          <p:cTn id="59" fill="hold">
                            <p:stCondLst>
                              <p:cond delay="2000"/>
                            </p:stCondLst>
                            <p:childTnLst>
                              <p:par>
                                <p:cTn id="60" presetID="53" presetClass="entr" presetSubtype="0" fill="hold" grpId="0" nodeType="afterEffect">
                                  <p:stCondLst>
                                    <p:cond delay="0"/>
                                  </p:stCondLst>
                                  <p:childTnLst>
                                    <p:set>
                                      <p:cBhvr>
                                        <p:cTn id="61" dur="1" fill="hold">
                                          <p:stCondLst>
                                            <p:cond delay="0"/>
                                          </p:stCondLst>
                                        </p:cTn>
                                        <p:tgtEl>
                                          <p:spTgt spid="18"/>
                                        </p:tgtEl>
                                        <p:attrNameLst>
                                          <p:attrName>style.visibility</p:attrName>
                                        </p:attrNameLst>
                                      </p:cBhvr>
                                      <p:to>
                                        <p:strVal val="visible"/>
                                      </p:to>
                                    </p:set>
                                    <p:anim calcmode="lin" valueType="num">
                                      <p:cBhvr>
                                        <p:cTn id="62" dur="500" fill="hold"/>
                                        <p:tgtEl>
                                          <p:spTgt spid="18"/>
                                        </p:tgtEl>
                                        <p:attrNameLst>
                                          <p:attrName>ppt_w</p:attrName>
                                        </p:attrNameLst>
                                      </p:cBhvr>
                                      <p:tavLst>
                                        <p:tav tm="0">
                                          <p:val>
                                            <p:fltVal val="0"/>
                                          </p:val>
                                        </p:tav>
                                        <p:tav tm="100000">
                                          <p:val>
                                            <p:strVal val="#ppt_w"/>
                                          </p:val>
                                        </p:tav>
                                      </p:tavLst>
                                    </p:anim>
                                    <p:anim calcmode="lin" valueType="num">
                                      <p:cBhvr>
                                        <p:cTn id="63" dur="500" fill="hold"/>
                                        <p:tgtEl>
                                          <p:spTgt spid="18"/>
                                        </p:tgtEl>
                                        <p:attrNameLst>
                                          <p:attrName>ppt_h</p:attrName>
                                        </p:attrNameLst>
                                      </p:cBhvr>
                                      <p:tavLst>
                                        <p:tav tm="0">
                                          <p:val>
                                            <p:fltVal val="0"/>
                                          </p:val>
                                        </p:tav>
                                        <p:tav tm="100000">
                                          <p:val>
                                            <p:strVal val="#ppt_h"/>
                                          </p:val>
                                        </p:tav>
                                      </p:tavLst>
                                    </p:anim>
                                    <p:animEffect transition="in" filter="fade">
                                      <p:cBhvr>
                                        <p:cTn id="64" dur="500"/>
                                        <p:tgtEl>
                                          <p:spTgt spid="18"/>
                                        </p:tgtEl>
                                      </p:cBhvr>
                                    </p:animEffect>
                                  </p:childTnLst>
                                </p:cTn>
                              </p:par>
                            </p:childTnLst>
                          </p:cTn>
                        </p:par>
                        <p:par>
                          <p:cTn id="65" fill="hold">
                            <p:stCondLst>
                              <p:cond delay="2500"/>
                            </p:stCondLst>
                            <p:childTnLst>
                              <p:par>
                                <p:cTn id="66" presetID="53" presetClass="entr" presetSubtype="0" fill="hold" nodeType="afterEffect">
                                  <p:stCondLst>
                                    <p:cond delay="0"/>
                                  </p:stCondLst>
                                  <p:childTnLst>
                                    <p:set>
                                      <p:cBhvr>
                                        <p:cTn id="67" dur="1" fill="hold">
                                          <p:stCondLst>
                                            <p:cond delay="0"/>
                                          </p:stCondLst>
                                        </p:cTn>
                                        <p:tgtEl>
                                          <p:spTgt spid="19"/>
                                        </p:tgtEl>
                                        <p:attrNameLst>
                                          <p:attrName>style.visibility</p:attrName>
                                        </p:attrNameLst>
                                      </p:cBhvr>
                                      <p:to>
                                        <p:strVal val="visible"/>
                                      </p:to>
                                    </p:set>
                                    <p:anim calcmode="lin" valueType="num">
                                      <p:cBhvr>
                                        <p:cTn id="68" dur="500" fill="hold"/>
                                        <p:tgtEl>
                                          <p:spTgt spid="19"/>
                                        </p:tgtEl>
                                        <p:attrNameLst>
                                          <p:attrName>ppt_w</p:attrName>
                                        </p:attrNameLst>
                                      </p:cBhvr>
                                      <p:tavLst>
                                        <p:tav tm="0">
                                          <p:val>
                                            <p:fltVal val="0"/>
                                          </p:val>
                                        </p:tav>
                                        <p:tav tm="100000">
                                          <p:val>
                                            <p:strVal val="#ppt_w"/>
                                          </p:val>
                                        </p:tav>
                                      </p:tavLst>
                                    </p:anim>
                                    <p:anim calcmode="lin" valueType="num">
                                      <p:cBhvr>
                                        <p:cTn id="69" dur="500" fill="hold"/>
                                        <p:tgtEl>
                                          <p:spTgt spid="19"/>
                                        </p:tgtEl>
                                        <p:attrNameLst>
                                          <p:attrName>ppt_h</p:attrName>
                                        </p:attrNameLst>
                                      </p:cBhvr>
                                      <p:tavLst>
                                        <p:tav tm="0">
                                          <p:val>
                                            <p:fltVal val="0"/>
                                          </p:val>
                                        </p:tav>
                                        <p:tav tm="100000">
                                          <p:val>
                                            <p:strVal val="#ppt_h"/>
                                          </p:val>
                                        </p:tav>
                                      </p:tavLst>
                                    </p:anim>
                                    <p:animEffect transition="in" filter="fade">
                                      <p:cBhvr>
                                        <p:cTn id="70"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1" grpId="0"/>
      <p:bldP spid="12" grpId="0"/>
      <p:bldP spid="13" grpId="0"/>
      <p:bldP spid="14" grpId="0"/>
      <p:bldP spid="16" grpId="0"/>
      <p:bldP spid="17" grpId="0"/>
      <p:bldP spid="1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4">
            <a:extLst>
              <a:ext uri="{FF2B5EF4-FFF2-40B4-BE49-F238E27FC236}">
                <a16:creationId xmlns:a16="http://schemas.microsoft.com/office/drawing/2014/main" id="{65E33C09-8554-4390-9BA1-D8E0B47EF292}"/>
              </a:ext>
            </a:extLst>
          </p:cNvPr>
          <p:cNvSpPr txBox="1">
            <a:spLocks noChangeArrowheads="1"/>
          </p:cNvSpPr>
          <p:nvPr/>
        </p:nvSpPr>
        <p:spPr bwMode="auto">
          <a:xfrm>
            <a:off x="7467600" y="4119769"/>
            <a:ext cx="1143000" cy="253916"/>
          </a:xfrm>
          <a:prstGeom prst="rect">
            <a:avLst/>
          </a:prstGeom>
          <a:noFill/>
          <a:ln w="9525">
            <a:noFill/>
            <a:miter lim="800000"/>
            <a:headEnd/>
            <a:tailEnd/>
          </a:ln>
        </p:spPr>
        <p:txBody>
          <a:bodyPr wrap="square">
            <a:spAutoFit/>
          </a:bodyPr>
          <a:lstStyle/>
          <a:p>
            <a:pPr eaLnBrk="1" hangingPunct="1">
              <a:spcBef>
                <a:spcPct val="50000"/>
              </a:spcBef>
            </a:pPr>
            <a:r>
              <a:rPr lang="en-US" sz="1050">
                <a:latin typeface="UTM Androgyne" panose="02040603050506020204" pitchFamily="18" charset="0"/>
              </a:rPr>
              <a:t>Bình Định</a:t>
            </a:r>
          </a:p>
        </p:txBody>
      </p:sp>
      <p:sp>
        <p:nvSpPr>
          <p:cNvPr id="5" name="Text Box 6">
            <a:extLst>
              <a:ext uri="{FF2B5EF4-FFF2-40B4-BE49-F238E27FC236}">
                <a16:creationId xmlns:a16="http://schemas.microsoft.com/office/drawing/2014/main" id="{EBC38A66-D151-4270-B113-3F41B2A2E250}"/>
              </a:ext>
            </a:extLst>
          </p:cNvPr>
          <p:cNvSpPr txBox="1">
            <a:spLocks noChangeArrowheads="1"/>
          </p:cNvSpPr>
          <p:nvPr/>
        </p:nvSpPr>
        <p:spPr bwMode="auto">
          <a:xfrm>
            <a:off x="4838700" y="1490869"/>
            <a:ext cx="1143000" cy="253916"/>
          </a:xfrm>
          <a:prstGeom prst="rect">
            <a:avLst/>
          </a:prstGeom>
          <a:noFill/>
          <a:ln w="9525">
            <a:noFill/>
            <a:miter lim="800000"/>
            <a:headEnd/>
            <a:tailEnd/>
          </a:ln>
        </p:spPr>
        <p:txBody>
          <a:bodyPr wrap="square">
            <a:spAutoFit/>
          </a:bodyPr>
          <a:lstStyle/>
          <a:p>
            <a:pPr eaLnBrk="1" hangingPunct="1">
              <a:spcBef>
                <a:spcPct val="50000"/>
              </a:spcBef>
            </a:pPr>
            <a:r>
              <a:rPr lang="en-US" sz="1050">
                <a:latin typeface="UTM Androgyne" panose="02040603050506020204" pitchFamily="18" charset="0"/>
              </a:rPr>
              <a:t>Lào Cai</a:t>
            </a:r>
          </a:p>
        </p:txBody>
      </p:sp>
      <p:grpSp>
        <p:nvGrpSpPr>
          <p:cNvPr id="6" name="Group 7">
            <a:extLst>
              <a:ext uri="{FF2B5EF4-FFF2-40B4-BE49-F238E27FC236}">
                <a16:creationId xmlns:a16="http://schemas.microsoft.com/office/drawing/2014/main" id="{563F10D7-93BC-4701-BFB1-97D465538BF9}"/>
              </a:ext>
            </a:extLst>
          </p:cNvPr>
          <p:cNvGrpSpPr>
            <a:grpSpLocks/>
          </p:cNvGrpSpPr>
          <p:nvPr/>
        </p:nvGrpSpPr>
        <p:grpSpPr bwMode="auto">
          <a:xfrm>
            <a:off x="1466850" y="1233590"/>
            <a:ext cx="9144000" cy="5230339"/>
            <a:chOff x="0" y="-144"/>
            <a:chExt cx="5760" cy="2181"/>
          </a:xfrm>
        </p:grpSpPr>
        <p:pic>
          <p:nvPicPr>
            <p:cNvPr id="7" name="Picture 8" descr="vietnam_admin92[1]">
              <a:extLst>
                <a:ext uri="{FF2B5EF4-FFF2-40B4-BE49-F238E27FC236}">
                  <a16:creationId xmlns:a16="http://schemas.microsoft.com/office/drawing/2014/main" id="{C6B658AA-85CA-4AE8-BA3C-B4989FEF642E}"/>
                </a:ext>
              </a:extLst>
            </p:cNvPr>
            <p:cNvPicPr>
              <a:picLocks noChangeAspect="1" noChangeArrowheads="1"/>
            </p:cNvPicPr>
            <p:nvPr/>
          </p:nvPicPr>
          <p:blipFill rotWithShape="1">
            <a:blip r:embed="rId2"/>
            <a:srcRect b="51613"/>
            <a:stretch/>
          </p:blipFill>
          <p:spPr bwMode="auto">
            <a:xfrm>
              <a:off x="0" y="-144"/>
              <a:ext cx="5760" cy="2160"/>
            </a:xfrm>
            <a:prstGeom prst="rect">
              <a:avLst/>
            </a:prstGeom>
            <a:noFill/>
            <a:ln w="57150">
              <a:noFill/>
              <a:miter lim="800000"/>
              <a:headEnd/>
              <a:tailEnd/>
            </a:ln>
          </p:spPr>
        </p:pic>
        <p:sp>
          <p:nvSpPr>
            <p:cNvPr id="8" name="Text Box 9">
              <a:extLst>
                <a:ext uri="{FF2B5EF4-FFF2-40B4-BE49-F238E27FC236}">
                  <a16:creationId xmlns:a16="http://schemas.microsoft.com/office/drawing/2014/main" id="{593E07AE-F183-4644-B2B9-498ED9230163}"/>
                </a:ext>
              </a:extLst>
            </p:cNvPr>
            <p:cNvSpPr txBox="1">
              <a:spLocks noChangeArrowheads="1"/>
            </p:cNvSpPr>
            <p:nvPr/>
          </p:nvSpPr>
          <p:spPr bwMode="auto">
            <a:xfrm>
              <a:off x="2304" y="816"/>
              <a:ext cx="960" cy="213"/>
            </a:xfrm>
            <a:prstGeom prst="rect">
              <a:avLst/>
            </a:prstGeom>
            <a:noFill/>
            <a:ln w="9525">
              <a:noFill/>
              <a:miter lim="800000"/>
              <a:headEnd/>
              <a:tailEnd/>
            </a:ln>
          </p:spPr>
          <p:txBody>
            <a:bodyPr>
              <a:spAutoFit/>
            </a:bodyPr>
            <a:lstStyle/>
            <a:p>
              <a:pPr eaLnBrk="1" hangingPunct="1">
                <a:spcBef>
                  <a:spcPct val="50000"/>
                </a:spcBef>
              </a:pPr>
              <a:r>
                <a:rPr lang="en-US" sz="1050">
                  <a:latin typeface="Arial" charset="0"/>
                </a:rPr>
                <a:t>Ninh Bình</a:t>
              </a:r>
            </a:p>
          </p:txBody>
        </p:sp>
        <p:sp>
          <p:nvSpPr>
            <p:cNvPr id="9" name="Text Box 10">
              <a:extLst>
                <a:ext uri="{FF2B5EF4-FFF2-40B4-BE49-F238E27FC236}">
                  <a16:creationId xmlns:a16="http://schemas.microsoft.com/office/drawing/2014/main" id="{55380C79-2548-4A0B-B942-ACC8A7E79C4B}"/>
                </a:ext>
              </a:extLst>
            </p:cNvPr>
            <p:cNvSpPr txBox="1">
              <a:spLocks noChangeArrowheads="1"/>
            </p:cNvSpPr>
            <p:nvPr/>
          </p:nvSpPr>
          <p:spPr bwMode="auto">
            <a:xfrm>
              <a:off x="3120" y="720"/>
              <a:ext cx="960" cy="213"/>
            </a:xfrm>
            <a:prstGeom prst="rect">
              <a:avLst/>
            </a:prstGeom>
            <a:noFill/>
            <a:ln w="9525">
              <a:noFill/>
              <a:miter lim="800000"/>
              <a:headEnd/>
              <a:tailEnd/>
            </a:ln>
          </p:spPr>
          <p:txBody>
            <a:bodyPr>
              <a:spAutoFit/>
            </a:bodyPr>
            <a:lstStyle/>
            <a:p>
              <a:pPr eaLnBrk="1" hangingPunct="1">
                <a:spcBef>
                  <a:spcPct val="50000"/>
                </a:spcBef>
              </a:pPr>
              <a:r>
                <a:rPr lang="en-US" sz="1050">
                  <a:latin typeface="Arial" charset="0"/>
                </a:rPr>
                <a:t>Thái Bình</a:t>
              </a:r>
            </a:p>
          </p:txBody>
        </p:sp>
        <p:sp>
          <p:nvSpPr>
            <p:cNvPr id="10" name="Text Box 11">
              <a:extLst>
                <a:ext uri="{FF2B5EF4-FFF2-40B4-BE49-F238E27FC236}">
                  <a16:creationId xmlns:a16="http://schemas.microsoft.com/office/drawing/2014/main" id="{DF1AC457-F3D1-4E41-81DB-0D733C68BE4D}"/>
                </a:ext>
              </a:extLst>
            </p:cNvPr>
            <p:cNvSpPr txBox="1">
              <a:spLocks noChangeArrowheads="1"/>
            </p:cNvSpPr>
            <p:nvPr/>
          </p:nvSpPr>
          <p:spPr bwMode="auto">
            <a:xfrm>
              <a:off x="2976" y="576"/>
              <a:ext cx="960" cy="213"/>
            </a:xfrm>
            <a:prstGeom prst="rect">
              <a:avLst/>
            </a:prstGeom>
            <a:noFill/>
            <a:ln w="9525">
              <a:noFill/>
              <a:miter lim="800000"/>
              <a:headEnd/>
              <a:tailEnd/>
            </a:ln>
          </p:spPr>
          <p:txBody>
            <a:bodyPr>
              <a:spAutoFit/>
            </a:bodyPr>
            <a:lstStyle/>
            <a:p>
              <a:pPr eaLnBrk="1" hangingPunct="1">
                <a:spcBef>
                  <a:spcPct val="50000"/>
                </a:spcBef>
              </a:pPr>
              <a:r>
                <a:rPr lang="en-US" sz="1050">
                  <a:latin typeface="Arial" charset="0"/>
                </a:rPr>
                <a:t>Hà Nội</a:t>
              </a:r>
            </a:p>
          </p:txBody>
        </p:sp>
        <p:sp>
          <p:nvSpPr>
            <p:cNvPr id="11" name="Text Box 12">
              <a:extLst>
                <a:ext uri="{FF2B5EF4-FFF2-40B4-BE49-F238E27FC236}">
                  <a16:creationId xmlns:a16="http://schemas.microsoft.com/office/drawing/2014/main" id="{E84186AF-4366-46EF-8F6F-087D10895CCE}"/>
                </a:ext>
              </a:extLst>
            </p:cNvPr>
            <p:cNvSpPr txBox="1">
              <a:spLocks noChangeArrowheads="1"/>
            </p:cNvSpPr>
            <p:nvPr/>
          </p:nvSpPr>
          <p:spPr bwMode="auto">
            <a:xfrm>
              <a:off x="2592" y="1200"/>
              <a:ext cx="960" cy="213"/>
            </a:xfrm>
            <a:prstGeom prst="rect">
              <a:avLst/>
            </a:prstGeom>
            <a:noFill/>
            <a:ln w="9525">
              <a:noFill/>
              <a:miter lim="800000"/>
              <a:headEnd/>
              <a:tailEnd/>
            </a:ln>
          </p:spPr>
          <p:txBody>
            <a:bodyPr>
              <a:spAutoFit/>
            </a:bodyPr>
            <a:lstStyle/>
            <a:p>
              <a:pPr eaLnBrk="1" hangingPunct="1">
                <a:spcBef>
                  <a:spcPct val="50000"/>
                </a:spcBef>
              </a:pPr>
              <a:r>
                <a:rPr lang="en-US" sz="1050">
                  <a:latin typeface="Arial" charset="0"/>
                </a:rPr>
                <a:t>Vinh</a:t>
              </a:r>
            </a:p>
          </p:txBody>
        </p:sp>
        <p:sp>
          <p:nvSpPr>
            <p:cNvPr id="12" name="Text Box 13">
              <a:extLst>
                <a:ext uri="{FF2B5EF4-FFF2-40B4-BE49-F238E27FC236}">
                  <a16:creationId xmlns:a16="http://schemas.microsoft.com/office/drawing/2014/main" id="{FB68296A-C68E-4FFC-A37B-19A06FCD63F2}"/>
                </a:ext>
              </a:extLst>
            </p:cNvPr>
            <p:cNvSpPr txBox="1">
              <a:spLocks noChangeArrowheads="1"/>
            </p:cNvSpPr>
            <p:nvPr/>
          </p:nvSpPr>
          <p:spPr bwMode="auto">
            <a:xfrm>
              <a:off x="2928" y="1488"/>
              <a:ext cx="960" cy="213"/>
            </a:xfrm>
            <a:prstGeom prst="rect">
              <a:avLst/>
            </a:prstGeom>
            <a:noFill/>
            <a:ln w="9525">
              <a:noFill/>
              <a:miter lim="800000"/>
              <a:headEnd/>
              <a:tailEnd/>
            </a:ln>
          </p:spPr>
          <p:txBody>
            <a:bodyPr>
              <a:spAutoFit/>
            </a:bodyPr>
            <a:lstStyle/>
            <a:p>
              <a:pPr eaLnBrk="1" hangingPunct="1">
                <a:spcBef>
                  <a:spcPct val="50000"/>
                </a:spcBef>
              </a:pPr>
              <a:r>
                <a:rPr lang="en-US" sz="1050">
                  <a:latin typeface="Arial" charset="0"/>
                </a:rPr>
                <a:t>Quảng Bình</a:t>
              </a:r>
            </a:p>
          </p:txBody>
        </p:sp>
        <p:sp>
          <p:nvSpPr>
            <p:cNvPr id="13" name="Text Box 14">
              <a:extLst>
                <a:ext uri="{FF2B5EF4-FFF2-40B4-BE49-F238E27FC236}">
                  <a16:creationId xmlns:a16="http://schemas.microsoft.com/office/drawing/2014/main" id="{81527AC0-22BB-45EB-91A0-0B65B647896E}"/>
                </a:ext>
              </a:extLst>
            </p:cNvPr>
            <p:cNvSpPr txBox="1">
              <a:spLocks noChangeArrowheads="1"/>
            </p:cNvSpPr>
            <p:nvPr/>
          </p:nvSpPr>
          <p:spPr bwMode="auto">
            <a:xfrm>
              <a:off x="2352" y="1056"/>
              <a:ext cx="960" cy="213"/>
            </a:xfrm>
            <a:prstGeom prst="rect">
              <a:avLst/>
            </a:prstGeom>
            <a:noFill/>
            <a:ln w="9525">
              <a:noFill/>
              <a:miter lim="800000"/>
              <a:headEnd/>
              <a:tailEnd/>
            </a:ln>
          </p:spPr>
          <p:txBody>
            <a:bodyPr>
              <a:spAutoFit/>
            </a:bodyPr>
            <a:lstStyle/>
            <a:p>
              <a:pPr eaLnBrk="1" hangingPunct="1">
                <a:spcBef>
                  <a:spcPct val="50000"/>
                </a:spcBef>
              </a:pPr>
              <a:r>
                <a:rPr lang="en-US" sz="1050">
                  <a:latin typeface="Arial" charset="0"/>
                </a:rPr>
                <a:t>Nghệ An</a:t>
              </a:r>
            </a:p>
          </p:txBody>
        </p:sp>
        <p:sp>
          <p:nvSpPr>
            <p:cNvPr id="14" name="Text Box 15">
              <a:extLst>
                <a:ext uri="{FF2B5EF4-FFF2-40B4-BE49-F238E27FC236}">
                  <a16:creationId xmlns:a16="http://schemas.microsoft.com/office/drawing/2014/main" id="{ED74CC08-1334-40DF-B198-E596499CDB7A}"/>
                </a:ext>
              </a:extLst>
            </p:cNvPr>
            <p:cNvSpPr txBox="1">
              <a:spLocks noChangeArrowheads="1"/>
            </p:cNvSpPr>
            <p:nvPr/>
          </p:nvSpPr>
          <p:spPr bwMode="auto">
            <a:xfrm>
              <a:off x="3456" y="1824"/>
              <a:ext cx="960" cy="213"/>
            </a:xfrm>
            <a:prstGeom prst="rect">
              <a:avLst/>
            </a:prstGeom>
            <a:noFill/>
            <a:ln w="9525">
              <a:noFill/>
              <a:miter lim="800000"/>
              <a:headEnd/>
              <a:tailEnd/>
            </a:ln>
          </p:spPr>
          <p:txBody>
            <a:bodyPr>
              <a:spAutoFit/>
            </a:bodyPr>
            <a:lstStyle/>
            <a:p>
              <a:pPr eaLnBrk="1" hangingPunct="1">
                <a:spcBef>
                  <a:spcPct val="50000"/>
                </a:spcBef>
              </a:pPr>
              <a:r>
                <a:rPr lang="en-US" sz="1050">
                  <a:latin typeface="Arial" charset="0"/>
                </a:rPr>
                <a:t>Huế</a:t>
              </a:r>
            </a:p>
          </p:txBody>
        </p:sp>
        <p:sp>
          <p:nvSpPr>
            <p:cNvPr id="15" name="Text Box 26">
              <a:extLst>
                <a:ext uri="{FF2B5EF4-FFF2-40B4-BE49-F238E27FC236}">
                  <a16:creationId xmlns:a16="http://schemas.microsoft.com/office/drawing/2014/main" id="{05F7C783-1310-4D80-A823-8D9C0DA1C8C1}"/>
                </a:ext>
              </a:extLst>
            </p:cNvPr>
            <p:cNvSpPr txBox="1">
              <a:spLocks noChangeArrowheads="1"/>
            </p:cNvSpPr>
            <p:nvPr/>
          </p:nvSpPr>
          <p:spPr bwMode="auto">
            <a:xfrm>
              <a:off x="1392" y="240"/>
              <a:ext cx="960" cy="213"/>
            </a:xfrm>
            <a:prstGeom prst="rect">
              <a:avLst/>
            </a:prstGeom>
            <a:noFill/>
            <a:ln w="9525">
              <a:noFill/>
              <a:miter lim="800000"/>
              <a:headEnd/>
              <a:tailEnd/>
            </a:ln>
          </p:spPr>
          <p:txBody>
            <a:bodyPr>
              <a:spAutoFit/>
            </a:bodyPr>
            <a:lstStyle/>
            <a:p>
              <a:pPr eaLnBrk="1" hangingPunct="1">
                <a:spcBef>
                  <a:spcPct val="50000"/>
                </a:spcBef>
              </a:pPr>
              <a:r>
                <a:rPr lang="en-US" sz="1050">
                  <a:latin typeface="Arial" charset="0"/>
                </a:rPr>
                <a:t>Lai Châu</a:t>
              </a:r>
            </a:p>
          </p:txBody>
        </p:sp>
        <p:sp>
          <p:nvSpPr>
            <p:cNvPr id="16" name="Text Box 27">
              <a:extLst>
                <a:ext uri="{FF2B5EF4-FFF2-40B4-BE49-F238E27FC236}">
                  <a16:creationId xmlns:a16="http://schemas.microsoft.com/office/drawing/2014/main" id="{7BE289EE-0A89-4E30-B1A6-402E77F15F1F}"/>
                </a:ext>
              </a:extLst>
            </p:cNvPr>
            <p:cNvSpPr txBox="1">
              <a:spLocks noChangeArrowheads="1"/>
            </p:cNvSpPr>
            <p:nvPr/>
          </p:nvSpPr>
          <p:spPr bwMode="auto">
            <a:xfrm>
              <a:off x="2400" y="96"/>
              <a:ext cx="960" cy="213"/>
            </a:xfrm>
            <a:prstGeom prst="rect">
              <a:avLst/>
            </a:prstGeom>
            <a:noFill/>
            <a:ln w="9525">
              <a:noFill/>
              <a:miter lim="800000"/>
              <a:headEnd/>
              <a:tailEnd/>
            </a:ln>
          </p:spPr>
          <p:txBody>
            <a:bodyPr>
              <a:spAutoFit/>
            </a:bodyPr>
            <a:lstStyle/>
            <a:p>
              <a:pPr eaLnBrk="1" hangingPunct="1">
                <a:spcBef>
                  <a:spcPct val="50000"/>
                </a:spcBef>
              </a:pPr>
              <a:r>
                <a:rPr lang="en-US" sz="1050">
                  <a:latin typeface="Arial" charset="0"/>
                </a:rPr>
                <a:t>Hà Giang</a:t>
              </a:r>
            </a:p>
          </p:txBody>
        </p:sp>
        <p:sp>
          <p:nvSpPr>
            <p:cNvPr id="17" name="Text Box 28">
              <a:extLst>
                <a:ext uri="{FF2B5EF4-FFF2-40B4-BE49-F238E27FC236}">
                  <a16:creationId xmlns:a16="http://schemas.microsoft.com/office/drawing/2014/main" id="{9470AAC5-C1ED-46CD-B317-187944DA23E4}"/>
                </a:ext>
              </a:extLst>
            </p:cNvPr>
            <p:cNvSpPr txBox="1">
              <a:spLocks noChangeArrowheads="1"/>
            </p:cNvSpPr>
            <p:nvPr/>
          </p:nvSpPr>
          <p:spPr bwMode="auto">
            <a:xfrm>
              <a:off x="2448" y="288"/>
              <a:ext cx="960" cy="213"/>
            </a:xfrm>
            <a:prstGeom prst="rect">
              <a:avLst/>
            </a:prstGeom>
            <a:noFill/>
            <a:ln w="9525">
              <a:noFill/>
              <a:miter lim="800000"/>
              <a:headEnd/>
              <a:tailEnd/>
            </a:ln>
          </p:spPr>
          <p:txBody>
            <a:bodyPr>
              <a:spAutoFit/>
            </a:bodyPr>
            <a:lstStyle/>
            <a:p>
              <a:pPr eaLnBrk="1" hangingPunct="1">
                <a:spcBef>
                  <a:spcPct val="50000"/>
                </a:spcBef>
              </a:pPr>
              <a:r>
                <a:rPr lang="en-US" sz="1050">
                  <a:latin typeface="Arial" charset="0"/>
                </a:rPr>
                <a:t>Tuyên Quang</a:t>
              </a:r>
            </a:p>
          </p:txBody>
        </p:sp>
        <p:sp>
          <p:nvSpPr>
            <p:cNvPr id="18" name="Text Box 29">
              <a:extLst>
                <a:ext uri="{FF2B5EF4-FFF2-40B4-BE49-F238E27FC236}">
                  <a16:creationId xmlns:a16="http://schemas.microsoft.com/office/drawing/2014/main" id="{9F8DC28E-7413-4669-95FA-13ECBA5ABCB2}"/>
                </a:ext>
              </a:extLst>
            </p:cNvPr>
            <p:cNvSpPr txBox="1">
              <a:spLocks noChangeArrowheads="1"/>
            </p:cNvSpPr>
            <p:nvPr/>
          </p:nvSpPr>
          <p:spPr bwMode="auto">
            <a:xfrm>
              <a:off x="1824" y="480"/>
              <a:ext cx="960" cy="213"/>
            </a:xfrm>
            <a:prstGeom prst="rect">
              <a:avLst/>
            </a:prstGeom>
            <a:noFill/>
            <a:ln w="9525">
              <a:noFill/>
              <a:miter lim="800000"/>
              <a:headEnd/>
              <a:tailEnd/>
            </a:ln>
          </p:spPr>
          <p:txBody>
            <a:bodyPr>
              <a:spAutoFit/>
            </a:bodyPr>
            <a:lstStyle/>
            <a:p>
              <a:pPr eaLnBrk="1" hangingPunct="1">
                <a:spcBef>
                  <a:spcPct val="50000"/>
                </a:spcBef>
              </a:pPr>
              <a:r>
                <a:rPr lang="en-US" sz="1050">
                  <a:latin typeface="Arial" charset="0"/>
                </a:rPr>
                <a:t>Sơn La</a:t>
              </a:r>
            </a:p>
          </p:txBody>
        </p:sp>
      </p:grpSp>
      <p:sp>
        <p:nvSpPr>
          <p:cNvPr id="19" name="AutoShape 30">
            <a:extLst>
              <a:ext uri="{FF2B5EF4-FFF2-40B4-BE49-F238E27FC236}">
                <a16:creationId xmlns:a16="http://schemas.microsoft.com/office/drawing/2014/main" id="{774AAF8E-28F8-4E67-8A11-8D0F4A079828}"/>
              </a:ext>
            </a:extLst>
          </p:cNvPr>
          <p:cNvSpPr>
            <a:spLocks noChangeArrowheads="1"/>
          </p:cNvSpPr>
          <p:nvPr/>
        </p:nvSpPr>
        <p:spPr bwMode="auto">
          <a:xfrm>
            <a:off x="5953125" y="2914965"/>
            <a:ext cx="171450" cy="114300"/>
          </a:xfrm>
          <a:prstGeom prst="star5">
            <a:avLst/>
          </a:prstGeom>
          <a:solidFill>
            <a:srgbClr val="FF0000"/>
          </a:solidFill>
          <a:ln w="9525">
            <a:solidFill>
              <a:srgbClr val="FF0000"/>
            </a:solidFill>
            <a:miter lim="800000"/>
            <a:headEnd/>
            <a:tailEnd/>
          </a:ln>
          <a:effectLst/>
        </p:spPr>
        <p:txBody>
          <a:bodyPr wrap="none" anchor="ctr"/>
          <a:lstStyle/>
          <a:p>
            <a:pPr eaLnBrk="1" hangingPunct="1">
              <a:defRPr/>
            </a:pPr>
            <a:endParaRPr lang="en-US" sz="1050">
              <a:latin typeface="UTM Androgyne" panose="02040603050506020204" pitchFamily="18" charset="0"/>
            </a:endParaRPr>
          </a:p>
        </p:txBody>
      </p:sp>
      <p:sp>
        <p:nvSpPr>
          <p:cNvPr id="20" name="Oval 31">
            <a:extLst>
              <a:ext uri="{FF2B5EF4-FFF2-40B4-BE49-F238E27FC236}">
                <a16:creationId xmlns:a16="http://schemas.microsoft.com/office/drawing/2014/main" id="{690B6FAD-B498-4D3C-842F-06B98EECE70E}"/>
              </a:ext>
            </a:extLst>
          </p:cNvPr>
          <p:cNvSpPr>
            <a:spLocks noChangeArrowheads="1"/>
          </p:cNvSpPr>
          <p:nvPr/>
        </p:nvSpPr>
        <p:spPr bwMode="auto">
          <a:xfrm>
            <a:off x="6000750" y="3615031"/>
            <a:ext cx="114300" cy="114300"/>
          </a:xfrm>
          <a:prstGeom prst="ellipse">
            <a:avLst/>
          </a:prstGeom>
          <a:solidFill>
            <a:srgbClr val="FF0000"/>
          </a:solidFill>
          <a:ln w="9525">
            <a:solidFill>
              <a:srgbClr val="FF0000"/>
            </a:solidFill>
            <a:round/>
            <a:headEnd/>
            <a:tailEnd/>
          </a:ln>
        </p:spPr>
        <p:txBody>
          <a:bodyPr wrap="none" anchor="ctr"/>
          <a:lstStyle/>
          <a:p>
            <a:pPr eaLnBrk="1" hangingPunct="1"/>
            <a:endParaRPr lang="en-US" sz="1050">
              <a:latin typeface="UTM Androgyne" panose="02040603050506020204" pitchFamily="18" charset="0"/>
            </a:endParaRPr>
          </a:p>
        </p:txBody>
      </p:sp>
      <p:sp>
        <p:nvSpPr>
          <p:cNvPr id="23" name="AutoShape 34">
            <a:extLst>
              <a:ext uri="{FF2B5EF4-FFF2-40B4-BE49-F238E27FC236}">
                <a16:creationId xmlns:a16="http://schemas.microsoft.com/office/drawing/2014/main" id="{F3844D59-9B92-4FFB-A3B3-8E024B2E8FB0}"/>
              </a:ext>
            </a:extLst>
          </p:cNvPr>
          <p:cNvSpPr>
            <a:spLocks noChangeArrowheads="1"/>
          </p:cNvSpPr>
          <p:nvPr/>
        </p:nvSpPr>
        <p:spPr bwMode="auto">
          <a:xfrm flipH="1">
            <a:off x="6010274" y="3087226"/>
            <a:ext cx="66675" cy="468161"/>
          </a:xfrm>
          <a:prstGeom prst="upArrow">
            <a:avLst>
              <a:gd name="adj1" fmla="val 50000"/>
              <a:gd name="adj2" fmla="val 100000"/>
            </a:avLst>
          </a:prstGeom>
          <a:solidFill>
            <a:srgbClr val="0000FF"/>
          </a:solidFill>
          <a:ln w="9525">
            <a:solidFill>
              <a:srgbClr val="0000FF"/>
            </a:solidFill>
            <a:miter lim="800000"/>
            <a:headEnd/>
            <a:tailEnd/>
          </a:ln>
        </p:spPr>
        <p:txBody>
          <a:bodyPr vert="eaVert" wrap="none" anchor="ctr"/>
          <a:lstStyle/>
          <a:p>
            <a:pPr eaLnBrk="1" hangingPunct="1"/>
            <a:endParaRPr lang="en-US" sz="1050">
              <a:latin typeface="UTM Androgyne" panose="02040603050506020204" pitchFamily="18" charset="0"/>
            </a:endParaRPr>
          </a:p>
        </p:txBody>
      </p:sp>
      <p:sp>
        <p:nvSpPr>
          <p:cNvPr id="24" name="AutoShape 35">
            <a:extLst>
              <a:ext uri="{FF2B5EF4-FFF2-40B4-BE49-F238E27FC236}">
                <a16:creationId xmlns:a16="http://schemas.microsoft.com/office/drawing/2014/main" id="{4724D596-05D5-492B-8FAB-04B6BC9E9B4F}"/>
              </a:ext>
            </a:extLst>
          </p:cNvPr>
          <p:cNvSpPr>
            <a:spLocks noChangeArrowheads="1"/>
          </p:cNvSpPr>
          <p:nvPr/>
        </p:nvSpPr>
        <p:spPr bwMode="auto">
          <a:xfrm rot="10219902">
            <a:off x="3668314" y="4144642"/>
            <a:ext cx="1769269" cy="351234"/>
          </a:xfrm>
          <a:prstGeom prst="wedgeRectCallout">
            <a:avLst>
              <a:gd name="adj1" fmla="val -88088"/>
              <a:gd name="adj2" fmla="val 107926"/>
            </a:avLst>
          </a:prstGeom>
          <a:solidFill>
            <a:schemeClr val="accent5">
              <a:lumMod val="60000"/>
              <a:lumOff val="40000"/>
              <a:alpha val="70195"/>
            </a:schemeClr>
          </a:solidFill>
          <a:ln w="9525">
            <a:solidFill>
              <a:srgbClr val="FF6600"/>
            </a:solidFill>
            <a:miter lim="800000"/>
            <a:headEnd/>
            <a:tailEnd/>
          </a:ln>
        </p:spPr>
        <p:txBody>
          <a:bodyPr rot="10800000"/>
          <a:lstStyle/>
          <a:p>
            <a:pPr algn="ctr" eaLnBrk="1" hangingPunct="1"/>
            <a:endParaRPr lang="en-US" sz="1350">
              <a:latin typeface="UTM Androgyne" panose="02040603050506020204" pitchFamily="18" charset="0"/>
            </a:endParaRPr>
          </a:p>
        </p:txBody>
      </p:sp>
      <p:sp>
        <p:nvSpPr>
          <p:cNvPr id="25" name="Text Box 36">
            <a:extLst>
              <a:ext uri="{FF2B5EF4-FFF2-40B4-BE49-F238E27FC236}">
                <a16:creationId xmlns:a16="http://schemas.microsoft.com/office/drawing/2014/main" id="{C2187234-C63A-4FC3-980D-F14BBE1493DE}"/>
              </a:ext>
            </a:extLst>
          </p:cNvPr>
          <p:cNvSpPr txBox="1">
            <a:spLocks noChangeArrowheads="1"/>
          </p:cNvSpPr>
          <p:nvPr/>
        </p:nvSpPr>
        <p:spPr bwMode="auto">
          <a:xfrm rot="20995717">
            <a:off x="3676871" y="4150502"/>
            <a:ext cx="2126665" cy="300082"/>
          </a:xfrm>
          <a:prstGeom prst="rect">
            <a:avLst/>
          </a:prstGeom>
          <a:noFill/>
          <a:ln w="9525">
            <a:noFill/>
            <a:miter lim="800000"/>
            <a:headEnd/>
            <a:tailEnd/>
          </a:ln>
        </p:spPr>
        <p:txBody>
          <a:bodyPr wrap="square">
            <a:spAutoFit/>
          </a:bodyPr>
          <a:lstStyle/>
          <a:p>
            <a:pPr eaLnBrk="1" hangingPunct="1">
              <a:spcBef>
                <a:spcPct val="50000"/>
              </a:spcBef>
            </a:pPr>
            <a:r>
              <a:rPr lang="en-US" sz="1350" dirty="0" err="1">
                <a:latin typeface="UTM Androgyne" panose="02040603050506020204" pitchFamily="18" charset="0"/>
              </a:rPr>
              <a:t>Hoa</a:t>
            </a:r>
            <a:r>
              <a:rPr lang="en-US" sz="1350" dirty="0">
                <a:latin typeface="UTM Androgyne" panose="02040603050506020204" pitchFamily="18" charset="0"/>
              </a:rPr>
              <a:t> </a:t>
            </a:r>
            <a:r>
              <a:rPr lang="en-US" sz="1350" dirty="0" err="1">
                <a:latin typeface="UTM Androgyne" panose="02040603050506020204" pitchFamily="18" charset="0"/>
              </a:rPr>
              <a:t>Lư</a:t>
            </a:r>
            <a:r>
              <a:rPr lang="en-US" sz="1350" dirty="0">
                <a:latin typeface="UTM Androgyne" panose="02040603050506020204" pitchFamily="18" charset="0"/>
              </a:rPr>
              <a:t> (</a:t>
            </a:r>
            <a:r>
              <a:rPr lang="en-US" sz="1350" dirty="0" err="1">
                <a:latin typeface="UTM Androgyne" panose="02040603050506020204" pitchFamily="18" charset="0"/>
              </a:rPr>
              <a:t>Ninh</a:t>
            </a:r>
            <a:r>
              <a:rPr lang="en-US" sz="1350" dirty="0">
                <a:latin typeface="UTM Androgyne" panose="02040603050506020204" pitchFamily="18" charset="0"/>
              </a:rPr>
              <a:t> </a:t>
            </a:r>
            <a:r>
              <a:rPr lang="en-US" sz="1350" dirty="0" err="1">
                <a:latin typeface="UTM Androgyne" panose="02040603050506020204" pitchFamily="18" charset="0"/>
              </a:rPr>
              <a:t>Bình</a:t>
            </a:r>
            <a:r>
              <a:rPr lang="en-US" sz="1350" dirty="0">
                <a:latin typeface="UTM Androgyne" panose="02040603050506020204" pitchFamily="18" charset="0"/>
              </a:rPr>
              <a:t>)</a:t>
            </a:r>
          </a:p>
        </p:txBody>
      </p:sp>
      <p:sp>
        <p:nvSpPr>
          <p:cNvPr id="26" name="AutoShape 37">
            <a:extLst>
              <a:ext uri="{FF2B5EF4-FFF2-40B4-BE49-F238E27FC236}">
                <a16:creationId xmlns:a16="http://schemas.microsoft.com/office/drawing/2014/main" id="{EC30FD9A-927C-4891-874D-95365AB619E8}"/>
              </a:ext>
            </a:extLst>
          </p:cNvPr>
          <p:cNvSpPr>
            <a:spLocks noChangeArrowheads="1"/>
          </p:cNvSpPr>
          <p:nvPr/>
        </p:nvSpPr>
        <p:spPr bwMode="auto">
          <a:xfrm rot="10219902">
            <a:off x="7027699" y="2522538"/>
            <a:ext cx="1539478" cy="351235"/>
          </a:xfrm>
          <a:prstGeom prst="wedgeRectCallout">
            <a:avLst>
              <a:gd name="adj1" fmla="val 97528"/>
              <a:gd name="adj2" fmla="val -25167"/>
            </a:avLst>
          </a:prstGeom>
          <a:solidFill>
            <a:schemeClr val="accent2">
              <a:lumMod val="75000"/>
              <a:alpha val="70195"/>
            </a:schemeClr>
          </a:solidFill>
          <a:ln w="9525">
            <a:solidFill>
              <a:srgbClr val="FF6600"/>
            </a:solidFill>
            <a:miter lim="800000"/>
            <a:headEnd/>
            <a:tailEnd/>
          </a:ln>
        </p:spPr>
        <p:txBody>
          <a:bodyPr rot="10800000"/>
          <a:lstStyle/>
          <a:p>
            <a:pPr algn="ctr" eaLnBrk="1" hangingPunct="1"/>
            <a:endParaRPr lang="en-US" sz="1350">
              <a:latin typeface="UTM Androgyne" panose="02040603050506020204" pitchFamily="18" charset="0"/>
            </a:endParaRPr>
          </a:p>
        </p:txBody>
      </p:sp>
      <p:sp>
        <p:nvSpPr>
          <p:cNvPr id="27" name="Text Box 38">
            <a:extLst>
              <a:ext uri="{FF2B5EF4-FFF2-40B4-BE49-F238E27FC236}">
                <a16:creationId xmlns:a16="http://schemas.microsoft.com/office/drawing/2014/main" id="{EDF92C38-6E60-4F19-8D42-3E5CF76865EF}"/>
              </a:ext>
            </a:extLst>
          </p:cNvPr>
          <p:cNvSpPr txBox="1">
            <a:spLocks noChangeArrowheads="1"/>
          </p:cNvSpPr>
          <p:nvPr/>
        </p:nvSpPr>
        <p:spPr bwMode="auto">
          <a:xfrm rot="-430527">
            <a:off x="7124700" y="1592645"/>
            <a:ext cx="571500" cy="300082"/>
          </a:xfrm>
          <a:prstGeom prst="rect">
            <a:avLst/>
          </a:prstGeom>
          <a:noFill/>
          <a:ln w="9525">
            <a:noFill/>
            <a:miter lim="800000"/>
            <a:headEnd/>
            <a:tailEnd/>
          </a:ln>
        </p:spPr>
        <p:txBody>
          <a:bodyPr wrap="square">
            <a:spAutoFit/>
          </a:bodyPr>
          <a:lstStyle/>
          <a:p>
            <a:pPr eaLnBrk="1" hangingPunct="1">
              <a:spcBef>
                <a:spcPct val="50000"/>
              </a:spcBef>
            </a:pPr>
            <a:endParaRPr lang="en-US" sz="1350">
              <a:latin typeface="UTM Androgyne" panose="02040603050506020204" pitchFamily="18" charset="0"/>
            </a:endParaRPr>
          </a:p>
        </p:txBody>
      </p:sp>
      <p:sp>
        <p:nvSpPr>
          <p:cNvPr id="28" name="Text Box 39">
            <a:extLst>
              <a:ext uri="{FF2B5EF4-FFF2-40B4-BE49-F238E27FC236}">
                <a16:creationId xmlns:a16="http://schemas.microsoft.com/office/drawing/2014/main" id="{9D2FECCA-49A5-4EB9-BC1A-145F163C1675}"/>
              </a:ext>
            </a:extLst>
          </p:cNvPr>
          <p:cNvSpPr txBox="1">
            <a:spLocks noChangeArrowheads="1"/>
          </p:cNvSpPr>
          <p:nvPr/>
        </p:nvSpPr>
        <p:spPr bwMode="auto">
          <a:xfrm rot="21051248">
            <a:off x="7062899" y="2548114"/>
            <a:ext cx="1539479" cy="300082"/>
          </a:xfrm>
          <a:prstGeom prst="rect">
            <a:avLst/>
          </a:prstGeom>
          <a:noFill/>
          <a:ln w="9525">
            <a:noFill/>
            <a:miter lim="800000"/>
            <a:headEnd/>
            <a:tailEnd/>
          </a:ln>
        </p:spPr>
        <p:txBody>
          <a:bodyPr wrap="square">
            <a:spAutoFit/>
          </a:bodyPr>
          <a:lstStyle/>
          <a:p>
            <a:pPr eaLnBrk="1" hangingPunct="1">
              <a:spcBef>
                <a:spcPct val="50000"/>
              </a:spcBef>
            </a:pPr>
            <a:r>
              <a:rPr lang="en-US" sz="1350" dirty="0" err="1">
                <a:latin typeface="UTM Androgyne" panose="02040603050506020204" pitchFamily="18" charset="0"/>
              </a:rPr>
              <a:t>Đại</a:t>
            </a:r>
            <a:r>
              <a:rPr lang="en-US" sz="1350" dirty="0">
                <a:latin typeface="UTM Androgyne" panose="02040603050506020204" pitchFamily="18" charset="0"/>
              </a:rPr>
              <a:t> La ( </a:t>
            </a:r>
            <a:r>
              <a:rPr lang="en-US" sz="1350" dirty="0" err="1">
                <a:latin typeface="UTM Androgyne" panose="02040603050506020204" pitchFamily="18" charset="0"/>
              </a:rPr>
              <a:t>Hà</a:t>
            </a:r>
            <a:r>
              <a:rPr lang="en-US" sz="1350" dirty="0">
                <a:latin typeface="UTM Androgyne" panose="02040603050506020204" pitchFamily="18" charset="0"/>
              </a:rPr>
              <a:t> </a:t>
            </a:r>
            <a:r>
              <a:rPr lang="en-US" sz="1350" dirty="0" err="1">
                <a:latin typeface="UTM Androgyne" panose="02040603050506020204" pitchFamily="18" charset="0"/>
              </a:rPr>
              <a:t>Nội</a:t>
            </a:r>
            <a:r>
              <a:rPr lang="en-US" sz="1350" dirty="0">
                <a:latin typeface="UTM Androgyne" panose="02040603050506020204" pitchFamily="18" charset="0"/>
              </a:rPr>
              <a:t> )</a:t>
            </a:r>
          </a:p>
        </p:txBody>
      </p:sp>
    </p:spTree>
    <p:extLst>
      <p:ext uri="{BB962C8B-B14F-4D97-AF65-F5344CB8AC3E}">
        <p14:creationId xmlns:p14="http://schemas.microsoft.com/office/powerpoint/2010/main" val="2125607098"/>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repeatCount="3000"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box(in)">
                                      <p:cBhvr>
                                        <p:cTn id="12" dur="10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box(in)">
                                      <p:cBhvr>
                                        <p:cTn id="17" dur="500"/>
                                        <p:tgtEl>
                                          <p:spTgt spid="28"/>
                                        </p:tgtEl>
                                      </p:cBhvr>
                                    </p:animEffect>
                                  </p:childTnLst>
                                </p:cTn>
                              </p:par>
                              <p:par>
                                <p:cTn id="18" presetID="4" presetClass="entr" presetSubtype="16" fill="hold" grpId="0" nodeType="withEffect">
                                  <p:stCondLst>
                                    <p:cond delay="0"/>
                                  </p:stCondLst>
                                  <p:childTnLst>
                                    <p:set>
                                      <p:cBhvr>
                                        <p:cTn id="19" dur="1" fill="hold">
                                          <p:stCondLst>
                                            <p:cond delay="0"/>
                                          </p:stCondLst>
                                        </p:cTn>
                                        <p:tgtEl>
                                          <p:spTgt spid="26"/>
                                        </p:tgtEl>
                                        <p:attrNameLst>
                                          <p:attrName>style.visibility</p:attrName>
                                        </p:attrNameLst>
                                      </p:cBhvr>
                                      <p:to>
                                        <p:strVal val="visible"/>
                                      </p:to>
                                    </p:set>
                                    <p:animEffect transition="in" filter="box(in)">
                                      <p:cBhvr>
                                        <p:cTn id="20" dur="500"/>
                                        <p:tgtEl>
                                          <p:spTgt spid="26"/>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ntr" presetSubtype="16" repeatCount="3000" fill="hold" grpId="0" nodeType="click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box(in)">
                                      <p:cBhvr>
                                        <p:cTn id="25" dur="1000"/>
                                        <p:tgtEl>
                                          <p:spTgt spid="20"/>
                                        </p:tgtEl>
                                      </p:cBhvr>
                                    </p:animEffect>
                                  </p:childTnLst>
                                </p:cTn>
                              </p:par>
                            </p:childTnLst>
                          </p:cTn>
                        </p:par>
                      </p:childTnLst>
                    </p:cTn>
                  </p:par>
                  <p:par>
                    <p:cTn id="26" fill="hold">
                      <p:stCondLst>
                        <p:cond delay="indefinite"/>
                      </p:stCondLst>
                      <p:childTnLst>
                        <p:par>
                          <p:cTn id="27" fill="hold">
                            <p:stCondLst>
                              <p:cond delay="0"/>
                            </p:stCondLst>
                            <p:childTnLst>
                              <p:par>
                                <p:cTn id="28" presetID="4" presetClass="entr" presetSubtype="16" fill="hold" grpId="0" nodeType="clickEffect">
                                  <p:stCondLst>
                                    <p:cond delay="0"/>
                                  </p:stCondLst>
                                  <p:childTnLst>
                                    <p:set>
                                      <p:cBhvr>
                                        <p:cTn id="29" dur="1" fill="hold">
                                          <p:stCondLst>
                                            <p:cond delay="0"/>
                                          </p:stCondLst>
                                        </p:cTn>
                                        <p:tgtEl>
                                          <p:spTgt spid="25"/>
                                        </p:tgtEl>
                                        <p:attrNameLst>
                                          <p:attrName>style.visibility</p:attrName>
                                        </p:attrNameLst>
                                      </p:cBhvr>
                                      <p:to>
                                        <p:strVal val="visible"/>
                                      </p:to>
                                    </p:set>
                                    <p:animEffect transition="in" filter="box(in)">
                                      <p:cBhvr>
                                        <p:cTn id="30" dur="500"/>
                                        <p:tgtEl>
                                          <p:spTgt spid="25"/>
                                        </p:tgtEl>
                                      </p:cBhvr>
                                    </p:animEffect>
                                  </p:childTnLst>
                                </p:cTn>
                              </p:par>
                              <p:par>
                                <p:cTn id="31" presetID="4" presetClass="entr" presetSubtype="16" fill="hold" grpId="0" nodeType="with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box(in)">
                                      <p:cBhvr>
                                        <p:cTn id="33" dur="500"/>
                                        <p:tgtEl>
                                          <p:spTgt spid="24"/>
                                        </p:tgtEl>
                                      </p:cBhvr>
                                    </p:animEffect>
                                  </p:childTnLst>
                                </p:cTn>
                              </p:par>
                            </p:childTnLst>
                          </p:cTn>
                        </p:par>
                      </p:childTnLst>
                    </p:cTn>
                  </p:par>
                  <p:par>
                    <p:cTn id="34" fill="hold">
                      <p:stCondLst>
                        <p:cond delay="indefinite"/>
                      </p:stCondLst>
                      <p:childTnLst>
                        <p:par>
                          <p:cTn id="35" fill="hold">
                            <p:stCondLst>
                              <p:cond delay="0"/>
                            </p:stCondLst>
                            <p:childTnLst>
                              <p:par>
                                <p:cTn id="36" presetID="12" presetClass="entr" presetSubtype="4" repeatCount="3000" fill="hold" grpId="0" nodeType="clickEffect">
                                  <p:stCondLst>
                                    <p:cond delay="0"/>
                                  </p:stCondLst>
                                  <p:childTnLst>
                                    <p:set>
                                      <p:cBhvr>
                                        <p:cTn id="37" dur="1" fill="hold">
                                          <p:stCondLst>
                                            <p:cond delay="0"/>
                                          </p:stCondLst>
                                        </p:cTn>
                                        <p:tgtEl>
                                          <p:spTgt spid="23"/>
                                        </p:tgtEl>
                                        <p:attrNameLst>
                                          <p:attrName>style.visibility</p:attrName>
                                        </p:attrNameLst>
                                      </p:cBhvr>
                                      <p:to>
                                        <p:strVal val="visible"/>
                                      </p:to>
                                    </p:set>
                                    <p:animEffect transition="in" filter="slide(fromBottom)">
                                      <p:cBhvr>
                                        <p:cTn id="38" dur="3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3" grpId="0" animBg="1"/>
      <p:bldP spid="24" grpId="0" animBg="1"/>
      <p:bldP spid="25" grpId="0"/>
      <p:bldP spid="26" grpId="0" animBg="1"/>
      <p:bldP spid="2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124">
            <a:extLst>
              <a:ext uri="{FF2B5EF4-FFF2-40B4-BE49-F238E27FC236}">
                <a16:creationId xmlns:a16="http://schemas.microsoft.com/office/drawing/2014/main" id="{21A4F43F-1B8E-485B-87FD-2633ABA57EB6}"/>
              </a:ext>
            </a:extLst>
          </p:cNvPr>
          <p:cNvSpPr>
            <a:spLocks noEditPoints="1" noChangeArrowheads="1"/>
          </p:cNvSpPr>
          <p:nvPr/>
        </p:nvSpPr>
        <p:spPr bwMode="auto">
          <a:xfrm rot="153730">
            <a:off x="1923507" y="-26134"/>
            <a:ext cx="8774394" cy="1526516"/>
          </a:xfrm>
          <a:custGeom>
            <a:avLst/>
            <a:gdLst>
              <a:gd name="T0" fmla="*/ 2147483646 w 848"/>
              <a:gd name="T1" fmla="*/ 184246147 h 407"/>
              <a:gd name="T2" fmla="*/ 2147483646 w 848"/>
              <a:gd name="T3" fmla="*/ 299398717 h 407"/>
              <a:gd name="T4" fmla="*/ 2147483646 w 848"/>
              <a:gd name="T5" fmla="*/ 368492294 h 407"/>
              <a:gd name="T6" fmla="*/ 2147483646 w 848"/>
              <a:gd name="T7" fmla="*/ 322429909 h 407"/>
              <a:gd name="T8" fmla="*/ 2147483646 w 848"/>
              <a:gd name="T9" fmla="*/ 449099771 h 407"/>
              <a:gd name="T10" fmla="*/ 2147483646 w 848"/>
              <a:gd name="T11" fmla="*/ 564252341 h 407"/>
              <a:gd name="T12" fmla="*/ 2147483646 w 848"/>
              <a:gd name="T13" fmla="*/ 633345919 h 407"/>
              <a:gd name="T14" fmla="*/ 2147483646 w 848"/>
              <a:gd name="T15" fmla="*/ 0 h 407"/>
              <a:gd name="T16" fmla="*/ 2147483646 w 848"/>
              <a:gd name="T17" fmla="*/ 1070928397 h 407"/>
              <a:gd name="T18" fmla="*/ 2147483646 w 848"/>
              <a:gd name="T19" fmla="*/ 725467295 h 407"/>
              <a:gd name="T20" fmla="*/ 2147483646 w 848"/>
              <a:gd name="T21" fmla="*/ 368492294 h 407"/>
              <a:gd name="T22" fmla="*/ 2147483646 w 848"/>
              <a:gd name="T23" fmla="*/ 368492294 h 407"/>
              <a:gd name="T24" fmla="*/ 2147483646 w 848"/>
              <a:gd name="T25" fmla="*/ 495158763 h 407"/>
              <a:gd name="T26" fmla="*/ 2147483646 w 848"/>
              <a:gd name="T27" fmla="*/ 564252341 h 407"/>
              <a:gd name="T28" fmla="*/ 2147483646 w 848"/>
              <a:gd name="T29" fmla="*/ 587283533 h 407"/>
              <a:gd name="T30" fmla="*/ 2147483646 w 848"/>
              <a:gd name="T31" fmla="*/ 656373718 h 407"/>
              <a:gd name="T32" fmla="*/ 2147483646 w 848"/>
              <a:gd name="T33" fmla="*/ 863651057 h 407"/>
              <a:gd name="T34" fmla="*/ 2147483646 w 848"/>
              <a:gd name="T35" fmla="*/ 1070928397 h 407"/>
              <a:gd name="T36" fmla="*/ 2147483646 w 848"/>
              <a:gd name="T37" fmla="*/ 1520024775 h 407"/>
              <a:gd name="T38" fmla="*/ 2147483646 w 848"/>
              <a:gd name="T39" fmla="*/ 1923062162 h 407"/>
              <a:gd name="T40" fmla="*/ 198601110 w 848"/>
              <a:gd name="T41" fmla="*/ 2147483646 h 407"/>
              <a:gd name="T42" fmla="*/ 2147483646 w 848"/>
              <a:gd name="T43" fmla="*/ 2147483646 h 407"/>
              <a:gd name="T44" fmla="*/ 2147483646 w 848"/>
              <a:gd name="T45" fmla="*/ 2147483646 h 407"/>
              <a:gd name="T46" fmla="*/ 2147483646 w 848"/>
              <a:gd name="T47" fmla="*/ 2147483646 h 407"/>
              <a:gd name="T48" fmla="*/ 2147483646 w 848"/>
              <a:gd name="T49" fmla="*/ 2147483646 h 407"/>
              <a:gd name="T50" fmla="*/ 2147483646 w 848"/>
              <a:gd name="T51" fmla="*/ 2147483646 h 407"/>
              <a:gd name="T52" fmla="*/ 2147483646 w 848"/>
              <a:gd name="T53" fmla="*/ 2147483646 h 407"/>
              <a:gd name="T54" fmla="*/ 2147483646 w 848"/>
              <a:gd name="T55" fmla="*/ 2147483646 h 407"/>
              <a:gd name="T56" fmla="*/ 2147483646 w 848"/>
              <a:gd name="T57" fmla="*/ 2147483646 h 407"/>
              <a:gd name="T58" fmla="*/ 2147483646 w 848"/>
              <a:gd name="T59" fmla="*/ 2147483646 h 407"/>
              <a:gd name="T60" fmla="*/ 2147483646 w 848"/>
              <a:gd name="T61" fmla="*/ 2147483646 h 407"/>
              <a:gd name="T62" fmla="*/ 2147483646 w 848"/>
              <a:gd name="T63" fmla="*/ 2147483646 h 407"/>
              <a:gd name="T64" fmla="*/ 2147483646 w 848"/>
              <a:gd name="T65" fmla="*/ 2147483646 h 407"/>
              <a:gd name="T66" fmla="*/ 2147483646 w 848"/>
              <a:gd name="T67" fmla="*/ 2147483646 h 407"/>
              <a:gd name="T68" fmla="*/ 2147483646 w 848"/>
              <a:gd name="T69" fmla="*/ 2147483646 h 407"/>
              <a:gd name="T70" fmla="*/ 2147483646 w 848"/>
              <a:gd name="T71" fmla="*/ 2147483646 h 407"/>
              <a:gd name="T72" fmla="*/ 2147483646 w 848"/>
              <a:gd name="T73" fmla="*/ 2147483646 h 407"/>
              <a:gd name="T74" fmla="*/ 2147483646 w 848"/>
              <a:gd name="T75" fmla="*/ 2147483646 h 407"/>
              <a:gd name="T76" fmla="*/ 2147483646 w 848"/>
              <a:gd name="T77" fmla="*/ 2147483646 h 407"/>
              <a:gd name="T78" fmla="*/ 2147483646 w 848"/>
              <a:gd name="T79" fmla="*/ 2147483646 h 407"/>
              <a:gd name="T80" fmla="*/ 2147483646 w 848"/>
              <a:gd name="T81" fmla="*/ 1496996976 h 407"/>
              <a:gd name="T82" fmla="*/ 2147483646 w 848"/>
              <a:gd name="T83" fmla="*/ 2061249317 h 407"/>
              <a:gd name="T84" fmla="*/ 2147483646 w 848"/>
              <a:gd name="T85" fmla="*/ 2147483646 h 407"/>
              <a:gd name="T86" fmla="*/ 2147483646 w 848"/>
              <a:gd name="T87" fmla="*/ 863651057 h 407"/>
              <a:gd name="T88" fmla="*/ 2147483646 w 848"/>
              <a:gd name="T89" fmla="*/ 2147483646 h 407"/>
              <a:gd name="T90" fmla="*/ 2147483646 w 848"/>
              <a:gd name="T91" fmla="*/ 518189956 h 407"/>
              <a:gd name="T92" fmla="*/ 2147483646 w 848"/>
              <a:gd name="T93" fmla="*/ 2147483646 h 407"/>
              <a:gd name="T94" fmla="*/ 2147483646 w 848"/>
              <a:gd name="T95" fmla="*/ 2147483646 h 407"/>
              <a:gd name="T96" fmla="*/ 2147483646 w 848"/>
              <a:gd name="T97" fmla="*/ 2147483646 h 407"/>
              <a:gd name="T98" fmla="*/ 2147483646 w 848"/>
              <a:gd name="T99" fmla="*/ 2147483646 h 407"/>
              <a:gd name="T100" fmla="*/ 2147483646 w 848"/>
              <a:gd name="T101" fmla="*/ 2147483646 h 407"/>
              <a:gd name="T102" fmla="*/ 2147483646 w 848"/>
              <a:gd name="T103" fmla="*/ 2147483646 h 407"/>
              <a:gd name="T104" fmla="*/ 2147483646 w 848"/>
              <a:gd name="T105" fmla="*/ 2147483646 h 407"/>
              <a:gd name="T106" fmla="*/ 2147483646 w 848"/>
              <a:gd name="T107" fmla="*/ 2147483646 h 407"/>
              <a:gd name="T108" fmla="*/ 2147483646 w 848"/>
              <a:gd name="T109" fmla="*/ 2147483646 h 407"/>
              <a:gd name="T110" fmla="*/ 2147483646 w 848"/>
              <a:gd name="T111" fmla="*/ 2147483646 h 407"/>
              <a:gd name="T112" fmla="*/ 2147483646 w 848"/>
              <a:gd name="T113" fmla="*/ 2147483646 h 407"/>
              <a:gd name="T114" fmla="*/ 2147483646 w 848"/>
              <a:gd name="T115" fmla="*/ 2147483646 h 407"/>
              <a:gd name="T116" fmla="*/ 2147483646 w 848"/>
              <a:gd name="T117" fmla="*/ 2147483646 h 407"/>
              <a:gd name="T118" fmla="*/ 2147483646 w 848"/>
              <a:gd name="T119" fmla="*/ 2147483646 h 40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848" h="407">
                <a:moveTo>
                  <a:pt x="248" y="51"/>
                </a:moveTo>
                <a:cubicBezTo>
                  <a:pt x="248" y="43"/>
                  <a:pt x="248" y="43"/>
                  <a:pt x="248" y="43"/>
                </a:cubicBezTo>
                <a:cubicBezTo>
                  <a:pt x="246" y="43"/>
                  <a:pt x="246" y="43"/>
                  <a:pt x="246" y="43"/>
                </a:cubicBezTo>
                <a:cubicBezTo>
                  <a:pt x="240" y="43"/>
                  <a:pt x="233" y="42"/>
                  <a:pt x="236" y="49"/>
                </a:cubicBezTo>
                <a:cubicBezTo>
                  <a:pt x="234" y="49"/>
                  <a:pt x="234" y="49"/>
                  <a:pt x="234" y="49"/>
                </a:cubicBezTo>
                <a:cubicBezTo>
                  <a:pt x="235" y="54"/>
                  <a:pt x="244" y="50"/>
                  <a:pt x="248" y="51"/>
                </a:cubicBezTo>
                <a:close/>
                <a:moveTo>
                  <a:pt x="379" y="20"/>
                </a:moveTo>
                <a:cubicBezTo>
                  <a:pt x="379" y="14"/>
                  <a:pt x="379" y="14"/>
                  <a:pt x="379" y="14"/>
                </a:cubicBezTo>
                <a:cubicBezTo>
                  <a:pt x="371" y="14"/>
                  <a:pt x="371" y="14"/>
                  <a:pt x="371" y="14"/>
                </a:cubicBezTo>
                <a:cubicBezTo>
                  <a:pt x="372" y="18"/>
                  <a:pt x="371" y="20"/>
                  <a:pt x="367" y="20"/>
                </a:cubicBezTo>
                <a:cubicBezTo>
                  <a:pt x="369" y="13"/>
                  <a:pt x="361" y="17"/>
                  <a:pt x="358" y="16"/>
                </a:cubicBezTo>
                <a:cubicBezTo>
                  <a:pt x="352" y="16"/>
                  <a:pt x="352" y="16"/>
                  <a:pt x="352" y="16"/>
                </a:cubicBezTo>
                <a:cubicBezTo>
                  <a:pt x="346" y="16"/>
                  <a:pt x="337" y="13"/>
                  <a:pt x="340" y="22"/>
                </a:cubicBezTo>
                <a:cubicBezTo>
                  <a:pt x="320" y="22"/>
                  <a:pt x="320" y="22"/>
                  <a:pt x="320" y="22"/>
                </a:cubicBezTo>
                <a:cubicBezTo>
                  <a:pt x="323" y="32"/>
                  <a:pt x="309" y="28"/>
                  <a:pt x="310" y="22"/>
                </a:cubicBezTo>
                <a:cubicBezTo>
                  <a:pt x="303" y="22"/>
                  <a:pt x="303" y="22"/>
                  <a:pt x="303" y="22"/>
                </a:cubicBezTo>
                <a:cubicBezTo>
                  <a:pt x="303" y="24"/>
                  <a:pt x="304" y="26"/>
                  <a:pt x="305" y="28"/>
                </a:cubicBezTo>
                <a:cubicBezTo>
                  <a:pt x="303" y="28"/>
                  <a:pt x="303" y="30"/>
                  <a:pt x="303" y="32"/>
                </a:cubicBezTo>
                <a:cubicBezTo>
                  <a:pt x="299" y="32"/>
                  <a:pt x="299" y="32"/>
                  <a:pt x="299" y="32"/>
                </a:cubicBezTo>
                <a:cubicBezTo>
                  <a:pt x="299" y="29"/>
                  <a:pt x="298" y="28"/>
                  <a:pt x="297" y="28"/>
                </a:cubicBezTo>
                <a:cubicBezTo>
                  <a:pt x="287" y="28"/>
                  <a:pt x="287" y="28"/>
                  <a:pt x="287" y="28"/>
                </a:cubicBezTo>
                <a:cubicBezTo>
                  <a:pt x="287" y="26"/>
                  <a:pt x="287" y="26"/>
                  <a:pt x="287" y="26"/>
                </a:cubicBezTo>
                <a:cubicBezTo>
                  <a:pt x="285" y="26"/>
                  <a:pt x="285" y="26"/>
                  <a:pt x="285" y="26"/>
                </a:cubicBezTo>
                <a:cubicBezTo>
                  <a:pt x="285" y="32"/>
                  <a:pt x="285" y="32"/>
                  <a:pt x="285" y="32"/>
                </a:cubicBezTo>
                <a:cubicBezTo>
                  <a:pt x="287" y="34"/>
                  <a:pt x="292" y="32"/>
                  <a:pt x="291" y="38"/>
                </a:cubicBezTo>
                <a:cubicBezTo>
                  <a:pt x="293" y="38"/>
                  <a:pt x="293" y="38"/>
                  <a:pt x="293" y="38"/>
                </a:cubicBezTo>
                <a:cubicBezTo>
                  <a:pt x="293" y="36"/>
                  <a:pt x="293" y="34"/>
                  <a:pt x="295" y="34"/>
                </a:cubicBezTo>
                <a:cubicBezTo>
                  <a:pt x="298" y="34"/>
                  <a:pt x="297" y="38"/>
                  <a:pt x="299" y="39"/>
                </a:cubicBezTo>
                <a:cubicBezTo>
                  <a:pt x="310" y="39"/>
                  <a:pt x="310" y="39"/>
                  <a:pt x="310" y="39"/>
                </a:cubicBezTo>
                <a:cubicBezTo>
                  <a:pt x="313" y="39"/>
                  <a:pt x="316" y="40"/>
                  <a:pt x="316" y="38"/>
                </a:cubicBezTo>
                <a:cubicBezTo>
                  <a:pt x="338" y="38"/>
                  <a:pt x="338" y="38"/>
                  <a:pt x="338" y="38"/>
                </a:cubicBezTo>
                <a:cubicBezTo>
                  <a:pt x="338" y="35"/>
                  <a:pt x="339" y="33"/>
                  <a:pt x="340" y="32"/>
                </a:cubicBezTo>
                <a:cubicBezTo>
                  <a:pt x="350" y="32"/>
                  <a:pt x="350" y="32"/>
                  <a:pt x="350" y="32"/>
                </a:cubicBezTo>
                <a:cubicBezTo>
                  <a:pt x="358" y="27"/>
                  <a:pt x="344" y="29"/>
                  <a:pt x="344" y="26"/>
                </a:cubicBezTo>
                <a:cubicBezTo>
                  <a:pt x="373" y="26"/>
                  <a:pt x="373" y="26"/>
                  <a:pt x="373" y="26"/>
                </a:cubicBezTo>
                <a:cubicBezTo>
                  <a:pt x="372" y="20"/>
                  <a:pt x="377" y="22"/>
                  <a:pt x="379" y="20"/>
                </a:cubicBezTo>
                <a:close/>
                <a:moveTo>
                  <a:pt x="817" y="246"/>
                </a:moveTo>
                <a:cubicBezTo>
                  <a:pt x="813" y="246"/>
                  <a:pt x="813" y="246"/>
                  <a:pt x="813" y="246"/>
                </a:cubicBezTo>
                <a:cubicBezTo>
                  <a:pt x="808" y="245"/>
                  <a:pt x="806" y="247"/>
                  <a:pt x="808" y="252"/>
                </a:cubicBezTo>
                <a:cubicBezTo>
                  <a:pt x="813" y="252"/>
                  <a:pt x="813" y="252"/>
                  <a:pt x="813" y="252"/>
                </a:cubicBezTo>
                <a:cubicBezTo>
                  <a:pt x="812" y="247"/>
                  <a:pt x="817" y="249"/>
                  <a:pt x="817" y="246"/>
                </a:cubicBezTo>
                <a:close/>
                <a:moveTo>
                  <a:pt x="403" y="32"/>
                </a:moveTo>
                <a:cubicBezTo>
                  <a:pt x="410" y="29"/>
                  <a:pt x="420" y="40"/>
                  <a:pt x="419" y="28"/>
                </a:cubicBezTo>
                <a:cubicBezTo>
                  <a:pt x="391" y="28"/>
                  <a:pt x="391" y="28"/>
                  <a:pt x="391" y="28"/>
                </a:cubicBezTo>
                <a:cubicBezTo>
                  <a:pt x="398" y="24"/>
                  <a:pt x="394" y="20"/>
                  <a:pt x="385" y="22"/>
                </a:cubicBezTo>
                <a:cubicBezTo>
                  <a:pt x="385" y="20"/>
                  <a:pt x="385" y="20"/>
                  <a:pt x="385" y="20"/>
                </a:cubicBezTo>
                <a:cubicBezTo>
                  <a:pt x="384" y="21"/>
                  <a:pt x="382" y="22"/>
                  <a:pt x="379" y="22"/>
                </a:cubicBezTo>
                <a:cubicBezTo>
                  <a:pt x="379" y="34"/>
                  <a:pt x="379" y="34"/>
                  <a:pt x="379" y="34"/>
                </a:cubicBezTo>
                <a:cubicBezTo>
                  <a:pt x="376" y="34"/>
                  <a:pt x="374" y="34"/>
                  <a:pt x="373" y="32"/>
                </a:cubicBezTo>
                <a:cubicBezTo>
                  <a:pt x="371" y="32"/>
                  <a:pt x="371" y="34"/>
                  <a:pt x="367" y="34"/>
                </a:cubicBezTo>
                <a:cubicBezTo>
                  <a:pt x="367" y="39"/>
                  <a:pt x="367" y="39"/>
                  <a:pt x="367" y="39"/>
                </a:cubicBezTo>
                <a:cubicBezTo>
                  <a:pt x="377" y="39"/>
                  <a:pt x="377" y="39"/>
                  <a:pt x="377" y="39"/>
                </a:cubicBezTo>
                <a:cubicBezTo>
                  <a:pt x="378" y="37"/>
                  <a:pt x="382" y="38"/>
                  <a:pt x="385" y="38"/>
                </a:cubicBezTo>
                <a:cubicBezTo>
                  <a:pt x="391" y="38"/>
                  <a:pt x="391" y="38"/>
                  <a:pt x="391" y="38"/>
                </a:cubicBezTo>
                <a:cubicBezTo>
                  <a:pt x="394" y="37"/>
                  <a:pt x="395" y="38"/>
                  <a:pt x="397" y="39"/>
                </a:cubicBezTo>
                <a:cubicBezTo>
                  <a:pt x="396" y="34"/>
                  <a:pt x="396" y="30"/>
                  <a:pt x="403" y="32"/>
                </a:cubicBezTo>
                <a:close/>
                <a:moveTo>
                  <a:pt x="285" y="49"/>
                </a:moveTo>
                <a:cubicBezTo>
                  <a:pt x="290" y="53"/>
                  <a:pt x="296" y="48"/>
                  <a:pt x="303" y="51"/>
                </a:cubicBezTo>
                <a:cubicBezTo>
                  <a:pt x="303" y="49"/>
                  <a:pt x="303" y="49"/>
                  <a:pt x="303" y="49"/>
                </a:cubicBezTo>
                <a:cubicBezTo>
                  <a:pt x="316" y="49"/>
                  <a:pt x="316" y="49"/>
                  <a:pt x="316" y="49"/>
                </a:cubicBezTo>
                <a:cubicBezTo>
                  <a:pt x="321" y="50"/>
                  <a:pt x="323" y="49"/>
                  <a:pt x="322" y="43"/>
                </a:cubicBezTo>
                <a:cubicBezTo>
                  <a:pt x="316" y="42"/>
                  <a:pt x="315" y="45"/>
                  <a:pt x="310" y="45"/>
                </a:cubicBezTo>
                <a:cubicBezTo>
                  <a:pt x="308" y="43"/>
                  <a:pt x="304" y="43"/>
                  <a:pt x="299" y="43"/>
                </a:cubicBezTo>
                <a:cubicBezTo>
                  <a:pt x="287" y="43"/>
                  <a:pt x="287" y="43"/>
                  <a:pt x="287" y="43"/>
                </a:cubicBezTo>
                <a:cubicBezTo>
                  <a:pt x="287" y="45"/>
                  <a:pt x="287" y="45"/>
                  <a:pt x="287" y="45"/>
                </a:cubicBezTo>
                <a:cubicBezTo>
                  <a:pt x="287" y="48"/>
                  <a:pt x="286" y="49"/>
                  <a:pt x="285" y="49"/>
                </a:cubicBezTo>
                <a:close/>
                <a:moveTo>
                  <a:pt x="303" y="16"/>
                </a:moveTo>
                <a:cubicBezTo>
                  <a:pt x="322" y="16"/>
                  <a:pt x="322" y="16"/>
                  <a:pt x="322" y="16"/>
                </a:cubicBezTo>
                <a:cubicBezTo>
                  <a:pt x="331" y="12"/>
                  <a:pt x="323" y="9"/>
                  <a:pt x="314" y="10"/>
                </a:cubicBezTo>
                <a:cubicBezTo>
                  <a:pt x="317" y="19"/>
                  <a:pt x="303" y="10"/>
                  <a:pt x="303" y="16"/>
                </a:cubicBezTo>
                <a:close/>
                <a:moveTo>
                  <a:pt x="242" y="67"/>
                </a:moveTo>
                <a:cubicBezTo>
                  <a:pt x="242" y="61"/>
                  <a:pt x="242" y="61"/>
                  <a:pt x="242" y="61"/>
                </a:cubicBezTo>
                <a:cubicBezTo>
                  <a:pt x="248" y="61"/>
                  <a:pt x="248" y="61"/>
                  <a:pt x="248" y="61"/>
                </a:cubicBezTo>
                <a:cubicBezTo>
                  <a:pt x="251" y="61"/>
                  <a:pt x="252" y="59"/>
                  <a:pt x="252" y="55"/>
                </a:cubicBezTo>
                <a:cubicBezTo>
                  <a:pt x="247" y="56"/>
                  <a:pt x="237" y="53"/>
                  <a:pt x="236" y="57"/>
                </a:cubicBezTo>
                <a:cubicBezTo>
                  <a:pt x="230" y="57"/>
                  <a:pt x="230" y="57"/>
                  <a:pt x="230" y="57"/>
                </a:cubicBezTo>
                <a:cubicBezTo>
                  <a:pt x="222" y="61"/>
                  <a:pt x="221" y="44"/>
                  <a:pt x="218" y="55"/>
                </a:cubicBezTo>
                <a:cubicBezTo>
                  <a:pt x="218" y="58"/>
                  <a:pt x="216" y="58"/>
                  <a:pt x="216" y="61"/>
                </a:cubicBezTo>
                <a:cubicBezTo>
                  <a:pt x="212" y="62"/>
                  <a:pt x="210" y="61"/>
                  <a:pt x="210" y="57"/>
                </a:cubicBezTo>
                <a:cubicBezTo>
                  <a:pt x="204" y="56"/>
                  <a:pt x="206" y="64"/>
                  <a:pt x="204" y="67"/>
                </a:cubicBezTo>
                <a:cubicBezTo>
                  <a:pt x="212" y="67"/>
                  <a:pt x="212" y="67"/>
                  <a:pt x="212" y="67"/>
                </a:cubicBezTo>
                <a:cubicBezTo>
                  <a:pt x="217" y="67"/>
                  <a:pt x="218" y="70"/>
                  <a:pt x="224" y="69"/>
                </a:cubicBezTo>
                <a:cubicBezTo>
                  <a:pt x="224" y="61"/>
                  <a:pt x="224" y="61"/>
                  <a:pt x="224" y="61"/>
                </a:cubicBezTo>
                <a:cubicBezTo>
                  <a:pt x="227" y="61"/>
                  <a:pt x="228" y="62"/>
                  <a:pt x="230" y="63"/>
                </a:cubicBezTo>
                <a:cubicBezTo>
                  <a:pt x="228" y="70"/>
                  <a:pt x="238" y="66"/>
                  <a:pt x="242" y="67"/>
                </a:cubicBezTo>
                <a:close/>
                <a:moveTo>
                  <a:pt x="299" y="8"/>
                </a:moveTo>
                <a:cubicBezTo>
                  <a:pt x="320" y="8"/>
                  <a:pt x="320" y="8"/>
                  <a:pt x="320" y="8"/>
                </a:cubicBezTo>
                <a:cubicBezTo>
                  <a:pt x="320" y="0"/>
                  <a:pt x="320" y="0"/>
                  <a:pt x="320" y="0"/>
                </a:cubicBezTo>
                <a:cubicBezTo>
                  <a:pt x="293" y="0"/>
                  <a:pt x="293" y="0"/>
                  <a:pt x="293" y="0"/>
                </a:cubicBezTo>
                <a:cubicBezTo>
                  <a:pt x="292" y="5"/>
                  <a:pt x="297" y="5"/>
                  <a:pt x="299" y="8"/>
                </a:cubicBezTo>
                <a:close/>
                <a:moveTo>
                  <a:pt x="841" y="120"/>
                </a:moveTo>
                <a:cubicBezTo>
                  <a:pt x="842" y="114"/>
                  <a:pt x="839" y="111"/>
                  <a:pt x="833" y="112"/>
                </a:cubicBezTo>
                <a:cubicBezTo>
                  <a:pt x="835" y="106"/>
                  <a:pt x="829" y="109"/>
                  <a:pt x="825" y="108"/>
                </a:cubicBezTo>
                <a:cubicBezTo>
                  <a:pt x="823" y="106"/>
                  <a:pt x="825" y="101"/>
                  <a:pt x="819" y="102"/>
                </a:cubicBezTo>
                <a:cubicBezTo>
                  <a:pt x="819" y="100"/>
                  <a:pt x="814" y="101"/>
                  <a:pt x="812" y="100"/>
                </a:cubicBezTo>
                <a:cubicBezTo>
                  <a:pt x="794" y="100"/>
                  <a:pt x="794" y="100"/>
                  <a:pt x="794" y="100"/>
                </a:cubicBezTo>
                <a:cubicBezTo>
                  <a:pt x="794" y="96"/>
                  <a:pt x="794" y="96"/>
                  <a:pt x="794" y="96"/>
                </a:cubicBezTo>
                <a:cubicBezTo>
                  <a:pt x="749" y="96"/>
                  <a:pt x="749" y="96"/>
                  <a:pt x="749" y="96"/>
                </a:cubicBezTo>
                <a:cubicBezTo>
                  <a:pt x="749" y="93"/>
                  <a:pt x="749" y="93"/>
                  <a:pt x="749" y="93"/>
                </a:cubicBezTo>
                <a:cubicBezTo>
                  <a:pt x="747" y="91"/>
                  <a:pt x="744" y="90"/>
                  <a:pt x="741" y="91"/>
                </a:cubicBezTo>
                <a:cubicBezTo>
                  <a:pt x="737" y="91"/>
                  <a:pt x="737" y="91"/>
                  <a:pt x="737" y="91"/>
                </a:cubicBezTo>
                <a:cubicBezTo>
                  <a:pt x="737" y="85"/>
                  <a:pt x="737" y="85"/>
                  <a:pt x="737" y="85"/>
                </a:cubicBezTo>
                <a:cubicBezTo>
                  <a:pt x="743" y="85"/>
                  <a:pt x="743" y="85"/>
                  <a:pt x="743" y="85"/>
                </a:cubicBezTo>
                <a:cubicBezTo>
                  <a:pt x="741" y="81"/>
                  <a:pt x="743" y="74"/>
                  <a:pt x="737" y="75"/>
                </a:cubicBezTo>
                <a:cubicBezTo>
                  <a:pt x="737" y="72"/>
                  <a:pt x="737" y="68"/>
                  <a:pt x="741" y="69"/>
                </a:cubicBezTo>
                <a:cubicBezTo>
                  <a:pt x="743" y="68"/>
                  <a:pt x="745" y="66"/>
                  <a:pt x="749" y="67"/>
                </a:cubicBezTo>
                <a:cubicBezTo>
                  <a:pt x="749" y="69"/>
                  <a:pt x="750" y="69"/>
                  <a:pt x="753" y="69"/>
                </a:cubicBezTo>
                <a:cubicBezTo>
                  <a:pt x="766" y="69"/>
                  <a:pt x="766" y="69"/>
                  <a:pt x="766" y="69"/>
                </a:cubicBezTo>
                <a:cubicBezTo>
                  <a:pt x="772" y="71"/>
                  <a:pt x="771" y="66"/>
                  <a:pt x="776" y="67"/>
                </a:cubicBezTo>
                <a:cubicBezTo>
                  <a:pt x="779" y="67"/>
                  <a:pt x="783" y="67"/>
                  <a:pt x="782" y="63"/>
                </a:cubicBezTo>
                <a:cubicBezTo>
                  <a:pt x="770" y="63"/>
                  <a:pt x="770" y="63"/>
                  <a:pt x="770" y="63"/>
                </a:cubicBezTo>
                <a:cubicBezTo>
                  <a:pt x="770" y="60"/>
                  <a:pt x="765" y="62"/>
                  <a:pt x="766" y="57"/>
                </a:cubicBezTo>
                <a:cubicBezTo>
                  <a:pt x="772" y="57"/>
                  <a:pt x="772" y="57"/>
                  <a:pt x="772" y="57"/>
                </a:cubicBezTo>
                <a:cubicBezTo>
                  <a:pt x="776" y="56"/>
                  <a:pt x="784" y="60"/>
                  <a:pt x="782" y="53"/>
                </a:cubicBezTo>
                <a:cubicBezTo>
                  <a:pt x="782" y="50"/>
                  <a:pt x="777" y="52"/>
                  <a:pt x="776" y="49"/>
                </a:cubicBezTo>
                <a:cubicBezTo>
                  <a:pt x="779" y="49"/>
                  <a:pt x="783" y="50"/>
                  <a:pt x="782" y="45"/>
                </a:cubicBezTo>
                <a:cubicBezTo>
                  <a:pt x="777" y="47"/>
                  <a:pt x="777" y="43"/>
                  <a:pt x="772" y="43"/>
                </a:cubicBezTo>
                <a:cubicBezTo>
                  <a:pt x="731" y="43"/>
                  <a:pt x="731" y="43"/>
                  <a:pt x="731" y="43"/>
                </a:cubicBezTo>
                <a:cubicBezTo>
                  <a:pt x="731" y="38"/>
                  <a:pt x="731" y="38"/>
                  <a:pt x="731" y="38"/>
                </a:cubicBezTo>
                <a:cubicBezTo>
                  <a:pt x="732" y="33"/>
                  <a:pt x="728" y="34"/>
                  <a:pt x="725" y="34"/>
                </a:cubicBezTo>
                <a:cubicBezTo>
                  <a:pt x="723" y="33"/>
                  <a:pt x="719" y="23"/>
                  <a:pt x="719" y="32"/>
                </a:cubicBezTo>
                <a:cubicBezTo>
                  <a:pt x="712" y="35"/>
                  <a:pt x="717" y="38"/>
                  <a:pt x="719" y="43"/>
                </a:cubicBezTo>
                <a:cubicBezTo>
                  <a:pt x="712" y="43"/>
                  <a:pt x="708" y="44"/>
                  <a:pt x="703" y="45"/>
                </a:cubicBezTo>
                <a:cubicBezTo>
                  <a:pt x="702" y="45"/>
                  <a:pt x="702" y="45"/>
                  <a:pt x="702" y="45"/>
                </a:cubicBezTo>
                <a:cubicBezTo>
                  <a:pt x="701" y="43"/>
                  <a:pt x="698" y="44"/>
                  <a:pt x="696" y="43"/>
                </a:cubicBezTo>
                <a:cubicBezTo>
                  <a:pt x="686" y="43"/>
                  <a:pt x="686" y="43"/>
                  <a:pt x="686" y="43"/>
                </a:cubicBezTo>
                <a:cubicBezTo>
                  <a:pt x="686" y="40"/>
                  <a:pt x="684" y="40"/>
                  <a:pt x="684" y="38"/>
                </a:cubicBezTo>
                <a:cubicBezTo>
                  <a:pt x="685" y="37"/>
                  <a:pt x="686" y="36"/>
                  <a:pt x="686" y="34"/>
                </a:cubicBezTo>
                <a:cubicBezTo>
                  <a:pt x="684" y="33"/>
                  <a:pt x="683" y="32"/>
                  <a:pt x="680" y="32"/>
                </a:cubicBezTo>
                <a:cubicBezTo>
                  <a:pt x="680" y="35"/>
                  <a:pt x="675" y="33"/>
                  <a:pt x="672" y="34"/>
                </a:cubicBezTo>
                <a:cubicBezTo>
                  <a:pt x="660" y="34"/>
                  <a:pt x="660" y="34"/>
                  <a:pt x="660" y="34"/>
                </a:cubicBezTo>
                <a:cubicBezTo>
                  <a:pt x="660" y="31"/>
                  <a:pt x="657" y="32"/>
                  <a:pt x="654" y="32"/>
                </a:cubicBezTo>
                <a:cubicBezTo>
                  <a:pt x="645" y="32"/>
                  <a:pt x="645" y="32"/>
                  <a:pt x="645" y="32"/>
                </a:cubicBezTo>
                <a:cubicBezTo>
                  <a:pt x="645" y="39"/>
                  <a:pt x="645" y="39"/>
                  <a:pt x="645" y="39"/>
                </a:cubicBezTo>
                <a:cubicBezTo>
                  <a:pt x="641" y="46"/>
                  <a:pt x="651" y="41"/>
                  <a:pt x="650" y="45"/>
                </a:cubicBezTo>
                <a:cubicBezTo>
                  <a:pt x="650" y="49"/>
                  <a:pt x="650" y="49"/>
                  <a:pt x="650" y="49"/>
                </a:cubicBezTo>
                <a:cubicBezTo>
                  <a:pt x="574" y="49"/>
                  <a:pt x="574" y="49"/>
                  <a:pt x="574" y="49"/>
                </a:cubicBezTo>
                <a:cubicBezTo>
                  <a:pt x="577" y="42"/>
                  <a:pt x="567" y="48"/>
                  <a:pt x="568" y="43"/>
                </a:cubicBezTo>
                <a:cubicBezTo>
                  <a:pt x="564" y="43"/>
                  <a:pt x="564" y="43"/>
                  <a:pt x="564" y="43"/>
                </a:cubicBezTo>
                <a:cubicBezTo>
                  <a:pt x="567" y="52"/>
                  <a:pt x="557" y="49"/>
                  <a:pt x="552" y="49"/>
                </a:cubicBezTo>
                <a:cubicBezTo>
                  <a:pt x="549" y="49"/>
                  <a:pt x="545" y="50"/>
                  <a:pt x="546" y="45"/>
                </a:cubicBezTo>
                <a:cubicBezTo>
                  <a:pt x="550" y="44"/>
                  <a:pt x="558" y="48"/>
                  <a:pt x="558" y="43"/>
                </a:cubicBezTo>
                <a:cubicBezTo>
                  <a:pt x="507" y="43"/>
                  <a:pt x="507" y="43"/>
                  <a:pt x="507" y="43"/>
                </a:cubicBezTo>
                <a:cubicBezTo>
                  <a:pt x="507" y="49"/>
                  <a:pt x="507" y="49"/>
                  <a:pt x="507" y="49"/>
                </a:cubicBezTo>
                <a:cubicBezTo>
                  <a:pt x="519" y="49"/>
                  <a:pt x="519" y="49"/>
                  <a:pt x="519" y="49"/>
                </a:cubicBezTo>
                <a:cubicBezTo>
                  <a:pt x="519" y="52"/>
                  <a:pt x="524" y="51"/>
                  <a:pt x="523" y="55"/>
                </a:cubicBezTo>
                <a:cubicBezTo>
                  <a:pt x="516" y="54"/>
                  <a:pt x="506" y="47"/>
                  <a:pt x="501" y="51"/>
                </a:cubicBezTo>
                <a:cubicBezTo>
                  <a:pt x="499" y="51"/>
                  <a:pt x="499" y="51"/>
                  <a:pt x="499" y="51"/>
                </a:cubicBezTo>
                <a:cubicBezTo>
                  <a:pt x="499" y="45"/>
                  <a:pt x="499" y="45"/>
                  <a:pt x="499" y="45"/>
                </a:cubicBezTo>
                <a:cubicBezTo>
                  <a:pt x="492" y="43"/>
                  <a:pt x="495" y="51"/>
                  <a:pt x="489" y="49"/>
                </a:cubicBezTo>
                <a:cubicBezTo>
                  <a:pt x="489" y="51"/>
                  <a:pt x="489" y="51"/>
                  <a:pt x="489" y="51"/>
                </a:cubicBezTo>
                <a:cubicBezTo>
                  <a:pt x="483" y="51"/>
                  <a:pt x="483" y="51"/>
                  <a:pt x="483" y="51"/>
                </a:cubicBezTo>
                <a:cubicBezTo>
                  <a:pt x="476" y="49"/>
                  <a:pt x="479" y="58"/>
                  <a:pt x="472" y="55"/>
                </a:cubicBezTo>
                <a:cubicBezTo>
                  <a:pt x="471" y="53"/>
                  <a:pt x="472" y="50"/>
                  <a:pt x="470" y="49"/>
                </a:cubicBezTo>
                <a:cubicBezTo>
                  <a:pt x="460" y="52"/>
                  <a:pt x="461" y="44"/>
                  <a:pt x="454" y="45"/>
                </a:cubicBezTo>
                <a:cubicBezTo>
                  <a:pt x="450" y="44"/>
                  <a:pt x="449" y="40"/>
                  <a:pt x="444" y="39"/>
                </a:cubicBezTo>
                <a:cubicBezTo>
                  <a:pt x="444" y="42"/>
                  <a:pt x="443" y="44"/>
                  <a:pt x="442" y="45"/>
                </a:cubicBezTo>
                <a:cubicBezTo>
                  <a:pt x="450" y="45"/>
                  <a:pt x="450" y="45"/>
                  <a:pt x="450" y="45"/>
                </a:cubicBezTo>
                <a:cubicBezTo>
                  <a:pt x="450" y="48"/>
                  <a:pt x="449" y="50"/>
                  <a:pt x="448" y="51"/>
                </a:cubicBezTo>
                <a:cubicBezTo>
                  <a:pt x="443" y="53"/>
                  <a:pt x="430" y="47"/>
                  <a:pt x="430" y="55"/>
                </a:cubicBezTo>
                <a:cubicBezTo>
                  <a:pt x="424" y="55"/>
                  <a:pt x="424" y="55"/>
                  <a:pt x="424" y="55"/>
                </a:cubicBezTo>
                <a:cubicBezTo>
                  <a:pt x="424" y="57"/>
                  <a:pt x="423" y="57"/>
                  <a:pt x="421" y="57"/>
                </a:cubicBezTo>
                <a:cubicBezTo>
                  <a:pt x="422" y="52"/>
                  <a:pt x="420" y="50"/>
                  <a:pt x="415" y="51"/>
                </a:cubicBezTo>
                <a:cubicBezTo>
                  <a:pt x="417" y="58"/>
                  <a:pt x="403" y="56"/>
                  <a:pt x="403" y="53"/>
                </a:cubicBezTo>
                <a:cubicBezTo>
                  <a:pt x="403" y="51"/>
                  <a:pt x="403" y="51"/>
                  <a:pt x="403" y="51"/>
                </a:cubicBezTo>
                <a:cubicBezTo>
                  <a:pt x="401" y="51"/>
                  <a:pt x="401" y="51"/>
                  <a:pt x="401" y="51"/>
                </a:cubicBezTo>
                <a:cubicBezTo>
                  <a:pt x="401" y="55"/>
                  <a:pt x="399" y="56"/>
                  <a:pt x="395" y="55"/>
                </a:cubicBezTo>
                <a:cubicBezTo>
                  <a:pt x="383" y="55"/>
                  <a:pt x="383" y="55"/>
                  <a:pt x="383" y="55"/>
                </a:cubicBezTo>
                <a:cubicBezTo>
                  <a:pt x="370" y="55"/>
                  <a:pt x="383" y="50"/>
                  <a:pt x="383" y="45"/>
                </a:cubicBezTo>
                <a:cubicBezTo>
                  <a:pt x="379" y="45"/>
                  <a:pt x="379" y="45"/>
                  <a:pt x="379" y="45"/>
                </a:cubicBezTo>
                <a:cubicBezTo>
                  <a:pt x="377" y="47"/>
                  <a:pt x="377" y="50"/>
                  <a:pt x="373" y="49"/>
                </a:cubicBezTo>
                <a:cubicBezTo>
                  <a:pt x="360" y="46"/>
                  <a:pt x="362" y="61"/>
                  <a:pt x="352" y="55"/>
                </a:cubicBezTo>
                <a:cubicBezTo>
                  <a:pt x="346" y="55"/>
                  <a:pt x="346" y="55"/>
                  <a:pt x="346" y="55"/>
                </a:cubicBezTo>
                <a:cubicBezTo>
                  <a:pt x="342" y="56"/>
                  <a:pt x="333" y="53"/>
                  <a:pt x="332" y="57"/>
                </a:cubicBezTo>
                <a:cubicBezTo>
                  <a:pt x="293" y="57"/>
                  <a:pt x="293" y="57"/>
                  <a:pt x="293" y="57"/>
                </a:cubicBezTo>
                <a:cubicBezTo>
                  <a:pt x="285" y="55"/>
                  <a:pt x="283" y="55"/>
                  <a:pt x="275" y="57"/>
                </a:cubicBezTo>
                <a:cubicBezTo>
                  <a:pt x="271" y="57"/>
                  <a:pt x="271" y="57"/>
                  <a:pt x="271" y="57"/>
                </a:cubicBezTo>
                <a:cubicBezTo>
                  <a:pt x="268" y="57"/>
                  <a:pt x="264" y="57"/>
                  <a:pt x="265" y="61"/>
                </a:cubicBezTo>
                <a:cubicBezTo>
                  <a:pt x="297" y="61"/>
                  <a:pt x="297" y="61"/>
                  <a:pt x="297" y="61"/>
                </a:cubicBezTo>
                <a:cubicBezTo>
                  <a:pt x="298" y="61"/>
                  <a:pt x="299" y="61"/>
                  <a:pt x="299" y="63"/>
                </a:cubicBezTo>
                <a:cubicBezTo>
                  <a:pt x="291" y="63"/>
                  <a:pt x="291" y="70"/>
                  <a:pt x="281" y="67"/>
                </a:cubicBezTo>
                <a:cubicBezTo>
                  <a:pt x="257" y="67"/>
                  <a:pt x="257" y="67"/>
                  <a:pt x="257" y="67"/>
                </a:cubicBezTo>
                <a:cubicBezTo>
                  <a:pt x="251" y="69"/>
                  <a:pt x="249" y="66"/>
                  <a:pt x="242" y="69"/>
                </a:cubicBezTo>
                <a:cubicBezTo>
                  <a:pt x="238" y="69"/>
                  <a:pt x="232" y="67"/>
                  <a:pt x="234" y="73"/>
                </a:cubicBezTo>
                <a:cubicBezTo>
                  <a:pt x="228" y="71"/>
                  <a:pt x="229" y="76"/>
                  <a:pt x="224" y="75"/>
                </a:cubicBezTo>
                <a:cubicBezTo>
                  <a:pt x="218" y="76"/>
                  <a:pt x="217" y="73"/>
                  <a:pt x="212" y="73"/>
                </a:cubicBezTo>
                <a:cubicBezTo>
                  <a:pt x="209" y="78"/>
                  <a:pt x="202" y="68"/>
                  <a:pt x="199" y="75"/>
                </a:cubicBezTo>
                <a:cubicBezTo>
                  <a:pt x="187" y="75"/>
                  <a:pt x="187" y="75"/>
                  <a:pt x="187" y="75"/>
                </a:cubicBezTo>
                <a:cubicBezTo>
                  <a:pt x="189" y="81"/>
                  <a:pt x="182" y="78"/>
                  <a:pt x="179" y="79"/>
                </a:cubicBezTo>
                <a:cubicBezTo>
                  <a:pt x="142" y="79"/>
                  <a:pt x="142" y="79"/>
                  <a:pt x="142" y="79"/>
                </a:cubicBezTo>
                <a:cubicBezTo>
                  <a:pt x="142" y="81"/>
                  <a:pt x="142" y="81"/>
                  <a:pt x="142" y="81"/>
                </a:cubicBezTo>
                <a:cubicBezTo>
                  <a:pt x="106" y="81"/>
                  <a:pt x="106" y="81"/>
                  <a:pt x="106" y="81"/>
                </a:cubicBezTo>
                <a:cubicBezTo>
                  <a:pt x="106" y="79"/>
                  <a:pt x="106" y="79"/>
                  <a:pt x="106" y="79"/>
                </a:cubicBezTo>
                <a:cubicBezTo>
                  <a:pt x="100" y="79"/>
                  <a:pt x="100" y="79"/>
                  <a:pt x="100" y="79"/>
                </a:cubicBezTo>
                <a:cubicBezTo>
                  <a:pt x="99" y="81"/>
                  <a:pt x="96" y="81"/>
                  <a:pt x="96" y="85"/>
                </a:cubicBezTo>
                <a:cubicBezTo>
                  <a:pt x="96" y="89"/>
                  <a:pt x="97" y="91"/>
                  <a:pt x="100" y="91"/>
                </a:cubicBezTo>
                <a:cubicBezTo>
                  <a:pt x="102" y="91"/>
                  <a:pt x="102" y="91"/>
                  <a:pt x="102" y="91"/>
                </a:cubicBezTo>
                <a:cubicBezTo>
                  <a:pt x="102" y="93"/>
                  <a:pt x="102" y="93"/>
                  <a:pt x="102" y="93"/>
                </a:cubicBezTo>
                <a:cubicBezTo>
                  <a:pt x="100" y="93"/>
                  <a:pt x="101" y="95"/>
                  <a:pt x="100" y="96"/>
                </a:cubicBezTo>
                <a:cubicBezTo>
                  <a:pt x="97" y="97"/>
                  <a:pt x="97" y="95"/>
                  <a:pt x="96" y="93"/>
                </a:cubicBezTo>
                <a:cubicBezTo>
                  <a:pt x="91" y="97"/>
                  <a:pt x="98" y="102"/>
                  <a:pt x="94" y="106"/>
                </a:cubicBezTo>
                <a:cubicBezTo>
                  <a:pt x="90" y="105"/>
                  <a:pt x="91" y="109"/>
                  <a:pt x="90" y="112"/>
                </a:cubicBezTo>
                <a:cubicBezTo>
                  <a:pt x="90" y="114"/>
                  <a:pt x="90" y="114"/>
                  <a:pt x="90" y="114"/>
                </a:cubicBezTo>
                <a:cubicBezTo>
                  <a:pt x="91" y="117"/>
                  <a:pt x="91" y="119"/>
                  <a:pt x="94" y="118"/>
                </a:cubicBezTo>
                <a:cubicBezTo>
                  <a:pt x="94" y="124"/>
                  <a:pt x="94" y="124"/>
                  <a:pt x="94" y="124"/>
                </a:cubicBezTo>
                <a:cubicBezTo>
                  <a:pt x="94" y="126"/>
                  <a:pt x="93" y="126"/>
                  <a:pt x="90" y="126"/>
                </a:cubicBezTo>
                <a:cubicBezTo>
                  <a:pt x="87" y="126"/>
                  <a:pt x="84" y="126"/>
                  <a:pt x="81" y="126"/>
                </a:cubicBezTo>
                <a:cubicBezTo>
                  <a:pt x="81" y="130"/>
                  <a:pt x="81" y="130"/>
                  <a:pt x="81" y="130"/>
                </a:cubicBezTo>
                <a:cubicBezTo>
                  <a:pt x="75" y="128"/>
                  <a:pt x="75" y="133"/>
                  <a:pt x="69" y="132"/>
                </a:cubicBezTo>
                <a:cubicBezTo>
                  <a:pt x="65" y="131"/>
                  <a:pt x="63" y="132"/>
                  <a:pt x="63" y="136"/>
                </a:cubicBezTo>
                <a:cubicBezTo>
                  <a:pt x="51" y="136"/>
                  <a:pt x="51" y="136"/>
                  <a:pt x="51" y="136"/>
                </a:cubicBezTo>
                <a:cubicBezTo>
                  <a:pt x="51" y="139"/>
                  <a:pt x="51" y="141"/>
                  <a:pt x="53" y="142"/>
                </a:cubicBezTo>
                <a:cubicBezTo>
                  <a:pt x="55" y="142"/>
                  <a:pt x="55" y="142"/>
                  <a:pt x="55" y="142"/>
                </a:cubicBezTo>
                <a:cubicBezTo>
                  <a:pt x="55" y="144"/>
                  <a:pt x="53" y="143"/>
                  <a:pt x="51" y="144"/>
                </a:cubicBezTo>
                <a:cubicBezTo>
                  <a:pt x="51" y="146"/>
                  <a:pt x="51" y="147"/>
                  <a:pt x="49" y="148"/>
                </a:cubicBezTo>
                <a:cubicBezTo>
                  <a:pt x="49" y="153"/>
                  <a:pt x="49" y="153"/>
                  <a:pt x="49" y="153"/>
                </a:cubicBezTo>
                <a:cubicBezTo>
                  <a:pt x="51" y="154"/>
                  <a:pt x="55" y="153"/>
                  <a:pt x="55" y="155"/>
                </a:cubicBezTo>
                <a:cubicBezTo>
                  <a:pt x="50" y="154"/>
                  <a:pt x="48" y="156"/>
                  <a:pt x="49" y="161"/>
                </a:cubicBezTo>
                <a:cubicBezTo>
                  <a:pt x="57" y="161"/>
                  <a:pt x="57" y="161"/>
                  <a:pt x="57" y="161"/>
                </a:cubicBezTo>
                <a:cubicBezTo>
                  <a:pt x="58" y="166"/>
                  <a:pt x="56" y="168"/>
                  <a:pt x="51" y="167"/>
                </a:cubicBezTo>
                <a:cubicBezTo>
                  <a:pt x="46" y="172"/>
                  <a:pt x="41" y="177"/>
                  <a:pt x="31" y="177"/>
                </a:cubicBezTo>
                <a:cubicBezTo>
                  <a:pt x="31" y="179"/>
                  <a:pt x="31" y="179"/>
                  <a:pt x="31" y="179"/>
                </a:cubicBezTo>
                <a:cubicBezTo>
                  <a:pt x="28" y="178"/>
                  <a:pt x="25" y="179"/>
                  <a:pt x="26" y="183"/>
                </a:cubicBezTo>
                <a:cubicBezTo>
                  <a:pt x="22" y="183"/>
                  <a:pt x="22" y="183"/>
                  <a:pt x="22" y="183"/>
                </a:cubicBezTo>
                <a:cubicBezTo>
                  <a:pt x="22" y="189"/>
                  <a:pt x="22" y="189"/>
                  <a:pt x="22" y="189"/>
                </a:cubicBezTo>
                <a:cubicBezTo>
                  <a:pt x="17" y="189"/>
                  <a:pt x="21" y="197"/>
                  <a:pt x="20" y="201"/>
                </a:cubicBezTo>
                <a:cubicBezTo>
                  <a:pt x="20" y="205"/>
                  <a:pt x="20" y="205"/>
                  <a:pt x="20" y="205"/>
                </a:cubicBezTo>
                <a:cubicBezTo>
                  <a:pt x="16" y="205"/>
                  <a:pt x="16" y="205"/>
                  <a:pt x="16" y="205"/>
                </a:cubicBezTo>
                <a:cubicBezTo>
                  <a:pt x="16" y="206"/>
                  <a:pt x="15" y="206"/>
                  <a:pt x="14" y="206"/>
                </a:cubicBezTo>
                <a:cubicBezTo>
                  <a:pt x="7" y="206"/>
                  <a:pt x="6" y="211"/>
                  <a:pt x="2" y="212"/>
                </a:cubicBezTo>
                <a:cubicBezTo>
                  <a:pt x="2" y="230"/>
                  <a:pt x="2" y="230"/>
                  <a:pt x="2" y="230"/>
                </a:cubicBezTo>
                <a:cubicBezTo>
                  <a:pt x="2" y="233"/>
                  <a:pt x="2" y="236"/>
                  <a:pt x="4" y="236"/>
                </a:cubicBezTo>
                <a:cubicBezTo>
                  <a:pt x="6" y="243"/>
                  <a:pt x="0" y="257"/>
                  <a:pt x="8" y="258"/>
                </a:cubicBezTo>
                <a:cubicBezTo>
                  <a:pt x="8" y="271"/>
                  <a:pt x="8" y="271"/>
                  <a:pt x="8" y="271"/>
                </a:cubicBezTo>
                <a:cubicBezTo>
                  <a:pt x="8" y="274"/>
                  <a:pt x="9" y="276"/>
                  <a:pt x="10" y="277"/>
                </a:cubicBezTo>
                <a:cubicBezTo>
                  <a:pt x="10" y="285"/>
                  <a:pt x="10" y="285"/>
                  <a:pt x="10" y="285"/>
                </a:cubicBezTo>
                <a:cubicBezTo>
                  <a:pt x="9" y="289"/>
                  <a:pt x="10" y="291"/>
                  <a:pt x="14" y="291"/>
                </a:cubicBezTo>
                <a:cubicBezTo>
                  <a:pt x="14" y="299"/>
                  <a:pt x="14" y="299"/>
                  <a:pt x="14" y="299"/>
                </a:cubicBezTo>
                <a:cubicBezTo>
                  <a:pt x="16" y="305"/>
                  <a:pt x="19" y="311"/>
                  <a:pt x="22" y="317"/>
                </a:cubicBezTo>
                <a:cubicBezTo>
                  <a:pt x="24" y="317"/>
                  <a:pt x="26" y="317"/>
                  <a:pt x="26" y="320"/>
                </a:cubicBezTo>
                <a:cubicBezTo>
                  <a:pt x="28" y="320"/>
                  <a:pt x="28" y="320"/>
                  <a:pt x="28" y="320"/>
                </a:cubicBezTo>
                <a:cubicBezTo>
                  <a:pt x="37" y="323"/>
                  <a:pt x="36" y="316"/>
                  <a:pt x="43" y="317"/>
                </a:cubicBezTo>
                <a:cubicBezTo>
                  <a:pt x="42" y="321"/>
                  <a:pt x="47" y="321"/>
                  <a:pt x="45" y="326"/>
                </a:cubicBezTo>
                <a:cubicBezTo>
                  <a:pt x="49" y="326"/>
                  <a:pt x="49" y="326"/>
                  <a:pt x="49" y="326"/>
                </a:cubicBezTo>
                <a:cubicBezTo>
                  <a:pt x="49" y="332"/>
                  <a:pt x="49" y="332"/>
                  <a:pt x="49" y="332"/>
                </a:cubicBezTo>
                <a:cubicBezTo>
                  <a:pt x="52" y="334"/>
                  <a:pt x="52" y="339"/>
                  <a:pt x="55" y="340"/>
                </a:cubicBezTo>
                <a:cubicBezTo>
                  <a:pt x="55" y="344"/>
                  <a:pt x="55" y="344"/>
                  <a:pt x="55" y="344"/>
                </a:cubicBezTo>
                <a:cubicBezTo>
                  <a:pt x="57" y="345"/>
                  <a:pt x="58" y="346"/>
                  <a:pt x="61" y="346"/>
                </a:cubicBezTo>
                <a:cubicBezTo>
                  <a:pt x="64" y="345"/>
                  <a:pt x="73" y="348"/>
                  <a:pt x="73" y="344"/>
                </a:cubicBezTo>
                <a:cubicBezTo>
                  <a:pt x="81" y="344"/>
                  <a:pt x="81" y="344"/>
                  <a:pt x="81" y="344"/>
                </a:cubicBezTo>
                <a:cubicBezTo>
                  <a:pt x="81" y="358"/>
                  <a:pt x="81" y="358"/>
                  <a:pt x="81" y="358"/>
                </a:cubicBezTo>
                <a:cubicBezTo>
                  <a:pt x="84" y="358"/>
                  <a:pt x="85" y="360"/>
                  <a:pt x="85" y="364"/>
                </a:cubicBezTo>
                <a:cubicBezTo>
                  <a:pt x="87" y="364"/>
                  <a:pt x="87" y="364"/>
                  <a:pt x="87" y="364"/>
                </a:cubicBezTo>
                <a:cubicBezTo>
                  <a:pt x="87" y="368"/>
                  <a:pt x="87" y="368"/>
                  <a:pt x="87" y="368"/>
                </a:cubicBezTo>
                <a:cubicBezTo>
                  <a:pt x="96" y="368"/>
                  <a:pt x="96" y="368"/>
                  <a:pt x="96" y="368"/>
                </a:cubicBezTo>
                <a:cubicBezTo>
                  <a:pt x="97" y="365"/>
                  <a:pt x="97" y="363"/>
                  <a:pt x="100" y="364"/>
                </a:cubicBezTo>
                <a:cubicBezTo>
                  <a:pt x="100" y="379"/>
                  <a:pt x="100" y="379"/>
                  <a:pt x="100" y="379"/>
                </a:cubicBezTo>
                <a:cubicBezTo>
                  <a:pt x="102" y="379"/>
                  <a:pt x="102" y="379"/>
                  <a:pt x="102" y="379"/>
                </a:cubicBezTo>
                <a:cubicBezTo>
                  <a:pt x="102" y="375"/>
                  <a:pt x="111" y="379"/>
                  <a:pt x="114" y="377"/>
                </a:cubicBezTo>
                <a:cubicBezTo>
                  <a:pt x="114" y="383"/>
                  <a:pt x="114" y="383"/>
                  <a:pt x="114" y="383"/>
                </a:cubicBezTo>
                <a:cubicBezTo>
                  <a:pt x="108" y="383"/>
                  <a:pt x="108" y="383"/>
                  <a:pt x="108" y="383"/>
                </a:cubicBezTo>
                <a:cubicBezTo>
                  <a:pt x="108" y="385"/>
                  <a:pt x="107" y="385"/>
                  <a:pt x="106" y="385"/>
                </a:cubicBezTo>
                <a:cubicBezTo>
                  <a:pt x="102" y="385"/>
                  <a:pt x="102" y="385"/>
                  <a:pt x="102" y="385"/>
                </a:cubicBezTo>
                <a:cubicBezTo>
                  <a:pt x="100" y="395"/>
                  <a:pt x="105" y="398"/>
                  <a:pt x="114" y="397"/>
                </a:cubicBezTo>
                <a:cubicBezTo>
                  <a:pt x="114" y="401"/>
                  <a:pt x="114" y="401"/>
                  <a:pt x="114" y="401"/>
                </a:cubicBezTo>
                <a:cubicBezTo>
                  <a:pt x="112" y="401"/>
                  <a:pt x="112" y="402"/>
                  <a:pt x="112" y="403"/>
                </a:cubicBezTo>
                <a:cubicBezTo>
                  <a:pt x="114" y="403"/>
                  <a:pt x="114" y="405"/>
                  <a:pt x="114" y="407"/>
                </a:cubicBezTo>
                <a:cubicBezTo>
                  <a:pt x="126" y="407"/>
                  <a:pt x="126" y="407"/>
                  <a:pt x="126" y="407"/>
                </a:cubicBezTo>
                <a:cubicBezTo>
                  <a:pt x="125" y="399"/>
                  <a:pt x="139" y="405"/>
                  <a:pt x="138" y="397"/>
                </a:cubicBezTo>
                <a:cubicBezTo>
                  <a:pt x="147" y="397"/>
                  <a:pt x="147" y="397"/>
                  <a:pt x="147" y="397"/>
                </a:cubicBezTo>
                <a:cubicBezTo>
                  <a:pt x="153" y="394"/>
                  <a:pt x="157" y="388"/>
                  <a:pt x="167" y="389"/>
                </a:cubicBezTo>
                <a:cubicBezTo>
                  <a:pt x="173" y="390"/>
                  <a:pt x="171" y="383"/>
                  <a:pt x="179" y="385"/>
                </a:cubicBezTo>
                <a:cubicBezTo>
                  <a:pt x="180" y="381"/>
                  <a:pt x="170" y="386"/>
                  <a:pt x="173" y="379"/>
                </a:cubicBezTo>
                <a:cubicBezTo>
                  <a:pt x="176" y="376"/>
                  <a:pt x="187" y="381"/>
                  <a:pt x="187" y="373"/>
                </a:cubicBezTo>
                <a:cubicBezTo>
                  <a:pt x="186" y="370"/>
                  <a:pt x="189" y="369"/>
                  <a:pt x="193" y="370"/>
                </a:cubicBezTo>
                <a:cubicBezTo>
                  <a:pt x="195" y="370"/>
                  <a:pt x="195" y="370"/>
                  <a:pt x="195" y="370"/>
                </a:cubicBezTo>
                <a:cubicBezTo>
                  <a:pt x="201" y="371"/>
                  <a:pt x="200" y="366"/>
                  <a:pt x="206" y="368"/>
                </a:cubicBezTo>
                <a:cubicBezTo>
                  <a:pt x="210" y="368"/>
                  <a:pt x="210" y="368"/>
                  <a:pt x="210" y="368"/>
                </a:cubicBezTo>
                <a:cubicBezTo>
                  <a:pt x="211" y="366"/>
                  <a:pt x="210" y="364"/>
                  <a:pt x="212" y="364"/>
                </a:cubicBezTo>
                <a:cubicBezTo>
                  <a:pt x="216" y="364"/>
                  <a:pt x="216" y="364"/>
                  <a:pt x="216" y="364"/>
                </a:cubicBezTo>
                <a:cubicBezTo>
                  <a:pt x="216" y="359"/>
                  <a:pt x="225" y="363"/>
                  <a:pt x="228" y="362"/>
                </a:cubicBezTo>
                <a:cubicBezTo>
                  <a:pt x="229" y="358"/>
                  <a:pt x="226" y="358"/>
                  <a:pt x="224" y="358"/>
                </a:cubicBezTo>
                <a:cubicBezTo>
                  <a:pt x="212" y="358"/>
                  <a:pt x="212" y="358"/>
                  <a:pt x="212" y="358"/>
                </a:cubicBezTo>
                <a:cubicBezTo>
                  <a:pt x="212" y="362"/>
                  <a:pt x="212" y="362"/>
                  <a:pt x="212" y="362"/>
                </a:cubicBezTo>
                <a:cubicBezTo>
                  <a:pt x="200" y="362"/>
                  <a:pt x="200" y="362"/>
                  <a:pt x="200" y="362"/>
                </a:cubicBezTo>
                <a:cubicBezTo>
                  <a:pt x="200" y="364"/>
                  <a:pt x="197" y="363"/>
                  <a:pt x="195" y="364"/>
                </a:cubicBezTo>
                <a:cubicBezTo>
                  <a:pt x="179" y="364"/>
                  <a:pt x="179" y="364"/>
                  <a:pt x="179" y="364"/>
                </a:cubicBezTo>
                <a:cubicBezTo>
                  <a:pt x="179" y="368"/>
                  <a:pt x="179" y="368"/>
                  <a:pt x="179" y="368"/>
                </a:cubicBezTo>
                <a:cubicBezTo>
                  <a:pt x="173" y="368"/>
                  <a:pt x="173" y="368"/>
                  <a:pt x="173" y="368"/>
                </a:cubicBezTo>
                <a:cubicBezTo>
                  <a:pt x="173" y="372"/>
                  <a:pt x="165" y="368"/>
                  <a:pt x="161" y="370"/>
                </a:cubicBezTo>
                <a:cubicBezTo>
                  <a:pt x="163" y="377"/>
                  <a:pt x="153" y="372"/>
                  <a:pt x="149" y="373"/>
                </a:cubicBezTo>
                <a:cubicBezTo>
                  <a:pt x="149" y="370"/>
                  <a:pt x="149" y="370"/>
                  <a:pt x="149" y="370"/>
                </a:cubicBezTo>
                <a:cubicBezTo>
                  <a:pt x="142" y="370"/>
                  <a:pt x="142" y="370"/>
                  <a:pt x="142" y="370"/>
                </a:cubicBezTo>
                <a:cubicBezTo>
                  <a:pt x="141" y="372"/>
                  <a:pt x="141" y="374"/>
                  <a:pt x="138" y="373"/>
                </a:cubicBezTo>
                <a:cubicBezTo>
                  <a:pt x="136" y="373"/>
                  <a:pt x="136" y="373"/>
                  <a:pt x="136" y="373"/>
                </a:cubicBezTo>
                <a:cubicBezTo>
                  <a:pt x="126" y="371"/>
                  <a:pt x="127" y="378"/>
                  <a:pt x="120" y="377"/>
                </a:cubicBezTo>
                <a:cubicBezTo>
                  <a:pt x="118" y="377"/>
                  <a:pt x="118" y="375"/>
                  <a:pt x="118" y="373"/>
                </a:cubicBezTo>
                <a:cubicBezTo>
                  <a:pt x="118" y="370"/>
                  <a:pt x="118" y="370"/>
                  <a:pt x="118" y="370"/>
                </a:cubicBezTo>
                <a:cubicBezTo>
                  <a:pt x="121" y="369"/>
                  <a:pt x="125" y="370"/>
                  <a:pt x="126" y="368"/>
                </a:cubicBezTo>
                <a:cubicBezTo>
                  <a:pt x="126" y="364"/>
                  <a:pt x="126" y="364"/>
                  <a:pt x="126" y="364"/>
                </a:cubicBezTo>
                <a:cubicBezTo>
                  <a:pt x="129" y="364"/>
                  <a:pt x="130" y="363"/>
                  <a:pt x="132" y="362"/>
                </a:cubicBezTo>
                <a:cubicBezTo>
                  <a:pt x="132" y="358"/>
                  <a:pt x="132" y="358"/>
                  <a:pt x="132" y="358"/>
                </a:cubicBezTo>
                <a:cubicBezTo>
                  <a:pt x="136" y="358"/>
                  <a:pt x="136" y="358"/>
                  <a:pt x="136" y="358"/>
                </a:cubicBezTo>
                <a:cubicBezTo>
                  <a:pt x="139" y="356"/>
                  <a:pt x="135" y="348"/>
                  <a:pt x="142" y="350"/>
                </a:cubicBezTo>
                <a:cubicBezTo>
                  <a:pt x="143" y="349"/>
                  <a:pt x="144" y="348"/>
                  <a:pt x="143" y="346"/>
                </a:cubicBezTo>
                <a:cubicBezTo>
                  <a:pt x="148" y="347"/>
                  <a:pt x="148" y="342"/>
                  <a:pt x="153" y="344"/>
                </a:cubicBezTo>
                <a:cubicBezTo>
                  <a:pt x="161" y="347"/>
                  <a:pt x="160" y="340"/>
                  <a:pt x="165" y="340"/>
                </a:cubicBezTo>
                <a:cubicBezTo>
                  <a:pt x="170" y="338"/>
                  <a:pt x="179" y="341"/>
                  <a:pt x="179" y="334"/>
                </a:cubicBezTo>
                <a:cubicBezTo>
                  <a:pt x="187" y="334"/>
                  <a:pt x="187" y="334"/>
                  <a:pt x="187" y="334"/>
                </a:cubicBezTo>
                <a:cubicBezTo>
                  <a:pt x="187" y="332"/>
                  <a:pt x="187" y="332"/>
                  <a:pt x="187" y="332"/>
                </a:cubicBezTo>
                <a:cubicBezTo>
                  <a:pt x="199" y="332"/>
                  <a:pt x="199" y="332"/>
                  <a:pt x="199" y="332"/>
                </a:cubicBezTo>
                <a:cubicBezTo>
                  <a:pt x="199" y="328"/>
                  <a:pt x="199" y="328"/>
                  <a:pt x="199" y="328"/>
                </a:cubicBezTo>
                <a:cubicBezTo>
                  <a:pt x="218" y="328"/>
                  <a:pt x="218" y="328"/>
                  <a:pt x="218" y="328"/>
                </a:cubicBezTo>
                <a:cubicBezTo>
                  <a:pt x="220" y="325"/>
                  <a:pt x="229" y="328"/>
                  <a:pt x="230" y="322"/>
                </a:cubicBezTo>
                <a:cubicBezTo>
                  <a:pt x="234" y="322"/>
                  <a:pt x="234" y="322"/>
                  <a:pt x="234" y="322"/>
                </a:cubicBezTo>
                <a:cubicBezTo>
                  <a:pt x="234" y="320"/>
                  <a:pt x="234" y="320"/>
                  <a:pt x="234" y="320"/>
                </a:cubicBezTo>
                <a:cubicBezTo>
                  <a:pt x="254" y="320"/>
                  <a:pt x="254" y="320"/>
                  <a:pt x="254" y="320"/>
                </a:cubicBezTo>
                <a:cubicBezTo>
                  <a:pt x="257" y="321"/>
                  <a:pt x="260" y="320"/>
                  <a:pt x="259" y="317"/>
                </a:cubicBezTo>
                <a:cubicBezTo>
                  <a:pt x="259" y="315"/>
                  <a:pt x="259" y="315"/>
                  <a:pt x="259" y="315"/>
                </a:cubicBezTo>
                <a:cubicBezTo>
                  <a:pt x="236" y="315"/>
                  <a:pt x="236" y="315"/>
                  <a:pt x="236" y="315"/>
                </a:cubicBezTo>
                <a:cubicBezTo>
                  <a:pt x="233" y="308"/>
                  <a:pt x="243" y="313"/>
                  <a:pt x="242" y="309"/>
                </a:cubicBezTo>
                <a:cubicBezTo>
                  <a:pt x="236" y="308"/>
                  <a:pt x="235" y="312"/>
                  <a:pt x="228" y="311"/>
                </a:cubicBezTo>
                <a:cubicBezTo>
                  <a:pt x="228" y="315"/>
                  <a:pt x="228" y="315"/>
                  <a:pt x="228" y="315"/>
                </a:cubicBezTo>
                <a:cubicBezTo>
                  <a:pt x="222" y="315"/>
                  <a:pt x="222" y="315"/>
                  <a:pt x="222" y="315"/>
                </a:cubicBezTo>
                <a:cubicBezTo>
                  <a:pt x="218" y="314"/>
                  <a:pt x="210" y="317"/>
                  <a:pt x="212" y="311"/>
                </a:cubicBezTo>
                <a:cubicBezTo>
                  <a:pt x="217" y="311"/>
                  <a:pt x="218" y="307"/>
                  <a:pt x="224" y="309"/>
                </a:cubicBezTo>
                <a:cubicBezTo>
                  <a:pt x="227" y="308"/>
                  <a:pt x="231" y="309"/>
                  <a:pt x="230" y="305"/>
                </a:cubicBezTo>
                <a:cubicBezTo>
                  <a:pt x="242" y="305"/>
                  <a:pt x="242" y="305"/>
                  <a:pt x="242" y="305"/>
                </a:cubicBezTo>
                <a:cubicBezTo>
                  <a:pt x="242" y="302"/>
                  <a:pt x="245" y="303"/>
                  <a:pt x="248" y="303"/>
                </a:cubicBezTo>
                <a:cubicBezTo>
                  <a:pt x="257" y="303"/>
                  <a:pt x="257" y="303"/>
                  <a:pt x="257" y="303"/>
                </a:cubicBezTo>
                <a:cubicBezTo>
                  <a:pt x="256" y="295"/>
                  <a:pt x="271" y="302"/>
                  <a:pt x="269" y="293"/>
                </a:cubicBezTo>
                <a:cubicBezTo>
                  <a:pt x="285" y="293"/>
                  <a:pt x="285" y="293"/>
                  <a:pt x="285" y="293"/>
                </a:cubicBezTo>
                <a:cubicBezTo>
                  <a:pt x="285" y="291"/>
                  <a:pt x="288" y="291"/>
                  <a:pt x="291" y="291"/>
                </a:cubicBezTo>
                <a:cubicBezTo>
                  <a:pt x="314" y="291"/>
                  <a:pt x="314" y="291"/>
                  <a:pt x="314" y="291"/>
                </a:cubicBezTo>
                <a:cubicBezTo>
                  <a:pt x="314" y="287"/>
                  <a:pt x="314" y="287"/>
                  <a:pt x="314" y="287"/>
                </a:cubicBezTo>
                <a:cubicBezTo>
                  <a:pt x="317" y="284"/>
                  <a:pt x="323" y="285"/>
                  <a:pt x="328" y="285"/>
                </a:cubicBezTo>
                <a:cubicBezTo>
                  <a:pt x="338" y="285"/>
                  <a:pt x="338" y="285"/>
                  <a:pt x="338" y="285"/>
                </a:cubicBezTo>
                <a:cubicBezTo>
                  <a:pt x="340" y="279"/>
                  <a:pt x="332" y="284"/>
                  <a:pt x="334" y="277"/>
                </a:cubicBezTo>
                <a:cubicBezTo>
                  <a:pt x="332" y="278"/>
                  <a:pt x="332" y="282"/>
                  <a:pt x="328" y="281"/>
                </a:cubicBezTo>
                <a:cubicBezTo>
                  <a:pt x="309" y="281"/>
                  <a:pt x="309" y="281"/>
                  <a:pt x="309" y="281"/>
                </a:cubicBezTo>
                <a:cubicBezTo>
                  <a:pt x="308" y="278"/>
                  <a:pt x="310" y="277"/>
                  <a:pt x="314" y="277"/>
                </a:cubicBezTo>
                <a:cubicBezTo>
                  <a:pt x="314" y="271"/>
                  <a:pt x="314" y="271"/>
                  <a:pt x="314" y="271"/>
                </a:cubicBezTo>
                <a:cubicBezTo>
                  <a:pt x="317" y="271"/>
                  <a:pt x="317" y="269"/>
                  <a:pt x="320" y="269"/>
                </a:cubicBezTo>
                <a:cubicBezTo>
                  <a:pt x="338" y="269"/>
                  <a:pt x="338" y="269"/>
                  <a:pt x="338" y="269"/>
                </a:cubicBezTo>
                <a:cubicBezTo>
                  <a:pt x="338" y="265"/>
                  <a:pt x="338" y="265"/>
                  <a:pt x="338" y="265"/>
                </a:cubicBezTo>
                <a:cubicBezTo>
                  <a:pt x="341" y="265"/>
                  <a:pt x="342" y="263"/>
                  <a:pt x="346" y="263"/>
                </a:cubicBezTo>
                <a:cubicBezTo>
                  <a:pt x="347" y="265"/>
                  <a:pt x="350" y="266"/>
                  <a:pt x="350" y="269"/>
                </a:cubicBezTo>
                <a:cubicBezTo>
                  <a:pt x="338" y="269"/>
                  <a:pt x="338" y="269"/>
                  <a:pt x="338" y="269"/>
                </a:cubicBezTo>
                <a:cubicBezTo>
                  <a:pt x="339" y="272"/>
                  <a:pt x="343" y="271"/>
                  <a:pt x="346" y="271"/>
                </a:cubicBezTo>
                <a:cubicBezTo>
                  <a:pt x="358" y="271"/>
                  <a:pt x="358" y="271"/>
                  <a:pt x="358" y="271"/>
                </a:cubicBezTo>
                <a:cubicBezTo>
                  <a:pt x="358" y="265"/>
                  <a:pt x="358" y="265"/>
                  <a:pt x="358" y="265"/>
                </a:cubicBezTo>
                <a:cubicBezTo>
                  <a:pt x="362" y="265"/>
                  <a:pt x="362" y="265"/>
                  <a:pt x="362" y="265"/>
                </a:cubicBezTo>
                <a:cubicBezTo>
                  <a:pt x="370" y="267"/>
                  <a:pt x="372" y="262"/>
                  <a:pt x="379" y="263"/>
                </a:cubicBezTo>
                <a:cubicBezTo>
                  <a:pt x="379" y="260"/>
                  <a:pt x="379" y="260"/>
                  <a:pt x="379" y="260"/>
                </a:cubicBezTo>
                <a:cubicBezTo>
                  <a:pt x="381" y="255"/>
                  <a:pt x="392" y="259"/>
                  <a:pt x="397" y="258"/>
                </a:cubicBezTo>
                <a:cubicBezTo>
                  <a:pt x="432" y="258"/>
                  <a:pt x="432" y="258"/>
                  <a:pt x="432" y="258"/>
                </a:cubicBezTo>
                <a:cubicBezTo>
                  <a:pt x="436" y="258"/>
                  <a:pt x="436" y="256"/>
                  <a:pt x="436" y="254"/>
                </a:cubicBezTo>
                <a:cubicBezTo>
                  <a:pt x="448" y="254"/>
                  <a:pt x="448" y="254"/>
                  <a:pt x="448" y="254"/>
                </a:cubicBezTo>
                <a:cubicBezTo>
                  <a:pt x="451" y="253"/>
                  <a:pt x="460" y="256"/>
                  <a:pt x="460" y="252"/>
                </a:cubicBezTo>
                <a:cubicBezTo>
                  <a:pt x="466" y="252"/>
                  <a:pt x="466" y="252"/>
                  <a:pt x="466" y="252"/>
                </a:cubicBezTo>
                <a:cubicBezTo>
                  <a:pt x="470" y="252"/>
                  <a:pt x="470" y="249"/>
                  <a:pt x="472" y="248"/>
                </a:cubicBezTo>
                <a:cubicBezTo>
                  <a:pt x="473" y="247"/>
                  <a:pt x="475" y="248"/>
                  <a:pt x="476" y="246"/>
                </a:cubicBezTo>
                <a:cubicBezTo>
                  <a:pt x="474" y="239"/>
                  <a:pt x="483" y="243"/>
                  <a:pt x="487" y="242"/>
                </a:cubicBezTo>
                <a:cubicBezTo>
                  <a:pt x="511" y="242"/>
                  <a:pt x="511" y="242"/>
                  <a:pt x="511" y="242"/>
                </a:cubicBezTo>
                <a:cubicBezTo>
                  <a:pt x="513" y="242"/>
                  <a:pt x="513" y="241"/>
                  <a:pt x="513" y="240"/>
                </a:cubicBezTo>
                <a:cubicBezTo>
                  <a:pt x="525" y="240"/>
                  <a:pt x="525" y="240"/>
                  <a:pt x="525" y="240"/>
                </a:cubicBezTo>
                <a:cubicBezTo>
                  <a:pt x="531" y="241"/>
                  <a:pt x="543" y="237"/>
                  <a:pt x="546" y="242"/>
                </a:cubicBezTo>
                <a:cubicBezTo>
                  <a:pt x="550" y="241"/>
                  <a:pt x="552" y="242"/>
                  <a:pt x="552" y="246"/>
                </a:cubicBezTo>
                <a:cubicBezTo>
                  <a:pt x="570" y="246"/>
                  <a:pt x="570" y="246"/>
                  <a:pt x="570" y="246"/>
                </a:cubicBezTo>
                <a:cubicBezTo>
                  <a:pt x="564" y="248"/>
                  <a:pt x="561" y="253"/>
                  <a:pt x="552" y="252"/>
                </a:cubicBezTo>
                <a:cubicBezTo>
                  <a:pt x="552" y="256"/>
                  <a:pt x="559" y="253"/>
                  <a:pt x="562" y="254"/>
                </a:cubicBezTo>
                <a:cubicBezTo>
                  <a:pt x="586" y="254"/>
                  <a:pt x="586" y="254"/>
                  <a:pt x="586" y="254"/>
                </a:cubicBezTo>
                <a:cubicBezTo>
                  <a:pt x="588" y="251"/>
                  <a:pt x="591" y="251"/>
                  <a:pt x="593" y="254"/>
                </a:cubicBezTo>
                <a:cubicBezTo>
                  <a:pt x="598" y="254"/>
                  <a:pt x="598" y="250"/>
                  <a:pt x="603" y="252"/>
                </a:cubicBezTo>
                <a:cubicBezTo>
                  <a:pt x="615" y="252"/>
                  <a:pt x="615" y="252"/>
                  <a:pt x="615" y="252"/>
                </a:cubicBezTo>
                <a:cubicBezTo>
                  <a:pt x="620" y="258"/>
                  <a:pt x="629" y="258"/>
                  <a:pt x="641" y="258"/>
                </a:cubicBezTo>
                <a:cubicBezTo>
                  <a:pt x="672" y="258"/>
                  <a:pt x="672" y="258"/>
                  <a:pt x="672" y="258"/>
                </a:cubicBezTo>
                <a:cubicBezTo>
                  <a:pt x="677" y="260"/>
                  <a:pt x="670" y="265"/>
                  <a:pt x="674" y="265"/>
                </a:cubicBezTo>
                <a:cubicBezTo>
                  <a:pt x="678" y="265"/>
                  <a:pt x="678" y="265"/>
                  <a:pt x="678" y="265"/>
                </a:cubicBezTo>
                <a:cubicBezTo>
                  <a:pt x="678" y="269"/>
                  <a:pt x="680" y="270"/>
                  <a:pt x="684" y="269"/>
                </a:cubicBezTo>
                <a:cubicBezTo>
                  <a:pt x="690" y="269"/>
                  <a:pt x="690" y="269"/>
                  <a:pt x="690" y="269"/>
                </a:cubicBezTo>
                <a:cubicBezTo>
                  <a:pt x="692" y="269"/>
                  <a:pt x="692" y="272"/>
                  <a:pt x="696" y="271"/>
                </a:cubicBezTo>
                <a:cubicBezTo>
                  <a:pt x="705" y="271"/>
                  <a:pt x="707" y="278"/>
                  <a:pt x="719" y="275"/>
                </a:cubicBezTo>
                <a:cubicBezTo>
                  <a:pt x="719" y="281"/>
                  <a:pt x="719" y="281"/>
                  <a:pt x="719" y="281"/>
                </a:cubicBezTo>
                <a:cubicBezTo>
                  <a:pt x="709" y="281"/>
                  <a:pt x="709" y="281"/>
                  <a:pt x="709" y="281"/>
                </a:cubicBezTo>
                <a:cubicBezTo>
                  <a:pt x="711" y="274"/>
                  <a:pt x="702" y="278"/>
                  <a:pt x="698" y="277"/>
                </a:cubicBezTo>
                <a:cubicBezTo>
                  <a:pt x="686" y="277"/>
                  <a:pt x="686" y="277"/>
                  <a:pt x="686" y="277"/>
                </a:cubicBezTo>
                <a:cubicBezTo>
                  <a:pt x="683" y="285"/>
                  <a:pt x="695" y="278"/>
                  <a:pt x="692" y="285"/>
                </a:cubicBezTo>
                <a:cubicBezTo>
                  <a:pt x="696" y="285"/>
                  <a:pt x="696" y="285"/>
                  <a:pt x="696" y="285"/>
                </a:cubicBezTo>
                <a:cubicBezTo>
                  <a:pt x="697" y="287"/>
                  <a:pt x="700" y="287"/>
                  <a:pt x="703" y="287"/>
                </a:cubicBezTo>
                <a:cubicBezTo>
                  <a:pt x="715" y="287"/>
                  <a:pt x="715" y="287"/>
                  <a:pt x="715" y="287"/>
                </a:cubicBezTo>
                <a:cubicBezTo>
                  <a:pt x="715" y="291"/>
                  <a:pt x="715" y="291"/>
                  <a:pt x="715" y="291"/>
                </a:cubicBezTo>
                <a:cubicBezTo>
                  <a:pt x="753" y="291"/>
                  <a:pt x="753" y="291"/>
                  <a:pt x="753" y="291"/>
                </a:cubicBezTo>
                <a:cubicBezTo>
                  <a:pt x="753" y="287"/>
                  <a:pt x="753" y="287"/>
                  <a:pt x="753" y="287"/>
                </a:cubicBezTo>
                <a:cubicBezTo>
                  <a:pt x="794" y="287"/>
                  <a:pt x="794" y="287"/>
                  <a:pt x="794" y="287"/>
                </a:cubicBezTo>
                <a:cubicBezTo>
                  <a:pt x="797" y="286"/>
                  <a:pt x="805" y="289"/>
                  <a:pt x="806" y="285"/>
                </a:cubicBezTo>
                <a:cubicBezTo>
                  <a:pt x="772" y="285"/>
                  <a:pt x="772" y="285"/>
                  <a:pt x="772" y="285"/>
                </a:cubicBezTo>
                <a:cubicBezTo>
                  <a:pt x="774" y="278"/>
                  <a:pt x="763" y="283"/>
                  <a:pt x="758" y="281"/>
                </a:cubicBezTo>
                <a:cubicBezTo>
                  <a:pt x="731" y="281"/>
                  <a:pt x="731" y="281"/>
                  <a:pt x="731" y="281"/>
                </a:cubicBezTo>
                <a:cubicBezTo>
                  <a:pt x="731" y="277"/>
                  <a:pt x="731" y="277"/>
                  <a:pt x="731" y="277"/>
                </a:cubicBezTo>
                <a:cubicBezTo>
                  <a:pt x="741" y="277"/>
                  <a:pt x="741" y="277"/>
                  <a:pt x="741" y="277"/>
                </a:cubicBezTo>
                <a:cubicBezTo>
                  <a:pt x="741" y="269"/>
                  <a:pt x="741" y="269"/>
                  <a:pt x="741" y="269"/>
                </a:cubicBezTo>
                <a:cubicBezTo>
                  <a:pt x="743" y="269"/>
                  <a:pt x="743" y="269"/>
                  <a:pt x="743" y="269"/>
                </a:cubicBezTo>
                <a:cubicBezTo>
                  <a:pt x="746" y="269"/>
                  <a:pt x="746" y="271"/>
                  <a:pt x="749" y="271"/>
                </a:cubicBezTo>
                <a:cubicBezTo>
                  <a:pt x="758" y="271"/>
                  <a:pt x="758" y="271"/>
                  <a:pt x="758" y="271"/>
                </a:cubicBezTo>
                <a:cubicBezTo>
                  <a:pt x="758" y="274"/>
                  <a:pt x="758" y="277"/>
                  <a:pt x="760" y="277"/>
                </a:cubicBezTo>
                <a:cubicBezTo>
                  <a:pt x="767" y="280"/>
                  <a:pt x="762" y="271"/>
                  <a:pt x="766" y="271"/>
                </a:cubicBezTo>
                <a:cubicBezTo>
                  <a:pt x="769" y="272"/>
                  <a:pt x="770" y="271"/>
                  <a:pt x="770" y="269"/>
                </a:cubicBezTo>
                <a:cubicBezTo>
                  <a:pt x="833" y="269"/>
                  <a:pt x="833" y="269"/>
                  <a:pt x="833" y="269"/>
                </a:cubicBezTo>
                <a:cubicBezTo>
                  <a:pt x="835" y="263"/>
                  <a:pt x="835" y="266"/>
                  <a:pt x="833" y="260"/>
                </a:cubicBezTo>
                <a:cubicBezTo>
                  <a:pt x="837" y="258"/>
                  <a:pt x="845" y="262"/>
                  <a:pt x="845" y="258"/>
                </a:cubicBezTo>
                <a:cubicBezTo>
                  <a:pt x="813" y="258"/>
                  <a:pt x="813" y="258"/>
                  <a:pt x="813" y="258"/>
                </a:cubicBezTo>
                <a:cubicBezTo>
                  <a:pt x="813" y="263"/>
                  <a:pt x="826" y="255"/>
                  <a:pt x="823" y="263"/>
                </a:cubicBezTo>
                <a:cubicBezTo>
                  <a:pt x="770" y="263"/>
                  <a:pt x="770" y="263"/>
                  <a:pt x="770" y="263"/>
                </a:cubicBezTo>
                <a:cubicBezTo>
                  <a:pt x="772" y="257"/>
                  <a:pt x="764" y="260"/>
                  <a:pt x="760" y="260"/>
                </a:cubicBezTo>
                <a:cubicBezTo>
                  <a:pt x="758" y="260"/>
                  <a:pt x="758" y="260"/>
                  <a:pt x="758" y="260"/>
                </a:cubicBezTo>
                <a:cubicBezTo>
                  <a:pt x="759" y="257"/>
                  <a:pt x="763" y="258"/>
                  <a:pt x="766" y="258"/>
                </a:cubicBezTo>
                <a:cubicBezTo>
                  <a:pt x="767" y="253"/>
                  <a:pt x="764" y="254"/>
                  <a:pt x="760" y="254"/>
                </a:cubicBezTo>
                <a:cubicBezTo>
                  <a:pt x="760" y="252"/>
                  <a:pt x="760" y="252"/>
                  <a:pt x="760" y="252"/>
                </a:cubicBezTo>
                <a:cubicBezTo>
                  <a:pt x="778" y="252"/>
                  <a:pt x="778" y="252"/>
                  <a:pt x="778" y="252"/>
                </a:cubicBezTo>
                <a:cubicBezTo>
                  <a:pt x="775" y="243"/>
                  <a:pt x="788" y="251"/>
                  <a:pt x="788" y="246"/>
                </a:cubicBezTo>
                <a:cubicBezTo>
                  <a:pt x="794" y="244"/>
                  <a:pt x="794" y="249"/>
                  <a:pt x="800" y="248"/>
                </a:cubicBezTo>
                <a:cubicBezTo>
                  <a:pt x="801" y="248"/>
                  <a:pt x="802" y="247"/>
                  <a:pt x="802" y="246"/>
                </a:cubicBezTo>
                <a:cubicBezTo>
                  <a:pt x="801" y="240"/>
                  <a:pt x="803" y="231"/>
                  <a:pt x="800" y="228"/>
                </a:cubicBezTo>
                <a:cubicBezTo>
                  <a:pt x="788" y="230"/>
                  <a:pt x="797" y="213"/>
                  <a:pt x="806" y="216"/>
                </a:cubicBezTo>
                <a:cubicBezTo>
                  <a:pt x="806" y="212"/>
                  <a:pt x="806" y="212"/>
                  <a:pt x="806" y="212"/>
                </a:cubicBezTo>
                <a:cubicBezTo>
                  <a:pt x="790" y="212"/>
                  <a:pt x="790" y="212"/>
                  <a:pt x="790" y="212"/>
                </a:cubicBezTo>
                <a:cubicBezTo>
                  <a:pt x="785" y="212"/>
                  <a:pt x="785" y="207"/>
                  <a:pt x="782" y="205"/>
                </a:cubicBezTo>
                <a:cubicBezTo>
                  <a:pt x="782" y="209"/>
                  <a:pt x="775" y="205"/>
                  <a:pt x="772" y="206"/>
                </a:cubicBezTo>
                <a:cubicBezTo>
                  <a:pt x="749" y="206"/>
                  <a:pt x="749" y="206"/>
                  <a:pt x="749" y="206"/>
                </a:cubicBezTo>
                <a:cubicBezTo>
                  <a:pt x="749" y="205"/>
                  <a:pt x="749" y="205"/>
                  <a:pt x="749" y="205"/>
                </a:cubicBezTo>
                <a:cubicBezTo>
                  <a:pt x="748" y="201"/>
                  <a:pt x="751" y="200"/>
                  <a:pt x="755" y="201"/>
                </a:cubicBezTo>
                <a:cubicBezTo>
                  <a:pt x="760" y="201"/>
                  <a:pt x="760" y="201"/>
                  <a:pt x="760" y="201"/>
                </a:cubicBezTo>
                <a:cubicBezTo>
                  <a:pt x="765" y="201"/>
                  <a:pt x="765" y="197"/>
                  <a:pt x="770" y="199"/>
                </a:cubicBezTo>
                <a:cubicBezTo>
                  <a:pt x="770" y="195"/>
                  <a:pt x="770" y="195"/>
                  <a:pt x="770" y="195"/>
                </a:cubicBezTo>
                <a:cubicBezTo>
                  <a:pt x="772" y="195"/>
                  <a:pt x="772" y="195"/>
                  <a:pt x="772" y="195"/>
                </a:cubicBezTo>
                <a:cubicBezTo>
                  <a:pt x="772" y="190"/>
                  <a:pt x="779" y="194"/>
                  <a:pt x="782" y="193"/>
                </a:cubicBezTo>
                <a:cubicBezTo>
                  <a:pt x="802" y="193"/>
                  <a:pt x="802" y="193"/>
                  <a:pt x="802" y="193"/>
                </a:cubicBezTo>
                <a:cubicBezTo>
                  <a:pt x="802" y="189"/>
                  <a:pt x="802" y="189"/>
                  <a:pt x="802" y="189"/>
                </a:cubicBezTo>
                <a:cubicBezTo>
                  <a:pt x="808" y="189"/>
                  <a:pt x="808" y="189"/>
                  <a:pt x="808" y="189"/>
                </a:cubicBezTo>
                <a:cubicBezTo>
                  <a:pt x="807" y="192"/>
                  <a:pt x="810" y="193"/>
                  <a:pt x="813" y="193"/>
                </a:cubicBezTo>
                <a:cubicBezTo>
                  <a:pt x="835" y="193"/>
                  <a:pt x="835" y="193"/>
                  <a:pt x="835" y="193"/>
                </a:cubicBezTo>
                <a:cubicBezTo>
                  <a:pt x="833" y="186"/>
                  <a:pt x="841" y="191"/>
                  <a:pt x="839" y="185"/>
                </a:cubicBezTo>
                <a:cubicBezTo>
                  <a:pt x="839" y="183"/>
                  <a:pt x="839" y="183"/>
                  <a:pt x="839" y="183"/>
                </a:cubicBezTo>
                <a:cubicBezTo>
                  <a:pt x="835" y="183"/>
                  <a:pt x="835" y="183"/>
                  <a:pt x="835" y="183"/>
                </a:cubicBezTo>
                <a:cubicBezTo>
                  <a:pt x="836" y="178"/>
                  <a:pt x="832" y="179"/>
                  <a:pt x="833" y="173"/>
                </a:cubicBezTo>
                <a:cubicBezTo>
                  <a:pt x="834" y="173"/>
                  <a:pt x="835" y="173"/>
                  <a:pt x="835" y="171"/>
                </a:cubicBezTo>
                <a:cubicBezTo>
                  <a:pt x="839" y="171"/>
                  <a:pt x="839" y="171"/>
                  <a:pt x="839" y="171"/>
                </a:cubicBezTo>
                <a:cubicBezTo>
                  <a:pt x="839" y="155"/>
                  <a:pt x="839" y="155"/>
                  <a:pt x="839" y="155"/>
                </a:cubicBezTo>
                <a:cubicBezTo>
                  <a:pt x="845" y="155"/>
                  <a:pt x="845" y="155"/>
                  <a:pt x="845" y="155"/>
                </a:cubicBezTo>
                <a:cubicBezTo>
                  <a:pt x="845" y="130"/>
                  <a:pt x="845" y="130"/>
                  <a:pt x="845" y="130"/>
                </a:cubicBezTo>
                <a:cubicBezTo>
                  <a:pt x="844" y="126"/>
                  <a:pt x="848" y="118"/>
                  <a:pt x="841" y="120"/>
                </a:cubicBezTo>
                <a:close/>
                <a:moveTo>
                  <a:pt x="63" y="179"/>
                </a:moveTo>
                <a:cubicBezTo>
                  <a:pt x="61" y="179"/>
                  <a:pt x="61" y="179"/>
                  <a:pt x="61" y="179"/>
                </a:cubicBezTo>
                <a:cubicBezTo>
                  <a:pt x="58" y="183"/>
                  <a:pt x="59" y="190"/>
                  <a:pt x="51" y="189"/>
                </a:cubicBezTo>
                <a:cubicBezTo>
                  <a:pt x="49" y="189"/>
                  <a:pt x="49" y="189"/>
                  <a:pt x="49" y="189"/>
                </a:cubicBezTo>
                <a:cubicBezTo>
                  <a:pt x="50" y="193"/>
                  <a:pt x="46" y="193"/>
                  <a:pt x="43" y="193"/>
                </a:cubicBezTo>
                <a:cubicBezTo>
                  <a:pt x="43" y="185"/>
                  <a:pt x="43" y="185"/>
                  <a:pt x="43" y="185"/>
                </a:cubicBezTo>
                <a:cubicBezTo>
                  <a:pt x="40" y="184"/>
                  <a:pt x="33" y="187"/>
                  <a:pt x="33" y="183"/>
                </a:cubicBezTo>
                <a:cubicBezTo>
                  <a:pt x="38" y="178"/>
                  <a:pt x="45" y="176"/>
                  <a:pt x="51" y="173"/>
                </a:cubicBezTo>
                <a:cubicBezTo>
                  <a:pt x="57" y="173"/>
                  <a:pt x="55" y="180"/>
                  <a:pt x="63" y="177"/>
                </a:cubicBezTo>
                <a:lnTo>
                  <a:pt x="63" y="179"/>
                </a:lnTo>
                <a:close/>
                <a:moveTo>
                  <a:pt x="165" y="379"/>
                </a:moveTo>
                <a:cubicBezTo>
                  <a:pt x="171" y="379"/>
                  <a:pt x="171" y="379"/>
                  <a:pt x="171" y="379"/>
                </a:cubicBezTo>
                <a:cubicBezTo>
                  <a:pt x="172" y="383"/>
                  <a:pt x="168" y="383"/>
                  <a:pt x="167" y="385"/>
                </a:cubicBezTo>
                <a:cubicBezTo>
                  <a:pt x="159" y="385"/>
                  <a:pt x="159" y="385"/>
                  <a:pt x="159" y="385"/>
                </a:cubicBezTo>
                <a:cubicBezTo>
                  <a:pt x="158" y="381"/>
                  <a:pt x="168" y="386"/>
                  <a:pt x="165" y="379"/>
                </a:cubicBezTo>
                <a:close/>
                <a:moveTo>
                  <a:pt x="254" y="81"/>
                </a:moveTo>
                <a:cubicBezTo>
                  <a:pt x="246" y="81"/>
                  <a:pt x="246" y="81"/>
                  <a:pt x="246" y="81"/>
                </a:cubicBezTo>
                <a:cubicBezTo>
                  <a:pt x="246" y="76"/>
                  <a:pt x="237" y="82"/>
                  <a:pt x="240" y="75"/>
                </a:cubicBezTo>
                <a:cubicBezTo>
                  <a:pt x="247" y="76"/>
                  <a:pt x="247" y="72"/>
                  <a:pt x="254" y="73"/>
                </a:cubicBezTo>
                <a:lnTo>
                  <a:pt x="254" y="81"/>
                </a:lnTo>
                <a:close/>
                <a:moveTo>
                  <a:pt x="305" y="275"/>
                </a:moveTo>
                <a:cubicBezTo>
                  <a:pt x="303" y="280"/>
                  <a:pt x="291" y="273"/>
                  <a:pt x="293" y="281"/>
                </a:cubicBezTo>
                <a:cubicBezTo>
                  <a:pt x="285" y="281"/>
                  <a:pt x="285" y="281"/>
                  <a:pt x="285" y="281"/>
                </a:cubicBezTo>
                <a:cubicBezTo>
                  <a:pt x="284" y="278"/>
                  <a:pt x="287" y="278"/>
                  <a:pt x="287" y="275"/>
                </a:cubicBezTo>
                <a:cubicBezTo>
                  <a:pt x="291" y="276"/>
                  <a:pt x="290" y="272"/>
                  <a:pt x="293" y="271"/>
                </a:cubicBezTo>
                <a:cubicBezTo>
                  <a:pt x="305" y="271"/>
                  <a:pt x="305" y="271"/>
                  <a:pt x="305" y="271"/>
                </a:cubicBezTo>
                <a:lnTo>
                  <a:pt x="305" y="275"/>
                </a:lnTo>
                <a:close/>
                <a:moveTo>
                  <a:pt x="305" y="75"/>
                </a:moveTo>
                <a:cubicBezTo>
                  <a:pt x="279" y="75"/>
                  <a:pt x="279" y="75"/>
                  <a:pt x="279" y="75"/>
                </a:cubicBezTo>
                <a:cubicBezTo>
                  <a:pt x="278" y="70"/>
                  <a:pt x="288" y="76"/>
                  <a:pt x="285" y="69"/>
                </a:cubicBezTo>
                <a:cubicBezTo>
                  <a:pt x="291" y="71"/>
                  <a:pt x="305" y="65"/>
                  <a:pt x="305" y="73"/>
                </a:cubicBezTo>
                <a:lnTo>
                  <a:pt x="305" y="75"/>
                </a:lnTo>
                <a:close/>
                <a:moveTo>
                  <a:pt x="344" y="67"/>
                </a:moveTo>
                <a:cubicBezTo>
                  <a:pt x="339" y="66"/>
                  <a:pt x="330" y="69"/>
                  <a:pt x="328" y="65"/>
                </a:cubicBezTo>
                <a:cubicBezTo>
                  <a:pt x="328" y="61"/>
                  <a:pt x="328" y="61"/>
                  <a:pt x="328" y="61"/>
                </a:cubicBezTo>
                <a:cubicBezTo>
                  <a:pt x="340" y="61"/>
                  <a:pt x="340" y="61"/>
                  <a:pt x="340" y="61"/>
                </a:cubicBezTo>
                <a:cubicBezTo>
                  <a:pt x="342" y="61"/>
                  <a:pt x="343" y="62"/>
                  <a:pt x="344" y="63"/>
                </a:cubicBezTo>
                <a:lnTo>
                  <a:pt x="344" y="67"/>
                </a:lnTo>
                <a:close/>
                <a:moveTo>
                  <a:pt x="419" y="252"/>
                </a:moveTo>
                <a:cubicBezTo>
                  <a:pt x="413" y="252"/>
                  <a:pt x="413" y="252"/>
                  <a:pt x="413" y="252"/>
                </a:cubicBezTo>
                <a:cubicBezTo>
                  <a:pt x="410" y="241"/>
                  <a:pt x="400" y="252"/>
                  <a:pt x="395" y="252"/>
                </a:cubicBezTo>
                <a:cubicBezTo>
                  <a:pt x="385" y="252"/>
                  <a:pt x="385" y="252"/>
                  <a:pt x="385" y="252"/>
                </a:cubicBezTo>
                <a:cubicBezTo>
                  <a:pt x="385" y="254"/>
                  <a:pt x="382" y="253"/>
                  <a:pt x="379" y="254"/>
                </a:cubicBezTo>
                <a:cubicBezTo>
                  <a:pt x="373" y="254"/>
                  <a:pt x="373" y="254"/>
                  <a:pt x="373" y="254"/>
                </a:cubicBezTo>
                <a:cubicBezTo>
                  <a:pt x="373" y="248"/>
                  <a:pt x="373" y="248"/>
                  <a:pt x="373" y="248"/>
                </a:cubicBezTo>
                <a:cubicBezTo>
                  <a:pt x="395" y="248"/>
                  <a:pt x="395" y="248"/>
                  <a:pt x="395" y="248"/>
                </a:cubicBezTo>
                <a:cubicBezTo>
                  <a:pt x="395" y="246"/>
                  <a:pt x="395" y="246"/>
                  <a:pt x="395" y="246"/>
                </a:cubicBezTo>
                <a:cubicBezTo>
                  <a:pt x="397" y="246"/>
                  <a:pt x="397" y="246"/>
                  <a:pt x="397" y="246"/>
                </a:cubicBezTo>
                <a:cubicBezTo>
                  <a:pt x="402" y="244"/>
                  <a:pt x="414" y="250"/>
                  <a:pt x="413" y="242"/>
                </a:cubicBezTo>
                <a:cubicBezTo>
                  <a:pt x="419" y="242"/>
                  <a:pt x="419" y="242"/>
                  <a:pt x="419" y="242"/>
                </a:cubicBezTo>
                <a:cubicBezTo>
                  <a:pt x="418" y="246"/>
                  <a:pt x="421" y="246"/>
                  <a:pt x="424" y="246"/>
                </a:cubicBezTo>
                <a:cubicBezTo>
                  <a:pt x="425" y="250"/>
                  <a:pt x="416" y="245"/>
                  <a:pt x="419" y="252"/>
                </a:cubicBezTo>
                <a:close/>
                <a:moveTo>
                  <a:pt x="531" y="45"/>
                </a:moveTo>
                <a:cubicBezTo>
                  <a:pt x="540" y="45"/>
                  <a:pt x="540" y="45"/>
                  <a:pt x="540" y="45"/>
                </a:cubicBezTo>
                <a:cubicBezTo>
                  <a:pt x="540" y="48"/>
                  <a:pt x="541" y="52"/>
                  <a:pt x="536" y="51"/>
                </a:cubicBezTo>
                <a:cubicBezTo>
                  <a:pt x="531" y="51"/>
                  <a:pt x="531" y="51"/>
                  <a:pt x="531" y="51"/>
                </a:cubicBezTo>
                <a:lnTo>
                  <a:pt x="531" y="45"/>
                </a:lnTo>
                <a:close/>
                <a:moveTo>
                  <a:pt x="444" y="224"/>
                </a:moveTo>
                <a:cubicBezTo>
                  <a:pt x="444" y="222"/>
                  <a:pt x="444" y="222"/>
                  <a:pt x="444" y="222"/>
                </a:cubicBezTo>
                <a:cubicBezTo>
                  <a:pt x="447" y="222"/>
                  <a:pt x="449" y="222"/>
                  <a:pt x="448" y="218"/>
                </a:cubicBezTo>
                <a:cubicBezTo>
                  <a:pt x="460" y="218"/>
                  <a:pt x="460" y="218"/>
                  <a:pt x="460" y="218"/>
                </a:cubicBezTo>
                <a:cubicBezTo>
                  <a:pt x="459" y="222"/>
                  <a:pt x="462" y="222"/>
                  <a:pt x="464" y="224"/>
                </a:cubicBezTo>
                <a:lnTo>
                  <a:pt x="444" y="224"/>
                </a:lnTo>
                <a:close/>
                <a:moveTo>
                  <a:pt x="466" y="240"/>
                </a:moveTo>
                <a:cubicBezTo>
                  <a:pt x="450" y="240"/>
                  <a:pt x="450" y="240"/>
                  <a:pt x="450" y="240"/>
                </a:cubicBezTo>
                <a:cubicBezTo>
                  <a:pt x="450" y="234"/>
                  <a:pt x="450" y="234"/>
                  <a:pt x="450" y="234"/>
                </a:cubicBezTo>
                <a:cubicBezTo>
                  <a:pt x="487" y="234"/>
                  <a:pt x="487" y="234"/>
                  <a:pt x="487" y="234"/>
                </a:cubicBezTo>
                <a:cubicBezTo>
                  <a:pt x="492" y="240"/>
                  <a:pt x="464" y="230"/>
                  <a:pt x="466" y="240"/>
                </a:cubicBezTo>
                <a:close/>
                <a:moveTo>
                  <a:pt x="501" y="236"/>
                </a:moveTo>
                <a:cubicBezTo>
                  <a:pt x="500" y="234"/>
                  <a:pt x="499" y="233"/>
                  <a:pt x="499" y="230"/>
                </a:cubicBezTo>
                <a:cubicBezTo>
                  <a:pt x="507" y="230"/>
                  <a:pt x="507" y="230"/>
                  <a:pt x="507" y="230"/>
                </a:cubicBezTo>
                <a:cubicBezTo>
                  <a:pt x="508" y="235"/>
                  <a:pt x="506" y="237"/>
                  <a:pt x="501" y="236"/>
                </a:cubicBezTo>
                <a:close/>
                <a:moveTo>
                  <a:pt x="564" y="210"/>
                </a:moveTo>
                <a:cubicBezTo>
                  <a:pt x="564" y="212"/>
                  <a:pt x="564" y="212"/>
                  <a:pt x="564" y="212"/>
                </a:cubicBezTo>
                <a:cubicBezTo>
                  <a:pt x="548" y="212"/>
                  <a:pt x="548" y="212"/>
                  <a:pt x="548" y="212"/>
                </a:cubicBezTo>
                <a:cubicBezTo>
                  <a:pt x="543" y="214"/>
                  <a:pt x="530" y="208"/>
                  <a:pt x="531" y="216"/>
                </a:cubicBezTo>
                <a:cubicBezTo>
                  <a:pt x="489" y="216"/>
                  <a:pt x="489" y="216"/>
                  <a:pt x="489" y="216"/>
                </a:cubicBezTo>
                <a:cubicBezTo>
                  <a:pt x="486" y="208"/>
                  <a:pt x="499" y="216"/>
                  <a:pt x="499" y="210"/>
                </a:cubicBezTo>
                <a:cubicBezTo>
                  <a:pt x="502" y="210"/>
                  <a:pt x="501" y="205"/>
                  <a:pt x="505" y="206"/>
                </a:cubicBezTo>
                <a:cubicBezTo>
                  <a:pt x="507" y="206"/>
                  <a:pt x="507" y="206"/>
                  <a:pt x="507" y="206"/>
                </a:cubicBezTo>
                <a:cubicBezTo>
                  <a:pt x="507" y="215"/>
                  <a:pt x="522" y="208"/>
                  <a:pt x="529" y="210"/>
                </a:cubicBezTo>
                <a:cubicBezTo>
                  <a:pt x="531" y="210"/>
                  <a:pt x="531" y="210"/>
                  <a:pt x="531" y="210"/>
                </a:cubicBezTo>
                <a:cubicBezTo>
                  <a:pt x="536" y="209"/>
                  <a:pt x="549" y="214"/>
                  <a:pt x="548" y="206"/>
                </a:cubicBezTo>
                <a:cubicBezTo>
                  <a:pt x="556" y="206"/>
                  <a:pt x="556" y="206"/>
                  <a:pt x="556" y="206"/>
                </a:cubicBezTo>
                <a:cubicBezTo>
                  <a:pt x="564" y="209"/>
                  <a:pt x="580" y="202"/>
                  <a:pt x="582" y="210"/>
                </a:cubicBezTo>
                <a:lnTo>
                  <a:pt x="564" y="210"/>
                </a:lnTo>
                <a:close/>
                <a:moveTo>
                  <a:pt x="597" y="248"/>
                </a:moveTo>
                <a:cubicBezTo>
                  <a:pt x="590" y="246"/>
                  <a:pt x="578" y="250"/>
                  <a:pt x="574" y="246"/>
                </a:cubicBezTo>
                <a:cubicBezTo>
                  <a:pt x="599" y="246"/>
                  <a:pt x="599" y="246"/>
                  <a:pt x="599" y="246"/>
                </a:cubicBezTo>
                <a:cubicBezTo>
                  <a:pt x="599" y="247"/>
                  <a:pt x="599" y="248"/>
                  <a:pt x="597" y="248"/>
                </a:cubicBezTo>
                <a:close/>
                <a:moveTo>
                  <a:pt x="648" y="252"/>
                </a:moveTo>
                <a:cubicBezTo>
                  <a:pt x="645" y="252"/>
                  <a:pt x="645" y="250"/>
                  <a:pt x="645" y="248"/>
                </a:cubicBezTo>
                <a:cubicBezTo>
                  <a:pt x="656" y="248"/>
                  <a:pt x="656" y="248"/>
                  <a:pt x="656" y="248"/>
                </a:cubicBezTo>
                <a:cubicBezTo>
                  <a:pt x="658" y="254"/>
                  <a:pt x="652" y="251"/>
                  <a:pt x="648" y="252"/>
                </a:cubicBezTo>
                <a:close/>
                <a:moveTo>
                  <a:pt x="660" y="224"/>
                </a:moveTo>
                <a:cubicBezTo>
                  <a:pt x="633" y="224"/>
                  <a:pt x="633" y="224"/>
                  <a:pt x="633" y="224"/>
                </a:cubicBezTo>
                <a:cubicBezTo>
                  <a:pt x="633" y="222"/>
                  <a:pt x="633" y="222"/>
                  <a:pt x="633" y="222"/>
                </a:cubicBezTo>
                <a:cubicBezTo>
                  <a:pt x="627" y="222"/>
                  <a:pt x="627" y="222"/>
                  <a:pt x="627" y="222"/>
                </a:cubicBezTo>
                <a:cubicBezTo>
                  <a:pt x="623" y="221"/>
                  <a:pt x="615" y="225"/>
                  <a:pt x="615" y="220"/>
                </a:cubicBezTo>
                <a:cubicBezTo>
                  <a:pt x="615" y="216"/>
                  <a:pt x="615" y="216"/>
                  <a:pt x="615" y="216"/>
                </a:cubicBezTo>
                <a:cubicBezTo>
                  <a:pt x="645" y="216"/>
                  <a:pt x="645" y="216"/>
                  <a:pt x="645" y="216"/>
                </a:cubicBezTo>
                <a:cubicBezTo>
                  <a:pt x="648" y="217"/>
                  <a:pt x="656" y="214"/>
                  <a:pt x="656" y="218"/>
                </a:cubicBezTo>
                <a:cubicBezTo>
                  <a:pt x="666" y="218"/>
                  <a:pt x="666" y="218"/>
                  <a:pt x="666" y="218"/>
                </a:cubicBezTo>
                <a:cubicBezTo>
                  <a:pt x="669" y="225"/>
                  <a:pt x="659" y="219"/>
                  <a:pt x="660" y="224"/>
                </a:cubicBezTo>
                <a:close/>
                <a:moveTo>
                  <a:pt x="719" y="230"/>
                </a:moveTo>
                <a:cubicBezTo>
                  <a:pt x="719" y="234"/>
                  <a:pt x="719" y="234"/>
                  <a:pt x="719" y="234"/>
                </a:cubicBezTo>
                <a:cubicBezTo>
                  <a:pt x="713" y="232"/>
                  <a:pt x="698" y="238"/>
                  <a:pt x="698" y="230"/>
                </a:cubicBezTo>
                <a:lnTo>
                  <a:pt x="719" y="230"/>
                </a:lnTo>
                <a:close/>
                <a:moveTo>
                  <a:pt x="686" y="224"/>
                </a:moveTo>
                <a:cubicBezTo>
                  <a:pt x="684" y="224"/>
                  <a:pt x="684" y="224"/>
                  <a:pt x="684" y="224"/>
                </a:cubicBezTo>
                <a:cubicBezTo>
                  <a:pt x="683" y="219"/>
                  <a:pt x="693" y="225"/>
                  <a:pt x="690" y="218"/>
                </a:cubicBezTo>
                <a:cubicBezTo>
                  <a:pt x="698" y="218"/>
                  <a:pt x="698" y="218"/>
                  <a:pt x="698" y="218"/>
                </a:cubicBezTo>
                <a:cubicBezTo>
                  <a:pt x="698" y="221"/>
                  <a:pt x="698" y="223"/>
                  <a:pt x="702" y="222"/>
                </a:cubicBezTo>
                <a:cubicBezTo>
                  <a:pt x="700" y="227"/>
                  <a:pt x="690" y="223"/>
                  <a:pt x="686" y="224"/>
                </a:cubicBezTo>
                <a:close/>
                <a:moveTo>
                  <a:pt x="737" y="271"/>
                </a:moveTo>
                <a:cubicBezTo>
                  <a:pt x="727" y="271"/>
                  <a:pt x="727" y="271"/>
                  <a:pt x="727" y="271"/>
                </a:cubicBezTo>
                <a:cubicBezTo>
                  <a:pt x="725" y="271"/>
                  <a:pt x="724" y="269"/>
                  <a:pt x="721" y="269"/>
                </a:cubicBezTo>
                <a:cubicBezTo>
                  <a:pt x="696" y="269"/>
                  <a:pt x="696" y="269"/>
                  <a:pt x="696" y="269"/>
                </a:cubicBezTo>
                <a:cubicBezTo>
                  <a:pt x="696" y="260"/>
                  <a:pt x="696" y="260"/>
                  <a:pt x="696" y="260"/>
                </a:cubicBezTo>
                <a:cubicBezTo>
                  <a:pt x="696" y="258"/>
                  <a:pt x="696" y="257"/>
                  <a:pt x="698" y="258"/>
                </a:cubicBezTo>
                <a:cubicBezTo>
                  <a:pt x="700" y="257"/>
                  <a:pt x="702" y="258"/>
                  <a:pt x="703" y="260"/>
                </a:cubicBezTo>
                <a:cubicBezTo>
                  <a:pt x="707" y="260"/>
                  <a:pt x="707" y="260"/>
                  <a:pt x="707" y="260"/>
                </a:cubicBezTo>
                <a:cubicBezTo>
                  <a:pt x="708" y="262"/>
                  <a:pt x="707" y="265"/>
                  <a:pt x="709" y="265"/>
                </a:cubicBezTo>
                <a:cubicBezTo>
                  <a:pt x="721" y="265"/>
                  <a:pt x="721" y="265"/>
                  <a:pt x="721" y="265"/>
                </a:cubicBezTo>
                <a:cubicBezTo>
                  <a:pt x="730" y="263"/>
                  <a:pt x="732" y="268"/>
                  <a:pt x="737" y="269"/>
                </a:cubicBezTo>
                <a:lnTo>
                  <a:pt x="737" y="271"/>
                </a:lnTo>
                <a:close/>
                <a:moveTo>
                  <a:pt x="743" y="228"/>
                </a:moveTo>
                <a:cubicBezTo>
                  <a:pt x="725" y="228"/>
                  <a:pt x="725" y="228"/>
                  <a:pt x="725" y="228"/>
                </a:cubicBezTo>
                <a:cubicBezTo>
                  <a:pt x="725" y="224"/>
                  <a:pt x="725" y="224"/>
                  <a:pt x="725" y="224"/>
                </a:cubicBezTo>
                <a:cubicBezTo>
                  <a:pt x="743" y="224"/>
                  <a:pt x="743" y="224"/>
                  <a:pt x="743" y="224"/>
                </a:cubicBezTo>
                <a:lnTo>
                  <a:pt x="743" y="228"/>
                </a:lnTo>
                <a:close/>
                <a:moveTo>
                  <a:pt x="383" y="277"/>
                </a:moveTo>
                <a:cubicBezTo>
                  <a:pt x="397" y="277"/>
                  <a:pt x="397" y="277"/>
                  <a:pt x="397" y="277"/>
                </a:cubicBezTo>
                <a:cubicBezTo>
                  <a:pt x="402" y="276"/>
                  <a:pt x="407" y="275"/>
                  <a:pt x="415" y="275"/>
                </a:cubicBezTo>
                <a:cubicBezTo>
                  <a:pt x="415" y="271"/>
                  <a:pt x="415" y="271"/>
                  <a:pt x="415" y="271"/>
                </a:cubicBezTo>
                <a:cubicBezTo>
                  <a:pt x="385" y="271"/>
                  <a:pt x="385" y="271"/>
                  <a:pt x="385" y="271"/>
                </a:cubicBezTo>
                <a:cubicBezTo>
                  <a:pt x="385" y="275"/>
                  <a:pt x="385" y="275"/>
                  <a:pt x="385" y="275"/>
                </a:cubicBezTo>
                <a:cubicBezTo>
                  <a:pt x="362" y="275"/>
                  <a:pt x="362" y="275"/>
                  <a:pt x="362" y="275"/>
                </a:cubicBezTo>
                <a:cubicBezTo>
                  <a:pt x="362" y="285"/>
                  <a:pt x="362" y="285"/>
                  <a:pt x="362" y="285"/>
                </a:cubicBezTo>
                <a:cubicBezTo>
                  <a:pt x="371" y="285"/>
                  <a:pt x="371" y="285"/>
                  <a:pt x="371" y="285"/>
                </a:cubicBezTo>
                <a:cubicBezTo>
                  <a:pt x="373" y="285"/>
                  <a:pt x="374" y="283"/>
                  <a:pt x="373" y="281"/>
                </a:cubicBezTo>
                <a:cubicBezTo>
                  <a:pt x="383" y="281"/>
                  <a:pt x="383" y="281"/>
                  <a:pt x="383" y="281"/>
                </a:cubicBezTo>
                <a:lnTo>
                  <a:pt x="383" y="277"/>
                </a:lnTo>
                <a:close/>
                <a:moveTo>
                  <a:pt x="731" y="293"/>
                </a:moveTo>
                <a:cubicBezTo>
                  <a:pt x="731" y="299"/>
                  <a:pt x="731" y="299"/>
                  <a:pt x="731" y="299"/>
                </a:cubicBezTo>
                <a:cubicBezTo>
                  <a:pt x="741" y="299"/>
                  <a:pt x="741" y="299"/>
                  <a:pt x="741" y="299"/>
                </a:cubicBezTo>
                <a:cubicBezTo>
                  <a:pt x="744" y="299"/>
                  <a:pt x="746" y="299"/>
                  <a:pt x="747" y="297"/>
                </a:cubicBezTo>
                <a:cubicBezTo>
                  <a:pt x="743" y="297"/>
                  <a:pt x="743" y="297"/>
                  <a:pt x="743" y="297"/>
                </a:cubicBezTo>
                <a:cubicBezTo>
                  <a:pt x="741" y="294"/>
                  <a:pt x="737" y="292"/>
                  <a:pt x="731" y="293"/>
                </a:cubicBezTo>
                <a:close/>
                <a:moveTo>
                  <a:pt x="493" y="265"/>
                </a:moveTo>
                <a:cubicBezTo>
                  <a:pt x="497" y="264"/>
                  <a:pt x="505" y="268"/>
                  <a:pt x="505" y="263"/>
                </a:cubicBezTo>
                <a:cubicBezTo>
                  <a:pt x="470" y="263"/>
                  <a:pt x="470" y="263"/>
                  <a:pt x="470" y="263"/>
                </a:cubicBezTo>
                <a:cubicBezTo>
                  <a:pt x="469" y="266"/>
                  <a:pt x="466" y="265"/>
                  <a:pt x="464" y="265"/>
                </a:cubicBezTo>
                <a:cubicBezTo>
                  <a:pt x="461" y="265"/>
                  <a:pt x="456" y="266"/>
                  <a:pt x="456" y="263"/>
                </a:cubicBezTo>
                <a:cubicBezTo>
                  <a:pt x="454" y="264"/>
                  <a:pt x="454" y="267"/>
                  <a:pt x="454" y="269"/>
                </a:cubicBezTo>
                <a:cubicBezTo>
                  <a:pt x="493" y="269"/>
                  <a:pt x="493" y="269"/>
                  <a:pt x="493" y="269"/>
                </a:cubicBezTo>
                <a:lnTo>
                  <a:pt x="493" y="265"/>
                </a:lnTo>
                <a:close/>
                <a:moveTo>
                  <a:pt x="448" y="322"/>
                </a:moveTo>
                <a:cubicBezTo>
                  <a:pt x="453" y="321"/>
                  <a:pt x="464" y="325"/>
                  <a:pt x="466" y="320"/>
                </a:cubicBezTo>
                <a:cubicBezTo>
                  <a:pt x="436" y="320"/>
                  <a:pt x="436" y="320"/>
                  <a:pt x="436" y="320"/>
                </a:cubicBezTo>
                <a:cubicBezTo>
                  <a:pt x="436" y="325"/>
                  <a:pt x="445" y="321"/>
                  <a:pt x="448" y="322"/>
                </a:cubicBezTo>
                <a:close/>
                <a:moveTo>
                  <a:pt x="346" y="281"/>
                </a:moveTo>
                <a:cubicBezTo>
                  <a:pt x="356" y="281"/>
                  <a:pt x="356" y="281"/>
                  <a:pt x="356" y="281"/>
                </a:cubicBezTo>
                <a:cubicBezTo>
                  <a:pt x="358" y="274"/>
                  <a:pt x="348" y="278"/>
                  <a:pt x="344" y="277"/>
                </a:cubicBezTo>
                <a:cubicBezTo>
                  <a:pt x="338" y="275"/>
                  <a:pt x="340" y="282"/>
                  <a:pt x="340" y="285"/>
                </a:cubicBezTo>
                <a:cubicBezTo>
                  <a:pt x="344" y="286"/>
                  <a:pt x="346" y="285"/>
                  <a:pt x="346" y="281"/>
                </a:cubicBezTo>
                <a:close/>
                <a:moveTo>
                  <a:pt x="314" y="350"/>
                </a:moveTo>
                <a:cubicBezTo>
                  <a:pt x="305" y="350"/>
                  <a:pt x="305" y="350"/>
                  <a:pt x="305" y="350"/>
                </a:cubicBezTo>
                <a:cubicBezTo>
                  <a:pt x="303" y="350"/>
                  <a:pt x="303" y="351"/>
                  <a:pt x="303" y="352"/>
                </a:cubicBezTo>
                <a:cubicBezTo>
                  <a:pt x="297" y="352"/>
                  <a:pt x="297" y="352"/>
                  <a:pt x="297" y="352"/>
                </a:cubicBezTo>
                <a:cubicBezTo>
                  <a:pt x="297" y="355"/>
                  <a:pt x="296" y="357"/>
                  <a:pt x="299" y="358"/>
                </a:cubicBezTo>
                <a:cubicBezTo>
                  <a:pt x="298" y="354"/>
                  <a:pt x="306" y="357"/>
                  <a:pt x="309" y="356"/>
                </a:cubicBezTo>
                <a:cubicBezTo>
                  <a:pt x="312" y="356"/>
                  <a:pt x="315" y="355"/>
                  <a:pt x="314" y="352"/>
                </a:cubicBezTo>
                <a:cubicBezTo>
                  <a:pt x="322" y="352"/>
                  <a:pt x="329" y="352"/>
                  <a:pt x="332" y="348"/>
                </a:cubicBezTo>
                <a:cubicBezTo>
                  <a:pt x="326" y="341"/>
                  <a:pt x="320" y="350"/>
                  <a:pt x="314" y="350"/>
                </a:cubicBezTo>
                <a:close/>
                <a:moveTo>
                  <a:pt x="305" y="303"/>
                </a:moveTo>
                <a:cubicBezTo>
                  <a:pt x="305" y="305"/>
                  <a:pt x="307" y="304"/>
                  <a:pt x="309" y="305"/>
                </a:cubicBezTo>
                <a:cubicBezTo>
                  <a:pt x="320" y="305"/>
                  <a:pt x="320" y="305"/>
                  <a:pt x="320" y="305"/>
                </a:cubicBezTo>
                <a:cubicBezTo>
                  <a:pt x="320" y="303"/>
                  <a:pt x="320" y="303"/>
                  <a:pt x="320" y="303"/>
                </a:cubicBezTo>
                <a:cubicBezTo>
                  <a:pt x="332" y="303"/>
                  <a:pt x="332" y="303"/>
                  <a:pt x="332" y="303"/>
                </a:cubicBezTo>
                <a:cubicBezTo>
                  <a:pt x="332" y="299"/>
                  <a:pt x="332" y="299"/>
                  <a:pt x="332" y="299"/>
                </a:cubicBezTo>
                <a:cubicBezTo>
                  <a:pt x="320" y="299"/>
                  <a:pt x="320" y="299"/>
                  <a:pt x="320" y="299"/>
                </a:cubicBezTo>
                <a:cubicBezTo>
                  <a:pt x="313" y="298"/>
                  <a:pt x="314" y="306"/>
                  <a:pt x="305" y="303"/>
                </a:cubicBezTo>
                <a:close/>
                <a:moveTo>
                  <a:pt x="529" y="246"/>
                </a:moveTo>
                <a:cubicBezTo>
                  <a:pt x="522" y="248"/>
                  <a:pt x="524" y="243"/>
                  <a:pt x="521" y="242"/>
                </a:cubicBezTo>
                <a:cubicBezTo>
                  <a:pt x="517" y="241"/>
                  <a:pt x="517" y="243"/>
                  <a:pt x="517" y="246"/>
                </a:cubicBezTo>
                <a:cubicBezTo>
                  <a:pt x="511" y="246"/>
                  <a:pt x="511" y="246"/>
                  <a:pt x="511" y="246"/>
                </a:cubicBezTo>
                <a:cubicBezTo>
                  <a:pt x="511" y="248"/>
                  <a:pt x="507" y="247"/>
                  <a:pt x="505" y="248"/>
                </a:cubicBezTo>
                <a:cubicBezTo>
                  <a:pt x="507" y="258"/>
                  <a:pt x="513" y="246"/>
                  <a:pt x="519" y="248"/>
                </a:cubicBezTo>
                <a:cubicBezTo>
                  <a:pt x="519" y="254"/>
                  <a:pt x="519" y="254"/>
                  <a:pt x="519" y="254"/>
                </a:cubicBezTo>
                <a:cubicBezTo>
                  <a:pt x="524" y="252"/>
                  <a:pt x="534" y="256"/>
                  <a:pt x="536" y="252"/>
                </a:cubicBezTo>
                <a:cubicBezTo>
                  <a:pt x="531" y="253"/>
                  <a:pt x="529" y="251"/>
                  <a:pt x="531" y="246"/>
                </a:cubicBezTo>
                <a:lnTo>
                  <a:pt x="529" y="246"/>
                </a:lnTo>
                <a:close/>
                <a:moveTo>
                  <a:pt x="648" y="263"/>
                </a:moveTo>
                <a:cubicBezTo>
                  <a:pt x="629" y="263"/>
                  <a:pt x="629" y="263"/>
                  <a:pt x="629" y="263"/>
                </a:cubicBezTo>
                <a:cubicBezTo>
                  <a:pt x="627" y="263"/>
                  <a:pt x="627" y="264"/>
                  <a:pt x="627" y="265"/>
                </a:cubicBezTo>
                <a:cubicBezTo>
                  <a:pt x="648" y="265"/>
                  <a:pt x="648" y="265"/>
                  <a:pt x="648" y="265"/>
                </a:cubicBezTo>
                <a:lnTo>
                  <a:pt x="648" y="263"/>
                </a:lnTo>
                <a:close/>
                <a:moveTo>
                  <a:pt x="621" y="265"/>
                </a:moveTo>
                <a:cubicBezTo>
                  <a:pt x="619" y="263"/>
                  <a:pt x="617" y="261"/>
                  <a:pt x="615" y="260"/>
                </a:cubicBezTo>
                <a:cubicBezTo>
                  <a:pt x="605" y="260"/>
                  <a:pt x="605" y="260"/>
                  <a:pt x="605" y="260"/>
                </a:cubicBezTo>
                <a:cubicBezTo>
                  <a:pt x="606" y="263"/>
                  <a:pt x="603" y="263"/>
                  <a:pt x="603" y="265"/>
                </a:cubicBezTo>
                <a:lnTo>
                  <a:pt x="621" y="265"/>
                </a:lnTo>
                <a:close/>
                <a:moveTo>
                  <a:pt x="574" y="265"/>
                </a:moveTo>
                <a:cubicBezTo>
                  <a:pt x="580" y="265"/>
                  <a:pt x="580" y="265"/>
                  <a:pt x="580" y="265"/>
                </a:cubicBezTo>
                <a:cubicBezTo>
                  <a:pt x="581" y="264"/>
                  <a:pt x="582" y="262"/>
                  <a:pt x="582" y="260"/>
                </a:cubicBezTo>
                <a:cubicBezTo>
                  <a:pt x="570" y="260"/>
                  <a:pt x="570" y="260"/>
                  <a:pt x="570" y="260"/>
                </a:cubicBezTo>
                <a:cubicBezTo>
                  <a:pt x="569" y="264"/>
                  <a:pt x="574" y="262"/>
                  <a:pt x="574" y="265"/>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2500" b="0" i="0" u="none" strike="noStrike" kern="1200" cap="none" spc="0" normalizeH="0" baseline="0" noProof="0">
              <a:ln>
                <a:noFill/>
              </a:ln>
              <a:solidFill>
                <a:prstClr val="black"/>
              </a:solidFill>
              <a:effectLst/>
              <a:uLnTx/>
              <a:uFillTx/>
              <a:latin typeface="Calibri" panose="020F0502020204030204" pitchFamily="34" charset="0"/>
              <a:ea typeface="宋体" panose="02010600030101010101" pitchFamily="2" charset="-122"/>
              <a:cs typeface="+mn-cs"/>
            </a:endParaRPr>
          </a:p>
        </p:txBody>
      </p:sp>
      <p:sp>
        <p:nvSpPr>
          <p:cNvPr id="3" name="Rectangle 9">
            <a:extLst>
              <a:ext uri="{FF2B5EF4-FFF2-40B4-BE49-F238E27FC236}">
                <a16:creationId xmlns:a16="http://schemas.microsoft.com/office/drawing/2014/main" id="{11EC9EA7-906B-499E-A6E3-711B21C4560C}"/>
              </a:ext>
            </a:extLst>
          </p:cNvPr>
          <p:cNvSpPr>
            <a:spLocks noChangeArrowheads="1"/>
          </p:cNvSpPr>
          <p:nvPr/>
        </p:nvSpPr>
        <p:spPr bwMode="auto">
          <a:xfrm>
            <a:off x="1203738" y="475187"/>
            <a:ext cx="9784524" cy="523876"/>
          </a:xfrm>
          <a:prstGeom prst="rect">
            <a:avLst/>
          </a:prstGeom>
          <a:noFill/>
          <a:ln w="9525">
            <a:noFill/>
            <a:miter lim="800000"/>
            <a:headEnd/>
            <a:tailEnd/>
          </a:ln>
        </p:spPr>
        <p:txBody>
          <a:bodyPr anchor="ctr">
            <a:scene3d>
              <a:camera prst="orthographicFront"/>
              <a:lightRig rig="threePt" dir="t"/>
            </a:scene3d>
            <a:sp3d extrusionH="57150">
              <a:bevelT w="57150" h="38100" prst="artDeco"/>
            </a:sp3d>
          </a:bodyPr>
          <a:lstStyle/>
          <a:p>
            <a:pPr algn="ctr" eaLnBrk="1" hangingPunct="1"/>
            <a:r>
              <a:rPr lang="en-US" sz="5000" b="1" dirty="0" err="1">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Chiếu</a:t>
            </a:r>
            <a:r>
              <a:rPr lang="en-US" sz="5000" b="1" dirty="0">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 </a:t>
            </a:r>
            <a:r>
              <a:rPr lang="en-US" sz="5000" b="1" dirty="0" err="1">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dời</a:t>
            </a:r>
            <a:r>
              <a:rPr lang="en-US" sz="5000" b="1" dirty="0">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 </a:t>
            </a:r>
            <a:r>
              <a:rPr lang="en-US" sz="5000" b="1" dirty="0" err="1">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rPr>
              <a:t>đô</a:t>
            </a:r>
            <a:endParaRPr lang="en-US" sz="5000" b="1" dirty="0">
              <a:solidFill>
                <a:srgbClr val="FF0000"/>
              </a:solidFill>
              <a:effectLst>
                <a:glow rad="228600">
                  <a:schemeClr val="accent4">
                    <a:satMod val="175000"/>
                    <a:alpha val="40000"/>
                  </a:schemeClr>
                </a:glow>
              </a:effectLst>
              <a:latin typeface="UTM ThuPhap Thien An" panose="02040603050506020204" pitchFamily="18" charset="0"/>
              <a:cs typeface="Times New Roman" pitchFamily="18" charset="0"/>
            </a:endParaRPr>
          </a:p>
        </p:txBody>
      </p:sp>
      <p:pic>
        <p:nvPicPr>
          <p:cNvPr id="5" name="Chiếu dời đô">
            <a:hlinkClick r:id="" action="ppaction://media"/>
            <a:extLst>
              <a:ext uri="{FF2B5EF4-FFF2-40B4-BE49-F238E27FC236}">
                <a16:creationId xmlns:a16="http://schemas.microsoft.com/office/drawing/2014/main" id="{159BF8CB-BF1A-4530-A12C-9470F8A9FD0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464365" y="1363346"/>
            <a:ext cx="9071113" cy="5206030"/>
          </a:xfrm>
          <a:prstGeom prst="rect">
            <a:avLst/>
          </a:prstGeom>
        </p:spPr>
      </p:pic>
    </p:spTree>
    <p:extLst>
      <p:ext uri="{BB962C8B-B14F-4D97-AF65-F5344CB8AC3E}">
        <p14:creationId xmlns:p14="http://schemas.microsoft.com/office/powerpoint/2010/main" val="1895670919"/>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par>
                          <p:cTn id="8" fill="hold">
                            <p:stCondLst>
                              <p:cond delay="2000"/>
                            </p:stCondLst>
                            <p:childTnLst>
                              <p:par>
                                <p:cTn id="9" presetID="42"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par>
                          <p:cTn id="14" fill="hold">
                            <p:stCondLst>
                              <p:cond delay="3000"/>
                            </p:stCondLst>
                            <p:childTnLst>
                              <p:par>
                                <p:cTn id="15" presetID="1" presetClass="mediacall" presetSubtype="0" fill="hold" nodeType="afterEffect">
                                  <p:stCondLst>
                                    <p:cond delay="0"/>
                                  </p:stCondLst>
                                  <p:childTnLst>
                                    <p:cmd type="call" cmd="playFrom(0.0)">
                                      <p:cBhvr>
                                        <p:cTn id="16" dur="11512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bldLst>
      <p:bldP spid="4" grpId="0" animBg="1"/>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ầu son gác tía” Hoàng thành Thăng Long 1000 năm trước qua hình ảnh 3D - Báo Nhân Dân">
            <a:hlinkClick r:id="" action="ppaction://media"/>
            <a:extLst>
              <a:ext uri="{FF2B5EF4-FFF2-40B4-BE49-F238E27FC236}">
                <a16:creationId xmlns:a16="http://schemas.microsoft.com/office/drawing/2014/main" id="{06EF4F33-2C65-42F2-9D2D-3FB1704A3FD5}"/>
              </a:ext>
            </a:extLst>
          </p:cNvPr>
          <p:cNvPicPr>
            <a:picLocks noChangeAspect="1"/>
          </p:cNvPicPr>
          <p:nvPr>
            <a:videoFile r:link="rId1"/>
            <p:extLst>
              <p:ext uri="{DAA4B4D4-6D71-4841-9C94-3DE7FCFB9230}">
                <p14:media xmlns:p14="http://schemas.microsoft.com/office/powerpoint/2010/main" r:embed="rId2">
                  <p14:trim st="79169" end="90982.9999"/>
                </p14:media>
              </p:ext>
            </p:extLst>
          </p:nvPr>
        </p:nvPicPr>
        <p:blipFill>
          <a:blip r:embed="rId4"/>
          <a:stretch>
            <a:fillRect/>
          </a:stretch>
        </p:blipFill>
        <p:spPr>
          <a:xfrm>
            <a:off x="0" y="-1"/>
            <a:ext cx="12192000" cy="8162694"/>
          </a:xfrm>
          <a:prstGeom prst="rect">
            <a:avLst/>
          </a:prstGeom>
        </p:spPr>
      </p:pic>
      <p:sp>
        <p:nvSpPr>
          <p:cNvPr id="3" name="Rectangle 2">
            <a:extLst>
              <a:ext uri="{FF2B5EF4-FFF2-40B4-BE49-F238E27FC236}">
                <a16:creationId xmlns:a16="http://schemas.microsoft.com/office/drawing/2014/main" id="{8F22D0E9-FA72-40D2-9D9F-AE4004BB52E3}"/>
              </a:ext>
            </a:extLst>
          </p:cNvPr>
          <p:cNvSpPr>
            <a:spLocks noChangeArrowheads="1"/>
          </p:cNvSpPr>
          <p:nvPr/>
        </p:nvSpPr>
        <p:spPr bwMode="auto">
          <a:xfrm>
            <a:off x="5251411" y="3128211"/>
            <a:ext cx="6940589" cy="3218795"/>
          </a:xfrm>
          <a:prstGeom prst="rect">
            <a:avLst/>
          </a:prstGeom>
          <a:noFill/>
          <a:ln w="9525">
            <a:noFill/>
            <a:miter lim="800000"/>
            <a:headEnd/>
            <a:tailEnd/>
          </a:ln>
        </p:spPr>
        <p:txBody>
          <a:bodyPr anchor="ctr"/>
          <a:lstStyle/>
          <a:p>
            <a:pPr algn="just" eaLnBrk="1" hangingPunct="1"/>
            <a:r>
              <a:rPr lang="en-US" sz="3000" b="1" dirty="0">
                <a:latin typeface="Times New Roman" panose="02020603050405020304" pitchFamily="18" charset="0"/>
                <a:cs typeface="Times New Roman" panose="02020603050405020304" pitchFamily="18" charset="0"/>
              </a:rPr>
              <a:t>      </a:t>
            </a:r>
            <a:r>
              <a:rPr lang="en-US" sz="3000" b="1" dirty="0">
                <a:latin typeface="UTM Androgyne" panose="02040603050506020204" pitchFamily="18" charset="0"/>
                <a:cs typeface="Times New Roman" panose="02020603050405020304" pitchFamily="18" charset="0"/>
              </a:rPr>
              <a:t>Theo </a:t>
            </a:r>
            <a:r>
              <a:rPr lang="en-US" sz="3000" b="1" dirty="0" err="1">
                <a:latin typeface="UTM Androgyne" panose="02040603050506020204" pitchFamily="18" charset="0"/>
                <a:cs typeface="Times New Roman" panose="02020603050405020304" pitchFamily="18" charset="0"/>
              </a:rPr>
              <a:t>truyền</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thuyết</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khi</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thuyền</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vua</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tạm</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đỗ</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dưới</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thành</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Đại</a:t>
            </a:r>
            <a:r>
              <a:rPr lang="en-US" sz="3000" b="1" dirty="0">
                <a:latin typeface="UTM Androgyne" panose="02040603050506020204" pitchFamily="18" charset="0"/>
                <a:cs typeface="Times New Roman" panose="02020603050405020304" pitchFamily="18" charset="0"/>
              </a:rPr>
              <a:t> La, </a:t>
            </a:r>
            <a:r>
              <a:rPr lang="en-US" sz="3000" b="1" dirty="0" err="1">
                <a:latin typeface="UTM Androgyne" panose="02040603050506020204" pitchFamily="18" charset="0"/>
                <a:cs typeface="Times New Roman" panose="02020603050405020304" pitchFamily="18" charset="0"/>
              </a:rPr>
              <a:t>có</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rồng</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vàng</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hiện</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lên</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chỗ</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thuyền</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ngự</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vì</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thế</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vua</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đổi</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tên</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Đại</a:t>
            </a:r>
            <a:r>
              <a:rPr lang="en-US" sz="3000" b="1" dirty="0">
                <a:latin typeface="UTM Androgyne" panose="02040603050506020204" pitchFamily="18" charset="0"/>
                <a:cs typeface="Times New Roman" panose="02020603050405020304" pitchFamily="18" charset="0"/>
              </a:rPr>
              <a:t> La </a:t>
            </a:r>
            <a:r>
              <a:rPr lang="en-US" sz="3000" b="1" dirty="0" err="1">
                <a:latin typeface="UTM Androgyne" panose="02040603050506020204" pitchFamily="18" charset="0"/>
                <a:cs typeface="Times New Roman" panose="02020603050405020304" pitchFamily="18" charset="0"/>
              </a:rPr>
              <a:t>là</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Thăng</a:t>
            </a:r>
            <a:r>
              <a:rPr lang="en-US" sz="3000" b="1" dirty="0">
                <a:latin typeface="UTM Androgyne" panose="02040603050506020204" pitchFamily="18" charset="0"/>
                <a:cs typeface="Times New Roman" panose="02020603050405020304" pitchFamily="18" charset="0"/>
              </a:rPr>
              <a:t> Long,  </a:t>
            </a:r>
            <a:r>
              <a:rPr lang="en-US" sz="3000" b="1" dirty="0" err="1">
                <a:latin typeface="UTM Androgyne" panose="02040603050506020204" pitchFamily="18" charset="0"/>
                <a:cs typeface="Times New Roman" panose="02020603050405020304" pitchFamily="18" charset="0"/>
              </a:rPr>
              <a:t>có</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nghĩa</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là</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rồng</a:t>
            </a:r>
            <a:r>
              <a:rPr lang="en-US" sz="3000" b="1" dirty="0">
                <a:latin typeface="UTM Androgyne" panose="02040603050506020204" pitchFamily="18" charset="0"/>
                <a:cs typeface="Times New Roman" panose="02020603050405020304" pitchFamily="18" charset="0"/>
              </a:rPr>
              <a:t> bay </a:t>
            </a:r>
            <a:r>
              <a:rPr lang="en-US" sz="3000" b="1" dirty="0" err="1">
                <a:latin typeface="UTM Androgyne" panose="02040603050506020204" pitchFamily="18" charset="0"/>
                <a:cs typeface="Times New Roman" panose="02020603050405020304" pitchFamily="18" charset="0"/>
              </a:rPr>
              <a:t>lên</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Đến</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thời</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cua</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Lý</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Thánh</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Tông</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nước</a:t>
            </a:r>
            <a:r>
              <a:rPr lang="en-US" sz="3000" b="1" dirty="0">
                <a:latin typeface="UTM Androgyne" panose="02040603050506020204" pitchFamily="18" charset="0"/>
                <a:cs typeface="Times New Roman" panose="02020603050405020304" pitchFamily="18" charset="0"/>
              </a:rPr>
              <a:t> ta </a:t>
            </a:r>
            <a:r>
              <a:rPr lang="en-US" sz="3000" b="1" dirty="0" err="1">
                <a:latin typeface="UTM Androgyne" panose="02040603050506020204" pitchFamily="18" charset="0"/>
                <a:cs typeface="Times New Roman" panose="02020603050405020304" pitchFamily="18" charset="0"/>
              </a:rPr>
              <a:t>được</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đổi</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tên</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là</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Đại</a:t>
            </a:r>
            <a:r>
              <a:rPr lang="en-US" sz="3000" b="1" dirty="0">
                <a:latin typeface="UTM Androgyne" panose="02040603050506020204" pitchFamily="18" charset="0"/>
                <a:cs typeface="Times New Roman" panose="02020603050405020304" pitchFamily="18" charset="0"/>
              </a:rPr>
              <a:t> </a:t>
            </a:r>
            <a:r>
              <a:rPr lang="en-US" sz="3000" b="1" dirty="0" err="1">
                <a:latin typeface="UTM Androgyne" panose="02040603050506020204" pitchFamily="18" charset="0"/>
                <a:cs typeface="Times New Roman" panose="02020603050405020304" pitchFamily="18" charset="0"/>
              </a:rPr>
              <a:t>Việt</a:t>
            </a:r>
            <a:r>
              <a:rPr lang="en-US" sz="3000" b="1" dirty="0">
                <a:latin typeface="UTM Androgyne" panose="02040603050506020204" pitchFamily="18" charset="0"/>
                <a:cs typeface="Times New Roman" panose="02020603050405020304" pitchFamily="18" charset="0"/>
              </a:rPr>
              <a:t>. </a:t>
            </a:r>
            <a:endParaRPr lang="en-US" sz="3000" b="1" u="sng" dirty="0">
              <a:latin typeface="UTM Androgyne" panose="02040603050506020204" pitchFamily="18" charset="0"/>
              <a:cs typeface="Times New Roman" panose="02020603050405020304" pitchFamily="18" charset="0"/>
            </a:endParaRPr>
          </a:p>
        </p:txBody>
      </p:sp>
      <p:pic>
        <p:nvPicPr>
          <p:cNvPr id="7" name="Picture 6" descr="A picture containing text, person, drawing, painting&#10;&#10;Description automatically generated">
            <a:extLst>
              <a:ext uri="{FF2B5EF4-FFF2-40B4-BE49-F238E27FC236}">
                <a16:creationId xmlns:a16="http://schemas.microsoft.com/office/drawing/2014/main" id="{4E4A22D2-C66A-4156-A1EC-4E757075673A}"/>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7917" l="1250" r="90000">
                        <a14:foregroundMark x1="11250" y1="59375" x2="11250" y2="59375"/>
                        <a14:foregroundMark x1="11250" y1="59375" x2="11250" y2="59375"/>
                        <a14:foregroundMark x1="17656" y1="75625" x2="17656" y2="75625"/>
                        <a14:foregroundMark x1="17656" y1="75625" x2="17656" y2="75625"/>
                        <a14:foregroundMark x1="20625" y1="67500" x2="20625" y2="67500"/>
                        <a14:foregroundMark x1="20625" y1="67292" x2="20625" y2="67292"/>
                        <a14:foregroundMark x1="17656" y1="54792" x2="17656" y2="54792"/>
                        <a14:foregroundMark x1="17188" y1="54375" x2="17188" y2="54375"/>
                        <a14:foregroundMark x1="7500" y1="32708" x2="7500" y2="32708"/>
                        <a14:foregroundMark x1="9531" y1="31458" x2="9531" y2="31458"/>
                        <a14:foregroundMark x1="9531" y1="31458" x2="9531" y2="31458"/>
                        <a14:foregroundMark x1="12500" y1="21875" x2="12500" y2="21875"/>
                        <a14:foregroundMark x1="12500" y1="21875" x2="12500" y2="21875"/>
                        <a14:foregroundMark x1="12500" y1="17917" x2="12500" y2="17917"/>
                        <a14:foregroundMark x1="12500" y1="17917" x2="12500" y2="17917"/>
                        <a14:foregroundMark x1="10469" y1="41250" x2="10469" y2="41250"/>
                        <a14:foregroundMark x1="10469" y1="41250" x2="10469" y2="41250"/>
                        <a14:foregroundMark x1="9219" y1="54375" x2="9219" y2="54375"/>
                        <a14:foregroundMark x1="9219" y1="55625" x2="9219" y2="57500"/>
                        <a14:foregroundMark x1="10000" y1="61458" x2="10000" y2="61458"/>
                        <a14:foregroundMark x1="10000" y1="61458" x2="10000" y2="62500"/>
                        <a14:foregroundMark x1="7500" y1="70625" x2="7031" y2="71667"/>
                        <a14:foregroundMark x1="5313" y1="80833" x2="5313" y2="83125"/>
                        <a14:foregroundMark x1="7031" y1="88958" x2="9219" y2="89583"/>
                        <a14:foregroundMark x1="15156" y1="91875" x2="15156" y2="91875"/>
                        <a14:foregroundMark x1="14219" y1="87708" x2="11719" y2="88750"/>
                        <a14:foregroundMark x1="11250" y1="88750" x2="11250" y2="88750"/>
                        <a14:foregroundMark x1="20625" y1="73958" x2="20625" y2="73958"/>
                        <a14:foregroundMark x1="21094" y1="73750" x2="21094" y2="73750"/>
                        <a14:foregroundMark x1="36875" y1="62500" x2="36875" y2="62500"/>
                        <a14:foregroundMark x1="47500" y1="70625" x2="47500" y2="70625"/>
                        <a14:foregroundMark x1="46250" y1="71458" x2="43281" y2="72500"/>
                        <a14:foregroundMark x1="31406" y1="70000" x2="31406" y2="70000"/>
                        <a14:foregroundMark x1="25781" y1="59375" x2="25781" y2="59375"/>
                        <a14:foregroundMark x1="9219" y1="27292" x2="9219" y2="27292"/>
                        <a14:foregroundMark x1="9219" y1="26667" x2="9219" y2="26667"/>
                        <a14:foregroundMark x1="12188" y1="30000" x2="12188" y2="30000"/>
                        <a14:foregroundMark x1="12188" y1="30000" x2="12188" y2="30000"/>
                        <a14:foregroundMark x1="13438" y1="27292" x2="13438" y2="27292"/>
                        <a14:foregroundMark x1="13438" y1="27292" x2="13438" y2="27292"/>
                        <a14:foregroundMark x1="5781" y1="37708" x2="5781" y2="37708"/>
                        <a14:foregroundMark x1="5781" y1="37708" x2="5781" y2="37708"/>
                        <a14:foregroundMark x1="7500" y1="27292" x2="7500" y2="27292"/>
                        <a14:foregroundMark x1="7031" y1="26667" x2="7031" y2="26667"/>
                        <a14:foregroundMark x1="6094" y1="46250" x2="6094" y2="46250"/>
                        <a14:foregroundMark x1="4531" y1="46250" x2="4531" y2="46250"/>
                        <a14:foregroundMark x1="2813" y1="44583" x2="2813" y2="44583"/>
                        <a14:foregroundMark x1="2344" y1="44583" x2="2344" y2="44583"/>
                        <a14:foregroundMark x1="2344" y1="43958" x2="2344" y2="43958"/>
                        <a14:foregroundMark x1="2344" y1="43958" x2="2344" y2="43958"/>
                        <a14:foregroundMark x1="12500" y1="38542" x2="12500" y2="38542"/>
                        <a14:foregroundMark x1="12188" y1="38333" x2="12188" y2="38333"/>
                        <a14:foregroundMark x1="12188" y1="59792" x2="12188" y2="59792"/>
                        <a14:foregroundMark x1="12188" y1="59792" x2="12188" y2="59792"/>
                        <a14:foregroundMark x1="24063" y1="62500" x2="24063" y2="62500"/>
                        <a14:foregroundMark x1="24063" y1="62500" x2="24063" y2="62500"/>
                        <a14:foregroundMark x1="13438" y1="67500" x2="13438" y2="67500"/>
                        <a14:foregroundMark x1="13438" y1="67500" x2="13438" y2="67500"/>
                        <a14:foregroundMark x1="6563" y1="72292" x2="6563" y2="72292"/>
                        <a14:foregroundMark x1="6563" y1="72292" x2="6563" y2="72292"/>
                        <a14:foregroundMark x1="14219" y1="65417" x2="14219" y2="65417"/>
                        <a14:foregroundMark x1="14219" y1="65417" x2="14219" y2="65417"/>
                        <a14:foregroundMark x1="18906" y1="71458" x2="18906" y2="71458"/>
                        <a14:foregroundMark x1="18906" y1="71458" x2="18906" y2="71458"/>
                        <a14:foregroundMark x1="7500" y1="70833" x2="7500" y2="70833"/>
                        <a14:foregroundMark x1="6094" y1="70417" x2="6094" y2="70417"/>
                        <a14:foregroundMark x1="1875" y1="60208" x2="1875" y2="60208"/>
                        <a14:foregroundMark x1="1406" y1="60208" x2="1406" y2="60208"/>
                        <a14:foregroundMark x1="1875" y1="70417" x2="1875" y2="70417"/>
                        <a14:foregroundMark x1="6094" y1="95833" x2="6094" y2="95833"/>
                        <a14:foregroundMark x1="6094" y1="95833" x2="6094" y2="95833"/>
                        <a14:foregroundMark x1="5781" y1="96458" x2="5781" y2="96458"/>
                        <a14:foregroundMark x1="5781" y1="96042" x2="5781" y2="96042"/>
                        <a14:foregroundMark x1="15937" y1="19375" x2="15937" y2="19375"/>
                        <a14:foregroundMark x1="16406" y1="18542" x2="16406" y2="18542"/>
                        <a14:foregroundMark x1="30000" y1="95833" x2="30000" y2="95833"/>
                        <a14:foregroundMark x1="16406" y1="38958" x2="16406" y2="38958"/>
                        <a14:foregroundMark x1="16406" y1="38958" x2="16406" y2="38958"/>
                        <a14:foregroundMark x1="20313" y1="36667" x2="20313" y2="36667"/>
                        <a14:foregroundMark x1="20313" y1="36042" x2="20313" y2="36042"/>
                        <a14:foregroundMark x1="20313" y1="30417" x2="20313" y2="30417"/>
                        <a14:foregroundMark x1="20313" y1="31458" x2="20313" y2="32871"/>
                        <a14:foregroundMark x1="18125" y1="29583" x2="18125" y2="29583"/>
                        <a14:foregroundMark x1="3125" y1="36875" x2="3125" y2="36875"/>
                        <a14:foregroundMark x1="3125" y1="36667" x2="3125" y2="36667"/>
                        <a14:foregroundMark x1="4531" y1="31458" x2="4531" y2="31458"/>
                        <a14:foregroundMark x1="4531" y1="31458" x2="4531" y2="31458"/>
                        <a14:foregroundMark x1="15937" y1="15000" x2="15937" y2="15000"/>
                        <a14:foregroundMark x1="15937" y1="15000" x2="15937" y2="15000"/>
                        <a14:foregroundMark x1="15937" y1="21875" x2="15937" y2="21875"/>
                        <a14:foregroundMark x1="16406" y1="21875" x2="16406" y2="21875"/>
                        <a14:foregroundMark x1="18125" y1="22083" x2="18125" y2="22083"/>
                        <a14:foregroundMark x1="18125" y1="22083" x2="18125" y2="22083"/>
                        <a14:foregroundMark x1="18594" y1="23542" x2="18594" y2="23542"/>
                        <a14:foregroundMark x1="18594" y1="23542" x2="18594" y2="23542"/>
                        <a14:foregroundMark x1="18906" y1="20208" x2="18906" y2="20208"/>
                        <a14:foregroundMark x1="18906" y1="20208" x2="18906" y2="20208"/>
                        <a14:foregroundMark x1="17656" y1="17917" x2="17656" y2="17917"/>
                        <a14:foregroundMark x1="17656" y1="17917" x2="17656" y2="17917"/>
                        <a14:foregroundMark x1="15937" y1="15417" x2="15937" y2="15417"/>
                        <a14:foregroundMark x1="15937" y1="15417" x2="15937" y2="15417"/>
                        <a14:foregroundMark x1="6563" y1="18542" x2="6563" y2="18542"/>
                        <a14:foregroundMark x1="6563" y1="18542" x2="6563" y2="18542"/>
                        <a14:foregroundMark x1="33438" y1="78333" x2="33438" y2="78333"/>
                        <a14:foregroundMark x1="33438" y1="78333" x2="33438" y2="78333"/>
                        <a14:foregroundMark x1="28750" y1="97917" x2="28750" y2="97917"/>
                        <a14:foregroundMark x1="28750" y1="97917" x2="28750" y2="97917"/>
                        <a14:foregroundMark x1="36406" y1="95000" x2="36406" y2="95000"/>
                        <a14:foregroundMark x1="36406" y1="95000" x2="36406" y2="95000"/>
                        <a14:foregroundMark x1="14219" y1="13958" x2="14219" y2="13958"/>
                        <a14:foregroundMark x1="14219" y1="13750" x2="14219" y2="13750"/>
                        <a14:foregroundMark x1="18906" y1="17292" x2="18906" y2="17292"/>
                        <a14:foregroundMark x1="18594" y1="17292" x2="18594" y2="17292"/>
                        <a14:foregroundMark x1="39688" y1="57708" x2="39688" y2="57708"/>
                        <a14:foregroundMark x1="39688" y1="57708" x2="39688" y2="57708"/>
                        <a14:foregroundMark x1="41719" y1="56250" x2="41719" y2="56250"/>
                        <a14:foregroundMark x1="41719" y1="56042" x2="41719" y2="56042"/>
                        <a14:foregroundMark x1="42656" y1="55208" x2="42656" y2="55208"/>
                        <a14:foregroundMark x1="42656" y1="55208" x2="42656" y2="55208"/>
                        <a14:foregroundMark x1="43750" y1="55833" x2="43750" y2="55833"/>
                        <a14:foregroundMark x1="43750" y1="55833" x2="43750" y2="55833"/>
                        <a14:foregroundMark x1="44375" y1="56042" x2="44219" y2="57500"/>
                        <a14:foregroundMark x1="43281" y1="58125" x2="43281" y2="58125"/>
                        <a14:foregroundMark x1="43281" y1="58125" x2="43125" y2="59375"/>
                        <a14:foregroundMark x1="19063" y1="37500" x2="17344" y2="46667"/>
                        <a14:foregroundMark x1="17344" y1="46667" x2="19063" y2="49167"/>
                        <a14:backgroundMark x1="67969" y1="27500" x2="67969" y2="27500"/>
                        <a14:backgroundMark x1="77344" y1="24375" x2="77344" y2="24375"/>
                        <a14:backgroundMark x1="81719" y1="50417" x2="81719" y2="50417"/>
                        <a14:backgroundMark x1="81719" y1="50208" x2="81719" y2="50208"/>
                        <a14:backgroundMark x1="54844" y1="29792" x2="54844" y2="29792"/>
                        <a14:backgroundMark x1="54375" y1="29167" x2="54375" y2="29167"/>
                        <a14:backgroundMark x1="59062" y1="40625" x2="59062" y2="40625"/>
                        <a14:backgroundMark x1="59062" y1="40208" x2="59062" y2="40208"/>
                        <a14:backgroundMark x1="63750" y1="22083" x2="79531" y2="82500"/>
                        <a14:backgroundMark x1="46250" y1="83333" x2="46250" y2="83333"/>
                        <a14:backgroundMark x1="46250" y1="83125" x2="46250" y2="83125"/>
                        <a14:backgroundMark x1="41563" y1="94375" x2="41563" y2="94375"/>
                        <a14:backgroundMark x1="41563" y1="94375" x2="41563" y2="94375"/>
                        <a14:backgroundMark x1="45000" y1="68125" x2="45000" y2="68125"/>
                        <a14:backgroundMark x1="45000" y1="68125" x2="45000" y2="68125"/>
                        <a14:backgroundMark x1="50156" y1="90833" x2="50156" y2="90833"/>
                        <a14:backgroundMark x1="50156" y1="90833" x2="50156" y2="90833"/>
                        <a14:backgroundMark x1="34688" y1="35000" x2="55469" y2="64375"/>
                        <a14:backgroundMark x1="55469" y1="64375" x2="51094" y2="79792"/>
                        <a14:backgroundMark x1="51094" y1="79792" x2="52188" y2="82500"/>
                        <a14:backgroundMark x1="23906" y1="40417" x2="23906" y2="40417"/>
                        <a14:backgroundMark x1="23906" y1="40000" x2="23906" y2="40000"/>
                        <a14:backgroundMark x1="30000" y1="42500" x2="30000" y2="42500"/>
                        <a14:backgroundMark x1="30000" y1="42500" x2="30000" y2="42500"/>
                        <a14:backgroundMark x1="29844" y1="44375" x2="29844" y2="44375"/>
                        <a14:backgroundMark x1="29375" y1="44375" x2="29375" y2="44375"/>
                        <a14:backgroundMark x1="27344" y1="46250" x2="27344" y2="46250"/>
                        <a14:backgroundMark x1="26250" y1="43333" x2="26250" y2="43333"/>
                        <a14:backgroundMark x1="25000" y1="27917" x2="25000" y2="27917"/>
                        <a14:backgroundMark x1="22031" y1="33125" x2="21875" y2="35000"/>
                        <a14:backgroundMark x1="21250" y1="30000" x2="21250" y2="30000"/>
                      </a14:backgroundRemoval>
                    </a14:imgEffect>
                  </a14:imgLayer>
                </a14:imgProps>
              </a:ext>
              <a:ext uri="{28A0092B-C50C-407E-A947-70E740481C1C}">
                <a14:useLocalDpi xmlns:a14="http://schemas.microsoft.com/office/drawing/2010/main" val="0"/>
              </a:ext>
            </a:extLst>
          </a:blip>
          <a:stretch>
            <a:fillRect/>
          </a:stretch>
        </p:blipFill>
        <p:spPr>
          <a:xfrm>
            <a:off x="-1" y="-1507750"/>
            <a:ext cx="9790771" cy="8365750"/>
          </a:xfrm>
          <a:prstGeom prst="rect">
            <a:avLst/>
          </a:prstGeom>
          <a:ln>
            <a:noFill/>
          </a:ln>
          <a:effectLst>
            <a:softEdge rad="112500"/>
          </a:effectLst>
        </p:spPr>
      </p:pic>
    </p:spTree>
    <p:extLst>
      <p:ext uri="{BB962C8B-B14F-4D97-AF65-F5344CB8AC3E}">
        <p14:creationId xmlns:p14="http://schemas.microsoft.com/office/powerpoint/2010/main" val="2265693690"/>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5000"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56" presetClass="entr" presetSubtype="0" fill="hold" grpId="2" nodeType="clickEffect">
                                  <p:stCondLst>
                                    <p:cond delay="0"/>
                                  </p:stCondLst>
                                  <p:iterate type="lt">
                                    <p:tmPct val="10000"/>
                                  </p:iterate>
                                  <p:childTnLst>
                                    <p:set>
                                      <p:cBhvr>
                                        <p:cTn id="10" dur="1" fill="hold">
                                          <p:stCondLst>
                                            <p:cond delay="0"/>
                                          </p:stCondLst>
                                        </p:cTn>
                                        <p:tgtEl>
                                          <p:spTgt spid="3"/>
                                        </p:tgtEl>
                                        <p:attrNameLst>
                                          <p:attrName>style.visibility</p:attrName>
                                        </p:attrNameLst>
                                      </p:cBhvr>
                                      <p:to>
                                        <p:strVal val="visible"/>
                                      </p:to>
                                    </p:set>
                                    <p:anim by="(-#ppt_w*2)" calcmode="lin" valueType="num">
                                      <p:cBhvr rctx="PPT">
                                        <p:cTn id="11" dur="500" autoRev="1" fill="hold">
                                          <p:stCondLst>
                                            <p:cond delay="0"/>
                                          </p:stCondLst>
                                        </p:cTn>
                                        <p:tgtEl>
                                          <p:spTgt spid="3"/>
                                        </p:tgtEl>
                                        <p:attrNameLst>
                                          <p:attrName>ppt_w</p:attrName>
                                        </p:attrNameLst>
                                      </p:cBhvr>
                                    </p:anim>
                                    <p:anim by="(#ppt_w*0.50)" calcmode="lin" valueType="num">
                                      <p:cBhvr>
                                        <p:cTn id="12" dur="500" decel="50000" autoRev="1" fill="hold">
                                          <p:stCondLst>
                                            <p:cond delay="0"/>
                                          </p:stCondLst>
                                        </p:cTn>
                                        <p:tgtEl>
                                          <p:spTgt spid="3"/>
                                        </p:tgtEl>
                                        <p:attrNameLst>
                                          <p:attrName>ppt_x</p:attrName>
                                        </p:attrNameLst>
                                      </p:cBhvr>
                                    </p:anim>
                                    <p:anim from="(-#ppt_h/2)" to="(#ppt_y)" calcmode="lin" valueType="num">
                                      <p:cBhvr>
                                        <p:cTn id="13" dur="1000" fill="hold">
                                          <p:stCondLst>
                                            <p:cond delay="0"/>
                                          </p:stCondLst>
                                        </p:cTn>
                                        <p:tgtEl>
                                          <p:spTgt spid="3"/>
                                        </p:tgtEl>
                                        <p:attrNameLst>
                                          <p:attrName>ppt_y</p:attrName>
                                        </p:attrNameLst>
                                      </p:cBhvr>
                                    </p:anim>
                                    <p:animRot by="21600000">
                                      <p:cBhvr>
                                        <p:cTn id="14" dur="1000" fill="hold">
                                          <p:stCondLst>
                                            <p:cond delay="0"/>
                                          </p:stCondLst>
                                        </p:cTn>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video>
              <p:cMediaNode vol="48980">
                <p:cTn id="15" fill="hold" display="0">
                  <p:stCondLst>
                    <p:cond delay="indefinite"/>
                  </p:stCondLst>
                </p:cTn>
                <p:tgtEl>
                  <p:spTgt spid="2"/>
                </p:tgtEl>
              </p:cMediaNode>
            </p:video>
            <p:seq concurrent="1" nextAc="seek">
              <p:cTn id="16" restart="whenNotActive" fill="hold" evtFilter="cancelBubble" nodeType="interactiveSeq">
                <p:stCondLst>
                  <p:cond evt="onClick" delay="0">
                    <p:tgtEl>
                      <p:spTgt spid="2"/>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2"/>
                                        </p:tgtEl>
                                      </p:cBhvr>
                                    </p:cmd>
                                  </p:childTnLst>
                                </p:cTn>
                              </p:par>
                            </p:childTnLst>
                          </p:cTn>
                        </p:par>
                      </p:childTnLst>
                    </p:cTn>
                  </p:par>
                </p:childTnLst>
              </p:cTn>
              <p:nextCondLst>
                <p:cond evt="onClick" delay="0">
                  <p:tgtEl>
                    <p:spTgt spid="2"/>
                  </p:tgtEl>
                </p:cond>
              </p:nextCondLst>
            </p:seq>
          </p:childTnLst>
        </p:cTn>
      </p:par>
    </p:tnLst>
    <p:bldLst>
      <p:bldP spid="3" grpId="2"/>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 name="Picture 2" descr="C:\Users\Administrator\Desktop\中国风素材\56cac3e4c2dee_1024.jpg">
            <a:extLst>
              <a:ext uri="{FF2B5EF4-FFF2-40B4-BE49-F238E27FC236}">
                <a16:creationId xmlns:a16="http://schemas.microsoft.com/office/drawing/2014/main" id="{61D43057-D8B1-49E7-A83C-E8E4476E18C1}"/>
              </a:ext>
            </a:extLst>
          </p:cNvPr>
          <p:cNvPicPr>
            <a:picLocks noChangeAspect="1" noChangeArrowheads="1"/>
          </p:cNvPicPr>
          <p:nvPr/>
        </p:nvPicPr>
        <p:blipFill rotWithShape="1">
          <a:blip r:embed="rId2">
            <a:clrChange>
              <a:clrFrom>
                <a:srgbClr val="F3F3F3"/>
              </a:clrFrom>
              <a:clrTo>
                <a:srgbClr val="F3F3F3">
                  <a:alpha val="0"/>
                </a:srgbClr>
              </a:clrTo>
            </a:clrChange>
            <a:extLst>
              <a:ext uri="{BEBA8EAE-BF5A-486C-A8C5-ECC9F3942E4B}">
                <a14:imgProps xmlns:a14="http://schemas.microsoft.com/office/drawing/2010/main">
                  <a14:imgLayer r:embed="rId3">
                    <a14:imgEffect>
                      <a14:saturation sat="400000"/>
                    </a14:imgEffect>
                  </a14:imgLayer>
                </a14:imgProps>
              </a:ext>
              <a:ext uri="{28A0092B-C50C-407E-A947-70E740481C1C}">
                <a14:useLocalDpi xmlns:a14="http://schemas.microsoft.com/office/drawing/2010/main" val="0"/>
              </a:ext>
            </a:extLst>
          </a:blip>
          <a:srcRect t="44444"/>
          <a:stretch/>
        </p:blipFill>
        <p:spPr bwMode="auto">
          <a:xfrm>
            <a:off x="0" y="5195368"/>
            <a:ext cx="12192000" cy="2657474"/>
          </a:xfrm>
          <a:prstGeom prst="rect">
            <a:avLst/>
          </a:prstGeom>
          <a:noFill/>
          <a:extLst>
            <a:ext uri="{909E8E84-426E-40DD-AFC4-6F175D3DCCD1}">
              <a14:hiddenFill xmlns:a14="http://schemas.microsoft.com/office/drawing/2010/main">
                <a:solidFill>
                  <a:srgbClr val="FFFFFF"/>
                </a:solidFill>
              </a14:hiddenFill>
            </a:ext>
          </a:extLst>
        </p:spPr>
      </p:pic>
      <p:pic>
        <p:nvPicPr>
          <p:cNvPr id="4" name="图片 2">
            <a:extLst>
              <a:ext uri="{FF2B5EF4-FFF2-40B4-BE49-F238E27FC236}">
                <a16:creationId xmlns:a16="http://schemas.microsoft.com/office/drawing/2014/main" id="{68DF7082-C9C3-460E-856A-44A2FDA65A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4115" b="3761"/>
          <a:stretch>
            <a:fillRect/>
          </a:stretch>
        </p:blipFill>
        <p:spPr bwMode="auto">
          <a:xfrm>
            <a:off x="5266320" y="-3073"/>
            <a:ext cx="6969041" cy="685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 name="Freeform 124">
            <a:extLst>
              <a:ext uri="{FF2B5EF4-FFF2-40B4-BE49-F238E27FC236}">
                <a16:creationId xmlns:a16="http://schemas.microsoft.com/office/drawing/2014/main" id="{D82B6561-2C7E-462D-970D-021E4589609A}"/>
              </a:ext>
            </a:extLst>
          </p:cNvPr>
          <p:cNvSpPr>
            <a:spLocks noEditPoints="1" noChangeArrowheads="1"/>
          </p:cNvSpPr>
          <p:nvPr/>
        </p:nvSpPr>
        <p:spPr bwMode="auto">
          <a:xfrm rot="153730">
            <a:off x="414809" y="1892960"/>
            <a:ext cx="8774394" cy="2666703"/>
          </a:xfrm>
          <a:custGeom>
            <a:avLst/>
            <a:gdLst>
              <a:gd name="T0" fmla="*/ 2147483646 w 848"/>
              <a:gd name="T1" fmla="*/ 184246147 h 407"/>
              <a:gd name="T2" fmla="*/ 2147483646 w 848"/>
              <a:gd name="T3" fmla="*/ 299398717 h 407"/>
              <a:gd name="T4" fmla="*/ 2147483646 w 848"/>
              <a:gd name="T5" fmla="*/ 368492294 h 407"/>
              <a:gd name="T6" fmla="*/ 2147483646 w 848"/>
              <a:gd name="T7" fmla="*/ 322429909 h 407"/>
              <a:gd name="T8" fmla="*/ 2147483646 w 848"/>
              <a:gd name="T9" fmla="*/ 449099771 h 407"/>
              <a:gd name="T10" fmla="*/ 2147483646 w 848"/>
              <a:gd name="T11" fmla="*/ 564252341 h 407"/>
              <a:gd name="T12" fmla="*/ 2147483646 w 848"/>
              <a:gd name="T13" fmla="*/ 633345919 h 407"/>
              <a:gd name="T14" fmla="*/ 2147483646 w 848"/>
              <a:gd name="T15" fmla="*/ 0 h 407"/>
              <a:gd name="T16" fmla="*/ 2147483646 w 848"/>
              <a:gd name="T17" fmla="*/ 1070928397 h 407"/>
              <a:gd name="T18" fmla="*/ 2147483646 w 848"/>
              <a:gd name="T19" fmla="*/ 725467295 h 407"/>
              <a:gd name="T20" fmla="*/ 2147483646 w 848"/>
              <a:gd name="T21" fmla="*/ 368492294 h 407"/>
              <a:gd name="T22" fmla="*/ 2147483646 w 848"/>
              <a:gd name="T23" fmla="*/ 368492294 h 407"/>
              <a:gd name="T24" fmla="*/ 2147483646 w 848"/>
              <a:gd name="T25" fmla="*/ 495158763 h 407"/>
              <a:gd name="T26" fmla="*/ 2147483646 w 848"/>
              <a:gd name="T27" fmla="*/ 564252341 h 407"/>
              <a:gd name="T28" fmla="*/ 2147483646 w 848"/>
              <a:gd name="T29" fmla="*/ 587283533 h 407"/>
              <a:gd name="T30" fmla="*/ 2147483646 w 848"/>
              <a:gd name="T31" fmla="*/ 656373718 h 407"/>
              <a:gd name="T32" fmla="*/ 2147483646 w 848"/>
              <a:gd name="T33" fmla="*/ 863651057 h 407"/>
              <a:gd name="T34" fmla="*/ 2147483646 w 848"/>
              <a:gd name="T35" fmla="*/ 1070928397 h 407"/>
              <a:gd name="T36" fmla="*/ 2147483646 w 848"/>
              <a:gd name="T37" fmla="*/ 1520024775 h 407"/>
              <a:gd name="T38" fmla="*/ 2147483646 w 848"/>
              <a:gd name="T39" fmla="*/ 1923062162 h 407"/>
              <a:gd name="T40" fmla="*/ 198601110 w 848"/>
              <a:gd name="T41" fmla="*/ 2147483646 h 407"/>
              <a:gd name="T42" fmla="*/ 2147483646 w 848"/>
              <a:gd name="T43" fmla="*/ 2147483646 h 407"/>
              <a:gd name="T44" fmla="*/ 2147483646 w 848"/>
              <a:gd name="T45" fmla="*/ 2147483646 h 407"/>
              <a:gd name="T46" fmla="*/ 2147483646 w 848"/>
              <a:gd name="T47" fmla="*/ 2147483646 h 407"/>
              <a:gd name="T48" fmla="*/ 2147483646 w 848"/>
              <a:gd name="T49" fmla="*/ 2147483646 h 407"/>
              <a:gd name="T50" fmla="*/ 2147483646 w 848"/>
              <a:gd name="T51" fmla="*/ 2147483646 h 407"/>
              <a:gd name="T52" fmla="*/ 2147483646 w 848"/>
              <a:gd name="T53" fmla="*/ 2147483646 h 407"/>
              <a:gd name="T54" fmla="*/ 2147483646 w 848"/>
              <a:gd name="T55" fmla="*/ 2147483646 h 407"/>
              <a:gd name="T56" fmla="*/ 2147483646 w 848"/>
              <a:gd name="T57" fmla="*/ 2147483646 h 407"/>
              <a:gd name="T58" fmla="*/ 2147483646 w 848"/>
              <a:gd name="T59" fmla="*/ 2147483646 h 407"/>
              <a:gd name="T60" fmla="*/ 2147483646 w 848"/>
              <a:gd name="T61" fmla="*/ 2147483646 h 407"/>
              <a:gd name="T62" fmla="*/ 2147483646 w 848"/>
              <a:gd name="T63" fmla="*/ 2147483646 h 407"/>
              <a:gd name="T64" fmla="*/ 2147483646 w 848"/>
              <a:gd name="T65" fmla="*/ 2147483646 h 407"/>
              <a:gd name="T66" fmla="*/ 2147483646 w 848"/>
              <a:gd name="T67" fmla="*/ 2147483646 h 407"/>
              <a:gd name="T68" fmla="*/ 2147483646 w 848"/>
              <a:gd name="T69" fmla="*/ 2147483646 h 407"/>
              <a:gd name="T70" fmla="*/ 2147483646 w 848"/>
              <a:gd name="T71" fmla="*/ 2147483646 h 407"/>
              <a:gd name="T72" fmla="*/ 2147483646 w 848"/>
              <a:gd name="T73" fmla="*/ 2147483646 h 407"/>
              <a:gd name="T74" fmla="*/ 2147483646 w 848"/>
              <a:gd name="T75" fmla="*/ 2147483646 h 407"/>
              <a:gd name="T76" fmla="*/ 2147483646 w 848"/>
              <a:gd name="T77" fmla="*/ 2147483646 h 407"/>
              <a:gd name="T78" fmla="*/ 2147483646 w 848"/>
              <a:gd name="T79" fmla="*/ 2147483646 h 407"/>
              <a:gd name="T80" fmla="*/ 2147483646 w 848"/>
              <a:gd name="T81" fmla="*/ 1496996976 h 407"/>
              <a:gd name="T82" fmla="*/ 2147483646 w 848"/>
              <a:gd name="T83" fmla="*/ 2061249317 h 407"/>
              <a:gd name="T84" fmla="*/ 2147483646 w 848"/>
              <a:gd name="T85" fmla="*/ 2147483646 h 407"/>
              <a:gd name="T86" fmla="*/ 2147483646 w 848"/>
              <a:gd name="T87" fmla="*/ 863651057 h 407"/>
              <a:gd name="T88" fmla="*/ 2147483646 w 848"/>
              <a:gd name="T89" fmla="*/ 2147483646 h 407"/>
              <a:gd name="T90" fmla="*/ 2147483646 w 848"/>
              <a:gd name="T91" fmla="*/ 518189956 h 407"/>
              <a:gd name="T92" fmla="*/ 2147483646 w 848"/>
              <a:gd name="T93" fmla="*/ 2147483646 h 407"/>
              <a:gd name="T94" fmla="*/ 2147483646 w 848"/>
              <a:gd name="T95" fmla="*/ 2147483646 h 407"/>
              <a:gd name="T96" fmla="*/ 2147483646 w 848"/>
              <a:gd name="T97" fmla="*/ 2147483646 h 407"/>
              <a:gd name="T98" fmla="*/ 2147483646 w 848"/>
              <a:gd name="T99" fmla="*/ 2147483646 h 407"/>
              <a:gd name="T100" fmla="*/ 2147483646 w 848"/>
              <a:gd name="T101" fmla="*/ 2147483646 h 407"/>
              <a:gd name="T102" fmla="*/ 2147483646 w 848"/>
              <a:gd name="T103" fmla="*/ 2147483646 h 407"/>
              <a:gd name="T104" fmla="*/ 2147483646 w 848"/>
              <a:gd name="T105" fmla="*/ 2147483646 h 407"/>
              <a:gd name="T106" fmla="*/ 2147483646 w 848"/>
              <a:gd name="T107" fmla="*/ 2147483646 h 407"/>
              <a:gd name="T108" fmla="*/ 2147483646 w 848"/>
              <a:gd name="T109" fmla="*/ 2147483646 h 407"/>
              <a:gd name="T110" fmla="*/ 2147483646 w 848"/>
              <a:gd name="T111" fmla="*/ 2147483646 h 407"/>
              <a:gd name="T112" fmla="*/ 2147483646 w 848"/>
              <a:gd name="T113" fmla="*/ 2147483646 h 407"/>
              <a:gd name="T114" fmla="*/ 2147483646 w 848"/>
              <a:gd name="T115" fmla="*/ 2147483646 h 407"/>
              <a:gd name="T116" fmla="*/ 2147483646 w 848"/>
              <a:gd name="T117" fmla="*/ 2147483646 h 407"/>
              <a:gd name="T118" fmla="*/ 2147483646 w 848"/>
              <a:gd name="T119" fmla="*/ 2147483646 h 40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848" h="407">
                <a:moveTo>
                  <a:pt x="248" y="51"/>
                </a:moveTo>
                <a:cubicBezTo>
                  <a:pt x="248" y="43"/>
                  <a:pt x="248" y="43"/>
                  <a:pt x="248" y="43"/>
                </a:cubicBezTo>
                <a:cubicBezTo>
                  <a:pt x="246" y="43"/>
                  <a:pt x="246" y="43"/>
                  <a:pt x="246" y="43"/>
                </a:cubicBezTo>
                <a:cubicBezTo>
                  <a:pt x="240" y="43"/>
                  <a:pt x="233" y="42"/>
                  <a:pt x="236" y="49"/>
                </a:cubicBezTo>
                <a:cubicBezTo>
                  <a:pt x="234" y="49"/>
                  <a:pt x="234" y="49"/>
                  <a:pt x="234" y="49"/>
                </a:cubicBezTo>
                <a:cubicBezTo>
                  <a:pt x="235" y="54"/>
                  <a:pt x="244" y="50"/>
                  <a:pt x="248" y="51"/>
                </a:cubicBezTo>
                <a:close/>
                <a:moveTo>
                  <a:pt x="379" y="20"/>
                </a:moveTo>
                <a:cubicBezTo>
                  <a:pt x="379" y="14"/>
                  <a:pt x="379" y="14"/>
                  <a:pt x="379" y="14"/>
                </a:cubicBezTo>
                <a:cubicBezTo>
                  <a:pt x="371" y="14"/>
                  <a:pt x="371" y="14"/>
                  <a:pt x="371" y="14"/>
                </a:cubicBezTo>
                <a:cubicBezTo>
                  <a:pt x="372" y="18"/>
                  <a:pt x="371" y="20"/>
                  <a:pt x="367" y="20"/>
                </a:cubicBezTo>
                <a:cubicBezTo>
                  <a:pt x="369" y="13"/>
                  <a:pt x="361" y="17"/>
                  <a:pt x="358" y="16"/>
                </a:cubicBezTo>
                <a:cubicBezTo>
                  <a:pt x="352" y="16"/>
                  <a:pt x="352" y="16"/>
                  <a:pt x="352" y="16"/>
                </a:cubicBezTo>
                <a:cubicBezTo>
                  <a:pt x="346" y="16"/>
                  <a:pt x="337" y="13"/>
                  <a:pt x="340" y="22"/>
                </a:cubicBezTo>
                <a:cubicBezTo>
                  <a:pt x="320" y="22"/>
                  <a:pt x="320" y="22"/>
                  <a:pt x="320" y="22"/>
                </a:cubicBezTo>
                <a:cubicBezTo>
                  <a:pt x="323" y="32"/>
                  <a:pt x="309" y="28"/>
                  <a:pt x="310" y="22"/>
                </a:cubicBezTo>
                <a:cubicBezTo>
                  <a:pt x="303" y="22"/>
                  <a:pt x="303" y="22"/>
                  <a:pt x="303" y="22"/>
                </a:cubicBezTo>
                <a:cubicBezTo>
                  <a:pt x="303" y="24"/>
                  <a:pt x="304" y="26"/>
                  <a:pt x="305" y="28"/>
                </a:cubicBezTo>
                <a:cubicBezTo>
                  <a:pt x="303" y="28"/>
                  <a:pt x="303" y="30"/>
                  <a:pt x="303" y="32"/>
                </a:cubicBezTo>
                <a:cubicBezTo>
                  <a:pt x="299" y="32"/>
                  <a:pt x="299" y="32"/>
                  <a:pt x="299" y="32"/>
                </a:cubicBezTo>
                <a:cubicBezTo>
                  <a:pt x="299" y="29"/>
                  <a:pt x="298" y="28"/>
                  <a:pt x="297" y="28"/>
                </a:cubicBezTo>
                <a:cubicBezTo>
                  <a:pt x="287" y="28"/>
                  <a:pt x="287" y="28"/>
                  <a:pt x="287" y="28"/>
                </a:cubicBezTo>
                <a:cubicBezTo>
                  <a:pt x="287" y="26"/>
                  <a:pt x="287" y="26"/>
                  <a:pt x="287" y="26"/>
                </a:cubicBezTo>
                <a:cubicBezTo>
                  <a:pt x="285" y="26"/>
                  <a:pt x="285" y="26"/>
                  <a:pt x="285" y="26"/>
                </a:cubicBezTo>
                <a:cubicBezTo>
                  <a:pt x="285" y="32"/>
                  <a:pt x="285" y="32"/>
                  <a:pt x="285" y="32"/>
                </a:cubicBezTo>
                <a:cubicBezTo>
                  <a:pt x="287" y="34"/>
                  <a:pt x="292" y="32"/>
                  <a:pt x="291" y="38"/>
                </a:cubicBezTo>
                <a:cubicBezTo>
                  <a:pt x="293" y="38"/>
                  <a:pt x="293" y="38"/>
                  <a:pt x="293" y="38"/>
                </a:cubicBezTo>
                <a:cubicBezTo>
                  <a:pt x="293" y="36"/>
                  <a:pt x="293" y="34"/>
                  <a:pt x="295" y="34"/>
                </a:cubicBezTo>
                <a:cubicBezTo>
                  <a:pt x="298" y="34"/>
                  <a:pt x="297" y="38"/>
                  <a:pt x="299" y="39"/>
                </a:cubicBezTo>
                <a:cubicBezTo>
                  <a:pt x="310" y="39"/>
                  <a:pt x="310" y="39"/>
                  <a:pt x="310" y="39"/>
                </a:cubicBezTo>
                <a:cubicBezTo>
                  <a:pt x="313" y="39"/>
                  <a:pt x="316" y="40"/>
                  <a:pt x="316" y="38"/>
                </a:cubicBezTo>
                <a:cubicBezTo>
                  <a:pt x="338" y="38"/>
                  <a:pt x="338" y="38"/>
                  <a:pt x="338" y="38"/>
                </a:cubicBezTo>
                <a:cubicBezTo>
                  <a:pt x="338" y="35"/>
                  <a:pt x="339" y="33"/>
                  <a:pt x="340" y="32"/>
                </a:cubicBezTo>
                <a:cubicBezTo>
                  <a:pt x="350" y="32"/>
                  <a:pt x="350" y="32"/>
                  <a:pt x="350" y="32"/>
                </a:cubicBezTo>
                <a:cubicBezTo>
                  <a:pt x="358" y="27"/>
                  <a:pt x="344" y="29"/>
                  <a:pt x="344" y="26"/>
                </a:cubicBezTo>
                <a:cubicBezTo>
                  <a:pt x="373" y="26"/>
                  <a:pt x="373" y="26"/>
                  <a:pt x="373" y="26"/>
                </a:cubicBezTo>
                <a:cubicBezTo>
                  <a:pt x="372" y="20"/>
                  <a:pt x="377" y="22"/>
                  <a:pt x="379" y="20"/>
                </a:cubicBezTo>
                <a:close/>
                <a:moveTo>
                  <a:pt x="817" y="246"/>
                </a:moveTo>
                <a:cubicBezTo>
                  <a:pt x="813" y="246"/>
                  <a:pt x="813" y="246"/>
                  <a:pt x="813" y="246"/>
                </a:cubicBezTo>
                <a:cubicBezTo>
                  <a:pt x="808" y="245"/>
                  <a:pt x="806" y="247"/>
                  <a:pt x="808" y="252"/>
                </a:cubicBezTo>
                <a:cubicBezTo>
                  <a:pt x="813" y="252"/>
                  <a:pt x="813" y="252"/>
                  <a:pt x="813" y="252"/>
                </a:cubicBezTo>
                <a:cubicBezTo>
                  <a:pt x="812" y="247"/>
                  <a:pt x="817" y="249"/>
                  <a:pt x="817" y="246"/>
                </a:cubicBezTo>
                <a:close/>
                <a:moveTo>
                  <a:pt x="403" y="32"/>
                </a:moveTo>
                <a:cubicBezTo>
                  <a:pt x="410" y="29"/>
                  <a:pt x="420" y="40"/>
                  <a:pt x="419" y="28"/>
                </a:cubicBezTo>
                <a:cubicBezTo>
                  <a:pt x="391" y="28"/>
                  <a:pt x="391" y="28"/>
                  <a:pt x="391" y="28"/>
                </a:cubicBezTo>
                <a:cubicBezTo>
                  <a:pt x="398" y="24"/>
                  <a:pt x="394" y="20"/>
                  <a:pt x="385" y="22"/>
                </a:cubicBezTo>
                <a:cubicBezTo>
                  <a:pt x="385" y="20"/>
                  <a:pt x="385" y="20"/>
                  <a:pt x="385" y="20"/>
                </a:cubicBezTo>
                <a:cubicBezTo>
                  <a:pt x="384" y="21"/>
                  <a:pt x="382" y="22"/>
                  <a:pt x="379" y="22"/>
                </a:cubicBezTo>
                <a:cubicBezTo>
                  <a:pt x="379" y="34"/>
                  <a:pt x="379" y="34"/>
                  <a:pt x="379" y="34"/>
                </a:cubicBezTo>
                <a:cubicBezTo>
                  <a:pt x="376" y="34"/>
                  <a:pt x="374" y="34"/>
                  <a:pt x="373" y="32"/>
                </a:cubicBezTo>
                <a:cubicBezTo>
                  <a:pt x="371" y="32"/>
                  <a:pt x="371" y="34"/>
                  <a:pt x="367" y="34"/>
                </a:cubicBezTo>
                <a:cubicBezTo>
                  <a:pt x="367" y="39"/>
                  <a:pt x="367" y="39"/>
                  <a:pt x="367" y="39"/>
                </a:cubicBezTo>
                <a:cubicBezTo>
                  <a:pt x="377" y="39"/>
                  <a:pt x="377" y="39"/>
                  <a:pt x="377" y="39"/>
                </a:cubicBezTo>
                <a:cubicBezTo>
                  <a:pt x="378" y="37"/>
                  <a:pt x="382" y="38"/>
                  <a:pt x="385" y="38"/>
                </a:cubicBezTo>
                <a:cubicBezTo>
                  <a:pt x="391" y="38"/>
                  <a:pt x="391" y="38"/>
                  <a:pt x="391" y="38"/>
                </a:cubicBezTo>
                <a:cubicBezTo>
                  <a:pt x="394" y="37"/>
                  <a:pt x="395" y="38"/>
                  <a:pt x="397" y="39"/>
                </a:cubicBezTo>
                <a:cubicBezTo>
                  <a:pt x="396" y="34"/>
                  <a:pt x="396" y="30"/>
                  <a:pt x="403" y="32"/>
                </a:cubicBezTo>
                <a:close/>
                <a:moveTo>
                  <a:pt x="285" y="49"/>
                </a:moveTo>
                <a:cubicBezTo>
                  <a:pt x="290" y="53"/>
                  <a:pt x="296" y="48"/>
                  <a:pt x="303" y="51"/>
                </a:cubicBezTo>
                <a:cubicBezTo>
                  <a:pt x="303" y="49"/>
                  <a:pt x="303" y="49"/>
                  <a:pt x="303" y="49"/>
                </a:cubicBezTo>
                <a:cubicBezTo>
                  <a:pt x="316" y="49"/>
                  <a:pt x="316" y="49"/>
                  <a:pt x="316" y="49"/>
                </a:cubicBezTo>
                <a:cubicBezTo>
                  <a:pt x="321" y="50"/>
                  <a:pt x="323" y="49"/>
                  <a:pt x="322" y="43"/>
                </a:cubicBezTo>
                <a:cubicBezTo>
                  <a:pt x="316" y="42"/>
                  <a:pt x="315" y="45"/>
                  <a:pt x="310" y="45"/>
                </a:cubicBezTo>
                <a:cubicBezTo>
                  <a:pt x="308" y="43"/>
                  <a:pt x="304" y="43"/>
                  <a:pt x="299" y="43"/>
                </a:cubicBezTo>
                <a:cubicBezTo>
                  <a:pt x="287" y="43"/>
                  <a:pt x="287" y="43"/>
                  <a:pt x="287" y="43"/>
                </a:cubicBezTo>
                <a:cubicBezTo>
                  <a:pt x="287" y="45"/>
                  <a:pt x="287" y="45"/>
                  <a:pt x="287" y="45"/>
                </a:cubicBezTo>
                <a:cubicBezTo>
                  <a:pt x="287" y="48"/>
                  <a:pt x="286" y="49"/>
                  <a:pt x="285" y="49"/>
                </a:cubicBezTo>
                <a:close/>
                <a:moveTo>
                  <a:pt x="303" y="16"/>
                </a:moveTo>
                <a:cubicBezTo>
                  <a:pt x="322" y="16"/>
                  <a:pt x="322" y="16"/>
                  <a:pt x="322" y="16"/>
                </a:cubicBezTo>
                <a:cubicBezTo>
                  <a:pt x="331" y="12"/>
                  <a:pt x="323" y="9"/>
                  <a:pt x="314" y="10"/>
                </a:cubicBezTo>
                <a:cubicBezTo>
                  <a:pt x="317" y="19"/>
                  <a:pt x="303" y="10"/>
                  <a:pt x="303" y="16"/>
                </a:cubicBezTo>
                <a:close/>
                <a:moveTo>
                  <a:pt x="242" y="67"/>
                </a:moveTo>
                <a:cubicBezTo>
                  <a:pt x="242" y="61"/>
                  <a:pt x="242" y="61"/>
                  <a:pt x="242" y="61"/>
                </a:cubicBezTo>
                <a:cubicBezTo>
                  <a:pt x="248" y="61"/>
                  <a:pt x="248" y="61"/>
                  <a:pt x="248" y="61"/>
                </a:cubicBezTo>
                <a:cubicBezTo>
                  <a:pt x="251" y="61"/>
                  <a:pt x="252" y="59"/>
                  <a:pt x="252" y="55"/>
                </a:cubicBezTo>
                <a:cubicBezTo>
                  <a:pt x="247" y="56"/>
                  <a:pt x="237" y="53"/>
                  <a:pt x="236" y="57"/>
                </a:cubicBezTo>
                <a:cubicBezTo>
                  <a:pt x="230" y="57"/>
                  <a:pt x="230" y="57"/>
                  <a:pt x="230" y="57"/>
                </a:cubicBezTo>
                <a:cubicBezTo>
                  <a:pt x="222" y="61"/>
                  <a:pt x="221" y="44"/>
                  <a:pt x="218" y="55"/>
                </a:cubicBezTo>
                <a:cubicBezTo>
                  <a:pt x="218" y="58"/>
                  <a:pt x="216" y="58"/>
                  <a:pt x="216" y="61"/>
                </a:cubicBezTo>
                <a:cubicBezTo>
                  <a:pt x="212" y="62"/>
                  <a:pt x="210" y="61"/>
                  <a:pt x="210" y="57"/>
                </a:cubicBezTo>
                <a:cubicBezTo>
                  <a:pt x="204" y="56"/>
                  <a:pt x="206" y="64"/>
                  <a:pt x="204" y="67"/>
                </a:cubicBezTo>
                <a:cubicBezTo>
                  <a:pt x="212" y="67"/>
                  <a:pt x="212" y="67"/>
                  <a:pt x="212" y="67"/>
                </a:cubicBezTo>
                <a:cubicBezTo>
                  <a:pt x="217" y="67"/>
                  <a:pt x="218" y="70"/>
                  <a:pt x="224" y="69"/>
                </a:cubicBezTo>
                <a:cubicBezTo>
                  <a:pt x="224" y="61"/>
                  <a:pt x="224" y="61"/>
                  <a:pt x="224" y="61"/>
                </a:cubicBezTo>
                <a:cubicBezTo>
                  <a:pt x="227" y="61"/>
                  <a:pt x="228" y="62"/>
                  <a:pt x="230" y="63"/>
                </a:cubicBezTo>
                <a:cubicBezTo>
                  <a:pt x="228" y="70"/>
                  <a:pt x="238" y="66"/>
                  <a:pt x="242" y="67"/>
                </a:cubicBezTo>
                <a:close/>
                <a:moveTo>
                  <a:pt x="299" y="8"/>
                </a:moveTo>
                <a:cubicBezTo>
                  <a:pt x="320" y="8"/>
                  <a:pt x="320" y="8"/>
                  <a:pt x="320" y="8"/>
                </a:cubicBezTo>
                <a:cubicBezTo>
                  <a:pt x="320" y="0"/>
                  <a:pt x="320" y="0"/>
                  <a:pt x="320" y="0"/>
                </a:cubicBezTo>
                <a:cubicBezTo>
                  <a:pt x="293" y="0"/>
                  <a:pt x="293" y="0"/>
                  <a:pt x="293" y="0"/>
                </a:cubicBezTo>
                <a:cubicBezTo>
                  <a:pt x="292" y="5"/>
                  <a:pt x="297" y="5"/>
                  <a:pt x="299" y="8"/>
                </a:cubicBezTo>
                <a:close/>
                <a:moveTo>
                  <a:pt x="841" y="120"/>
                </a:moveTo>
                <a:cubicBezTo>
                  <a:pt x="842" y="114"/>
                  <a:pt x="839" y="111"/>
                  <a:pt x="833" y="112"/>
                </a:cubicBezTo>
                <a:cubicBezTo>
                  <a:pt x="835" y="106"/>
                  <a:pt x="829" y="109"/>
                  <a:pt x="825" y="108"/>
                </a:cubicBezTo>
                <a:cubicBezTo>
                  <a:pt x="823" y="106"/>
                  <a:pt x="825" y="101"/>
                  <a:pt x="819" y="102"/>
                </a:cubicBezTo>
                <a:cubicBezTo>
                  <a:pt x="819" y="100"/>
                  <a:pt x="814" y="101"/>
                  <a:pt x="812" y="100"/>
                </a:cubicBezTo>
                <a:cubicBezTo>
                  <a:pt x="794" y="100"/>
                  <a:pt x="794" y="100"/>
                  <a:pt x="794" y="100"/>
                </a:cubicBezTo>
                <a:cubicBezTo>
                  <a:pt x="794" y="96"/>
                  <a:pt x="794" y="96"/>
                  <a:pt x="794" y="96"/>
                </a:cubicBezTo>
                <a:cubicBezTo>
                  <a:pt x="749" y="96"/>
                  <a:pt x="749" y="96"/>
                  <a:pt x="749" y="96"/>
                </a:cubicBezTo>
                <a:cubicBezTo>
                  <a:pt x="749" y="93"/>
                  <a:pt x="749" y="93"/>
                  <a:pt x="749" y="93"/>
                </a:cubicBezTo>
                <a:cubicBezTo>
                  <a:pt x="747" y="91"/>
                  <a:pt x="744" y="90"/>
                  <a:pt x="741" y="91"/>
                </a:cubicBezTo>
                <a:cubicBezTo>
                  <a:pt x="737" y="91"/>
                  <a:pt x="737" y="91"/>
                  <a:pt x="737" y="91"/>
                </a:cubicBezTo>
                <a:cubicBezTo>
                  <a:pt x="737" y="85"/>
                  <a:pt x="737" y="85"/>
                  <a:pt x="737" y="85"/>
                </a:cubicBezTo>
                <a:cubicBezTo>
                  <a:pt x="743" y="85"/>
                  <a:pt x="743" y="85"/>
                  <a:pt x="743" y="85"/>
                </a:cubicBezTo>
                <a:cubicBezTo>
                  <a:pt x="741" y="81"/>
                  <a:pt x="743" y="74"/>
                  <a:pt x="737" y="75"/>
                </a:cubicBezTo>
                <a:cubicBezTo>
                  <a:pt x="737" y="72"/>
                  <a:pt x="737" y="68"/>
                  <a:pt x="741" y="69"/>
                </a:cubicBezTo>
                <a:cubicBezTo>
                  <a:pt x="743" y="68"/>
                  <a:pt x="745" y="66"/>
                  <a:pt x="749" y="67"/>
                </a:cubicBezTo>
                <a:cubicBezTo>
                  <a:pt x="749" y="69"/>
                  <a:pt x="750" y="69"/>
                  <a:pt x="753" y="69"/>
                </a:cubicBezTo>
                <a:cubicBezTo>
                  <a:pt x="766" y="69"/>
                  <a:pt x="766" y="69"/>
                  <a:pt x="766" y="69"/>
                </a:cubicBezTo>
                <a:cubicBezTo>
                  <a:pt x="772" y="71"/>
                  <a:pt x="771" y="66"/>
                  <a:pt x="776" y="67"/>
                </a:cubicBezTo>
                <a:cubicBezTo>
                  <a:pt x="779" y="67"/>
                  <a:pt x="783" y="67"/>
                  <a:pt x="782" y="63"/>
                </a:cubicBezTo>
                <a:cubicBezTo>
                  <a:pt x="770" y="63"/>
                  <a:pt x="770" y="63"/>
                  <a:pt x="770" y="63"/>
                </a:cubicBezTo>
                <a:cubicBezTo>
                  <a:pt x="770" y="60"/>
                  <a:pt x="765" y="62"/>
                  <a:pt x="766" y="57"/>
                </a:cubicBezTo>
                <a:cubicBezTo>
                  <a:pt x="772" y="57"/>
                  <a:pt x="772" y="57"/>
                  <a:pt x="772" y="57"/>
                </a:cubicBezTo>
                <a:cubicBezTo>
                  <a:pt x="776" y="56"/>
                  <a:pt x="784" y="60"/>
                  <a:pt x="782" y="53"/>
                </a:cubicBezTo>
                <a:cubicBezTo>
                  <a:pt x="782" y="50"/>
                  <a:pt x="777" y="52"/>
                  <a:pt x="776" y="49"/>
                </a:cubicBezTo>
                <a:cubicBezTo>
                  <a:pt x="779" y="49"/>
                  <a:pt x="783" y="50"/>
                  <a:pt x="782" y="45"/>
                </a:cubicBezTo>
                <a:cubicBezTo>
                  <a:pt x="777" y="47"/>
                  <a:pt x="777" y="43"/>
                  <a:pt x="772" y="43"/>
                </a:cubicBezTo>
                <a:cubicBezTo>
                  <a:pt x="731" y="43"/>
                  <a:pt x="731" y="43"/>
                  <a:pt x="731" y="43"/>
                </a:cubicBezTo>
                <a:cubicBezTo>
                  <a:pt x="731" y="38"/>
                  <a:pt x="731" y="38"/>
                  <a:pt x="731" y="38"/>
                </a:cubicBezTo>
                <a:cubicBezTo>
                  <a:pt x="732" y="33"/>
                  <a:pt x="728" y="34"/>
                  <a:pt x="725" y="34"/>
                </a:cubicBezTo>
                <a:cubicBezTo>
                  <a:pt x="723" y="33"/>
                  <a:pt x="719" y="23"/>
                  <a:pt x="719" y="32"/>
                </a:cubicBezTo>
                <a:cubicBezTo>
                  <a:pt x="712" y="35"/>
                  <a:pt x="717" y="38"/>
                  <a:pt x="719" y="43"/>
                </a:cubicBezTo>
                <a:cubicBezTo>
                  <a:pt x="712" y="43"/>
                  <a:pt x="708" y="44"/>
                  <a:pt x="703" y="45"/>
                </a:cubicBezTo>
                <a:cubicBezTo>
                  <a:pt x="702" y="45"/>
                  <a:pt x="702" y="45"/>
                  <a:pt x="702" y="45"/>
                </a:cubicBezTo>
                <a:cubicBezTo>
                  <a:pt x="701" y="43"/>
                  <a:pt x="698" y="44"/>
                  <a:pt x="696" y="43"/>
                </a:cubicBezTo>
                <a:cubicBezTo>
                  <a:pt x="686" y="43"/>
                  <a:pt x="686" y="43"/>
                  <a:pt x="686" y="43"/>
                </a:cubicBezTo>
                <a:cubicBezTo>
                  <a:pt x="686" y="40"/>
                  <a:pt x="684" y="40"/>
                  <a:pt x="684" y="38"/>
                </a:cubicBezTo>
                <a:cubicBezTo>
                  <a:pt x="685" y="37"/>
                  <a:pt x="686" y="36"/>
                  <a:pt x="686" y="34"/>
                </a:cubicBezTo>
                <a:cubicBezTo>
                  <a:pt x="684" y="33"/>
                  <a:pt x="683" y="32"/>
                  <a:pt x="680" y="32"/>
                </a:cubicBezTo>
                <a:cubicBezTo>
                  <a:pt x="680" y="35"/>
                  <a:pt x="675" y="33"/>
                  <a:pt x="672" y="34"/>
                </a:cubicBezTo>
                <a:cubicBezTo>
                  <a:pt x="660" y="34"/>
                  <a:pt x="660" y="34"/>
                  <a:pt x="660" y="34"/>
                </a:cubicBezTo>
                <a:cubicBezTo>
                  <a:pt x="660" y="31"/>
                  <a:pt x="657" y="32"/>
                  <a:pt x="654" y="32"/>
                </a:cubicBezTo>
                <a:cubicBezTo>
                  <a:pt x="645" y="32"/>
                  <a:pt x="645" y="32"/>
                  <a:pt x="645" y="32"/>
                </a:cubicBezTo>
                <a:cubicBezTo>
                  <a:pt x="645" y="39"/>
                  <a:pt x="645" y="39"/>
                  <a:pt x="645" y="39"/>
                </a:cubicBezTo>
                <a:cubicBezTo>
                  <a:pt x="641" y="46"/>
                  <a:pt x="651" y="41"/>
                  <a:pt x="650" y="45"/>
                </a:cubicBezTo>
                <a:cubicBezTo>
                  <a:pt x="650" y="49"/>
                  <a:pt x="650" y="49"/>
                  <a:pt x="650" y="49"/>
                </a:cubicBezTo>
                <a:cubicBezTo>
                  <a:pt x="574" y="49"/>
                  <a:pt x="574" y="49"/>
                  <a:pt x="574" y="49"/>
                </a:cubicBezTo>
                <a:cubicBezTo>
                  <a:pt x="577" y="42"/>
                  <a:pt x="567" y="48"/>
                  <a:pt x="568" y="43"/>
                </a:cubicBezTo>
                <a:cubicBezTo>
                  <a:pt x="564" y="43"/>
                  <a:pt x="564" y="43"/>
                  <a:pt x="564" y="43"/>
                </a:cubicBezTo>
                <a:cubicBezTo>
                  <a:pt x="567" y="52"/>
                  <a:pt x="557" y="49"/>
                  <a:pt x="552" y="49"/>
                </a:cubicBezTo>
                <a:cubicBezTo>
                  <a:pt x="549" y="49"/>
                  <a:pt x="545" y="50"/>
                  <a:pt x="546" y="45"/>
                </a:cubicBezTo>
                <a:cubicBezTo>
                  <a:pt x="550" y="44"/>
                  <a:pt x="558" y="48"/>
                  <a:pt x="558" y="43"/>
                </a:cubicBezTo>
                <a:cubicBezTo>
                  <a:pt x="507" y="43"/>
                  <a:pt x="507" y="43"/>
                  <a:pt x="507" y="43"/>
                </a:cubicBezTo>
                <a:cubicBezTo>
                  <a:pt x="507" y="49"/>
                  <a:pt x="507" y="49"/>
                  <a:pt x="507" y="49"/>
                </a:cubicBezTo>
                <a:cubicBezTo>
                  <a:pt x="519" y="49"/>
                  <a:pt x="519" y="49"/>
                  <a:pt x="519" y="49"/>
                </a:cubicBezTo>
                <a:cubicBezTo>
                  <a:pt x="519" y="52"/>
                  <a:pt x="524" y="51"/>
                  <a:pt x="523" y="55"/>
                </a:cubicBezTo>
                <a:cubicBezTo>
                  <a:pt x="516" y="54"/>
                  <a:pt x="506" y="47"/>
                  <a:pt x="501" y="51"/>
                </a:cubicBezTo>
                <a:cubicBezTo>
                  <a:pt x="499" y="51"/>
                  <a:pt x="499" y="51"/>
                  <a:pt x="499" y="51"/>
                </a:cubicBezTo>
                <a:cubicBezTo>
                  <a:pt x="499" y="45"/>
                  <a:pt x="499" y="45"/>
                  <a:pt x="499" y="45"/>
                </a:cubicBezTo>
                <a:cubicBezTo>
                  <a:pt x="492" y="43"/>
                  <a:pt x="495" y="51"/>
                  <a:pt x="489" y="49"/>
                </a:cubicBezTo>
                <a:cubicBezTo>
                  <a:pt x="489" y="51"/>
                  <a:pt x="489" y="51"/>
                  <a:pt x="489" y="51"/>
                </a:cubicBezTo>
                <a:cubicBezTo>
                  <a:pt x="483" y="51"/>
                  <a:pt x="483" y="51"/>
                  <a:pt x="483" y="51"/>
                </a:cubicBezTo>
                <a:cubicBezTo>
                  <a:pt x="476" y="49"/>
                  <a:pt x="479" y="58"/>
                  <a:pt x="472" y="55"/>
                </a:cubicBezTo>
                <a:cubicBezTo>
                  <a:pt x="471" y="53"/>
                  <a:pt x="472" y="50"/>
                  <a:pt x="470" y="49"/>
                </a:cubicBezTo>
                <a:cubicBezTo>
                  <a:pt x="460" y="52"/>
                  <a:pt x="461" y="44"/>
                  <a:pt x="454" y="45"/>
                </a:cubicBezTo>
                <a:cubicBezTo>
                  <a:pt x="450" y="44"/>
                  <a:pt x="449" y="40"/>
                  <a:pt x="444" y="39"/>
                </a:cubicBezTo>
                <a:cubicBezTo>
                  <a:pt x="444" y="42"/>
                  <a:pt x="443" y="44"/>
                  <a:pt x="442" y="45"/>
                </a:cubicBezTo>
                <a:cubicBezTo>
                  <a:pt x="450" y="45"/>
                  <a:pt x="450" y="45"/>
                  <a:pt x="450" y="45"/>
                </a:cubicBezTo>
                <a:cubicBezTo>
                  <a:pt x="450" y="48"/>
                  <a:pt x="449" y="50"/>
                  <a:pt x="448" y="51"/>
                </a:cubicBezTo>
                <a:cubicBezTo>
                  <a:pt x="443" y="53"/>
                  <a:pt x="430" y="47"/>
                  <a:pt x="430" y="55"/>
                </a:cubicBezTo>
                <a:cubicBezTo>
                  <a:pt x="424" y="55"/>
                  <a:pt x="424" y="55"/>
                  <a:pt x="424" y="55"/>
                </a:cubicBezTo>
                <a:cubicBezTo>
                  <a:pt x="424" y="57"/>
                  <a:pt x="423" y="57"/>
                  <a:pt x="421" y="57"/>
                </a:cubicBezTo>
                <a:cubicBezTo>
                  <a:pt x="422" y="52"/>
                  <a:pt x="420" y="50"/>
                  <a:pt x="415" y="51"/>
                </a:cubicBezTo>
                <a:cubicBezTo>
                  <a:pt x="417" y="58"/>
                  <a:pt x="403" y="56"/>
                  <a:pt x="403" y="53"/>
                </a:cubicBezTo>
                <a:cubicBezTo>
                  <a:pt x="403" y="51"/>
                  <a:pt x="403" y="51"/>
                  <a:pt x="403" y="51"/>
                </a:cubicBezTo>
                <a:cubicBezTo>
                  <a:pt x="401" y="51"/>
                  <a:pt x="401" y="51"/>
                  <a:pt x="401" y="51"/>
                </a:cubicBezTo>
                <a:cubicBezTo>
                  <a:pt x="401" y="55"/>
                  <a:pt x="399" y="56"/>
                  <a:pt x="395" y="55"/>
                </a:cubicBezTo>
                <a:cubicBezTo>
                  <a:pt x="383" y="55"/>
                  <a:pt x="383" y="55"/>
                  <a:pt x="383" y="55"/>
                </a:cubicBezTo>
                <a:cubicBezTo>
                  <a:pt x="370" y="55"/>
                  <a:pt x="383" y="50"/>
                  <a:pt x="383" y="45"/>
                </a:cubicBezTo>
                <a:cubicBezTo>
                  <a:pt x="379" y="45"/>
                  <a:pt x="379" y="45"/>
                  <a:pt x="379" y="45"/>
                </a:cubicBezTo>
                <a:cubicBezTo>
                  <a:pt x="377" y="47"/>
                  <a:pt x="377" y="50"/>
                  <a:pt x="373" y="49"/>
                </a:cubicBezTo>
                <a:cubicBezTo>
                  <a:pt x="360" y="46"/>
                  <a:pt x="362" y="61"/>
                  <a:pt x="352" y="55"/>
                </a:cubicBezTo>
                <a:cubicBezTo>
                  <a:pt x="346" y="55"/>
                  <a:pt x="346" y="55"/>
                  <a:pt x="346" y="55"/>
                </a:cubicBezTo>
                <a:cubicBezTo>
                  <a:pt x="342" y="56"/>
                  <a:pt x="333" y="53"/>
                  <a:pt x="332" y="57"/>
                </a:cubicBezTo>
                <a:cubicBezTo>
                  <a:pt x="293" y="57"/>
                  <a:pt x="293" y="57"/>
                  <a:pt x="293" y="57"/>
                </a:cubicBezTo>
                <a:cubicBezTo>
                  <a:pt x="285" y="55"/>
                  <a:pt x="283" y="55"/>
                  <a:pt x="275" y="57"/>
                </a:cubicBezTo>
                <a:cubicBezTo>
                  <a:pt x="271" y="57"/>
                  <a:pt x="271" y="57"/>
                  <a:pt x="271" y="57"/>
                </a:cubicBezTo>
                <a:cubicBezTo>
                  <a:pt x="268" y="57"/>
                  <a:pt x="264" y="57"/>
                  <a:pt x="265" y="61"/>
                </a:cubicBezTo>
                <a:cubicBezTo>
                  <a:pt x="297" y="61"/>
                  <a:pt x="297" y="61"/>
                  <a:pt x="297" y="61"/>
                </a:cubicBezTo>
                <a:cubicBezTo>
                  <a:pt x="298" y="61"/>
                  <a:pt x="299" y="61"/>
                  <a:pt x="299" y="63"/>
                </a:cubicBezTo>
                <a:cubicBezTo>
                  <a:pt x="291" y="63"/>
                  <a:pt x="291" y="70"/>
                  <a:pt x="281" y="67"/>
                </a:cubicBezTo>
                <a:cubicBezTo>
                  <a:pt x="257" y="67"/>
                  <a:pt x="257" y="67"/>
                  <a:pt x="257" y="67"/>
                </a:cubicBezTo>
                <a:cubicBezTo>
                  <a:pt x="251" y="69"/>
                  <a:pt x="249" y="66"/>
                  <a:pt x="242" y="69"/>
                </a:cubicBezTo>
                <a:cubicBezTo>
                  <a:pt x="238" y="69"/>
                  <a:pt x="232" y="67"/>
                  <a:pt x="234" y="73"/>
                </a:cubicBezTo>
                <a:cubicBezTo>
                  <a:pt x="228" y="71"/>
                  <a:pt x="229" y="76"/>
                  <a:pt x="224" y="75"/>
                </a:cubicBezTo>
                <a:cubicBezTo>
                  <a:pt x="218" y="76"/>
                  <a:pt x="217" y="73"/>
                  <a:pt x="212" y="73"/>
                </a:cubicBezTo>
                <a:cubicBezTo>
                  <a:pt x="209" y="78"/>
                  <a:pt x="202" y="68"/>
                  <a:pt x="199" y="75"/>
                </a:cubicBezTo>
                <a:cubicBezTo>
                  <a:pt x="187" y="75"/>
                  <a:pt x="187" y="75"/>
                  <a:pt x="187" y="75"/>
                </a:cubicBezTo>
                <a:cubicBezTo>
                  <a:pt x="189" y="81"/>
                  <a:pt x="182" y="78"/>
                  <a:pt x="179" y="79"/>
                </a:cubicBezTo>
                <a:cubicBezTo>
                  <a:pt x="142" y="79"/>
                  <a:pt x="142" y="79"/>
                  <a:pt x="142" y="79"/>
                </a:cubicBezTo>
                <a:cubicBezTo>
                  <a:pt x="142" y="81"/>
                  <a:pt x="142" y="81"/>
                  <a:pt x="142" y="81"/>
                </a:cubicBezTo>
                <a:cubicBezTo>
                  <a:pt x="106" y="81"/>
                  <a:pt x="106" y="81"/>
                  <a:pt x="106" y="81"/>
                </a:cubicBezTo>
                <a:cubicBezTo>
                  <a:pt x="106" y="79"/>
                  <a:pt x="106" y="79"/>
                  <a:pt x="106" y="79"/>
                </a:cubicBezTo>
                <a:cubicBezTo>
                  <a:pt x="100" y="79"/>
                  <a:pt x="100" y="79"/>
                  <a:pt x="100" y="79"/>
                </a:cubicBezTo>
                <a:cubicBezTo>
                  <a:pt x="99" y="81"/>
                  <a:pt x="96" y="81"/>
                  <a:pt x="96" y="85"/>
                </a:cubicBezTo>
                <a:cubicBezTo>
                  <a:pt x="96" y="89"/>
                  <a:pt x="97" y="91"/>
                  <a:pt x="100" y="91"/>
                </a:cubicBezTo>
                <a:cubicBezTo>
                  <a:pt x="102" y="91"/>
                  <a:pt x="102" y="91"/>
                  <a:pt x="102" y="91"/>
                </a:cubicBezTo>
                <a:cubicBezTo>
                  <a:pt x="102" y="93"/>
                  <a:pt x="102" y="93"/>
                  <a:pt x="102" y="93"/>
                </a:cubicBezTo>
                <a:cubicBezTo>
                  <a:pt x="100" y="93"/>
                  <a:pt x="101" y="95"/>
                  <a:pt x="100" y="96"/>
                </a:cubicBezTo>
                <a:cubicBezTo>
                  <a:pt x="97" y="97"/>
                  <a:pt x="97" y="95"/>
                  <a:pt x="96" y="93"/>
                </a:cubicBezTo>
                <a:cubicBezTo>
                  <a:pt x="91" y="97"/>
                  <a:pt x="98" y="102"/>
                  <a:pt x="94" y="106"/>
                </a:cubicBezTo>
                <a:cubicBezTo>
                  <a:pt x="90" y="105"/>
                  <a:pt x="91" y="109"/>
                  <a:pt x="90" y="112"/>
                </a:cubicBezTo>
                <a:cubicBezTo>
                  <a:pt x="90" y="114"/>
                  <a:pt x="90" y="114"/>
                  <a:pt x="90" y="114"/>
                </a:cubicBezTo>
                <a:cubicBezTo>
                  <a:pt x="91" y="117"/>
                  <a:pt x="91" y="119"/>
                  <a:pt x="94" y="118"/>
                </a:cubicBezTo>
                <a:cubicBezTo>
                  <a:pt x="94" y="124"/>
                  <a:pt x="94" y="124"/>
                  <a:pt x="94" y="124"/>
                </a:cubicBezTo>
                <a:cubicBezTo>
                  <a:pt x="94" y="126"/>
                  <a:pt x="93" y="126"/>
                  <a:pt x="90" y="126"/>
                </a:cubicBezTo>
                <a:cubicBezTo>
                  <a:pt x="87" y="126"/>
                  <a:pt x="84" y="126"/>
                  <a:pt x="81" y="126"/>
                </a:cubicBezTo>
                <a:cubicBezTo>
                  <a:pt x="81" y="130"/>
                  <a:pt x="81" y="130"/>
                  <a:pt x="81" y="130"/>
                </a:cubicBezTo>
                <a:cubicBezTo>
                  <a:pt x="75" y="128"/>
                  <a:pt x="75" y="133"/>
                  <a:pt x="69" y="132"/>
                </a:cubicBezTo>
                <a:cubicBezTo>
                  <a:pt x="65" y="131"/>
                  <a:pt x="63" y="132"/>
                  <a:pt x="63" y="136"/>
                </a:cubicBezTo>
                <a:cubicBezTo>
                  <a:pt x="51" y="136"/>
                  <a:pt x="51" y="136"/>
                  <a:pt x="51" y="136"/>
                </a:cubicBezTo>
                <a:cubicBezTo>
                  <a:pt x="51" y="139"/>
                  <a:pt x="51" y="141"/>
                  <a:pt x="53" y="142"/>
                </a:cubicBezTo>
                <a:cubicBezTo>
                  <a:pt x="55" y="142"/>
                  <a:pt x="55" y="142"/>
                  <a:pt x="55" y="142"/>
                </a:cubicBezTo>
                <a:cubicBezTo>
                  <a:pt x="55" y="144"/>
                  <a:pt x="53" y="143"/>
                  <a:pt x="51" y="144"/>
                </a:cubicBezTo>
                <a:cubicBezTo>
                  <a:pt x="51" y="146"/>
                  <a:pt x="51" y="147"/>
                  <a:pt x="49" y="148"/>
                </a:cubicBezTo>
                <a:cubicBezTo>
                  <a:pt x="49" y="153"/>
                  <a:pt x="49" y="153"/>
                  <a:pt x="49" y="153"/>
                </a:cubicBezTo>
                <a:cubicBezTo>
                  <a:pt x="51" y="154"/>
                  <a:pt x="55" y="153"/>
                  <a:pt x="55" y="155"/>
                </a:cubicBezTo>
                <a:cubicBezTo>
                  <a:pt x="50" y="154"/>
                  <a:pt x="48" y="156"/>
                  <a:pt x="49" y="161"/>
                </a:cubicBezTo>
                <a:cubicBezTo>
                  <a:pt x="57" y="161"/>
                  <a:pt x="57" y="161"/>
                  <a:pt x="57" y="161"/>
                </a:cubicBezTo>
                <a:cubicBezTo>
                  <a:pt x="58" y="166"/>
                  <a:pt x="56" y="168"/>
                  <a:pt x="51" y="167"/>
                </a:cubicBezTo>
                <a:cubicBezTo>
                  <a:pt x="46" y="172"/>
                  <a:pt x="41" y="177"/>
                  <a:pt x="31" y="177"/>
                </a:cubicBezTo>
                <a:cubicBezTo>
                  <a:pt x="31" y="179"/>
                  <a:pt x="31" y="179"/>
                  <a:pt x="31" y="179"/>
                </a:cubicBezTo>
                <a:cubicBezTo>
                  <a:pt x="28" y="178"/>
                  <a:pt x="25" y="179"/>
                  <a:pt x="26" y="183"/>
                </a:cubicBezTo>
                <a:cubicBezTo>
                  <a:pt x="22" y="183"/>
                  <a:pt x="22" y="183"/>
                  <a:pt x="22" y="183"/>
                </a:cubicBezTo>
                <a:cubicBezTo>
                  <a:pt x="22" y="189"/>
                  <a:pt x="22" y="189"/>
                  <a:pt x="22" y="189"/>
                </a:cubicBezTo>
                <a:cubicBezTo>
                  <a:pt x="17" y="189"/>
                  <a:pt x="21" y="197"/>
                  <a:pt x="20" y="201"/>
                </a:cubicBezTo>
                <a:cubicBezTo>
                  <a:pt x="20" y="205"/>
                  <a:pt x="20" y="205"/>
                  <a:pt x="20" y="205"/>
                </a:cubicBezTo>
                <a:cubicBezTo>
                  <a:pt x="16" y="205"/>
                  <a:pt x="16" y="205"/>
                  <a:pt x="16" y="205"/>
                </a:cubicBezTo>
                <a:cubicBezTo>
                  <a:pt x="16" y="206"/>
                  <a:pt x="15" y="206"/>
                  <a:pt x="14" y="206"/>
                </a:cubicBezTo>
                <a:cubicBezTo>
                  <a:pt x="7" y="206"/>
                  <a:pt x="6" y="211"/>
                  <a:pt x="2" y="212"/>
                </a:cubicBezTo>
                <a:cubicBezTo>
                  <a:pt x="2" y="230"/>
                  <a:pt x="2" y="230"/>
                  <a:pt x="2" y="230"/>
                </a:cubicBezTo>
                <a:cubicBezTo>
                  <a:pt x="2" y="233"/>
                  <a:pt x="2" y="236"/>
                  <a:pt x="4" y="236"/>
                </a:cubicBezTo>
                <a:cubicBezTo>
                  <a:pt x="6" y="243"/>
                  <a:pt x="0" y="257"/>
                  <a:pt x="8" y="258"/>
                </a:cubicBezTo>
                <a:cubicBezTo>
                  <a:pt x="8" y="271"/>
                  <a:pt x="8" y="271"/>
                  <a:pt x="8" y="271"/>
                </a:cubicBezTo>
                <a:cubicBezTo>
                  <a:pt x="8" y="274"/>
                  <a:pt x="9" y="276"/>
                  <a:pt x="10" y="277"/>
                </a:cubicBezTo>
                <a:cubicBezTo>
                  <a:pt x="10" y="285"/>
                  <a:pt x="10" y="285"/>
                  <a:pt x="10" y="285"/>
                </a:cubicBezTo>
                <a:cubicBezTo>
                  <a:pt x="9" y="289"/>
                  <a:pt x="10" y="291"/>
                  <a:pt x="14" y="291"/>
                </a:cubicBezTo>
                <a:cubicBezTo>
                  <a:pt x="14" y="299"/>
                  <a:pt x="14" y="299"/>
                  <a:pt x="14" y="299"/>
                </a:cubicBezTo>
                <a:cubicBezTo>
                  <a:pt x="16" y="305"/>
                  <a:pt x="19" y="311"/>
                  <a:pt x="22" y="317"/>
                </a:cubicBezTo>
                <a:cubicBezTo>
                  <a:pt x="24" y="317"/>
                  <a:pt x="26" y="317"/>
                  <a:pt x="26" y="320"/>
                </a:cubicBezTo>
                <a:cubicBezTo>
                  <a:pt x="28" y="320"/>
                  <a:pt x="28" y="320"/>
                  <a:pt x="28" y="320"/>
                </a:cubicBezTo>
                <a:cubicBezTo>
                  <a:pt x="37" y="323"/>
                  <a:pt x="36" y="316"/>
                  <a:pt x="43" y="317"/>
                </a:cubicBezTo>
                <a:cubicBezTo>
                  <a:pt x="42" y="321"/>
                  <a:pt x="47" y="321"/>
                  <a:pt x="45" y="326"/>
                </a:cubicBezTo>
                <a:cubicBezTo>
                  <a:pt x="49" y="326"/>
                  <a:pt x="49" y="326"/>
                  <a:pt x="49" y="326"/>
                </a:cubicBezTo>
                <a:cubicBezTo>
                  <a:pt x="49" y="332"/>
                  <a:pt x="49" y="332"/>
                  <a:pt x="49" y="332"/>
                </a:cubicBezTo>
                <a:cubicBezTo>
                  <a:pt x="52" y="334"/>
                  <a:pt x="52" y="339"/>
                  <a:pt x="55" y="340"/>
                </a:cubicBezTo>
                <a:cubicBezTo>
                  <a:pt x="55" y="344"/>
                  <a:pt x="55" y="344"/>
                  <a:pt x="55" y="344"/>
                </a:cubicBezTo>
                <a:cubicBezTo>
                  <a:pt x="57" y="345"/>
                  <a:pt x="58" y="346"/>
                  <a:pt x="61" y="346"/>
                </a:cubicBezTo>
                <a:cubicBezTo>
                  <a:pt x="64" y="345"/>
                  <a:pt x="73" y="348"/>
                  <a:pt x="73" y="344"/>
                </a:cubicBezTo>
                <a:cubicBezTo>
                  <a:pt x="81" y="344"/>
                  <a:pt x="81" y="344"/>
                  <a:pt x="81" y="344"/>
                </a:cubicBezTo>
                <a:cubicBezTo>
                  <a:pt x="81" y="358"/>
                  <a:pt x="81" y="358"/>
                  <a:pt x="81" y="358"/>
                </a:cubicBezTo>
                <a:cubicBezTo>
                  <a:pt x="84" y="358"/>
                  <a:pt x="85" y="360"/>
                  <a:pt x="85" y="364"/>
                </a:cubicBezTo>
                <a:cubicBezTo>
                  <a:pt x="87" y="364"/>
                  <a:pt x="87" y="364"/>
                  <a:pt x="87" y="364"/>
                </a:cubicBezTo>
                <a:cubicBezTo>
                  <a:pt x="87" y="368"/>
                  <a:pt x="87" y="368"/>
                  <a:pt x="87" y="368"/>
                </a:cubicBezTo>
                <a:cubicBezTo>
                  <a:pt x="96" y="368"/>
                  <a:pt x="96" y="368"/>
                  <a:pt x="96" y="368"/>
                </a:cubicBezTo>
                <a:cubicBezTo>
                  <a:pt x="97" y="365"/>
                  <a:pt x="97" y="363"/>
                  <a:pt x="100" y="364"/>
                </a:cubicBezTo>
                <a:cubicBezTo>
                  <a:pt x="100" y="379"/>
                  <a:pt x="100" y="379"/>
                  <a:pt x="100" y="379"/>
                </a:cubicBezTo>
                <a:cubicBezTo>
                  <a:pt x="102" y="379"/>
                  <a:pt x="102" y="379"/>
                  <a:pt x="102" y="379"/>
                </a:cubicBezTo>
                <a:cubicBezTo>
                  <a:pt x="102" y="375"/>
                  <a:pt x="111" y="379"/>
                  <a:pt x="114" y="377"/>
                </a:cubicBezTo>
                <a:cubicBezTo>
                  <a:pt x="114" y="383"/>
                  <a:pt x="114" y="383"/>
                  <a:pt x="114" y="383"/>
                </a:cubicBezTo>
                <a:cubicBezTo>
                  <a:pt x="108" y="383"/>
                  <a:pt x="108" y="383"/>
                  <a:pt x="108" y="383"/>
                </a:cubicBezTo>
                <a:cubicBezTo>
                  <a:pt x="108" y="385"/>
                  <a:pt x="107" y="385"/>
                  <a:pt x="106" y="385"/>
                </a:cubicBezTo>
                <a:cubicBezTo>
                  <a:pt x="102" y="385"/>
                  <a:pt x="102" y="385"/>
                  <a:pt x="102" y="385"/>
                </a:cubicBezTo>
                <a:cubicBezTo>
                  <a:pt x="100" y="395"/>
                  <a:pt x="105" y="398"/>
                  <a:pt x="114" y="397"/>
                </a:cubicBezTo>
                <a:cubicBezTo>
                  <a:pt x="114" y="401"/>
                  <a:pt x="114" y="401"/>
                  <a:pt x="114" y="401"/>
                </a:cubicBezTo>
                <a:cubicBezTo>
                  <a:pt x="112" y="401"/>
                  <a:pt x="112" y="402"/>
                  <a:pt x="112" y="403"/>
                </a:cubicBezTo>
                <a:cubicBezTo>
                  <a:pt x="114" y="403"/>
                  <a:pt x="114" y="405"/>
                  <a:pt x="114" y="407"/>
                </a:cubicBezTo>
                <a:cubicBezTo>
                  <a:pt x="126" y="407"/>
                  <a:pt x="126" y="407"/>
                  <a:pt x="126" y="407"/>
                </a:cubicBezTo>
                <a:cubicBezTo>
                  <a:pt x="125" y="399"/>
                  <a:pt x="139" y="405"/>
                  <a:pt x="138" y="397"/>
                </a:cubicBezTo>
                <a:cubicBezTo>
                  <a:pt x="147" y="397"/>
                  <a:pt x="147" y="397"/>
                  <a:pt x="147" y="397"/>
                </a:cubicBezTo>
                <a:cubicBezTo>
                  <a:pt x="153" y="394"/>
                  <a:pt x="157" y="388"/>
                  <a:pt x="167" y="389"/>
                </a:cubicBezTo>
                <a:cubicBezTo>
                  <a:pt x="173" y="390"/>
                  <a:pt x="171" y="383"/>
                  <a:pt x="179" y="385"/>
                </a:cubicBezTo>
                <a:cubicBezTo>
                  <a:pt x="180" y="381"/>
                  <a:pt x="170" y="386"/>
                  <a:pt x="173" y="379"/>
                </a:cubicBezTo>
                <a:cubicBezTo>
                  <a:pt x="176" y="376"/>
                  <a:pt x="187" y="381"/>
                  <a:pt x="187" y="373"/>
                </a:cubicBezTo>
                <a:cubicBezTo>
                  <a:pt x="186" y="370"/>
                  <a:pt x="189" y="369"/>
                  <a:pt x="193" y="370"/>
                </a:cubicBezTo>
                <a:cubicBezTo>
                  <a:pt x="195" y="370"/>
                  <a:pt x="195" y="370"/>
                  <a:pt x="195" y="370"/>
                </a:cubicBezTo>
                <a:cubicBezTo>
                  <a:pt x="201" y="371"/>
                  <a:pt x="200" y="366"/>
                  <a:pt x="206" y="368"/>
                </a:cubicBezTo>
                <a:cubicBezTo>
                  <a:pt x="210" y="368"/>
                  <a:pt x="210" y="368"/>
                  <a:pt x="210" y="368"/>
                </a:cubicBezTo>
                <a:cubicBezTo>
                  <a:pt x="211" y="366"/>
                  <a:pt x="210" y="364"/>
                  <a:pt x="212" y="364"/>
                </a:cubicBezTo>
                <a:cubicBezTo>
                  <a:pt x="216" y="364"/>
                  <a:pt x="216" y="364"/>
                  <a:pt x="216" y="364"/>
                </a:cubicBezTo>
                <a:cubicBezTo>
                  <a:pt x="216" y="359"/>
                  <a:pt x="225" y="363"/>
                  <a:pt x="228" y="362"/>
                </a:cubicBezTo>
                <a:cubicBezTo>
                  <a:pt x="229" y="358"/>
                  <a:pt x="226" y="358"/>
                  <a:pt x="224" y="358"/>
                </a:cubicBezTo>
                <a:cubicBezTo>
                  <a:pt x="212" y="358"/>
                  <a:pt x="212" y="358"/>
                  <a:pt x="212" y="358"/>
                </a:cubicBezTo>
                <a:cubicBezTo>
                  <a:pt x="212" y="362"/>
                  <a:pt x="212" y="362"/>
                  <a:pt x="212" y="362"/>
                </a:cubicBezTo>
                <a:cubicBezTo>
                  <a:pt x="200" y="362"/>
                  <a:pt x="200" y="362"/>
                  <a:pt x="200" y="362"/>
                </a:cubicBezTo>
                <a:cubicBezTo>
                  <a:pt x="200" y="364"/>
                  <a:pt x="197" y="363"/>
                  <a:pt x="195" y="364"/>
                </a:cubicBezTo>
                <a:cubicBezTo>
                  <a:pt x="179" y="364"/>
                  <a:pt x="179" y="364"/>
                  <a:pt x="179" y="364"/>
                </a:cubicBezTo>
                <a:cubicBezTo>
                  <a:pt x="179" y="368"/>
                  <a:pt x="179" y="368"/>
                  <a:pt x="179" y="368"/>
                </a:cubicBezTo>
                <a:cubicBezTo>
                  <a:pt x="173" y="368"/>
                  <a:pt x="173" y="368"/>
                  <a:pt x="173" y="368"/>
                </a:cubicBezTo>
                <a:cubicBezTo>
                  <a:pt x="173" y="372"/>
                  <a:pt x="165" y="368"/>
                  <a:pt x="161" y="370"/>
                </a:cubicBezTo>
                <a:cubicBezTo>
                  <a:pt x="163" y="377"/>
                  <a:pt x="153" y="372"/>
                  <a:pt x="149" y="373"/>
                </a:cubicBezTo>
                <a:cubicBezTo>
                  <a:pt x="149" y="370"/>
                  <a:pt x="149" y="370"/>
                  <a:pt x="149" y="370"/>
                </a:cubicBezTo>
                <a:cubicBezTo>
                  <a:pt x="142" y="370"/>
                  <a:pt x="142" y="370"/>
                  <a:pt x="142" y="370"/>
                </a:cubicBezTo>
                <a:cubicBezTo>
                  <a:pt x="141" y="372"/>
                  <a:pt x="141" y="374"/>
                  <a:pt x="138" y="373"/>
                </a:cubicBezTo>
                <a:cubicBezTo>
                  <a:pt x="136" y="373"/>
                  <a:pt x="136" y="373"/>
                  <a:pt x="136" y="373"/>
                </a:cubicBezTo>
                <a:cubicBezTo>
                  <a:pt x="126" y="371"/>
                  <a:pt x="127" y="378"/>
                  <a:pt x="120" y="377"/>
                </a:cubicBezTo>
                <a:cubicBezTo>
                  <a:pt x="118" y="377"/>
                  <a:pt x="118" y="375"/>
                  <a:pt x="118" y="373"/>
                </a:cubicBezTo>
                <a:cubicBezTo>
                  <a:pt x="118" y="370"/>
                  <a:pt x="118" y="370"/>
                  <a:pt x="118" y="370"/>
                </a:cubicBezTo>
                <a:cubicBezTo>
                  <a:pt x="121" y="369"/>
                  <a:pt x="125" y="370"/>
                  <a:pt x="126" y="368"/>
                </a:cubicBezTo>
                <a:cubicBezTo>
                  <a:pt x="126" y="364"/>
                  <a:pt x="126" y="364"/>
                  <a:pt x="126" y="364"/>
                </a:cubicBezTo>
                <a:cubicBezTo>
                  <a:pt x="129" y="364"/>
                  <a:pt x="130" y="363"/>
                  <a:pt x="132" y="362"/>
                </a:cubicBezTo>
                <a:cubicBezTo>
                  <a:pt x="132" y="358"/>
                  <a:pt x="132" y="358"/>
                  <a:pt x="132" y="358"/>
                </a:cubicBezTo>
                <a:cubicBezTo>
                  <a:pt x="136" y="358"/>
                  <a:pt x="136" y="358"/>
                  <a:pt x="136" y="358"/>
                </a:cubicBezTo>
                <a:cubicBezTo>
                  <a:pt x="139" y="356"/>
                  <a:pt x="135" y="348"/>
                  <a:pt x="142" y="350"/>
                </a:cubicBezTo>
                <a:cubicBezTo>
                  <a:pt x="143" y="349"/>
                  <a:pt x="144" y="348"/>
                  <a:pt x="143" y="346"/>
                </a:cubicBezTo>
                <a:cubicBezTo>
                  <a:pt x="148" y="347"/>
                  <a:pt x="148" y="342"/>
                  <a:pt x="153" y="344"/>
                </a:cubicBezTo>
                <a:cubicBezTo>
                  <a:pt x="161" y="347"/>
                  <a:pt x="160" y="340"/>
                  <a:pt x="165" y="340"/>
                </a:cubicBezTo>
                <a:cubicBezTo>
                  <a:pt x="170" y="338"/>
                  <a:pt x="179" y="341"/>
                  <a:pt x="179" y="334"/>
                </a:cubicBezTo>
                <a:cubicBezTo>
                  <a:pt x="187" y="334"/>
                  <a:pt x="187" y="334"/>
                  <a:pt x="187" y="334"/>
                </a:cubicBezTo>
                <a:cubicBezTo>
                  <a:pt x="187" y="332"/>
                  <a:pt x="187" y="332"/>
                  <a:pt x="187" y="332"/>
                </a:cubicBezTo>
                <a:cubicBezTo>
                  <a:pt x="199" y="332"/>
                  <a:pt x="199" y="332"/>
                  <a:pt x="199" y="332"/>
                </a:cubicBezTo>
                <a:cubicBezTo>
                  <a:pt x="199" y="328"/>
                  <a:pt x="199" y="328"/>
                  <a:pt x="199" y="328"/>
                </a:cubicBezTo>
                <a:cubicBezTo>
                  <a:pt x="218" y="328"/>
                  <a:pt x="218" y="328"/>
                  <a:pt x="218" y="328"/>
                </a:cubicBezTo>
                <a:cubicBezTo>
                  <a:pt x="220" y="325"/>
                  <a:pt x="229" y="328"/>
                  <a:pt x="230" y="322"/>
                </a:cubicBezTo>
                <a:cubicBezTo>
                  <a:pt x="234" y="322"/>
                  <a:pt x="234" y="322"/>
                  <a:pt x="234" y="322"/>
                </a:cubicBezTo>
                <a:cubicBezTo>
                  <a:pt x="234" y="320"/>
                  <a:pt x="234" y="320"/>
                  <a:pt x="234" y="320"/>
                </a:cubicBezTo>
                <a:cubicBezTo>
                  <a:pt x="254" y="320"/>
                  <a:pt x="254" y="320"/>
                  <a:pt x="254" y="320"/>
                </a:cubicBezTo>
                <a:cubicBezTo>
                  <a:pt x="257" y="321"/>
                  <a:pt x="260" y="320"/>
                  <a:pt x="259" y="317"/>
                </a:cubicBezTo>
                <a:cubicBezTo>
                  <a:pt x="259" y="315"/>
                  <a:pt x="259" y="315"/>
                  <a:pt x="259" y="315"/>
                </a:cubicBezTo>
                <a:cubicBezTo>
                  <a:pt x="236" y="315"/>
                  <a:pt x="236" y="315"/>
                  <a:pt x="236" y="315"/>
                </a:cubicBezTo>
                <a:cubicBezTo>
                  <a:pt x="233" y="308"/>
                  <a:pt x="243" y="313"/>
                  <a:pt x="242" y="309"/>
                </a:cubicBezTo>
                <a:cubicBezTo>
                  <a:pt x="236" y="308"/>
                  <a:pt x="235" y="312"/>
                  <a:pt x="228" y="311"/>
                </a:cubicBezTo>
                <a:cubicBezTo>
                  <a:pt x="228" y="315"/>
                  <a:pt x="228" y="315"/>
                  <a:pt x="228" y="315"/>
                </a:cubicBezTo>
                <a:cubicBezTo>
                  <a:pt x="222" y="315"/>
                  <a:pt x="222" y="315"/>
                  <a:pt x="222" y="315"/>
                </a:cubicBezTo>
                <a:cubicBezTo>
                  <a:pt x="218" y="314"/>
                  <a:pt x="210" y="317"/>
                  <a:pt x="212" y="311"/>
                </a:cubicBezTo>
                <a:cubicBezTo>
                  <a:pt x="217" y="311"/>
                  <a:pt x="218" y="307"/>
                  <a:pt x="224" y="309"/>
                </a:cubicBezTo>
                <a:cubicBezTo>
                  <a:pt x="227" y="308"/>
                  <a:pt x="231" y="309"/>
                  <a:pt x="230" y="305"/>
                </a:cubicBezTo>
                <a:cubicBezTo>
                  <a:pt x="242" y="305"/>
                  <a:pt x="242" y="305"/>
                  <a:pt x="242" y="305"/>
                </a:cubicBezTo>
                <a:cubicBezTo>
                  <a:pt x="242" y="302"/>
                  <a:pt x="245" y="303"/>
                  <a:pt x="248" y="303"/>
                </a:cubicBezTo>
                <a:cubicBezTo>
                  <a:pt x="257" y="303"/>
                  <a:pt x="257" y="303"/>
                  <a:pt x="257" y="303"/>
                </a:cubicBezTo>
                <a:cubicBezTo>
                  <a:pt x="256" y="295"/>
                  <a:pt x="271" y="302"/>
                  <a:pt x="269" y="293"/>
                </a:cubicBezTo>
                <a:cubicBezTo>
                  <a:pt x="285" y="293"/>
                  <a:pt x="285" y="293"/>
                  <a:pt x="285" y="293"/>
                </a:cubicBezTo>
                <a:cubicBezTo>
                  <a:pt x="285" y="291"/>
                  <a:pt x="288" y="291"/>
                  <a:pt x="291" y="291"/>
                </a:cubicBezTo>
                <a:cubicBezTo>
                  <a:pt x="314" y="291"/>
                  <a:pt x="314" y="291"/>
                  <a:pt x="314" y="291"/>
                </a:cubicBezTo>
                <a:cubicBezTo>
                  <a:pt x="314" y="287"/>
                  <a:pt x="314" y="287"/>
                  <a:pt x="314" y="287"/>
                </a:cubicBezTo>
                <a:cubicBezTo>
                  <a:pt x="317" y="284"/>
                  <a:pt x="323" y="285"/>
                  <a:pt x="328" y="285"/>
                </a:cubicBezTo>
                <a:cubicBezTo>
                  <a:pt x="338" y="285"/>
                  <a:pt x="338" y="285"/>
                  <a:pt x="338" y="285"/>
                </a:cubicBezTo>
                <a:cubicBezTo>
                  <a:pt x="340" y="279"/>
                  <a:pt x="332" y="284"/>
                  <a:pt x="334" y="277"/>
                </a:cubicBezTo>
                <a:cubicBezTo>
                  <a:pt x="332" y="278"/>
                  <a:pt x="332" y="282"/>
                  <a:pt x="328" y="281"/>
                </a:cubicBezTo>
                <a:cubicBezTo>
                  <a:pt x="309" y="281"/>
                  <a:pt x="309" y="281"/>
                  <a:pt x="309" y="281"/>
                </a:cubicBezTo>
                <a:cubicBezTo>
                  <a:pt x="308" y="278"/>
                  <a:pt x="310" y="277"/>
                  <a:pt x="314" y="277"/>
                </a:cubicBezTo>
                <a:cubicBezTo>
                  <a:pt x="314" y="271"/>
                  <a:pt x="314" y="271"/>
                  <a:pt x="314" y="271"/>
                </a:cubicBezTo>
                <a:cubicBezTo>
                  <a:pt x="317" y="271"/>
                  <a:pt x="317" y="269"/>
                  <a:pt x="320" y="269"/>
                </a:cubicBezTo>
                <a:cubicBezTo>
                  <a:pt x="338" y="269"/>
                  <a:pt x="338" y="269"/>
                  <a:pt x="338" y="269"/>
                </a:cubicBezTo>
                <a:cubicBezTo>
                  <a:pt x="338" y="265"/>
                  <a:pt x="338" y="265"/>
                  <a:pt x="338" y="265"/>
                </a:cubicBezTo>
                <a:cubicBezTo>
                  <a:pt x="341" y="265"/>
                  <a:pt x="342" y="263"/>
                  <a:pt x="346" y="263"/>
                </a:cubicBezTo>
                <a:cubicBezTo>
                  <a:pt x="347" y="265"/>
                  <a:pt x="350" y="266"/>
                  <a:pt x="350" y="269"/>
                </a:cubicBezTo>
                <a:cubicBezTo>
                  <a:pt x="338" y="269"/>
                  <a:pt x="338" y="269"/>
                  <a:pt x="338" y="269"/>
                </a:cubicBezTo>
                <a:cubicBezTo>
                  <a:pt x="339" y="272"/>
                  <a:pt x="343" y="271"/>
                  <a:pt x="346" y="271"/>
                </a:cubicBezTo>
                <a:cubicBezTo>
                  <a:pt x="358" y="271"/>
                  <a:pt x="358" y="271"/>
                  <a:pt x="358" y="271"/>
                </a:cubicBezTo>
                <a:cubicBezTo>
                  <a:pt x="358" y="265"/>
                  <a:pt x="358" y="265"/>
                  <a:pt x="358" y="265"/>
                </a:cubicBezTo>
                <a:cubicBezTo>
                  <a:pt x="362" y="265"/>
                  <a:pt x="362" y="265"/>
                  <a:pt x="362" y="265"/>
                </a:cubicBezTo>
                <a:cubicBezTo>
                  <a:pt x="370" y="267"/>
                  <a:pt x="372" y="262"/>
                  <a:pt x="379" y="263"/>
                </a:cubicBezTo>
                <a:cubicBezTo>
                  <a:pt x="379" y="260"/>
                  <a:pt x="379" y="260"/>
                  <a:pt x="379" y="260"/>
                </a:cubicBezTo>
                <a:cubicBezTo>
                  <a:pt x="381" y="255"/>
                  <a:pt x="392" y="259"/>
                  <a:pt x="397" y="258"/>
                </a:cubicBezTo>
                <a:cubicBezTo>
                  <a:pt x="432" y="258"/>
                  <a:pt x="432" y="258"/>
                  <a:pt x="432" y="258"/>
                </a:cubicBezTo>
                <a:cubicBezTo>
                  <a:pt x="436" y="258"/>
                  <a:pt x="436" y="256"/>
                  <a:pt x="436" y="254"/>
                </a:cubicBezTo>
                <a:cubicBezTo>
                  <a:pt x="448" y="254"/>
                  <a:pt x="448" y="254"/>
                  <a:pt x="448" y="254"/>
                </a:cubicBezTo>
                <a:cubicBezTo>
                  <a:pt x="451" y="253"/>
                  <a:pt x="460" y="256"/>
                  <a:pt x="460" y="252"/>
                </a:cubicBezTo>
                <a:cubicBezTo>
                  <a:pt x="466" y="252"/>
                  <a:pt x="466" y="252"/>
                  <a:pt x="466" y="252"/>
                </a:cubicBezTo>
                <a:cubicBezTo>
                  <a:pt x="470" y="252"/>
                  <a:pt x="470" y="249"/>
                  <a:pt x="472" y="248"/>
                </a:cubicBezTo>
                <a:cubicBezTo>
                  <a:pt x="473" y="247"/>
                  <a:pt x="475" y="248"/>
                  <a:pt x="476" y="246"/>
                </a:cubicBezTo>
                <a:cubicBezTo>
                  <a:pt x="474" y="239"/>
                  <a:pt x="483" y="243"/>
                  <a:pt x="487" y="242"/>
                </a:cubicBezTo>
                <a:cubicBezTo>
                  <a:pt x="511" y="242"/>
                  <a:pt x="511" y="242"/>
                  <a:pt x="511" y="242"/>
                </a:cubicBezTo>
                <a:cubicBezTo>
                  <a:pt x="513" y="242"/>
                  <a:pt x="513" y="241"/>
                  <a:pt x="513" y="240"/>
                </a:cubicBezTo>
                <a:cubicBezTo>
                  <a:pt x="525" y="240"/>
                  <a:pt x="525" y="240"/>
                  <a:pt x="525" y="240"/>
                </a:cubicBezTo>
                <a:cubicBezTo>
                  <a:pt x="531" y="241"/>
                  <a:pt x="543" y="237"/>
                  <a:pt x="546" y="242"/>
                </a:cubicBezTo>
                <a:cubicBezTo>
                  <a:pt x="550" y="241"/>
                  <a:pt x="552" y="242"/>
                  <a:pt x="552" y="246"/>
                </a:cubicBezTo>
                <a:cubicBezTo>
                  <a:pt x="570" y="246"/>
                  <a:pt x="570" y="246"/>
                  <a:pt x="570" y="246"/>
                </a:cubicBezTo>
                <a:cubicBezTo>
                  <a:pt x="564" y="248"/>
                  <a:pt x="561" y="253"/>
                  <a:pt x="552" y="252"/>
                </a:cubicBezTo>
                <a:cubicBezTo>
                  <a:pt x="552" y="256"/>
                  <a:pt x="559" y="253"/>
                  <a:pt x="562" y="254"/>
                </a:cubicBezTo>
                <a:cubicBezTo>
                  <a:pt x="586" y="254"/>
                  <a:pt x="586" y="254"/>
                  <a:pt x="586" y="254"/>
                </a:cubicBezTo>
                <a:cubicBezTo>
                  <a:pt x="588" y="251"/>
                  <a:pt x="591" y="251"/>
                  <a:pt x="593" y="254"/>
                </a:cubicBezTo>
                <a:cubicBezTo>
                  <a:pt x="598" y="254"/>
                  <a:pt x="598" y="250"/>
                  <a:pt x="603" y="252"/>
                </a:cubicBezTo>
                <a:cubicBezTo>
                  <a:pt x="615" y="252"/>
                  <a:pt x="615" y="252"/>
                  <a:pt x="615" y="252"/>
                </a:cubicBezTo>
                <a:cubicBezTo>
                  <a:pt x="620" y="258"/>
                  <a:pt x="629" y="258"/>
                  <a:pt x="641" y="258"/>
                </a:cubicBezTo>
                <a:cubicBezTo>
                  <a:pt x="672" y="258"/>
                  <a:pt x="672" y="258"/>
                  <a:pt x="672" y="258"/>
                </a:cubicBezTo>
                <a:cubicBezTo>
                  <a:pt x="677" y="260"/>
                  <a:pt x="670" y="265"/>
                  <a:pt x="674" y="265"/>
                </a:cubicBezTo>
                <a:cubicBezTo>
                  <a:pt x="678" y="265"/>
                  <a:pt x="678" y="265"/>
                  <a:pt x="678" y="265"/>
                </a:cubicBezTo>
                <a:cubicBezTo>
                  <a:pt x="678" y="269"/>
                  <a:pt x="680" y="270"/>
                  <a:pt x="684" y="269"/>
                </a:cubicBezTo>
                <a:cubicBezTo>
                  <a:pt x="690" y="269"/>
                  <a:pt x="690" y="269"/>
                  <a:pt x="690" y="269"/>
                </a:cubicBezTo>
                <a:cubicBezTo>
                  <a:pt x="692" y="269"/>
                  <a:pt x="692" y="272"/>
                  <a:pt x="696" y="271"/>
                </a:cubicBezTo>
                <a:cubicBezTo>
                  <a:pt x="705" y="271"/>
                  <a:pt x="707" y="278"/>
                  <a:pt x="719" y="275"/>
                </a:cubicBezTo>
                <a:cubicBezTo>
                  <a:pt x="719" y="281"/>
                  <a:pt x="719" y="281"/>
                  <a:pt x="719" y="281"/>
                </a:cubicBezTo>
                <a:cubicBezTo>
                  <a:pt x="709" y="281"/>
                  <a:pt x="709" y="281"/>
                  <a:pt x="709" y="281"/>
                </a:cubicBezTo>
                <a:cubicBezTo>
                  <a:pt x="711" y="274"/>
                  <a:pt x="702" y="278"/>
                  <a:pt x="698" y="277"/>
                </a:cubicBezTo>
                <a:cubicBezTo>
                  <a:pt x="686" y="277"/>
                  <a:pt x="686" y="277"/>
                  <a:pt x="686" y="277"/>
                </a:cubicBezTo>
                <a:cubicBezTo>
                  <a:pt x="683" y="285"/>
                  <a:pt x="695" y="278"/>
                  <a:pt x="692" y="285"/>
                </a:cubicBezTo>
                <a:cubicBezTo>
                  <a:pt x="696" y="285"/>
                  <a:pt x="696" y="285"/>
                  <a:pt x="696" y="285"/>
                </a:cubicBezTo>
                <a:cubicBezTo>
                  <a:pt x="697" y="287"/>
                  <a:pt x="700" y="287"/>
                  <a:pt x="703" y="287"/>
                </a:cubicBezTo>
                <a:cubicBezTo>
                  <a:pt x="715" y="287"/>
                  <a:pt x="715" y="287"/>
                  <a:pt x="715" y="287"/>
                </a:cubicBezTo>
                <a:cubicBezTo>
                  <a:pt x="715" y="291"/>
                  <a:pt x="715" y="291"/>
                  <a:pt x="715" y="291"/>
                </a:cubicBezTo>
                <a:cubicBezTo>
                  <a:pt x="753" y="291"/>
                  <a:pt x="753" y="291"/>
                  <a:pt x="753" y="291"/>
                </a:cubicBezTo>
                <a:cubicBezTo>
                  <a:pt x="753" y="287"/>
                  <a:pt x="753" y="287"/>
                  <a:pt x="753" y="287"/>
                </a:cubicBezTo>
                <a:cubicBezTo>
                  <a:pt x="794" y="287"/>
                  <a:pt x="794" y="287"/>
                  <a:pt x="794" y="287"/>
                </a:cubicBezTo>
                <a:cubicBezTo>
                  <a:pt x="797" y="286"/>
                  <a:pt x="805" y="289"/>
                  <a:pt x="806" y="285"/>
                </a:cubicBezTo>
                <a:cubicBezTo>
                  <a:pt x="772" y="285"/>
                  <a:pt x="772" y="285"/>
                  <a:pt x="772" y="285"/>
                </a:cubicBezTo>
                <a:cubicBezTo>
                  <a:pt x="774" y="278"/>
                  <a:pt x="763" y="283"/>
                  <a:pt x="758" y="281"/>
                </a:cubicBezTo>
                <a:cubicBezTo>
                  <a:pt x="731" y="281"/>
                  <a:pt x="731" y="281"/>
                  <a:pt x="731" y="281"/>
                </a:cubicBezTo>
                <a:cubicBezTo>
                  <a:pt x="731" y="277"/>
                  <a:pt x="731" y="277"/>
                  <a:pt x="731" y="277"/>
                </a:cubicBezTo>
                <a:cubicBezTo>
                  <a:pt x="741" y="277"/>
                  <a:pt x="741" y="277"/>
                  <a:pt x="741" y="277"/>
                </a:cubicBezTo>
                <a:cubicBezTo>
                  <a:pt x="741" y="269"/>
                  <a:pt x="741" y="269"/>
                  <a:pt x="741" y="269"/>
                </a:cubicBezTo>
                <a:cubicBezTo>
                  <a:pt x="743" y="269"/>
                  <a:pt x="743" y="269"/>
                  <a:pt x="743" y="269"/>
                </a:cubicBezTo>
                <a:cubicBezTo>
                  <a:pt x="746" y="269"/>
                  <a:pt x="746" y="271"/>
                  <a:pt x="749" y="271"/>
                </a:cubicBezTo>
                <a:cubicBezTo>
                  <a:pt x="758" y="271"/>
                  <a:pt x="758" y="271"/>
                  <a:pt x="758" y="271"/>
                </a:cubicBezTo>
                <a:cubicBezTo>
                  <a:pt x="758" y="274"/>
                  <a:pt x="758" y="277"/>
                  <a:pt x="760" y="277"/>
                </a:cubicBezTo>
                <a:cubicBezTo>
                  <a:pt x="767" y="280"/>
                  <a:pt x="762" y="271"/>
                  <a:pt x="766" y="271"/>
                </a:cubicBezTo>
                <a:cubicBezTo>
                  <a:pt x="769" y="272"/>
                  <a:pt x="770" y="271"/>
                  <a:pt x="770" y="269"/>
                </a:cubicBezTo>
                <a:cubicBezTo>
                  <a:pt x="833" y="269"/>
                  <a:pt x="833" y="269"/>
                  <a:pt x="833" y="269"/>
                </a:cubicBezTo>
                <a:cubicBezTo>
                  <a:pt x="835" y="263"/>
                  <a:pt x="835" y="266"/>
                  <a:pt x="833" y="260"/>
                </a:cubicBezTo>
                <a:cubicBezTo>
                  <a:pt x="837" y="258"/>
                  <a:pt x="845" y="262"/>
                  <a:pt x="845" y="258"/>
                </a:cubicBezTo>
                <a:cubicBezTo>
                  <a:pt x="813" y="258"/>
                  <a:pt x="813" y="258"/>
                  <a:pt x="813" y="258"/>
                </a:cubicBezTo>
                <a:cubicBezTo>
                  <a:pt x="813" y="263"/>
                  <a:pt x="826" y="255"/>
                  <a:pt x="823" y="263"/>
                </a:cubicBezTo>
                <a:cubicBezTo>
                  <a:pt x="770" y="263"/>
                  <a:pt x="770" y="263"/>
                  <a:pt x="770" y="263"/>
                </a:cubicBezTo>
                <a:cubicBezTo>
                  <a:pt x="772" y="257"/>
                  <a:pt x="764" y="260"/>
                  <a:pt x="760" y="260"/>
                </a:cubicBezTo>
                <a:cubicBezTo>
                  <a:pt x="758" y="260"/>
                  <a:pt x="758" y="260"/>
                  <a:pt x="758" y="260"/>
                </a:cubicBezTo>
                <a:cubicBezTo>
                  <a:pt x="759" y="257"/>
                  <a:pt x="763" y="258"/>
                  <a:pt x="766" y="258"/>
                </a:cubicBezTo>
                <a:cubicBezTo>
                  <a:pt x="767" y="253"/>
                  <a:pt x="764" y="254"/>
                  <a:pt x="760" y="254"/>
                </a:cubicBezTo>
                <a:cubicBezTo>
                  <a:pt x="760" y="252"/>
                  <a:pt x="760" y="252"/>
                  <a:pt x="760" y="252"/>
                </a:cubicBezTo>
                <a:cubicBezTo>
                  <a:pt x="778" y="252"/>
                  <a:pt x="778" y="252"/>
                  <a:pt x="778" y="252"/>
                </a:cubicBezTo>
                <a:cubicBezTo>
                  <a:pt x="775" y="243"/>
                  <a:pt x="788" y="251"/>
                  <a:pt x="788" y="246"/>
                </a:cubicBezTo>
                <a:cubicBezTo>
                  <a:pt x="794" y="244"/>
                  <a:pt x="794" y="249"/>
                  <a:pt x="800" y="248"/>
                </a:cubicBezTo>
                <a:cubicBezTo>
                  <a:pt x="801" y="248"/>
                  <a:pt x="802" y="247"/>
                  <a:pt x="802" y="246"/>
                </a:cubicBezTo>
                <a:cubicBezTo>
                  <a:pt x="801" y="240"/>
                  <a:pt x="803" y="231"/>
                  <a:pt x="800" y="228"/>
                </a:cubicBezTo>
                <a:cubicBezTo>
                  <a:pt x="788" y="230"/>
                  <a:pt x="797" y="213"/>
                  <a:pt x="806" y="216"/>
                </a:cubicBezTo>
                <a:cubicBezTo>
                  <a:pt x="806" y="212"/>
                  <a:pt x="806" y="212"/>
                  <a:pt x="806" y="212"/>
                </a:cubicBezTo>
                <a:cubicBezTo>
                  <a:pt x="790" y="212"/>
                  <a:pt x="790" y="212"/>
                  <a:pt x="790" y="212"/>
                </a:cubicBezTo>
                <a:cubicBezTo>
                  <a:pt x="785" y="212"/>
                  <a:pt x="785" y="207"/>
                  <a:pt x="782" y="205"/>
                </a:cubicBezTo>
                <a:cubicBezTo>
                  <a:pt x="782" y="209"/>
                  <a:pt x="775" y="205"/>
                  <a:pt x="772" y="206"/>
                </a:cubicBezTo>
                <a:cubicBezTo>
                  <a:pt x="749" y="206"/>
                  <a:pt x="749" y="206"/>
                  <a:pt x="749" y="206"/>
                </a:cubicBezTo>
                <a:cubicBezTo>
                  <a:pt x="749" y="205"/>
                  <a:pt x="749" y="205"/>
                  <a:pt x="749" y="205"/>
                </a:cubicBezTo>
                <a:cubicBezTo>
                  <a:pt x="748" y="201"/>
                  <a:pt x="751" y="200"/>
                  <a:pt x="755" y="201"/>
                </a:cubicBezTo>
                <a:cubicBezTo>
                  <a:pt x="760" y="201"/>
                  <a:pt x="760" y="201"/>
                  <a:pt x="760" y="201"/>
                </a:cubicBezTo>
                <a:cubicBezTo>
                  <a:pt x="765" y="201"/>
                  <a:pt x="765" y="197"/>
                  <a:pt x="770" y="199"/>
                </a:cubicBezTo>
                <a:cubicBezTo>
                  <a:pt x="770" y="195"/>
                  <a:pt x="770" y="195"/>
                  <a:pt x="770" y="195"/>
                </a:cubicBezTo>
                <a:cubicBezTo>
                  <a:pt x="772" y="195"/>
                  <a:pt x="772" y="195"/>
                  <a:pt x="772" y="195"/>
                </a:cubicBezTo>
                <a:cubicBezTo>
                  <a:pt x="772" y="190"/>
                  <a:pt x="779" y="194"/>
                  <a:pt x="782" y="193"/>
                </a:cubicBezTo>
                <a:cubicBezTo>
                  <a:pt x="802" y="193"/>
                  <a:pt x="802" y="193"/>
                  <a:pt x="802" y="193"/>
                </a:cubicBezTo>
                <a:cubicBezTo>
                  <a:pt x="802" y="189"/>
                  <a:pt x="802" y="189"/>
                  <a:pt x="802" y="189"/>
                </a:cubicBezTo>
                <a:cubicBezTo>
                  <a:pt x="808" y="189"/>
                  <a:pt x="808" y="189"/>
                  <a:pt x="808" y="189"/>
                </a:cubicBezTo>
                <a:cubicBezTo>
                  <a:pt x="807" y="192"/>
                  <a:pt x="810" y="193"/>
                  <a:pt x="813" y="193"/>
                </a:cubicBezTo>
                <a:cubicBezTo>
                  <a:pt x="835" y="193"/>
                  <a:pt x="835" y="193"/>
                  <a:pt x="835" y="193"/>
                </a:cubicBezTo>
                <a:cubicBezTo>
                  <a:pt x="833" y="186"/>
                  <a:pt x="841" y="191"/>
                  <a:pt x="839" y="185"/>
                </a:cubicBezTo>
                <a:cubicBezTo>
                  <a:pt x="839" y="183"/>
                  <a:pt x="839" y="183"/>
                  <a:pt x="839" y="183"/>
                </a:cubicBezTo>
                <a:cubicBezTo>
                  <a:pt x="835" y="183"/>
                  <a:pt x="835" y="183"/>
                  <a:pt x="835" y="183"/>
                </a:cubicBezTo>
                <a:cubicBezTo>
                  <a:pt x="836" y="178"/>
                  <a:pt x="832" y="179"/>
                  <a:pt x="833" y="173"/>
                </a:cubicBezTo>
                <a:cubicBezTo>
                  <a:pt x="834" y="173"/>
                  <a:pt x="835" y="173"/>
                  <a:pt x="835" y="171"/>
                </a:cubicBezTo>
                <a:cubicBezTo>
                  <a:pt x="839" y="171"/>
                  <a:pt x="839" y="171"/>
                  <a:pt x="839" y="171"/>
                </a:cubicBezTo>
                <a:cubicBezTo>
                  <a:pt x="839" y="155"/>
                  <a:pt x="839" y="155"/>
                  <a:pt x="839" y="155"/>
                </a:cubicBezTo>
                <a:cubicBezTo>
                  <a:pt x="845" y="155"/>
                  <a:pt x="845" y="155"/>
                  <a:pt x="845" y="155"/>
                </a:cubicBezTo>
                <a:cubicBezTo>
                  <a:pt x="845" y="130"/>
                  <a:pt x="845" y="130"/>
                  <a:pt x="845" y="130"/>
                </a:cubicBezTo>
                <a:cubicBezTo>
                  <a:pt x="844" y="126"/>
                  <a:pt x="848" y="118"/>
                  <a:pt x="841" y="120"/>
                </a:cubicBezTo>
                <a:close/>
                <a:moveTo>
                  <a:pt x="63" y="179"/>
                </a:moveTo>
                <a:cubicBezTo>
                  <a:pt x="61" y="179"/>
                  <a:pt x="61" y="179"/>
                  <a:pt x="61" y="179"/>
                </a:cubicBezTo>
                <a:cubicBezTo>
                  <a:pt x="58" y="183"/>
                  <a:pt x="59" y="190"/>
                  <a:pt x="51" y="189"/>
                </a:cubicBezTo>
                <a:cubicBezTo>
                  <a:pt x="49" y="189"/>
                  <a:pt x="49" y="189"/>
                  <a:pt x="49" y="189"/>
                </a:cubicBezTo>
                <a:cubicBezTo>
                  <a:pt x="50" y="193"/>
                  <a:pt x="46" y="193"/>
                  <a:pt x="43" y="193"/>
                </a:cubicBezTo>
                <a:cubicBezTo>
                  <a:pt x="43" y="185"/>
                  <a:pt x="43" y="185"/>
                  <a:pt x="43" y="185"/>
                </a:cubicBezTo>
                <a:cubicBezTo>
                  <a:pt x="40" y="184"/>
                  <a:pt x="33" y="187"/>
                  <a:pt x="33" y="183"/>
                </a:cubicBezTo>
                <a:cubicBezTo>
                  <a:pt x="38" y="178"/>
                  <a:pt x="45" y="176"/>
                  <a:pt x="51" y="173"/>
                </a:cubicBezTo>
                <a:cubicBezTo>
                  <a:pt x="57" y="173"/>
                  <a:pt x="55" y="180"/>
                  <a:pt x="63" y="177"/>
                </a:cubicBezTo>
                <a:lnTo>
                  <a:pt x="63" y="179"/>
                </a:lnTo>
                <a:close/>
                <a:moveTo>
                  <a:pt x="165" y="379"/>
                </a:moveTo>
                <a:cubicBezTo>
                  <a:pt x="171" y="379"/>
                  <a:pt x="171" y="379"/>
                  <a:pt x="171" y="379"/>
                </a:cubicBezTo>
                <a:cubicBezTo>
                  <a:pt x="172" y="383"/>
                  <a:pt x="168" y="383"/>
                  <a:pt x="167" y="385"/>
                </a:cubicBezTo>
                <a:cubicBezTo>
                  <a:pt x="159" y="385"/>
                  <a:pt x="159" y="385"/>
                  <a:pt x="159" y="385"/>
                </a:cubicBezTo>
                <a:cubicBezTo>
                  <a:pt x="158" y="381"/>
                  <a:pt x="168" y="386"/>
                  <a:pt x="165" y="379"/>
                </a:cubicBezTo>
                <a:close/>
                <a:moveTo>
                  <a:pt x="254" y="81"/>
                </a:moveTo>
                <a:cubicBezTo>
                  <a:pt x="246" y="81"/>
                  <a:pt x="246" y="81"/>
                  <a:pt x="246" y="81"/>
                </a:cubicBezTo>
                <a:cubicBezTo>
                  <a:pt x="246" y="76"/>
                  <a:pt x="237" y="82"/>
                  <a:pt x="240" y="75"/>
                </a:cubicBezTo>
                <a:cubicBezTo>
                  <a:pt x="247" y="76"/>
                  <a:pt x="247" y="72"/>
                  <a:pt x="254" y="73"/>
                </a:cubicBezTo>
                <a:lnTo>
                  <a:pt x="254" y="81"/>
                </a:lnTo>
                <a:close/>
                <a:moveTo>
                  <a:pt x="305" y="275"/>
                </a:moveTo>
                <a:cubicBezTo>
                  <a:pt x="303" y="280"/>
                  <a:pt x="291" y="273"/>
                  <a:pt x="293" y="281"/>
                </a:cubicBezTo>
                <a:cubicBezTo>
                  <a:pt x="285" y="281"/>
                  <a:pt x="285" y="281"/>
                  <a:pt x="285" y="281"/>
                </a:cubicBezTo>
                <a:cubicBezTo>
                  <a:pt x="284" y="278"/>
                  <a:pt x="287" y="278"/>
                  <a:pt x="287" y="275"/>
                </a:cubicBezTo>
                <a:cubicBezTo>
                  <a:pt x="291" y="276"/>
                  <a:pt x="290" y="272"/>
                  <a:pt x="293" y="271"/>
                </a:cubicBezTo>
                <a:cubicBezTo>
                  <a:pt x="305" y="271"/>
                  <a:pt x="305" y="271"/>
                  <a:pt x="305" y="271"/>
                </a:cubicBezTo>
                <a:lnTo>
                  <a:pt x="305" y="275"/>
                </a:lnTo>
                <a:close/>
                <a:moveTo>
                  <a:pt x="305" y="75"/>
                </a:moveTo>
                <a:cubicBezTo>
                  <a:pt x="279" y="75"/>
                  <a:pt x="279" y="75"/>
                  <a:pt x="279" y="75"/>
                </a:cubicBezTo>
                <a:cubicBezTo>
                  <a:pt x="278" y="70"/>
                  <a:pt x="288" y="76"/>
                  <a:pt x="285" y="69"/>
                </a:cubicBezTo>
                <a:cubicBezTo>
                  <a:pt x="291" y="71"/>
                  <a:pt x="305" y="65"/>
                  <a:pt x="305" y="73"/>
                </a:cubicBezTo>
                <a:lnTo>
                  <a:pt x="305" y="75"/>
                </a:lnTo>
                <a:close/>
                <a:moveTo>
                  <a:pt x="344" y="67"/>
                </a:moveTo>
                <a:cubicBezTo>
                  <a:pt x="339" y="66"/>
                  <a:pt x="330" y="69"/>
                  <a:pt x="328" y="65"/>
                </a:cubicBezTo>
                <a:cubicBezTo>
                  <a:pt x="328" y="61"/>
                  <a:pt x="328" y="61"/>
                  <a:pt x="328" y="61"/>
                </a:cubicBezTo>
                <a:cubicBezTo>
                  <a:pt x="340" y="61"/>
                  <a:pt x="340" y="61"/>
                  <a:pt x="340" y="61"/>
                </a:cubicBezTo>
                <a:cubicBezTo>
                  <a:pt x="342" y="61"/>
                  <a:pt x="343" y="62"/>
                  <a:pt x="344" y="63"/>
                </a:cubicBezTo>
                <a:lnTo>
                  <a:pt x="344" y="67"/>
                </a:lnTo>
                <a:close/>
                <a:moveTo>
                  <a:pt x="419" y="252"/>
                </a:moveTo>
                <a:cubicBezTo>
                  <a:pt x="413" y="252"/>
                  <a:pt x="413" y="252"/>
                  <a:pt x="413" y="252"/>
                </a:cubicBezTo>
                <a:cubicBezTo>
                  <a:pt x="410" y="241"/>
                  <a:pt x="400" y="252"/>
                  <a:pt x="395" y="252"/>
                </a:cubicBezTo>
                <a:cubicBezTo>
                  <a:pt x="385" y="252"/>
                  <a:pt x="385" y="252"/>
                  <a:pt x="385" y="252"/>
                </a:cubicBezTo>
                <a:cubicBezTo>
                  <a:pt x="385" y="254"/>
                  <a:pt x="382" y="253"/>
                  <a:pt x="379" y="254"/>
                </a:cubicBezTo>
                <a:cubicBezTo>
                  <a:pt x="373" y="254"/>
                  <a:pt x="373" y="254"/>
                  <a:pt x="373" y="254"/>
                </a:cubicBezTo>
                <a:cubicBezTo>
                  <a:pt x="373" y="248"/>
                  <a:pt x="373" y="248"/>
                  <a:pt x="373" y="248"/>
                </a:cubicBezTo>
                <a:cubicBezTo>
                  <a:pt x="395" y="248"/>
                  <a:pt x="395" y="248"/>
                  <a:pt x="395" y="248"/>
                </a:cubicBezTo>
                <a:cubicBezTo>
                  <a:pt x="395" y="246"/>
                  <a:pt x="395" y="246"/>
                  <a:pt x="395" y="246"/>
                </a:cubicBezTo>
                <a:cubicBezTo>
                  <a:pt x="397" y="246"/>
                  <a:pt x="397" y="246"/>
                  <a:pt x="397" y="246"/>
                </a:cubicBezTo>
                <a:cubicBezTo>
                  <a:pt x="402" y="244"/>
                  <a:pt x="414" y="250"/>
                  <a:pt x="413" y="242"/>
                </a:cubicBezTo>
                <a:cubicBezTo>
                  <a:pt x="419" y="242"/>
                  <a:pt x="419" y="242"/>
                  <a:pt x="419" y="242"/>
                </a:cubicBezTo>
                <a:cubicBezTo>
                  <a:pt x="418" y="246"/>
                  <a:pt x="421" y="246"/>
                  <a:pt x="424" y="246"/>
                </a:cubicBezTo>
                <a:cubicBezTo>
                  <a:pt x="425" y="250"/>
                  <a:pt x="416" y="245"/>
                  <a:pt x="419" y="252"/>
                </a:cubicBezTo>
                <a:close/>
                <a:moveTo>
                  <a:pt x="531" y="45"/>
                </a:moveTo>
                <a:cubicBezTo>
                  <a:pt x="540" y="45"/>
                  <a:pt x="540" y="45"/>
                  <a:pt x="540" y="45"/>
                </a:cubicBezTo>
                <a:cubicBezTo>
                  <a:pt x="540" y="48"/>
                  <a:pt x="541" y="52"/>
                  <a:pt x="536" y="51"/>
                </a:cubicBezTo>
                <a:cubicBezTo>
                  <a:pt x="531" y="51"/>
                  <a:pt x="531" y="51"/>
                  <a:pt x="531" y="51"/>
                </a:cubicBezTo>
                <a:lnTo>
                  <a:pt x="531" y="45"/>
                </a:lnTo>
                <a:close/>
                <a:moveTo>
                  <a:pt x="444" y="224"/>
                </a:moveTo>
                <a:cubicBezTo>
                  <a:pt x="444" y="222"/>
                  <a:pt x="444" y="222"/>
                  <a:pt x="444" y="222"/>
                </a:cubicBezTo>
                <a:cubicBezTo>
                  <a:pt x="447" y="222"/>
                  <a:pt x="449" y="222"/>
                  <a:pt x="448" y="218"/>
                </a:cubicBezTo>
                <a:cubicBezTo>
                  <a:pt x="460" y="218"/>
                  <a:pt x="460" y="218"/>
                  <a:pt x="460" y="218"/>
                </a:cubicBezTo>
                <a:cubicBezTo>
                  <a:pt x="459" y="222"/>
                  <a:pt x="462" y="222"/>
                  <a:pt x="464" y="224"/>
                </a:cubicBezTo>
                <a:lnTo>
                  <a:pt x="444" y="224"/>
                </a:lnTo>
                <a:close/>
                <a:moveTo>
                  <a:pt x="466" y="240"/>
                </a:moveTo>
                <a:cubicBezTo>
                  <a:pt x="450" y="240"/>
                  <a:pt x="450" y="240"/>
                  <a:pt x="450" y="240"/>
                </a:cubicBezTo>
                <a:cubicBezTo>
                  <a:pt x="450" y="234"/>
                  <a:pt x="450" y="234"/>
                  <a:pt x="450" y="234"/>
                </a:cubicBezTo>
                <a:cubicBezTo>
                  <a:pt x="487" y="234"/>
                  <a:pt x="487" y="234"/>
                  <a:pt x="487" y="234"/>
                </a:cubicBezTo>
                <a:cubicBezTo>
                  <a:pt x="492" y="240"/>
                  <a:pt x="464" y="230"/>
                  <a:pt x="466" y="240"/>
                </a:cubicBezTo>
                <a:close/>
                <a:moveTo>
                  <a:pt x="501" y="236"/>
                </a:moveTo>
                <a:cubicBezTo>
                  <a:pt x="500" y="234"/>
                  <a:pt x="499" y="233"/>
                  <a:pt x="499" y="230"/>
                </a:cubicBezTo>
                <a:cubicBezTo>
                  <a:pt x="507" y="230"/>
                  <a:pt x="507" y="230"/>
                  <a:pt x="507" y="230"/>
                </a:cubicBezTo>
                <a:cubicBezTo>
                  <a:pt x="508" y="235"/>
                  <a:pt x="506" y="237"/>
                  <a:pt x="501" y="236"/>
                </a:cubicBezTo>
                <a:close/>
                <a:moveTo>
                  <a:pt x="564" y="210"/>
                </a:moveTo>
                <a:cubicBezTo>
                  <a:pt x="564" y="212"/>
                  <a:pt x="564" y="212"/>
                  <a:pt x="564" y="212"/>
                </a:cubicBezTo>
                <a:cubicBezTo>
                  <a:pt x="548" y="212"/>
                  <a:pt x="548" y="212"/>
                  <a:pt x="548" y="212"/>
                </a:cubicBezTo>
                <a:cubicBezTo>
                  <a:pt x="543" y="214"/>
                  <a:pt x="530" y="208"/>
                  <a:pt x="531" y="216"/>
                </a:cubicBezTo>
                <a:cubicBezTo>
                  <a:pt x="489" y="216"/>
                  <a:pt x="489" y="216"/>
                  <a:pt x="489" y="216"/>
                </a:cubicBezTo>
                <a:cubicBezTo>
                  <a:pt x="486" y="208"/>
                  <a:pt x="499" y="216"/>
                  <a:pt x="499" y="210"/>
                </a:cubicBezTo>
                <a:cubicBezTo>
                  <a:pt x="502" y="210"/>
                  <a:pt x="501" y="205"/>
                  <a:pt x="505" y="206"/>
                </a:cubicBezTo>
                <a:cubicBezTo>
                  <a:pt x="507" y="206"/>
                  <a:pt x="507" y="206"/>
                  <a:pt x="507" y="206"/>
                </a:cubicBezTo>
                <a:cubicBezTo>
                  <a:pt x="507" y="215"/>
                  <a:pt x="522" y="208"/>
                  <a:pt x="529" y="210"/>
                </a:cubicBezTo>
                <a:cubicBezTo>
                  <a:pt x="531" y="210"/>
                  <a:pt x="531" y="210"/>
                  <a:pt x="531" y="210"/>
                </a:cubicBezTo>
                <a:cubicBezTo>
                  <a:pt x="536" y="209"/>
                  <a:pt x="549" y="214"/>
                  <a:pt x="548" y="206"/>
                </a:cubicBezTo>
                <a:cubicBezTo>
                  <a:pt x="556" y="206"/>
                  <a:pt x="556" y="206"/>
                  <a:pt x="556" y="206"/>
                </a:cubicBezTo>
                <a:cubicBezTo>
                  <a:pt x="564" y="209"/>
                  <a:pt x="580" y="202"/>
                  <a:pt x="582" y="210"/>
                </a:cubicBezTo>
                <a:lnTo>
                  <a:pt x="564" y="210"/>
                </a:lnTo>
                <a:close/>
                <a:moveTo>
                  <a:pt x="597" y="248"/>
                </a:moveTo>
                <a:cubicBezTo>
                  <a:pt x="590" y="246"/>
                  <a:pt x="578" y="250"/>
                  <a:pt x="574" y="246"/>
                </a:cubicBezTo>
                <a:cubicBezTo>
                  <a:pt x="599" y="246"/>
                  <a:pt x="599" y="246"/>
                  <a:pt x="599" y="246"/>
                </a:cubicBezTo>
                <a:cubicBezTo>
                  <a:pt x="599" y="247"/>
                  <a:pt x="599" y="248"/>
                  <a:pt x="597" y="248"/>
                </a:cubicBezTo>
                <a:close/>
                <a:moveTo>
                  <a:pt x="648" y="252"/>
                </a:moveTo>
                <a:cubicBezTo>
                  <a:pt x="645" y="252"/>
                  <a:pt x="645" y="250"/>
                  <a:pt x="645" y="248"/>
                </a:cubicBezTo>
                <a:cubicBezTo>
                  <a:pt x="656" y="248"/>
                  <a:pt x="656" y="248"/>
                  <a:pt x="656" y="248"/>
                </a:cubicBezTo>
                <a:cubicBezTo>
                  <a:pt x="658" y="254"/>
                  <a:pt x="652" y="251"/>
                  <a:pt x="648" y="252"/>
                </a:cubicBezTo>
                <a:close/>
                <a:moveTo>
                  <a:pt x="660" y="224"/>
                </a:moveTo>
                <a:cubicBezTo>
                  <a:pt x="633" y="224"/>
                  <a:pt x="633" y="224"/>
                  <a:pt x="633" y="224"/>
                </a:cubicBezTo>
                <a:cubicBezTo>
                  <a:pt x="633" y="222"/>
                  <a:pt x="633" y="222"/>
                  <a:pt x="633" y="222"/>
                </a:cubicBezTo>
                <a:cubicBezTo>
                  <a:pt x="627" y="222"/>
                  <a:pt x="627" y="222"/>
                  <a:pt x="627" y="222"/>
                </a:cubicBezTo>
                <a:cubicBezTo>
                  <a:pt x="623" y="221"/>
                  <a:pt x="615" y="225"/>
                  <a:pt x="615" y="220"/>
                </a:cubicBezTo>
                <a:cubicBezTo>
                  <a:pt x="615" y="216"/>
                  <a:pt x="615" y="216"/>
                  <a:pt x="615" y="216"/>
                </a:cubicBezTo>
                <a:cubicBezTo>
                  <a:pt x="645" y="216"/>
                  <a:pt x="645" y="216"/>
                  <a:pt x="645" y="216"/>
                </a:cubicBezTo>
                <a:cubicBezTo>
                  <a:pt x="648" y="217"/>
                  <a:pt x="656" y="214"/>
                  <a:pt x="656" y="218"/>
                </a:cubicBezTo>
                <a:cubicBezTo>
                  <a:pt x="666" y="218"/>
                  <a:pt x="666" y="218"/>
                  <a:pt x="666" y="218"/>
                </a:cubicBezTo>
                <a:cubicBezTo>
                  <a:pt x="669" y="225"/>
                  <a:pt x="659" y="219"/>
                  <a:pt x="660" y="224"/>
                </a:cubicBezTo>
                <a:close/>
                <a:moveTo>
                  <a:pt x="719" y="230"/>
                </a:moveTo>
                <a:cubicBezTo>
                  <a:pt x="719" y="234"/>
                  <a:pt x="719" y="234"/>
                  <a:pt x="719" y="234"/>
                </a:cubicBezTo>
                <a:cubicBezTo>
                  <a:pt x="713" y="232"/>
                  <a:pt x="698" y="238"/>
                  <a:pt x="698" y="230"/>
                </a:cubicBezTo>
                <a:lnTo>
                  <a:pt x="719" y="230"/>
                </a:lnTo>
                <a:close/>
                <a:moveTo>
                  <a:pt x="686" y="224"/>
                </a:moveTo>
                <a:cubicBezTo>
                  <a:pt x="684" y="224"/>
                  <a:pt x="684" y="224"/>
                  <a:pt x="684" y="224"/>
                </a:cubicBezTo>
                <a:cubicBezTo>
                  <a:pt x="683" y="219"/>
                  <a:pt x="693" y="225"/>
                  <a:pt x="690" y="218"/>
                </a:cubicBezTo>
                <a:cubicBezTo>
                  <a:pt x="698" y="218"/>
                  <a:pt x="698" y="218"/>
                  <a:pt x="698" y="218"/>
                </a:cubicBezTo>
                <a:cubicBezTo>
                  <a:pt x="698" y="221"/>
                  <a:pt x="698" y="223"/>
                  <a:pt x="702" y="222"/>
                </a:cubicBezTo>
                <a:cubicBezTo>
                  <a:pt x="700" y="227"/>
                  <a:pt x="690" y="223"/>
                  <a:pt x="686" y="224"/>
                </a:cubicBezTo>
                <a:close/>
                <a:moveTo>
                  <a:pt x="737" y="271"/>
                </a:moveTo>
                <a:cubicBezTo>
                  <a:pt x="727" y="271"/>
                  <a:pt x="727" y="271"/>
                  <a:pt x="727" y="271"/>
                </a:cubicBezTo>
                <a:cubicBezTo>
                  <a:pt x="725" y="271"/>
                  <a:pt x="724" y="269"/>
                  <a:pt x="721" y="269"/>
                </a:cubicBezTo>
                <a:cubicBezTo>
                  <a:pt x="696" y="269"/>
                  <a:pt x="696" y="269"/>
                  <a:pt x="696" y="269"/>
                </a:cubicBezTo>
                <a:cubicBezTo>
                  <a:pt x="696" y="260"/>
                  <a:pt x="696" y="260"/>
                  <a:pt x="696" y="260"/>
                </a:cubicBezTo>
                <a:cubicBezTo>
                  <a:pt x="696" y="258"/>
                  <a:pt x="696" y="257"/>
                  <a:pt x="698" y="258"/>
                </a:cubicBezTo>
                <a:cubicBezTo>
                  <a:pt x="700" y="257"/>
                  <a:pt x="702" y="258"/>
                  <a:pt x="703" y="260"/>
                </a:cubicBezTo>
                <a:cubicBezTo>
                  <a:pt x="707" y="260"/>
                  <a:pt x="707" y="260"/>
                  <a:pt x="707" y="260"/>
                </a:cubicBezTo>
                <a:cubicBezTo>
                  <a:pt x="708" y="262"/>
                  <a:pt x="707" y="265"/>
                  <a:pt x="709" y="265"/>
                </a:cubicBezTo>
                <a:cubicBezTo>
                  <a:pt x="721" y="265"/>
                  <a:pt x="721" y="265"/>
                  <a:pt x="721" y="265"/>
                </a:cubicBezTo>
                <a:cubicBezTo>
                  <a:pt x="730" y="263"/>
                  <a:pt x="732" y="268"/>
                  <a:pt x="737" y="269"/>
                </a:cubicBezTo>
                <a:lnTo>
                  <a:pt x="737" y="271"/>
                </a:lnTo>
                <a:close/>
                <a:moveTo>
                  <a:pt x="743" y="228"/>
                </a:moveTo>
                <a:cubicBezTo>
                  <a:pt x="725" y="228"/>
                  <a:pt x="725" y="228"/>
                  <a:pt x="725" y="228"/>
                </a:cubicBezTo>
                <a:cubicBezTo>
                  <a:pt x="725" y="224"/>
                  <a:pt x="725" y="224"/>
                  <a:pt x="725" y="224"/>
                </a:cubicBezTo>
                <a:cubicBezTo>
                  <a:pt x="743" y="224"/>
                  <a:pt x="743" y="224"/>
                  <a:pt x="743" y="224"/>
                </a:cubicBezTo>
                <a:lnTo>
                  <a:pt x="743" y="228"/>
                </a:lnTo>
                <a:close/>
                <a:moveTo>
                  <a:pt x="383" y="277"/>
                </a:moveTo>
                <a:cubicBezTo>
                  <a:pt x="397" y="277"/>
                  <a:pt x="397" y="277"/>
                  <a:pt x="397" y="277"/>
                </a:cubicBezTo>
                <a:cubicBezTo>
                  <a:pt x="402" y="276"/>
                  <a:pt x="407" y="275"/>
                  <a:pt x="415" y="275"/>
                </a:cubicBezTo>
                <a:cubicBezTo>
                  <a:pt x="415" y="271"/>
                  <a:pt x="415" y="271"/>
                  <a:pt x="415" y="271"/>
                </a:cubicBezTo>
                <a:cubicBezTo>
                  <a:pt x="385" y="271"/>
                  <a:pt x="385" y="271"/>
                  <a:pt x="385" y="271"/>
                </a:cubicBezTo>
                <a:cubicBezTo>
                  <a:pt x="385" y="275"/>
                  <a:pt x="385" y="275"/>
                  <a:pt x="385" y="275"/>
                </a:cubicBezTo>
                <a:cubicBezTo>
                  <a:pt x="362" y="275"/>
                  <a:pt x="362" y="275"/>
                  <a:pt x="362" y="275"/>
                </a:cubicBezTo>
                <a:cubicBezTo>
                  <a:pt x="362" y="285"/>
                  <a:pt x="362" y="285"/>
                  <a:pt x="362" y="285"/>
                </a:cubicBezTo>
                <a:cubicBezTo>
                  <a:pt x="371" y="285"/>
                  <a:pt x="371" y="285"/>
                  <a:pt x="371" y="285"/>
                </a:cubicBezTo>
                <a:cubicBezTo>
                  <a:pt x="373" y="285"/>
                  <a:pt x="374" y="283"/>
                  <a:pt x="373" y="281"/>
                </a:cubicBezTo>
                <a:cubicBezTo>
                  <a:pt x="383" y="281"/>
                  <a:pt x="383" y="281"/>
                  <a:pt x="383" y="281"/>
                </a:cubicBezTo>
                <a:lnTo>
                  <a:pt x="383" y="277"/>
                </a:lnTo>
                <a:close/>
                <a:moveTo>
                  <a:pt x="731" y="293"/>
                </a:moveTo>
                <a:cubicBezTo>
                  <a:pt x="731" y="299"/>
                  <a:pt x="731" y="299"/>
                  <a:pt x="731" y="299"/>
                </a:cubicBezTo>
                <a:cubicBezTo>
                  <a:pt x="741" y="299"/>
                  <a:pt x="741" y="299"/>
                  <a:pt x="741" y="299"/>
                </a:cubicBezTo>
                <a:cubicBezTo>
                  <a:pt x="744" y="299"/>
                  <a:pt x="746" y="299"/>
                  <a:pt x="747" y="297"/>
                </a:cubicBezTo>
                <a:cubicBezTo>
                  <a:pt x="743" y="297"/>
                  <a:pt x="743" y="297"/>
                  <a:pt x="743" y="297"/>
                </a:cubicBezTo>
                <a:cubicBezTo>
                  <a:pt x="741" y="294"/>
                  <a:pt x="737" y="292"/>
                  <a:pt x="731" y="293"/>
                </a:cubicBezTo>
                <a:close/>
                <a:moveTo>
                  <a:pt x="493" y="265"/>
                </a:moveTo>
                <a:cubicBezTo>
                  <a:pt x="497" y="264"/>
                  <a:pt x="505" y="268"/>
                  <a:pt x="505" y="263"/>
                </a:cubicBezTo>
                <a:cubicBezTo>
                  <a:pt x="470" y="263"/>
                  <a:pt x="470" y="263"/>
                  <a:pt x="470" y="263"/>
                </a:cubicBezTo>
                <a:cubicBezTo>
                  <a:pt x="469" y="266"/>
                  <a:pt x="466" y="265"/>
                  <a:pt x="464" y="265"/>
                </a:cubicBezTo>
                <a:cubicBezTo>
                  <a:pt x="461" y="265"/>
                  <a:pt x="456" y="266"/>
                  <a:pt x="456" y="263"/>
                </a:cubicBezTo>
                <a:cubicBezTo>
                  <a:pt x="454" y="264"/>
                  <a:pt x="454" y="267"/>
                  <a:pt x="454" y="269"/>
                </a:cubicBezTo>
                <a:cubicBezTo>
                  <a:pt x="493" y="269"/>
                  <a:pt x="493" y="269"/>
                  <a:pt x="493" y="269"/>
                </a:cubicBezTo>
                <a:lnTo>
                  <a:pt x="493" y="265"/>
                </a:lnTo>
                <a:close/>
                <a:moveTo>
                  <a:pt x="448" y="322"/>
                </a:moveTo>
                <a:cubicBezTo>
                  <a:pt x="453" y="321"/>
                  <a:pt x="464" y="325"/>
                  <a:pt x="466" y="320"/>
                </a:cubicBezTo>
                <a:cubicBezTo>
                  <a:pt x="436" y="320"/>
                  <a:pt x="436" y="320"/>
                  <a:pt x="436" y="320"/>
                </a:cubicBezTo>
                <a:cubicBezTo>
                  <a:pt x="436" y="325"/>
                  <a:pt x="445" y="321"/>
                  <a:pt x="448" y="322"/>
                </a:cubicBezTo>
                <a:close/>
                <a:moveTo>
                  <a:pt x="346" y="281"/>
                </a:moveTo>
                <a:cubicBezTo>
                  <a:pt x="356" y="281"/>
                  <a:pt x="356" y="281"/>
                  <a:pt x="356" y="281"/>
                </a:cubicBezTo>
                <a:cubicBezTo>
                  <a:pt x="358" y="274"/>
                  <a:pt x="348" y="278"/>
                  <a:pt x="344" y="277"/>
                </a:cubicBezTo>
                <a:cubicBezTo>
                  <a:pt x="338" y="275"/>
                  <a:pt x="340" y="282"/>
                  <a:pt x="340" y="285"/>
                </a:cubicBezTo>
                <a:cubicBezTo>
                  <a:pt x="344" y="286"/>
                  <a:pt x="346" y="285"/>
                  <a:pt x="346" y="281"/>
                </a:cubicBezTo>
                <a:close/>
                <a:moveTo>
                  <a:pt x="314" y="350"/>
                </a:moveTo>
                <a:cubicBezTo>
                  <a:pt x="305" y="350"/>
                  <a:pt x="305" y="350"/>
                  <a:pt x="305" y="350"/>
                </a:cubicBezTo>
                <a:cubicBezTo>
                  <a:pt x="303" y="350"/>
                  <a:pt x="303" y="351"/>
                  <a:pt x="303" y="352"/>
                </a:cubicBezTo>
                <a:cubicBezTo>
                  <a:pt x="297" y="352"/>
                  <a:pt x="297" y="352"/>
                  <a:pt x="297" y="352"/>
                </a:cubicBezTo>
                <a:cubicBezTo>
                  <a:pt x="297" y="355"/>
                  <a:pt x="296" y="357"/>
                  <a:pt x="299" y="358"/>
                </a:cubicBezTo>
                <a:cubicBezTo>
                  <a:pt x="298" y="354"/>
                  <a:pt x="306" y="357"/>
                  <a:pt x="309" y="356"/>
                </a:cubicBezTo>
                <a:cubicBezTo>
                  <a:pt x="312" y="356"/>
                  <a:pt x="315" y="355"/>
                  <a:pt x="314" y="352"/>
                </a:cubicBezTo>
                <a:cubicBezTo>
                  <a:pt x="322" y="352"/>
                  <a:pt x="329" y="352"/>
                  <a:pt x="332" y="348"/>
                </a:cubicBezTo>
                <a:cubicBezTo>
                  <a:pt x="326" y="341"/>
                  <a:pt x="320" y="350"/>
                  <a:pt x="314" y="350"/>
                </a:cubicBezTo>
                <a:close/>
                <a:moveTo>
                  <a:pt x="305" y="303"/>
                </a:moveTo>
                <a:cubicBezTo>
                  <a:pt x="305" y="305"/>
                  <a:pt x="307" y="304"/>
                  <a:pt x="309" y="305"/>
                </a:cubicBezTo>
                <a:cubicBezTo>
                  <a:pt x="320" y="305"/>
                  <a:pt x="320" y="305"/>
                  <a:pt x="320" y="305"/>
                </a:cubicBezTo>
                <a:cubicBezTo>
                  <a:pt x="320" y="303"/>
                  <a:pt x="320" y="303"/>
                  <a:pt x="320" y="303"/>
                </a:cubicBezTo>
                <a:cubicBezTo>
                  <a:pt x="332" y="303"/>
                  <a:pt x="332" y="303"/>
                  <a:pt x="332" y="303"/>
                </a:cubicBezTo>
                <a:cubicBezTo>
                  <a:pt x="332" y="299"/>
                  <a:pt x="332" y="299"/>
                  <a:pt x="332" y="299"/>
                </a:cubicBezTo>
                <a:cubicBezTo>
                  <a:pt x="320" y="299"/>
                  <a:pt x="320" y="299"/>
                  <a:pt x="320" y="299"/>
                </a:cubicBezTo>
                <a:cubicBezTo>
                  <a:pt x="313" y="298"/>
                  <a:pt x="314" y="306"/>
                  <a:pt x="305" y="303"/>
                </a:cubicBezTo>
                <a:close/>
                <a:moveTo>
                  <a:pt x="529" y="246"/>
                </a:moveTo>
                <a:cubicBezTo>
                  <a:pt x="522" y="248"/>
                  <a:pt x="524" y="243"/>
                  <a:pt x="521" y="242"/>
                </a:cubicBezTo>
                <a:cubicBezTo>
                  <a:pt x="517" y="241"/>
                  <a:pt x="517" y="243"/>
                  <a:pt x="517" y="246"/>
                </a:cubicBezTo>
                <a:cubicBezTo>
                  <a:pt x="511" y="246"/>
                  <a:pt x="511" y="246"/>
                  <a:pt x="511" y="246"/>
                </a:cubicBezTo>
                <a:cubicBezTo>
                  <a:pt x="511" y="248"/>
                  <a:pt x="507" y="247"/>
                  <a:pt x="505" y="248"/>
                </a:cubicBezTo>
                <a:cubicBezTo>
                  <a:pt x="507" y="258"/>
                  <a:pt x="513" y="246"/>
                  <a:pt x="519" y="248"/>
                </a:cubicBezTo>
                <a:cubicBezTo>
                  <a:pt x="519" y="254"/>
                  <a:pt x="519" y="254"/>
                  <a:pt x="519" y="254"/>
                </a:cubicBezTo>
                <a:cubicBezTo>
                  <a:pt x="524" y="252"/>
                  <a:pt x="534" y="256"/>
                  <a:pt x="536" y="252"/>
                </a:cubicBezTo>
                <a:cubicBezTo>
                  <a:pt x="531" y="253"/>
                  <a:pt x="529" y="251"/>
                  <a:pt x="531" y="246"/>
                </a:cubicBezTo>
                <a:lnTo>
                  <a:pt x="529" y="246"/>
                </a:lnTo>
                <a:close/>
                <a:moveTo>
                  <a:pt x="648" y="263"/>
                </a:moveTo>
                <a:cubicBezTo>
                  <a:pt x="629" y="263"/>
                  <a:pt x="629" y="263"/>
                  <a:pt x="629" y="263"/>
                </a:cubicBezTo>
                <a:cubicBezTo>
                  <a:pt x="627" y="263"/>
                  <a:pt x="627" y="264"/>
                  <a:pt x="627" y="265"/>
                </a:cubicBezTo>
                <a:cubicBezTo>
                  <a:pt x="648" y="265"/>
                  <a:pt x="648" y="265"/>
                  <a:pt x="648" y="265"/>
                </a:cubicBezTo>
                <a:lnTo>
                  <a:pt x="648" y="263"/>
                </a:lnTo>
                <a:close/>
                <a:moveTo>
                  <a:pt x="621" y="265"/>
                </a:moveTo>
                <a:cubicBezTo>
                  <a:pt x="619" y="263"/>
                  <a:pt x="617" y="261"/>
                  <a:pt x="615" y="260"/>
                </a:cubicBezTo>
                <a:cubicBezTo>
                  <a:pt x="605" y="260"/>
                  <a:pt x="605" y="260"/>
                  <a:pt x="605" y="260"/>
                </a:cubicBezTo>
                <a:cubicBezTo>
                  <a:pt x="606" y="263"/>
                  <a:pt x="603" y="263"/>
                  <a:pt x="603" y="265"/>
                </a:cubicBezTo>
                <a:lnTo>
                  <a:pt x="621" y="265"/>
                </a:lnTo>
                <a:close/>
                <a:moveTo>
                  <a:pt x="574" y="265"/>
                </a:moveTo>
                <a:cubicBezTo>
                  <a:pt x="580" y="265"/>
                  <a:pt x="580" y="265"/>
                  <a:pt x="580" y="265"/>
                </a:cubicBezTo>
                <a:cubicBezTo>
                  <a:pt x="581" y="264"/>
                  <a:pt x="582" y="262"/>
                  <a:pt x="582" y="260"/>
                </a:cubicBezTo>
                <a:cubicBezTo>
                  <a:pt x="570" y="260"/>
                  <a:pt x="570" y="260"/>
                  <a:pt x="570" y="260"/>
                </a:cubicBezTo>
                <a:cubicBezTo>
                  <a:pt x="569" y="264"/>
                  <a:pt x="574" y="262"/>
                  <a:pt x="574" y="265"/>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2500" b="0" i="0" u="none" strike="noStrike" kern="1200" cap="none" spc="0" normalizeH="0" baseline="0" noProof="0">
              <a:ln>
                <a:noFill/>
              </a:ln>
              <a:solidFill>
                <a:prstClr val="black"/>
              </a:solidFill>
              <a:effectLst/>
              <a:uLnTx/>
              <a:uFillTx/>
              <a:latin typeface="Calibri" panose="020F0502020204030204" pitchFamily="34" charset="0"/>
              <a:ea typeface="宋体" panose="02010600030101010101" pitchFamily="2" charset="-122"/>
              <a:cs typeface="+mn-cs"/>
            </a:endParaRPr>
          </a:p>
        </p:txBody>
      </p:sp>
      <p:sp>
        <p:nvSpPr>
          <p:cNvPr id="50" name="Rectangle 9">
            <a:extLst>
              <a:ext uri="{FF2B5EF4-FFF2-40B4-BE49-F238E27FC236}">
                <a16:creationId xmlns:a16="http://schemas.microsoft.com/office/drawing/2014/main" id="{63894450-D2E5-42AD-AB8F-328027EAEE02}"/>
              </a:ext>
            </a:extLst>
          </p:cNvPr>
          <p:cNvSpPr>
            <a:spLocks noChangeArrowheads="1"/>
          </p:cNvSpPr>
          <p:nvPr/>
        </p:nvSpPr>
        <p:spPr bwMode="auto">
          <a:xfrm>
            <a:off x="-90256" y="2702435"/>
            <a:ext cx="9784524" cy="523876"/>
          </a:xfrm>
          <a:prstGeom prst="rect">
            <a:avLst/>
          </a:prstGeom>
          <a:noFill/>
          <a:ln w="9525">
            <a:noFill/>
            <a:miter lim="800000"/>
            <a:headEnd/>
            <a:tailEnd/>
          </a:ln>
        </p:spPr>
        <p:txBody>
          <a:bodyPr anchor="ctr">
            <a:scene3d>
              <a:camera prst="orthographicFront"/>
              <a:lightRig rig="threePt" dir="t"/>
            </a:scene3d>
            <a:sp3d extrusionH="57150">
              <a:bevelT w="57150" h="38100" prst="artDeco"/>
            </a:sp3d>
          </a:bodyPr>
          <a:lstStyle/>
          <a:p>
            <a:pPr algn="ctr" eaLnBrk="1" hangingPunct="1"/>
            <a:r>
              <a:rPr lang="en-US" sz="5000" b="1" dirty="0" err="1">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rPr>
              <a:t>Thăng</a:t>
            </a:r>
            <a:r>
              <a:rPr lang="en-US" sz="5000" b="1" dirty="0">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rPr>
              <a:t> Long </a:t>
            </a:r>
            <a:r>
              <a:rPr lang="en-US" sz="5000" b="1" dirty="0" err="1">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rPr>
              <a:t>vàCác</a:t>
            </a:r>
            <a:r>
              <a:rPr lang="en-US" sz="5000" b="1" dirty="0">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rPr>
              <a:t> </a:t>
            </a:r>
            <a:r>
              <a:rPr lang="en-US" sz="5000" b="1" dirty="0" err="1">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rPr>
              <a:t>tên</a:t>
            </a:r>
            <a:r>
              <a:rPr lang="en-US" sz="5000" b="1" dirty="0">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rPr>
              <a:t> </a:t>
            </a:r>
            <a:r>
              <a:rPr lang="en-US" sz="5000" b="1" dirty="0" err="1">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rPr>
              <a:t>gọi</a:t>
            </a:r>
            <a:r>
              <a:rPr lang="en-US" sz="5000" b="1" dirty="0">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rPr>
              <a:t> </a:t>
            </a:r>
            <a:r>
              <a:rPr lang="en-US" sz="5000" b="1" dirty="0" err="1">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rPr>
              <a:t>khác</a:t>
            </a:r>
            <a:r>
              <a:rPr lang="en-US" sz="5000" b="1" dirty="0">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rPr>
              <a:t> </a:t>
            </a:r>
          </a:p>
        </p:txBody>
      </p:sp>
    </p:spTree>
    <p:extLst>
      <p:ext uri="{BB962C8B-B14F-4D97-AF65-F5344CB8AC3E}">
        <p14:creationId xmlns:p14="http://schemas.microsoft.com/office/powerpoint/2010/main" val="425242813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circle(in)">
                                      <p:cBhvr>
                                        <p:cTn id="7" dur="2000"/>
                                        <p:tgtEl>
                                          <p:spTgt spid="50"/>
                                        </p:tgtEl>
                                      </p:cBhvr>
                                    </p:animEffect>
                                  </p:childTnLst>
                                </p:cTn>
                              </p:par>
                              <p:par>
                                <p:cTn id="8" presetID="42" presetClass="entr" presetSubtype="0"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fade">
                                      <p:cBhvr>
                                        <p:cTn id="10" dur="1000"/>
                                        <p:tgtEl>
                                          <p:spTgt spid="49"/>
                                        </p:tgtEl>
                                      </p:cBhvr>
                                    </p:animEffect>
                                    <p:anim calcmode="lin" valueType="num">
                                      <p:cBhvr>
                                        <p:cTn id="11" dur="1000" fill="hold"/>
                                        <p:tgtEl>
                                          <p:spTgt spid="49"/>
                                        </p:tgtEl>
                                        <p:attrNameLst>
                                          <p:attrName>ppt_x</p:attrName>
                                        </p:attrNameLst>
                                      </p:cBhvr>
                                      <p:tavLst>
                                        <p:tav tm="0">
                                          <p:val>
                                            <p:strVal val="#ppt_x"/>
                                          </p:val>
                                        </p:tav>
                                        <p:tav tm="100000">
                                          <p:val>
                                            <p:strVal val="#ppt_x"/>
                                          </p:val>
                                        </p:tav>
                                      </p:tavLst>
                                    </p:anim>
                                    <p:anim calcmode="lin" valueType="num">
                                      <p:cBhvr>
                                        <p:cTn id="12" dur="1000" fill="hold"/>
                                        <p:tgtEl>
                                          <p:spTgt spid="49"/>
                                        </p:tgtEl>
                                        <p:attrNameLst>
                                          <p:attrName>ppt_y</p:attrName>
                                        </p:attrNameLst>
                                      </p:cBhvr>
                                      <p:tavLst>
                                        <p:tav tm="0">
                                          <p:val>
                                            <p:strVal val="#ppt_y+.1"/>
                                          </p:val>
                                        </p:tav>
                                        <p:tav tm="100000">
                                          <p:val>
                                            <p:strVal val="#ppt_y"/>
                                          </p:val>
                                        </p:tav>
                                      </p:tavLst>
                                    </p:anim>
                                  </p:childTnLst>
                                </p:cTn>
                              </p:par>
                              <p:par>
                                <p:cTn id="13" presetID="42" presetClass="entr" presetSubtype="0" fill="hold" nodeType="withEffect">
                                  <p:stCondLst>
                                    <p:cond delay="0"/>
                                  </p:stCondLst>
                                  <p:childTnLst>
                                    <p:set>
                                      <p:cBhvr>
                                        <p:cTn id="14" dur="1" fill="hold">
                                          <p:stCondLst>
                                            <p:cond delay="0"/>
                                          </p:stCondLst>
                                        </p:cTn>
                                        <p:tgtEl>
                                          <p:spTgt spid="51"/>
                                        </p:tgtEl>
                                        <p:attrNameLst>
                                          <p:attrName>style.visibility</p:attrName>
                                        </p:attrNameLst>
                                      </p:cBhvr>
                                      <p:to>
                                        <p:strVal val="visible"/>
                                      </p:to>
                                    </p:set>
                                    <p:animEffect transition="in" filter="fade">
                                      <p:cBhvr>
                                        <p:cTn id="15" dur="1250"/>
                                        <p:tgtEl>
                                          <p:spTgt spid="51"/>
                                        </p:tgtEl>
                                      </p:cBhvr>
                                    </p:animEffect>
                                    <p:anim calcmode="lin" valueType="num">
                                      <p:cBhvr>
                                        <p:cTn id="16" dur="1250" fill="hold"/>
                                        <p:tgtEl>
                                          <p:spTgt spid="51"/>
                                        </p:tgtEl>
                                        <p:attrNameLst>
                                          <p:attrName>ppt_x</p:attrName>
                                        </p:attrNameLst>
                                      </p:cBhvr>
                                      <p:tavLst>
                                        <p:tav tm="0">
                                          <p:val>
                                            <p:strVal val="#ppt_x"/>
                                          </p:val>
                                        </p:tav>
                                        <p:tav tm="100000">
                                          <p:val>
                                            <p:strVal val="#ppt_x"/>
                                          </p:val>
                                        </p:tav>
                                      </p:tavLst>
                                    </p:anim>
                                    <p:anim calcmode="lin" valueType="num">
                                      <p:cBhvr>
                                        <p:cTn id="17" dur="1250" fill="hold"/>
                                        <p:tgtEl>
                                          <p:spTgt spid="5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animBg="1"/>
      <p:bldP spid="50"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8434" name="图片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0074" y="1371506"/>
            <a:ext cx="4725251" cy="4114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文本框 8"/>
          <p:cNvSpPr txBox="1">
            <a:spLocks noChangeArrowheads="1"/>
          </p:cNvSpPr>
          <p:nvPr/>
        </p:nvSpPr>
        <p:spPr bwMode="auto">
          <a:xfrm>
            <a:off x="2481259" y="2634923"/>
            <a:ext cx="1778792"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Các</a:t>
            </a:r>
            <a:r>
              <a:rPr kumimoji="0" lang="en-US" altLang="zh-CN"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rPr>
              <a:t> </a:t>
            </a: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tên</a:t>
            </a:r>
            <a:r>
              <a:rPr kumimoji="0" lang="en-US" altLang="zh-CN"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rPr>
              <a:t> </a:t>
            </a: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gọi</a:t>
            </a:r>
            <a:r>
              <a:rPr kumimoji="0" lang="en-US" altLang="zh-CN"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rPr>
              <a:t> </a:t>
            </a: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khác</a:t>
            </a:r>
            <a:r>
              <a:rPr kumimoji="0" lang="en-US" altLang="zh-CN"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rPr>
              <a:t> </a:t>
            </a: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của</a:t>
            </a:r>
            <a:r>
              <a:rPr kumimoji="0" lang="en-US" altLang="zh-CN"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rPr>
              <a:t> </a:t>
            </a:r>
            <a:r>
              <a:rPr kumimoji="0" lang="en-US" altLang="zh-CN" sz="3000" b="0" i="0" u="none" strike="noStrike" kern="1200" cap="none" spc="0" normalizeH="0" baseline="0" noProof="0" dirty="0" err="1">
                <a:ln>
                  <a:noFill/>
                </a:ln>
                <a:solidFill>
                  <a:srgbClr val="EEE9D7"/>
                </a:solidFill>
                <a:effectLst/>
                <a:uLnTx/>
                <a:uFillTx/>
                <a:latin typeface="UTM ThuPhap Thien An" panose="02040603050506020204" pitchFamily="18" charset="0"/>
                <a:ea typeface="禹卫书法行书简体&#10;" panose="02000603000000000000" pitchFamily="2" charset="-122"/>
              </a:rPr>
              <a:t>Thăng</a:t>
            </a:r>
            <a:r>
              <a:rPr kumimoji="0" lang="en-US" altLang="zh-CN"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rPr>
              <a:t> Long</a:t>
            </a:r>
            <a:endParaRPr kumimoji="0" lang="zh-CN" altLang="en-US" sz="3000" b="0" i="0" u="none" strike="noStrike" kern="1200" cap="none" spc="0" normalizeH="0" baseline="0" noProof="0" dirty="0">
              <a:ln>
                <a:noFill/>
              </a:ln>
              <a:solidFill>
                <a:srgbClr val="EEE9D7"/>
              </a:solidFill>
              <a:effectLst/>
              <a:uLnTx/>
              <a:uFillTx/>
              <a:latin typeface="UTM ThuPhap Thien An" panose="02040603050506020204" pitchFamily="18" charset="0"/>
              <a:ea typeface="禹卫书法行书简体&#10;" panose="02000603000000000000" pitchFamily="2" charset="-122"/>
            </a:endParaRPr>
          </a:p>
        </p:txBody>
      </p:sp>
      <p:pic>
        <p:nvPicPr>
          <p:cNvPr id="18436" name="图片 1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887650">
            <a:off x="709612" y="1550988"/>
            <a:ext cx="885825" cy="60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图片 2"/>
          <p:cNvPicPr>
            <a:picLocks noChangeAspect="1" noChangeArrowheads="1"/>
          </p:cNvPicPr>
          <p:nvPr/>
        </p:nvPicPr>
        <p:blipFill>
          <a:blip r:embed="rId4">
            <a:extLst>
              <a:ext uri="{28A0092B-C50C-407E-A947-70E740481C1C}">
                <a14:useLocalDpi xmlns:a14="http://schemas.microsoft.com/office/drawing/2010/main" val="0"/>
              </a:ext>
            </a:extLst>
          </a:blip>
          <a:srcRect r="30513"/>
          <a:stretch>
            <a:fillRect/>
          </a:stretch>
        </p:blipFill>
        <p:spPr bwMode="auto">
          <a:xfrm>
            <a:off x="5029200" y="884238"/>
            <a:ext cx="7162800" cy="544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8" name="图片 1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195313">
            <a:off x="4168760" y="5066631"/>
            <a:ext cx="1116013"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0" name="图片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313" y="3813175"/>
            <a:ext cx="2324100" cy="241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21">
            <a:extLst>
              <a:ext uri="{FF2B5EF4-FFF2-40B4-BE49-F238E27FC236}">
                <a16:creationId xmlns:a16="http://schemas.microsoft.com/office/drawing/2014/main" id="{668F5BA2-63F5-4A34-85C8-B70D5758B541}"/>
              </a:ext>
            </a:extLst>
          </p:cNvPr>
          <p:cNvSpPr txBox="1">
            <a:spLocks noChangeArrowheads="1"/>
          </p:cNvSpPr>
          <p:nvPr/>
        </p:nvSpPr>
        <p:spPr bwMode="auto">
          <a:xfrm>
            <a:off x="6256929" y="1886607"/>
            <a:ext cx="5759968" cy="3136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just">
              <a:buNone/>
            </a:pPr>
            <a:r>
              <a:rPr lang="en-US" altLang="zh-CN" sz="4800" dirty="0" err="1">
                <a:latin typeface="UVN Mot Moi" panose="02070606050705020204" pitchFamily="18" charset="0"/>
                <a:ea typeface="禹卫书法行书简体&#10;" panose="02000603000000000000" pitchFamily="2" charset="-122"/>
              </a:rPr>
              <a:t>Năm</a:t>
            </a:r>
            <a:r>
              <a:rPr lang="en-US" altLang="zh-CN" sz="4800" dirty="0">
                <a:latin typeface="UVN Mot Moi" panose="02070606050705020204" pitchFamily="18" charset="0"/>
                <a:ea typeface="禹卫书法行书简体&#10;" panose="02000603000000000000" pitchFamily="2" charset="-122"/>
              </a:rPr>
              <a:t> 1397  </a:t>
            </a:r>
            <a:r>
              <a:rPr lang="en-US" altLang="zh-CN" sz="4800" dirty="0">
                <a:solidFill>
                  <a:srgbClr val="000000"/>
                </a:solidFill>
                <a:latin typeface="UVN Mot Moi" panose="02070606050705020204" pitchFamily="18" charset="0"/>
              </a:rPr>
              <a:t>- </a:t>
            </a:r>
            <a:r>
              <a:rPr lang="en-US" altLang="zh-CN" sz="4800" dirty="0" err="1">
                <a:solidFill>
                  <a:srgbClr val="000000"/>
                </a:solidFill>
                <a:latin typeface="UVN Mot Moi" panose="02070606050705020204" pitchFamily="18" charset="0"/>
              </a:rPr>
              <a:t>Đông</a:t>
            </a:r>
            <a:r>
              <a:rPr lang="en-US" altLang="zh-CN" sz="4800" dirty="0">
                <a:solidFill>
                  <a:srgbClr val="000000"/>
                </a:solidFill>
                <a:latin typeface="UVN Mot Moi" panose="02070606050705020204" pitchFamily="18" charset="0"/>
              </a:rPr>
              <a:t> </a:t>
            </a:r>
            <a:r>
              <a:rPr lang="en-US" altLang="zh-CN" sz="4800" dirty="0" err="1">
                <a:solidFill>
                  <a:srgbClr val="000000"/>
                </a:solidFill>
                <a:latin typeface="UVN Mot Moi" panose="02070606050705020204" pitchFamily="18" charset="0"/>
              </a:rPr>
              <a:t>Đô</a:t>
            </a:r>
            <a:endParaRPr lang="en-US" sz="4800" dirty="0">
              <a:solidFill>
                <a:srgbClr val="000000"/>
              </a:solidFill>
              <a:latin typeface="UVN Mot Moi" panose="02070606050705020204" pitchFamily="18" charset="0"/>
            </a:endParaRPr>
          </a:p>
          <a:p>
            <a:pPr algn="just">
              <a:buNone/>
            </a:pPr>
            <a:r>
              <a:rPr lang="en-US" sz="4800" dirty="0" err="1">
                <a:solidFill>
                  <a:srgbClr val="000000"/>
                </a:solidFill>
                <a:latin typeface="UVN Mot Moi" panose="02070606050705020204" pitchFamily="18" charset="0"/>
              </a:rPr>
              <a:t>Năm</a:t>
            </a:r>
            <a:r>
              <a:rPr lang="en-US" sz="4800" dirty="0">
                <a:solidFill>
                  <a:srgbClr val="000000"/>
                </a:solidFill>
                <a:latin typeface="UVN Mot Moi" panose="02070606050705020204" pitchFamily="18" charset="0"/>
              </a:rPr>
              <a:t> 1407 – </a:t>
            </a:r>
            <a:r>
              <a:rPr lang="en-US" sz="4800" dirty="0" err="1">
                <a:solidFill>
                  <a:srgbClr val="000000"/>
                </a:solidFill>
                <a:latin typeface="UVN Mot Moi" panose="02070606050705020204" pitchFamily="18" charset="0"/>
              </a:rPr>
              <a:t>Đông</a:t>
            </a:r>
            <a:r>
              <a:rPr lang="en-US" sz="4800" dirty="0">
                <a:solidFill>
                  <a:srgbClr val="000000"/>
                </a:solidFill>
                <a:latin typeface="UVN Mot Moi" panose="02070606050705020204" pitchFamily="18" charset="0"/>
              </a:rPr>
              <a:t> Quan</a:t>
            </a:r>
          </a:p>
          <a:p>
            <a:pPr algn="just">
              <a:buNone/>
            </a:pPr>
            <a:r>
              <a:rPr lang="en-US" sz="4800" b="0" i="0" dirty="0" err="1">
                <a:solidFill>
                  <a:srgbClr val="000000"/>
                </a:solidFill>
                <a:effectLst/>
                <a:latin typeface="UVN Mot Moi" panose="02070606050705020204" pitchFamily="18" charset="0"/>
              </a:rPr>
              <a:t>Năm</a:t>
            </a:r>
            <a:r>
              <a:rPr lang="en-US" sz="4800" b="0" i="0" dirty="0">
                <a:solidFill>
                  <a:srgbClr val="000000"/>
                </a:solidFill>
                <a:effectLst/>
                <a:latin typeface="UVN Mot Moi" panose="02070606050705020204" pitchFamily="18" charset="0"/>
              </a:rPr>
              <a:t> 1428 – </a:t>
            </a:r>
            <a:r>
              <a:rPr lang="en-US" sz="4800" b="0" i="0" dirty="0" err="1">
                <a:solidFill>
                  <a:srgbClr val="000000"/>
                </a:solidFill>
                <a:effectLst/>
                <a:latin typeface="UVN Mot Moi" panose="02070606050705020204" pitchFamily="18" charset="0"/>
              </a:rPr>
              <a:t>Đông</a:t>
            </a:r>
            <a:r>
              <a:rPr lang="en-US" sz="4800" b="0" i="0" dirty="0">
                <a:solidFill>
                  <a:srgbClr val="000000"/>
                </a:solidFill>
                <a:effectLst/>
                <a:latin typeface="UVN Mot Moi" panose="02070606050705020204" pitchFamily="18" charset="0"/>
              </a:rPr>
              <a:t> </a:t>
            </a:r>
            <a:r>
              <a:rPr lang="en-US" sz="4800" b="0" i="0" dirty="0" err="1">
                <a:solidFill>
                  <a:srgbClr val="000000"/>
                </a:solidFill>
                <a:effectLst/>
                <a:latin typeface="UVN Mot Moi" panose="02070606050705020204" pitchFamily="18" charset="0"/>
              </a:rPr>
              <a:t>Kinh</a:t>
            </a:r>
            <a:endParaRPr lang="en-US" sz="4800" b="0" i="0" dirty="0">
              <a:solidFill>
                <a:srgbClr val="000000"/>
              </a:solidFill>
              <a:effectLst/>
              <a:latin typeface="UVN Mot Moi" panose="02070606050705020204" pitchFamily="18" charset="0"/>
            </a:endParaRPr>
          </a:p>
          <a:p>
            <a:pPr algn="just">
              <a:buNone/>
            </a:pPr>
            <a:r>
              <a:rPr lang="en-US" sz="4800" dirty="0" err="1">
                <a:solidFill>
                  <a:srgbClr val="000000"/>
                </a:solidFill>
                <a:latin typeface="UVN Mot Moi" panose="02070606050705020204" pitchFamily="18" charset="0"/>
              </a:rPr>
              <a:t>Năm</a:t>
            </a:r>
            <a:r>
              <a:rPr lang="en-US" sz="4800" dirty="0">
                <a:solidFill>
                  <a:srgbClr val="000000"/>
                </a:solidFill>
                <a:latin typeface="UVN Mot Moi" panose="02070606050705020204" pitchFamily="18" charset="0"/>
              </a:rPr>
              <a:t> 1831 – </a:t>
            </a:r>
            <a:r>
              <a:rPr lang="en-US" sz="4800" dirty="0" err="1">
                <a:solidFill>
                  <a:srgbClr val="000000"/>
                </a:solidFill>
                <a:latin typeface="UVN Mot Moi" panose="02070606050705020204" pitchFamily="18" charset="0"/>
              </a:rPr>
              <a:t>Hà</a:t>
            </a:r>
            <a:r>
              <a:rPr lang="en-US" sz="4800" dirty="0">
                <a:solidFill>
                  <a:srgbClr val="000000"/>
                </a:solidFill>
                <a:latin typeface="UVN Mot Moi" panose="02070606050705020204" pitchFamily="18" charset="0"/>
              </a:rPr>
              <a:t> </a:t>
            </a:r>
            <a:r>
              <a:rPr lang="en-US" sz="4800" dirty="0" err="1">
                <a:solidFill>
                  <a:srgbClr val="000000"/>
                </a:solidFill>
                <a:latin typeface="UVN Mot Moi" panose="02070606050705020204" pitchFamily="18" charset="0"/>
              </a:rPr>
              <a:t>Nội</a:t>
            </a:r>
            <a:endParaRPr lang="vi-VN" sz="4800" b="0" i="0" dirty="0">
              <a:solidFill>
                <a:srgbClr val="000000"/>
              </a:solidFill>
              <a:effectLst/>
              <a:latin typeface="Open Sans" panose="020B0606030504020204" pitchFamily="34" charset="0"/>
            </a:endParaRPr>
          </a:p>
        </p:txBody>
      </p:sp>
    </p:spTree>
    <p:extLst>
      <p:ext uri="{BB962C8B-B14F-4D97-AF65-F5344CB8AC3E}">
        <p14:creationId xmlns:p14="http://schemas.microsoft.com/office/powerpoint/2010/main" val="1051002062"/>
      </p:ext>
    </p:extLst>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9"/>
                                        </p:tgtEl>
                                        <p:attrNameLst>
                                          <p:attrName>style.visibility</p:attrName>
                                        </p:attrNameLst>
                                      </p:cBhvr>
                                      <p:to>
                                        <p:strVal val="visible"/>
                                      </p:to>
                                    </p:set>
                                    <p:anim by="(-#ppt_w*2)" calcmode="lin" valueType="num">
                                      <p:cBhvr rctx="PPT">
                                        <p:cTn id="7" dur="500" autoRev="1" fill="hold">
                                          <p:stCondLst>
                                            <p:cond delay="0"/>
                                          </p:stCondLst>
                                        </p:cTn>
                                        <p:tgtEl>
                                          <p:spTgt spid="9"/>
                                        </p:tgtEl>
                                        <p:attrNameLst>
                                          <p:attrName>ppt_w</p:attrName>
                                        </p:attrNameLst>
                                      </p:cBhvr>
                                    </p:anim>
                                    <p:anim by="(#ppt_w*0.50)" calcmode="lin" valueType="num">
                                      <p:cBhvr>
                                        <p:cTn id="8" dur="500" decel="50000" autoRev="1" fill="hold">
                                          <p:stCondLst>
                                            <p:cond delay="0"/>
                                          </p:stCondLst>
                                        </p:cTn>
                                        <p:tgtEl>
                                          <p:spTgt spid="9"/>
                                        </p:tgtEl>
                                        <p:attrNameLst>
                                          <p:attrName>ppt_x</p:attrName>
                                        </p:attrNameLst>
                                      </p:cBhvr>
                                    </p:anim>
                                    <p:anim from="(-#ppt_h/2)" to="(#ppt_y)" calcmode="lin" valueType="num">
                                      <p:cBhvr>
                                        <p:cTn id="9" dur="1000" fill="hold">
                                          <p:stCondLst>
                                            <p:cond delay="0"/>
                                          </p:stCondLst>
                                        </p:cTn>
                                        <p:tgtEl>
                                          <p:spTgt spid="9"/>
                                        </p:tgtEl>
                                        <p:attrNameLst>
                                          <p:attrName>ppt_y</p:attrName>
                                        </p:attrNameLst>
                                      </p:cBhvr>
                                    </p:anim>
                                    <p:animRot by="21600000">
                                      <p:cBhvr>
                                        <p:cTn id="10" dur="1000" fill="hold">
                                          <p:stCondLst>
                                            <p:cond delay="0"/>
                                          </p:stCondLst>
                                        </p:cTn>
                                        <p:tgtEl>
                                          <p:spTgt spid="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7" name="Picture 6" descr="A picture containing text&#10;&#10;Description automatically generated">
            <a:extLst>
              <a:ext uri="{FF2B5EF4-FFF2-40B4-BE49-F238E27FC236}">
                <a16:creationId xmlns:a16="http://schemas.microsoft.com/office/drawing/2014/main" id="{69C0A843-8610-4EB8-B5A4-2D8DE117F1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313683" cy="5991225"/>
          </a:xfrm>
          <a:prstGeom prst="rect">
            <a:avLst/>
          </a:prstGeom>
        </p:spPr>
      </p:pic>
      <p:pic>
        <p:nvPicPr>
          <p:cNvPr id="17411" name="图片 2"/>
          <p:cNvPicPr>
            <a:picLocks noChangeAspect="1" noChangeArrowheads="1"/>
          </p:cNvPicPr>
          <p:nvPr/>
        </p:nvPicPr>
        <p:blipFill>
          <a:blip r:embed="rId3">
            <a:extLst>
              <a:ext uri="{28A0092B-C50C-407E-A947-70E740481C1C}">
                <a14:useLocalDpi xmlns:a14="http://schemas.microsoft.com/office/drawing/2010/main" val="0"/>
              </a:ext>
            </a:extLst>
          </a:blip>
          <a:srcRect t="4115" b="3761"/>
          <a:stretch>
            <a:fillRect/>
          </a:stretch>
        </p:blipFill>
        <p:spPr bwMode="auto">
          <a:xfrm>
            <a:off x="5465378" y="6350"/>
            <a:ext cx="6726621" cy="685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9">
            <a:extLst>
              <a:ext uri="{FF2B5EF4-FFF2-40B4-BE49-F238E27FC236}">
                <a16:creationId xmlns:a16="http://schemas.microsoft.com/office/drawing/2014/main" id="{E2BE576E-4B76-40EE-AD71-879AA86602E9}"/>
              </a:ext>
            </a:extLst>
          </p:cNvPr>
          <p:cNvSpPr>
            <a:spLocks noChangeArrowheads="1"/>
          </p:cNvSpPr>
          <p:nvPr/>
        </p:nvSpPr>
        <p:spPr bwMode="auto">
          <a:xfrm>
            <a:off x="363868" y="1065249"/>
            <a:ext cx="9784524" cy="523876"/>
          </a:xfrm>
          <a:prstGeom prst="rect">
            <a:avLst/>
          </a:prstGeom>
          <a:noFill/>
          <a:ln w="9525">
            <a:noFill/>
            <a:miter lim="800000"/>
            <a:headEnd/>
            <a:tailEnd/>
          </a:ln>
        </p:spPr>
        <p:txBody>
          <a:bodyPr anchor="ctr">
            <a:scene3d>
              <a:camera prst="orthographicFront"/>
              <a:lightRig rig="threePt" dir="t"/>
            </a:scene3d>
            <a:sp3d extrusionH="57150">
              <a:bevelT w="57150" h="38100" prst="artDeco"/>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0" b="1" i="0" u="none" strike="noStrike" kern="1200" cap="none" spc="0" normalizeH="0" baseline="0" noProof="0" dirty="0" err="1">
                <a:ln>
                  <a:noFill/>
                </a:ln>
                <a:solidFill>
                  <a:srgbClr val="FF0000"/>
                </a:solidFill>
                <a:effectLst>
                  <a:glow rad="228600">
                    <a:srgbClr val="FFC000">
                      <a:satMod val="175000"/>
                      <a:alpha val="40000"/>
                    </a:srgbClr>
                  </a:glow>
                </a:effectLst>
                <a:uLnTx/>
                <a:uFillTx/>
                <a:latin typeface="UTM ThuPhap Thien An" panose="02040603050506020204" pitchFamily="18" charset="0"/>
                <a:ea typeface="+mn-ea"/>
                <a:cs typeface="Times New Roman" pitchFamily="18" charset="0"/>
              </a:rPr>
              <a:t>Kinh</a:t>
            </a:r>
            <a:r>
              <a:rPr kumimoji="0" lang="en-US" sz="6500" b="1" i="0" u="none" strike="noStrike" kern="1200" cap="none" spc="0" normalizeH="0" noProof="0" dirty="0">
                <a:ln>
                  <a:noFill/>
                </a:ln>
                <a:solidFill>
                  <a:srgbClr val="FF0000"/>
                </a:solidFill>
                <a:effectLst>
                  <a:glow rad="228600">
                    <a:srgbClr val="FFC000">
                      <a:satMod val="175000"/>
                      <a:alpha val="40000"/>
                    </a:srgbClr>
                  </a:glow>
                </a:effectLst>
                <a:uLnTx/>
                <a:uFillTx/>
                <a:latin typeface="UTM ThuPhap Thien An" panose="02040603050506020204" pitchFamily="18" charset="0"/>
                <a:ea typeface="+mn-ea"/>
                <a:cs typeface="Times New Roman" pitchFamily="18" charset="0"/>
              </a:rPr>
              <a:t> </a:t>
            </a:r>
            <a:r>
              <a:rPr kumimoji="0" lang="en-US" sz="6500" b="1" i="0" u="none" strike="noStrike" kern="1200" cap="none" spc="0" normalizeH="0" noProof="0" dirty="0" err="1">
                <a:ln>
                  <a:noFill/>
                </a:ln>
                <a:solidFill>
                  <a:srgbClr val="FF0000"/>
                </a:solidFill>
                <a:effectLst>
                  <a:glow rad="228600">
                    <a:srgbClr val="FFC000">
                      <a:satMod val="175000"/>
                      <a:alpha val="40000"/>
                    </a:srgbClr>
                  </a:glow>
                </a:effectLst>
                <a:uLnTx/>
                <a:uFillTx/>
                <a:latin typeface="UTM ThuPhap Thien An" panose="02040603050506020204" pitchFamily="18" charset="0"/>
                <a:ea typeface="+mn-ea"/>
                <a:cs typeface="Times New Roman" pitchFamily="18" charset="0"/>
              </a:rPr>
              <a:t>thành</a:t>
            </a:r>
            <a:r>
              <a:rPr kumimoji="0" lang="en-US" sz="6500" b="1" i="0" u="none" strike="noStrike" kern="1200" cap="none" spc="0" normalizeH="0" noProof="0" dirty="0">
                <a:ln>
                  <a:noFill/>
                </a:ln>
                <a:solidFill>
                  <a:srgbClr val="FF0000"/>
                </a:solidFill>
                <a:effectLst>
                  <a:glow rad="228600">
                    <a:srgbClr val="FFC000">
                      <a:satMod val="175000"/>
                      <a:alpha val="40000"/>
                    </a:srgbClr>
                  </a:glow>
                </a:effectLst>
                <a:uLnTx/>
                <a:uFillTx/>
                <a:latin typeface="UTM ThuPhap Thien An" panose="02040603050506020204" pitchFamily="18" charset="0"/>
                <a:ea typeface="+mn-ea"/>
                <a:cs typeface="Times New Roman" pitchFamily="18" charset="0"/>
              </a:rPr>
              <a:t> </a:t>
            </a:r>
            <a:r>
              <a:rPr kumimoji="0" lang="en-US" sz="6500" b="1" i="0" u="none" strike="noStrike" kern="1200" cap="none" spc="0" normalizeH="0" noProof="0" dirty="0" err="1">
                <a:ln>
                  <a:noFill/>
                </a:ln>
                <a:solidFill>
                  <a:srgbClr val="FF0000"/>
                </a:solidFill>
                <a:effectLst>
                  <a:glow rad="228600">
                    <a:srgbClr val="FFC000">
                      <a:satMod val="175000"/>
                      <a:alpha val="40000"/>
                    </a:srgbClr>
                  </a:glow>
                </a:effectLst>
                <a:uLnTx/>
                <a:uFillTx/>
                <a:latin typeface="UTM ThuPhap Thien An" panose="02040603050506020204" pitchFamily="18" charset="0"/>
                <a:ea typeface="+mn-ea"/>
                <a:cs typeface="Times New Roman" pitchFamily="18" charset="0"/>
              </a:rPr>
              <a:t>Thăng</a:t>
            </a:r>
            <a:r>
              <a:rPr kumimoji="0" lang="en-US" sz="6500" b="1" i="0" u="none" strike="noStrike" kern="1200" cap="none" spc="0" normalizeH="0" noProof="0" dirty="0">
                <a:ln>
                  <a:noFill/>
                </a:ln>
                <a:solidFill>
                  <a:srgbClr val="FF0000"/>
                </a:solidFill>
                <a:effectLst>
                  <a:glow rad="228600">
                    <a:srgbClr val="FFC000">
                      <a:satMod val="175000"/>
                      <a:alpha val="40000"/>
                    </a:srgbClr>
                  </a:glow>
                </a:effectLst>
                <a:uLnTx/>
                <a:uFillTx/>
                <a:latin typeface="UTM ThuPhap Thien An" panose="02040603050506020204" pitchFamily="18" charset="0"/>
                <a:ea typeface="+mn-ea"/>
                <a:cs typeface="Times New Roman" pitchFamily="18" charset="0"/>
              </a:rPr>
              <a:t> Long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0" b="1" i="0" u="none" strike="noStrike" kern="1200" cap="none" spc="0" normalizeH="0" noProof="0" dirty="0" err="1">
                <a:ln>
                  <a:noFill/>
                </a:ln>
                <a:solidFill>
                  <a:srgbClr val="FF0000"/>
                </a:solidFill>
                <a:effectLst>
                  <a:glow rad="228600">
                    <a:srgbClr val="FFC000">
                      <a:satMod val="175000"/>
                      <a:alpha val="40000"/>
                    </a:srgbClr>
                  </a:glow>
                </a:effectLst>
                <a:uLnTx/>
                <a:uFillTx/>
                <a:latin typeface="UTM ThuPhap Thien An" panose="02040603050506020204" pitchFamily="18" charset="0"/>
                <a:ea typeface="+mn-ea"/>
                <a:cs typeface="Times New Roman" pitchFamily="18" charset="0"/>
              </a:rPr>
              <a:t>dưới</a:t>
            </a:r>
            <a:r>
              <a:rPr kumimoji="0" lang="en-US" sz="6500" b="1" i="0" u="none" strike="noStrike" kern="1200" cap="none" spc="0" normalizeH="0" noProof="0" dirty="0">
                <a:ln>
                  <a:noFill/>
                </a:ln>
                <a:solidFill>
                  <a:srgbClr val="FF0000"/>
                </a:solidFill>
                <a:effectLst>
                  <a:glow rad="228600">
                    <a:srgbClr val="FFC000">
                      <a:satMod val="175000"/>
                      <a:alpha val="40000"/>
                    </a:srgbClr>
                  </a:glow>
                </a:effectLst>
                <a:uLnTx/>
                <a:uFillTx/>
                <a:latin typeface="UTM ThuPhap Thien An" panose="02040603050506020204" pitchFamily="18" charset="0"/>
                <a:ea typeface="+mn-ea"/>
                <a:cs typeface="Times New Roman" pitchFamily="18" charset="0"/>
              </a:rPr>
              <a:t> </a:t>
            </a:r>
            <a:r>
              <a:rPr kumimoji="0" lang="en-US" sz="6500" b="1" i="0" u="none" strike="noStrike" kern="1200" cap="none" spc="0" normalizeH="0" noProof="0" dirty="0" err="1">
                <a:ln>
                  <a:noFill/>
                </a:ln>
                <a:solidFill>
                  <a:srgbClr val="FF0000"/>
                </a:solidFill>
                <a:effectLst>
                  <a:glow rad="228600">
                    <a:srgbClr val="FFC000">
                      <a:satMod val="175000"/>
                      <a:alpha val="40000"/>
                    </a:srgbClr>
                  </a:glow>
                </a:effectLst>
                <a:uLnTx/>
                <a:uFillTx/>
                <a:latin typeface="UTM ThuPhap Thien An" panose="02040603050506020204" pitchFamily="18" charset="0"/>
                <a:ea typeface="+mn-ea"/>
                <a:cs typeface="Times New Roman" pitchFamily="18" charset="0"/>
              </a:rPr>
              <a:t>thời</a:t>
            </a:r>
            <a:r>
              <a:rPr kumimoji="0" lang="en-US" sz="6500" b="1" i="0" u="none" strike="noStrike" kern="1200" cap="none" spc="0" normalizeH="0" noProof="0" dirty="0">
                <a:ln>
                  <a:noFill/>
                </a:ln>
                <a:solidFill>
                  <a:srgbClr val="FF0000"/>
                </a:solidFill>
                <a:effectLst>
                  <a:glow rad="228600">
                    <a:srgbClr val="FFC000">
                      <a:satMod val="175000"/>
                      <a:alpha val="40000"/>
                    </a:srgbClr>
                  </a:glow>
                </a:effectLst>
                <a:uLnTx/>
                <a:uFillTx/>
                <a:latin typeface="UTM ThuPhap Thien An" panose="02040603050506020204" pitchFamily="18" charset="0"/>
                <a:ea typeface="+mn-ea"/>
                <a:cs typeface="Times New Roman" pitchFamily="18" charset="0"/>
              </a:rPr>
              <a:t> </a:t>
            </a:r>
            <a:r>
              <a:rPr kumimoji="0" lang="en-US" sz="6500" b="1" i="0" u="none" strike="noStrike" kern="1200" cap="none" spc="0" normalizeH="0" noProof="0" dirty="0" err="1">
                <a:ln>
                  <a:noFill/>
                </a:ln>
                <a:solidFill>
                  <a:srgbClr val="FF0000"/>
                </a:solidFill>
                <a:effectLst>
                  <a:glow rad="228600">
                    <a:srgbClr val="FFC000">
                      <a:satMod val="175000"/>
                      <a:alpha val="40000"/>
                    </a:srgbClr>
                  </a:glow>
                </a:effectLst>
                <a:uLnTx/>
                <a:uFillTx/>
                <a:latin typeface="UTM ThuPhap Thien An" panose="02040603050506020204" pitchFamily="18" charset="0"/>
                <a:ea typeface="+mn-ea"/>
                <a:cs typeface="Times New Roman" pitchFamily="18" charset="0"/>
              </a:rPr>
              <a:t>Lý</a:t>
            </a:r>
            <a:endParaRPr kumimoji="0" lang="en-US" sz="6500" b="1" i="0" u="none" strike="noStrike" kern="1200" cap="none" spc="0" normalizeH="0" baseline="0" noProof="0" dirty="0">
              <a:ln>
                <a:noFill/>
              </a:ln>
              <a:solidFill>
                <a:srgbClr val="FF0000"/>
              </a:solidFill>
              <a:effectLst>
                <a:glow rad="228600">
                  <a:srgbClr val="FFC000">
                    <a:satMod val="175000"/>
                    <a:alpha val="40000"/>
                  </a:srgbClr>
                </a:glow>
              </a:effectLst>
              <a:uLnTx/>
              <a:uFillTx/>
              <a:latin typeface="UTM ThuPhap Thien An" panose="02040603050506020204" pitchFamily="18" charset="0"/>
              <a:ea typeface="+mn-ea"/>
              <a:cs typeface="Times New Roman" pitchFamily="18" charset="0"/>
            </a:endParaRPr>
          </a:p>
        </p:txBody>
      </p:sp>
      <p:pic>
        <p:nvPicPr>
          <p:cNvPr id="14" name="图片 4">
            <a:extLst>
              <a:ext uri="{FF2B5EF4-FFF2-40B4-BE49-F238E27FC236}">
                <a16:creationId xmlns:a16="http://schemas.microsoft.com/office/drawing/2014/main" id="{738C1F5B-B4F4-4173-A0A9-8B9816576DA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03788" y="4673799"/>
            <a:ext cx="13462085" cy="3326442"/>
          </a:xfrm>
          <a:prstGeom prst="rect">
            <a:avLst/>
          </a:prstGeom>
        </p:spPr>
      </p:pic>
      <p:pic>
        <p:nvPicPr>
          <p:cNvPr id="17412" name="图片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90137" y="4354041"/>
            <a:ext cx="1931987" cy="200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3470847"/>
      </p:ext>
    </p:extLst>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circle(in)">
                                      <p:cBhvr>
                                        <p:cTn id="7" dur="2000"/>
                                        <p:tgtEl>
                                          <p:spTgt spid="13"/>
                                        </p:tgtEl>
                                      </p:cBhvr>
                                    </p:animEffect>
                                  </p:childTnLst>
                                </p:cTn>
                              </p:par>
                              <p:par>
                                <p:cTn id="8" presetID="42"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1000"/>
                                        <p:tgtEl>
                                          <p:spTgt spid="14"/>
                                        </p:tgtEl>
                                      </p:cBhvr>
                                    </p:animEffect>
                                    <p:anim calcmode="lin" valueType="num">
                                      <p:cBhvr>
                                        <p:cTn id="11" dur="1000" fill="hold"/>
                                        <p:tgtEl>
                                          <p:spTgt spid="14"/>
                                        </p:tgtEl>
                                        <p:attrNameLst>
                                          <p:attrName>ppt_x</p:attrName>
                                        </p:attrNameLst>
                                      </p:cBhvr>
                                      <p:tavLst>
                                        <p:tav tm="0">
                                          <p:val>
                                            <p:strVal val="#ppt_x"/>
                                          </p:val>
                                        </p:tav>
                                        <p:tav tm="100000">
                                          <p:val>
                                            <p:strVal val="#ppt_x"/>
                                          </p:val>
                                        </p:tav>
                                      </p:tavLst>
                                    </p:anim>
                                    <p:anim calcmode="lin" valueType="num">
                                      <p:cBhvr>
                                        <p:cTn id="12"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68">
            <a:extLst>
              <a:ext uri="{FF2B5EF4-FFF2-40B4-BE49-F238E27FC236}">
                <a16:creationId xmlns:a16="http://schemas.microsoft.com/office/drawing/2014/main" id="{B43EB3E4-C791-4837-8ED0-CAFEB0BAA9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70422"/>
            <a:ext cx="11930063" cy="3182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09431" y="-139430"/>
            <a:ext cx="3966087" cy="4098291"/>
          </a:xfrm>
          <a:prstGeom prst="rect">
            <a:avLst/>
          </a:prstGeom>
        </p:spPr>
      </p:pic>
      <p:sp>
        <p:nvSpPr>
          <p:cNvPr id="5" name="TextBox 4">
            <a:extLst>
              <a:ext uri="{FF2B5EF4-FFF2-40B4-BE49-F238E27FC236}">
                <a16:creationId xmlns:a16="http://schemas.microsoft.com/office/drawing/2014/main" id="{E45EB181-36BA-4523-8422-50AB72B25593}"/>
              </a:ext>
            </a:extLst>
          </p:cNvPr>
          <p:cNvSpPr txBox="1"/>
          <p:nvPr/>
        </p:nvSpPr>
        <p:spPr>
          <a:xfrm>
            <a:off x="1504545" y="4203758"/>
            <a:ext cx="9666218" cy="1787349"/>
          </a:xfrm>
          <a:prstGeom prst="rect">
            <a:avLst/>
          </a:prstGeom>
          <a:noFill/>
          <a:ln>
            <a:noFill/>
          </a:ln>
        </p:spPr>
        <p:style>
          <a:lnRef idx="1">
            <a:schemeClr val="accent3"/>
          </a:lnRef>
          <a:fillRef idx="3">
            <a:schemeClr val="accent3"/>
          </a:fillRef>
          <a:effectRef idx="2">
            <a:schemeClr val="accent3"/>
          </a:effectRef>
          <a:fontRef idx="minor">
            <a:schemeClr val="lt1"/>
          </a:fontRef>
        </p:style>
        <p:txBody>
          <a:bodyPr wrap="square">
            <a:spAutoFit/>
          </a:bodyPr>
          <a:lstStyle/>
          <a:p>
            <a:pPr algn="just">
              <a:lnSpc>
                <a:spcPct val="115000"/>
              </a:lnSpc>
              <a:spcAft>
                <a:spcPts val="1000"/>
              </a:spcAft>
            </a:pPr>
            <a:r>
              <a:rPr lang="nl-NL" sz="4500" b="1" i="1" dirty="0">
                <a:solidFill>
                  <a:schemeClr val="tx1"/>
                </a:solidFill>
                <a:effectLst/>
                <a:latin typeface="UTM Wedding K&amp;T" panose="02040603050506020204" pitchFamily="18" charset="0"/>
                <a:ea typeface="Arial" panose="020B0604020202020204" pitchFamily="34" charset="0"/>
                <a:cs typeface="Times New Roman" panose="02020603050405020304" pitchFamily="18" charset="0"/>
              </a:rPr>
              <a:t>Thăng Long dưới thời Lý được xây dựng như thế nào?</a:t>
            </a:r>
          </a:p>
          <a:p>
            <a:pPr algn="just">
              <a:lnSpc>
                <a:spcPct val="115000"/>
              </a:lnSpc>
              <a:spcAft>
                <a:spcPts val="1000"/>
              </a:spcAft>
            </a:pPr>
            <a:r>
              <a:rPr lang="nl-NL" sz="4500" b="1" i="1" dirty="0">
                <a:solidFill>
                  <a:schemeClr val="tx1"/>
                </a:solidFill>
                <a:latin typeface="UTM Wedding K&amp;T" panose="02040603050506020204" pitchFamily="18" charset="0"/>
                <a:ea typeface="Arial" panose="020B0604020202020204" pitchFamily="34" charset="0"/>
                <a:cs typeface="Times New Roman" panose="02020603050405020304" pitchFamily="18" charset="0"/>
              </a:rPr>
              <a:t>Đời sống nhân dân ra sao?</a:t>
            </a:r>
            <a:endParaRPr lang="en-US" sz="4500" b="1" dirty="0">
              <a:solidFill>
                <a:schemeClr val="tx1"/>
              </a:solidFill>
              <a:effectLst/>
              <a:latin typeface="UTM Wedding K&amp;T" panose="020406030505060202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94454171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Kinh thanh Thang Long 3D">
            <a:hlinkClick r:id="" action="ppaction://media"/>
            <a:extLst>
              <a:ext uri="{FF2B5EF4-FFF2-40B4-BE49-F238E27FC236}">
                <a16:creationId xmlns:a16="http://schemas.microsoft.com/office/drawing/2014/main" id="{D6DBBCE9-22E4-47D5-9334-F3B6EBD7A61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660186" y="1252692"/>
            <a:ext cx="9144001" cy="515783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183591913"/>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37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E:\水墨图表素材\24252 (10).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29505" y="5083436"/>
            <a:ext cx="3861063" cy="155637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E:\水墨图表素材\24252 (10).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07945" y="4936386"/>
            <a:ext cx="3861063" cy="155637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E:\水墨图表素材\24252 (10).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34401" y="4790049"/>
            <a:ext cx="4482756" cy="155637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7421803F-F7FA-426D-9F9A-FB27D6FDB64D}"/>
              </a:ext>
            </a:extLst>
          </p:cNvPr>
          <p:cNvSpPr txBox="1"/>
          <p:nvPr/>
        </p:nvSpPr>
        <p:spPr>
          <a:xfrm>
            <a:off x="1374843" y="1380746"/>
            <a:ext cx="9413861" cy="3554819"/>
          </a:xfrm>
          <a:prstGeom prst="rect">
            <a:avLst/>
          </a:prstGeom>
          <a:noFill/>
        </p:spPr>
        <p:txBody>
          <a:bodyPr wrap="square">
            <a:spAutoFit/>
          </a:bodyPr>
          <a:lstStyle/>
          <a:p>
            <a:pPr algn="just" eaLnBrk="1" hangingPunct="1">
              <a:spcBef>
                <a:spcPct val="50000"/>
              </a:spcBef>
            </a:pPr>
            <a:r>
              <a:rPr lang="en-US" sz="5000" b="1" dirty="0" err="1">
                <a:solidFill>
                  <a:schemeClr val="accent1">
                    <a:lumMod val="25000"/>
                  </a:schemeClr>
                </a:solidFill>
                <a:latin typeface="UTM Wedding K&amp;T" panose="02040603050506020204" pitchFamily="18" charset="0"/>
                <a:cs typeface="Times New Roman" panose="02020603050405020304" pitchFamily="18" charset="0"/>
              </a:rPr>
              <a:t>Tại</a:t>
            </a:r>
            <a:r>
              <a:rPr lang="en-US" sz="5000" b="1" dirty="0">
                <a:solidFill>
                  <a:schemeClr val="accent1">
                    <a:lumMod val="25000"/>
                  </a:schemeClr>
                </a:solidFill>
                <a:latin typeface="UTM Wedding K&amp;T" panose="02040603050506020204" pitchFamily="18" charset="0"/>
                <a:cs typeface="Times New Roman" panose="02020603050405020304" pitchFamily="18" charset="0"/>
              </a:rPr>
              <a:t> </a:t>
            </a:r>
            <a:r>
              <a:rPr lang="en-US" sz="5000" b="1" dirty="0" err="1">
                <a:solidFill>
                  <a:schemeClr val="accent1">
                    <a:lumMod val="25000"/>
                  </a:schemeClr>
                </a:solidFill>
                <a:latin typeface="UTM Wedding K&amp;T" panose="02040603050506020204" pitchFamily="18" charset="0"/>
                <a:cs typeface="Times New Roman" panose="02020603050405020304" pitchFamily="18" charset="0"/>
              </a:rPr>
              <a:t>kinh</a:t>
            </a:r>
            <a:r>
              <a:rPr lang="en-US" sz="5000" b="1" dirty="0">
                <a:solidFill>
                  <a:schemeClr val="accent1">
                    <a:lumMod val="25000"/>
                  </a:schemeClr>
                </a:solidFill>
                <a:latin typeface="UTM Wedding K&amp;T" panose="02040603050506020204" pitchFamily="18" charset="0"/>
                <a:cs typeface="Times New Roman" panose="02020603050405020304" pitchFamily="18" charset="0"/>
              </a:rPr>
              <a:t> </a:t>
            </a:r>
            <a:r>
              <a:rPr lang="en-US" sz="5000" b="1" dirty="0" err="1">
                <a:solidFill>
                  <a:schemeClr val="accent1">
                    <a:lumMod val="25000"/>
                  </a:schemeClr>
                </a:solidFill>
                <a:latin typeface="UTM Wedding K&amp;T" panose="02040603050506020204" pitchFamily="18" charset="0"/>
                <a:cs typeface="Times New Roman" panose="02020603050405020304" pitchFamily="18" charset="0"/>
              </a:rPr>
              <a:t>thành</a:t>
            </a:r>
            <a:r>
              <a:rPr lang="en-US" sz="5000" b="1" dirty="0">
                <a:solidFill>
                  <a:schemeClr val="accent1">
                    <a:lumMod val="25000"/>
                  </a:schemeClr>
                </a:solidFill>
                <a:latin typeface="UTM Wedding K&amp;T" panose="02040603050506020204" pitchFamily="18" charset="0"/>
                <a:cs typeface="Times New Roman" panose="02020603050405020304" pitchFamily="18" charset="0"/>
              </a:rPr>
              <a:t> </a:t>
            </a:r>
            <a:r>
              <a:rPr lang="en-US" sz="5000" b="1" dirty="0" err="1">
                <a:solidFill>
                  <a:schemeClr val="accent1">
                    <a:lumMod val="25000"/>
                  </a:schemeClr>
                </a:solidFill>
                <a:latin typeface="UTM Wedding K&amp;T" panose="02040603050506020204" pitchFamily="18" charset="0"/>
                <a:cs typeface="Times New Roman" panose="02020603050405020304" pitchFamily="18" charset="0"/>
              </a:rPr>
              <a:t>Thăng</a:t>
            </a:r>
            <a:r>
              <a:rPr lang="en-US" sz="5000" b="1" dirty="0">
                <a:solidFill>
                  <a:schemeClr val="accent1">
                    <a:lumMod val="25000"/>
                  </a:schemeClr>
                </a:solidFill>
                <a:latin typeface="UTM Wedding K&amp;T" panose="02040603050506020204" pitchFamily="18" charset="0"/>
                <a:cs typeface="Times New Roman" panose="02020603050405020304" pitchFamily="18" charset="0"/>
              </a:rPr>
              <a:t> Long, </a:t>
            </a:r>
            <a:r>
              <a:rPr lang="en-US" sz="5000" b="1" dirty="0" err="1">
                <a:solidFill>
                  <a:schemeClr val="accent1">
                    <a:lumMod val="25000"/>
                  </a:schemeClr>
                </a:solidFill>
                <a:latin typeface="UTM Wedding K&amp;T" panose="02040603050506020204" pitchFamily="18" charset="0"/>
                <a:cs typeface="Times New Roman" panose="02020603050405020304" pitchFamily="18" charset="0"/>
              </a:rPr>
              <a:t>nhà</a:t>
            </a:r>
            <a:r>
              <a:rPr lang="en-US" sz="5000" b="1" dirty="0">
                <a:solidFill>
                  <a:schemeClr val="accent1">
                    <a:lumMod val="25000"/>
                  </a:schemeClr>
                </a:solidFill>
                <a:latin typeface="UTM Wedding K&amp;T" panose="02040603050506020204" pitchFamily="18" charset="0"/>
                <a:cs typeface="Times New Roman" panose="02020603050405020304" pitchFamily="18" charset="0"/>
              </a:rPr>
              <a:t> </a:t>
            </a:r>
            <a:r>
              <a:rPr lang="en-US" sz="5000" b="1" dirty="0" err="1">
                <a:solidFill>
                  <a:schemeClr val="accent1">
                    <a:lumMod val="25000"/>
                  </a:schemeClr>
                </a:solidFill>
                <a:latin typeface="UTM Wedding K&amp;T" panose="02040603050506020204" pitchFamily="18" charset="0"/>
                <a:cs typeface="Times New Roman" panose="02020603050405020304" pitchFamily="18" charset="0"/>
              </a:rPr>
              <a:t>Lý</a:t>
            </a:r>
            <a:r>
              <a:rPr lang="en-US" sz="5000" b="1" dirty="0">
                <a:solidFill>
                  <a:schemeClr val="accent1">
                    <a:lumMod val="25000"/>
                  </a:schemeClr>
                </a:solidFill>
                <a:latin typeface="UTM Wedding K&amp;T" panose="02040603050506020204" pitchFamily="18" charset="0"/>
                <a:cs typeface="Times New Roman" panose="02020603050405020304" pitchFamily="18" charset="0"/>
              </a:rPr>
              <a:t> </a:t>
            </a:r>
            <a:r>
              <a:rPr lang="en-US" sz="5000" b="1" dirty="0" err="1">
                <a:solidFill>
                  <a:schemeClr val="accent1">
                    <a:lumMod val="25000"/>
                  </a:schemeClr>
                </a:solidFill>
                <a:latin typeface="UTM Wedding K&amp;T" panose="02040603050506020204" pitchFamily="18" charset="0"/>
                <a:cs typeface="Times New Roman" panose="02020603050405020304" pitchFamily="18" charset="0"/>
              </a:rPr>
              <a:t>xây</a:t>
            </a:r>
            <a:r>
              <a:rPr lang="en-US" sz="5000" b="1" dirty="0">
                <a:solidFill>
                  <a:schemeClr val="accent1">
                    <a:lumMod val="25000"/>
                  </a:schemeClr>
                </a:solidFill>
                <a:latin typeface="UTM Wedding K&amp;T" panose="02040603050506020204" pitchFamily="18" charset="0"/>
                <a:cs typeface="Times New Roman" panose="02020603050405020304" pitchFamily="18" charset="0"/>
              </a:rPr>
              <a:t> </a:t>
            </a:r>
            <a:r>
              <a:rPr lang="en-US" sz="5000" b="1" dirty="0" err="1">
                <a:solidFill>
                  <a:schemeClr val="accent1">
                    <a:lumMod val="25000"/>
                  </a:schemeClr>
                </a:solidFill>
                <a:latin typeface="UTM Wedding K&amp;T" panose="02040603050506020204" pitchFamily="18" charset="0"/>
                <a:cs typeface="Times New Roman" panose="02020603050405020304" pitchFamily="18" charset="0"/>
              </a:rPr>
              <a:t>dựng</a:t>
            </a:r>
            <a:r>
              <a:rPr lang="en-US" sz="5000" b="1" dirty="0">
                <a:solidFill>
                  <a:schemeClr val="accent1">
                    <a:lumMod val="25000"/>
                  </a:schemeClr>
                </a:solidFill>
                <a:latin typeface="UTM Wedding K&amp;T" panose="02040603050506020204" pitchFamily="18" charset="0"/>
                <a:cs typeface="Times New Roman" panose="02020603050405020304" pitchFamily="18" charset="0"/>
              </a:rPr>
              <a:t> </a:t>
            </a:r>
            <a:r>
              <a:rPr lang="en-US" sz="5000" b="1" dirty="0" err="1">
                <a:solidFill>
                  <a:schemeClr val="accent1">
                    <a:lumMod val="25000"/>
                  </a:schemeClr>
                </a:solidFill>
                <a:latin typeface="UTM Wedding K&amp;T" panose="02040603050506020204" pitchFamily="18" charset="0"/>
                <a:cs typeface="Times New Roman" panose="02020603050405020304" pitchFamily="18" charset="0"/>
              </a:rPr>
              <a:t>nhiều</a:t>
            </a:r>
            <a:r>
              <a:rPr lang="en-US" sz="5000" b="1" dirty="0">
                <a:solidFill>
                  <a:schemeClr val="accent1">
                    <a:lumMod val="25000"/>
                  </a:schemeClr>
                </a:solidFill>
                <a:latin typeface="UTM Wedding K&amp;T" panose="02040603050506020204" pitchFamily="18" charset="0"/>
                <a:cs typeface="Times New Roman" panose="02020603050405020304" pitchFamily="18" charset="0"/>
              </a:rPr>
              <a:t> </a:t>
            </a:r>
            <a:r>
              <a:rPr lang="en-US" sz="5000" b="1" dirty="0" err="1">
                <a:solidFill>
                  <a:schemeClr val="accent1">
                    <a:lumMod val="25000"/>
                  </a:schemeClr>
                </a:solidFill>
                <a:latin typeface="UTM Wedding K&amp;T" panose="02040603050506020204" pitchFamily="18" charset="0"/>
                <a:cs typeface="Times New Roman" panose="02020603050405020304" pitchFamily="18" charset="0"/>
              </a:rPr>
              <a:t>lâu</a:t>
            </a:r>
            <a:r>
              <a:rPr lang="en-US" sz="5000" b="1" dirty="0">
                <a:solidFill>
                  <a:schemeClr val="accent1">
                    <a:lumMod val="25000"/>
                  </a:schemeClr>
                </a:solidFill>
                <a:latin typeface="UTM Wedding K&amp;T" panose="02040603050506020204" pitchFamily="18" charset="0"/>
                <a:cs typeface="Times New Roman" panose="02020603050405020304" pitchFamily="18" charset="0"/>
              </a:rPr>
              <a:t> </a:t>
            </a:r>
            <a:r>
              <a:rPr lang="en-US" sz="5000" b="1" dirty="0" err="1">
                <a:solidFill>
                  <a:schemeClr val="accent1">
                    <a:lumMod val="25000"/>
                  </a:schemeClr>
                </a:solidFill>
                <a:latin typeface="UTM Wedding K&amp;T" panose="02040603050506020204" pitchFamily="18" charset="0"/>
                <a:cs typeface="Times New Roman" panose="02020603050405020304" pitchFamily="18" charset="0"/>
              </a:rPr>
              <a:t>đài</a:t>
            </a:r>
            <a:r>
              <a:rPr lang="en-US" sz="5000" b="1" dirty="0">
                <a:solidFill>
                  <a:schemeClr val="accent1">
                    <a:lumMod val="25000"/>
                  </a:schemeClr>
                </a:solidFill>
                <a:latin typeface="UTM Wedding K&amp;T" panose="02040603050506020204" pitchFamily="18" charset="0"/>
                <a:cs typeface="Times New Roman" panose="02020603050405020304" pitchFamily="18" charset="0"/>
              </a:rPr>
              <a:t>, </a:t>
            </a:r>
            <a:r>
              <a:rPr lang="en-US" sz="5000" b="1" dirty="0" err="1">
                <a:solidFill>
                  <a:schemeClr val="accent1">
                    <a:lumMod val="25000"/>
                  </a:schemeClr>
                </a:solidFill>
                <a:latin typeface="UTM Wedding K&amp;T" panose="02040603050506020204" pitchFamily="18" charset="0"/>
                <a:cs typeface="Times New Roman" panose="02020603050405020304" pitchFamily="18" charset="0"/>
              </a:rPr>
              <a:t>cung</a:t>
            </a:r>
            <a:r>
              <a:rPr lang="en-US" sz="5000" b="1" dirty="0">
                <a:solidFill>
                  <a:schemeClr val="accent1">
                    <a:lumMod val="25000"/>
                  </a:schemeClr>
                </a:solidFill>
                <a:latin typeface="UTM Wedding K&amp;T" panose="02040603050506020204" pitchFamily="18" charset="0"/>
                <a:cs typeface="Times New Roman" panose="02020603050405020304" pitchFamily="18" charset="0"/>
              </a:rPr>
              <a:t> </a:t>
            </a:r>
            <a:r>
              <a:rPr lang="en-US" sz="5000" b="1" dirty="0" err="1">
                <a:solidFill>
                  <a:schemeClr val="accent1">
                    <a:lumMod val="25000"/>
                  </a:schemeClr>
                </a:solidFill>
                <a:latin typeface="UTM Wedding K&amp;T" panose="02040603050506020204" pitchFamily="18" charset="0"/>
                <a:cs typeface="Times New Roman" panose="02020603050405020304" pitchFamily="18" charset="0"/>
              </a:rPr>
              <a:t>điện</a:t>
            </a:r>
            <a:r>
              <a:rPr lang="en-US" sz="5000" b="1" dirty="0">
                <a:solidFill>
                  <a:schemeClr val="accent1">
                    <a:lumMod val="25000"/>
                  </a:schemeClr>
                </a:solidFill>
                <a:latin typeface="UTM Wedding K&amp;T" panose="02040603050506020204" pitchFamily="18" charset="0"/>
                <a:cs typeface="Times New Roman" panose="02020603050405020304" pitchFamily="18" charset="0"/>
              </a:rPr>
              <a:t>, </a:t>
            </a:r>
            <a:r>
              <a:rPr lang="en-US" sz="5000" b="1" dirty="0" err="1">
                <a:solidFill>
                  <a:schemeClr val="accent1">
                    <a:lumMod val="25000"/>
                  </a:schemeClr>
                </a:solidFill>
                <a:latin typeface="UTM Wedding K&amp;T" panose="02040603050506020204" pitchFamily="18" charset="0"/>
                <a:cs typeface="Times New Roman" panose="02020603050405020304" pitchFamily="18" charset="0"/>
              </a:rPr>
              <a:t>đền</a:t>
            </a:r>
            <a:r>
              <a:rPr lang="en-US" sz="5000" b="1" dirty="0">
                <a:solidFill>
                  <a:schemeClr val="accent1">
                    <a:lumMod val="25000"/>
                  </a:schemeClr>
                </a:solidFill>
                <a:latin typeface="UTM Wedding K&amp;T" panose="02040603050506020204" pitchFamily="18" charset="0"/>
                <a:cs typeface="Times New Roman" panose="02020603050405020304" pitchFamily="18" charset="0"/>
              </a:rPr>
              <a:t> </a:t>
            </a:r>
            <a:r>
              <a:rPr lang="en-US" sz="5000" b="1" dirty="0" err="1">
                <a:solidFill>
                  <a:schemeClr val="accent1">
                    <a:lumMod val="25000"/>
                  </a:schemeClr>
                </a:solidFill>
                <a:latin typeface="UTM Wedding K&amp;T" panose="02040603050506020204" pitchFamily="18" charset="0"/>
                <a:cs typeface="Times New Roman" panose="02020603050405020304" pitchFamily="18" charset="0"/>
              </a:rPr>
              <a:t>chùa</a:t>
            </a:r>
            <a:r>
              <a:rPr lang="en-US" sz="5000" b="1" dirty="0">
                <a:solidFill>
                  <a:schemeClr val="accent1">
                    <a:lumMod val="25000"/>
                  </a:schemeClr>
                </a:solidFill>
                <a:latin typeface="UTM Wedding K&amp;T" panose="02040603050506020204" pitchFamily="18" charset="0"/>
                <a:cs typeface="Times New Roman" panose="02020603050405020304" pitchFamily="18" charset="0"/>
              </a:rPr>
              <a:t>. </a:t>
            </a:r>
          </a:p>
          <a:p>
            <a:pPr algn="just">
              <a:spcBef>
                <a:spcPct val="50000"/>
              </a:spcBef>
            </a:pPr>
            <a:r>
              <a:rPr lang="en-US" sz="5000" b="1" dirty="0" err="1">
                <a:solidFill>
                  <a:schemeClr val="tx2">
                    <a:lumMod val="10000"/>
                  </a:schemeClr>
                </a:solidFill>
                <a:latin typeface="UTM Wedding K&amp;T" panose="02040603050506020204" pitchFamily="18" charset="0"/>
                <a:cs typeface="Times New Roman" panose="02020603050405020304" pitchFamily="18" charset="0"/>
              </a:rPr>
              <a:t>Nhân</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dân</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tụ</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họp</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làm</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ăn</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ngày</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càng</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đông</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tạo</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nên</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nhiều</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phố</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nhiều</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phường</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nhộn</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nhịp</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vui</a:t>
            </a:r>
            <a:r>
              <a:rPr lang="en-US" sz="5000" b="1" dirty="0">
                <a:solidFill>
                  <a:schemeClr val="tx2">
                    <a:lumMod val="10000"/>
                  </a:schemeClr>
                </a:solidFill>
                <a:latin typeface="UTM Wedding K&amp;T" panose="02040603050506020204" pitchFamily="18" charset="0"/>
                <a:cs typeface="Times New Roman" panose="02020603050405020304" pitchFamily="18" charset="0"/>
              </a:rPr>
              <a:t> </a:t>
            </a:r>
            <a:r>
              <a:rPr lang="en-US" sz="5000" b="1" dirty="0" err="1">
                <a:solidFill>
                  <a:schemeClr val="tx2">
                    <a:lumMod val="10000"/>
                  </a:schemeClr>
                </a:solidFill>
                <a:latin typeface="UTM Wedding K&amp;T" panose="02040603050506020204" pitchFamily="18" charset="0"/>
                <a:cs typeface="Times New Roman" panose="02020603050405020304" pitchFamily="18" charset="0"/>
              </a:rPr>
              <a:t>tươi</a:t>
            </a:r>
            <a:r>
              <a:rPr lang="en-US" sz="5000" b="1" dirty="0">
                <a:solidFill>
                  <a:schemeClr val="tx2">
                    <a:lumMod val="10000"/>
                  </a:schemeClr>
                </a:solidFill>
                <a:latin typeface="UTM Wedding K&amp;T" panose="02040603050506020204" pitchFamily="18" charset="0"/>
                <a:cs typeface="Times New Roman" panose="02020603050405020304" pitchFamily="18" charset="0"/>
              </a:rPr>
              <a:t>.</a:t>
            </a:r>
            <a:endParaRPr lang="en-US" sz="5000" b="1" dirty="0">
              <a:solidFill>
                <a:schemeClr val="tx2">
                  <a:lumMod val="10000"/>
                </a:schemeClr>
              </a:solidFill>
              <a:latin typeface="UTM Wedding K&amp;T" panose="02040603050506020204" pitchFamily="18" charset="0"/>
            </a:endParaRPr>
          </a:p>
        </p:txBody>
      </p:sp>
      <p:pic>
        <p:nvPicPr>
          <p:cNvPr id="20" name="图片 68">
            <a:extLst>
              <a:ext uri="{FF2B5EF4-FFF2-40B4-BE49-F238E27FC236}">
                <a16:creationId xmlns:a16="http://schemas.microsoft.com/office/drawing/2014/main" id="{72238D33-E058-4ED0-9CDF-F72B0A2FF0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9369" y="5266531"/>
            <a:ext cx="11930063" cy="3182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nhạc nền Lịch sử Hà Nội by Trần Phạm Trà My">
            <a:hlinkClick r:id="" action="ppaction://media"/>
            <a:extLst>
              <a:ext uri="{FF2B5EF4-FFF2-40B4-BE49-F238E27FC236}">
                <a16:creationId xmlns:a16="http://schemas.microsoft.com/office/drawing/2014/main" id="{39F30496-D996-415F-9EB8-B3088BFCB9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906583" y="2410472"/>
            <a:ext cx="1454689" cy="1454689"/>
          </a:xfrm>
          <a:prstGeom prst="rect">
            <a:avLst/>
          </a:prstGeom>
        </p:spPr>
      </p:pic>
    </p:spTree>
    <p:extLst>
      <p:ext uri="{BB962C8B-B14F-4D97-AF65-F5344CB8AC3E}">
        <p14:creationId xmlns:p14="http://schemas.microsoft.com/office/powerpoint/2010/main" val="321895793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left)">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left)">
                                      <p:cBhvr>
                                        <p:cTn id="16" dur="5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wipe(left)">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32653" numSld="99">
                <p:cTn id="22" fill="hold" display="0">
                  <p:stCondLst>
                    <p:cond delay="indefinite"/>
                  </p:stCondLst>
                  <p:endCondLst>
                    <p:cond evt="onStopAudio" delay="0">
                      <p:tgtEl>
                        <p:sldTgt/>
                      </p:tgtEl>
                    </p:cond>
                  </p:endCondLst>
                </p:cTn>
                <p:tgtEl>
                  <p:spTgt spid="7"/>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10">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图片 4">
            <a:extLst>
              <a:ext uri="{FF2B5EF4-FFF2-40B4-BE49-F238E27FC236}">
                <a16:creationId xmlns:a16="http://schemas.microsoft.com/office/drawing/2014/main" id="{484C91F1-52EB-4B7D-9174-FA5CCE28CA8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31257" r="34152"/>
          <a:stretch/>
        </p:blipFill>
        <p:spPr>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pic>
        <p:nvPicPr>
          <p:cNvPr id="12" name="Picture 4" descr="http://bulletin.vnu.edu.vn/ttsk/vietnamese/c1737/c1757/c2004/2007/03/n14631/hoangthanh%20thanglong%20(100).jpg">
            <a:extLst>
              <a:ext uri="{FF2B5EF4-FFF2-40B4-BE49-F238E27FC236}">
                <a16:creationId xmlns:a16="http://schemas.microsoft.com/office/drawing/2014/main" id="{CFEB4A9D-81AA-40E4-AECF-5EBB8089A808}"/>
              </a:ext>
            </a:extLst>
          </p:cNvPr>
          <p:cNvPicPr>
            <a:picLocks noChangeAspect="1" noChangeArrowheads="1"/>
          </p:cNvPicPr>
          <p:nvPr/>
        </p:nvPicPr>
        <p:blipFill rotWithShape="1">
          <a:blip r:embed="rId3" r:link="rId4"/>
          <a:srcRect r="15034"/>
          <a:stretch>
            <a:fillRect/>
          </a:stretch>
        </p:blipFill>
        <p:spPr bwMode="auto">
          <a:xfrm>
            <a:off x="2274981" y="1589403"/>
            <a:ext cx="3637839" cy="3170238"/>
          </a:xfrm>
          <a:prstGeom prst="rect">
            <a:avLst/>
          </a:prstGeom>
          <a:ln>
            <a:noFill/>
          </a:ln>
          <a:effectLst>
            <a:softEdge rad="112500"/>
          </a:effectLst>
        </p:spPr>
      </p:pic>
      <p:pic>
        <p:nvPicPr>
          <p:cNvPr id="14" name="Picture 7" descr="519f19e1">
            <a:extLst>
              <a:ext uri="{FF2B5EF4-FFF2-40B4-BE49-F238E27FC236}">
                <a16:creationId xmlns:a16="http://schemas.microsoft.com/office/drawing/2014/main" id="{596C7C3C-08B3-44D8-8F17-7DE33B14EB61}"/>
              </a:ext>
            </a:extLst>
          </p:cNvPr>
          <p:cNvPicPr>
            <a:picLocks noChangeAspect="1" noChangeArrowheads="1"/>
          </p:cNvPicPr>
          <p:nvPr/>
        </p:nvPicPr>
        <p:blipFill>
          <a:blip r:embed="rId5"/>
          <a:srcRect/>
          <a:stretch>
            <a:fillRect/>
          </a:stretch>
        </p:blipFill>
        <p:spPr bwMode="auto">
          <a:xfrm>
            <a:off x="6166622" y="1849285"/>
            <a:ext cx="4191000" cy="3148013"/>
          </a:xfrm>
          <a:prstGeom prst="rect">
            <a:avLst/>
          </a:prstGeom>
          <a:ln>
            <a:noFill/>
          </a:ln>
          <a:effectLst>
            <a:softEdge rad="112500"/>
          </a:effectLst>
        </p:spPr>
      </p:pic>
      <p:sp>
        <p:nvSpPr>
          <p:cNvPr id="16" name="Freeform 124">
            <a:extLst>
              <a:ext uri="{FF2B5EF4-FFF2-40B4-BE49-F238E27FC236}">
                <a16:creationId xmlns:a16="http://schemas.microsoft.com/office/drawing/2014/main" id="{FC0E3ACB-30E4-4F5F-92A5-4DDBF665257B}"/>
              </a:ext>
            </a:extLst>
          </p:cNvPr>
          <p:cNvSpPr>
            <a:spLocks noEditPoints="1" noChangeArrowheads="1"/>
          </p:cNvSpPr>
          <p:nvPr/>
        </p:nvSpPr>
        <p:spPr bwMode="auto">
          <a:xfrm rot="153730">
            <a:off x="1804380" y="-2935"/>
            <a:ext cx="8774394" cy="1656925"/>
          </a:xfrm>
          <a:custGeom>
            <a:avLst/>
            <a:gdLst>
              <a:gd name="T0" fmla="*/ 2147483646 w 848"/>
              <a:gd name="T1" fmla="*/ 184246147 h 407"/>
              <a:gd name="T2" fmla="*/ 2147483646 w 848"/>
              <a:gd name="T3" fmla="*/ 299398717 h 407"/>
              <a:gd name="T4" fmla="*/ 2147483646 w 848"/>
              <a:gd name="T5" fmla="*/ 368492294 h 407"/>
              <a:gd name="T6" fmla="*/ 2147483646 w 848"/>
              <a:gd name="T7" fmla="*/ 322429909 h 407"/>
              <a:gd name="T8" fmla="*/ 2147483646 w 848"/>
              <a:gd name="T9" fmla="*/ 449099771 h 407"/>
              <a:gd name="T10" fmla="*/ 2147483646 w 848"/>
              <a:gd name="T11" fmla="*/ 564252341 h 407"/>
              <a:gd name="T12" fmla="*/ 2147483646 w 848"/>
              <a:gd name="T13" fmla="*/ 633345919 h 407"/>
              <a:gd name="T14" fmla="*/ 2147483646 w 848"/>
              <a:gd name="T15" fmla="*/ 0 h 407"/>
              <a:gd name="T16" fmla="*/ 2147483646 w 848"/>
              <a:gd name="T17" fmla="*/ 1070928397 h 407"/>
              <a:gd name="T18" fmla="*/ 2147483646 w 848"/>
              <a:gd name="T19" fmla="*/ 725467295 h 407"/>
              <a:gd name="T20" fmla="*/ 2147483646 w 848"/>
              <a:gd name="T21" fmla="*/ 368492294 h 407"/>
              <a:gd name="T22" fmla="*/ 2147483646 w 848"/>
              <a:gd name="T23" fmla="*/ 368492294 h 407"/>
              <a:gd name="T24" fmla="*/ 2147483646 w 848"/>
              <a:gd name="T25" fmla="*/ 495158763 h 407"/>
              <a:gd name="T26" fmla="*/ 2147483646 w 848"/>
              <a:gd name="T27" fmla="*/ 564252341 h 407"/>
              <a:gd name="T28" fmla="*/ 2147483646 w 848"/>
              <a:gd name="T29" fmla="*/ 587283533 h 407"/>
              <a:gd name="T30" fmla="*/ 2147483646 w 848"/>
              <a:gd name="T31" fmla="*/ 656373718 h 407"/>
              <a:gd name="T32" fmla="*/ 2147483646 w 848"/>
              <a:gd name="T33" fmla="*/ 863651057 h 407"/>
              <a:gd name="T34" fmla="*/ 2147483646 w 848"/>
              <a:gd name="T35" fmla="*/ 1070928397 h 407"/>
              <a:gd name="T36" fmla="*/ 2147483646 w 848"/>
              <a:gd name="T37" fmla="*/ 1520024775 h 407"/>
              <a:gd name="T38" fmla="*/ 2147483646 w 848"/>
              <a:gd name="T39" fmla="*/ 1923062162 h 407"/>
              <a:gd name="T40" fmla="*/ 198601110 w 848"/>
              <a:gd name="T41" fmla="*/ 2147483646 h 407"/>
              <a:gd name="T42" fmla="*/ 2147483646 w 848"/>
              <a:gd name="T43" fmla="*/ 2147483646 h 407"/>
              <a:gd name="T44" fmla="*/ 2147483646 w 848"/>
              <a:gd name="T45" fmla="*/ 2147483646 h 407"/>
              <a:gd name="T46" fmla="*/ 2147483646 w 848"/>
              <a:gd name="T47" fmla="*/ 2147483646 h 407"/>
              <a:gd name="T48" fmla="*/ 2147483646 w 848"/>
              <a:gd name="T49" fmla="*/ 2147483646 h 407"/>
              <a:gd name="T50" fmla="*/ 2147483646 w 848"/>
              <a:gd name="T51" fmla="*/ 2147483646 h 407"/>
              <a:gd name="T52" fmla="*/ 2147483646 w 848"/>
              <a:gd name="T53" fmla="*/ 2147483646 h 407"/>
              <a:gd name="T54" fmla="*/ 2147483646 w 848"/>
              <a:gd name="T55" fmla="*/ 2147483646 h 407"/>
              <a:gd name="T56" fmla="*/ 2147483646 w 848"/>
              <a:gd name="T57" fmla="*/ 2147483646 h 407"/>
              <a:gd name="T58" fmla="*/ 2147483646 w 848"/>
              <a:gd name="T59" fmla="*/ 2147483646 h 407"/>
              <a:gd name="T60" fmla="*/ 2147483646 w 848"/>
              <a:gd name="T61" fmla="*/ 2147483646 h 407"/>
              <a:gd name="T62" fmla="*/ 2147483646 w 848"/>
              <a:gd name="T63" fmla="*/ 2147483646 h 407"/>
              <a:gd name="T64" fmla="*/ 2147483646 w 848"/>
              <a:gd name="T65" fmla="*/ 2147483646 h 407"/>
              <a:gd name="T66" fmla="*/ 2147483646 w 848"/>
              <a:gd name="T67" fmla="*/ 2147483646 h 407"/>
              <a:gd name="T68" fmla="*/ 2147483646 w 848"/>
              <a:gd name="T69" fmla="*/ 2147483646 h 407"/>
              <a:gd name="T70" fmla="*/ 2147483646 w 848"/>
              <a:gd name="T71" fmla="*/ 2147483646 h 407"/>
              <a:gd name="T72" fmla="*/ 2147483646 w 848"/>
              <a:gd name="T73" fmla="*/ 2147483646 h 407"/>
              <a:gd name="T74" fmla="*/ 2147483646 w 848"/>
              <a:gd name="T75" fmla="*/ 2147483646 h 407"/>
              <a:gd name="T76" fmla="*/ 2147483646 w 848"/>
              <a:gd name="T77" fmla="*/ 2147483646 h 407"/>
              <a:gd name="T78" fmla="*/ 2147483646 w 848"/>
              <a:gd name="T79" fmla="*/ 2147483646 h 407"/>
              <a:gd name="T80" fmla="*/ 2147483646 w 848"/>
              <a:gd name="T81" fmla="*/ 1496996976 h 407"/>
              <a:gd name="T82" fmla="*/ 2147483646 w 848"/>
              <a:gd name="T83" fmla="*/ 2061249317 h 407"/>
              <a:gd name="T84" fmla="*/ 2147483646 w 848"/>
              <a:gd name="T85" fmla="*/ 2147483646 h 407"/>
              <a:gd name="T86" fmla="*/ 2147483646 w 848"/>
              <a:gd name="T87" fmla="*/ 863651057 h 407"/>
              <a:gd name="T88" fmla="*/ 2147483646 w 848"/>
              <a:gd name="T89" fmla="*/ 2147483646 h 407"/>
              <a:gd name="T90" fmla="*/ 2147483646 w 848"/>
              <a:gd name="T91" fmla="*/ 518189956 h 407"/>
              <a:gd name="T92" fmla="*/ 2147483646 w 848"/>
              <a:gd name="T93" fmla="*/ 2147483646 h 407"/>
              <a:gd name="T94" fmla="*/ 2147483646 w 848"/>
              <a:gd name="T95" fmla="*/ 2147483646 h 407"/>
              <a:gd name="T96" fmla="*/ 2147483646 w 848"/>
              <a:gd name="T97" fmla="*/ 2147483646 h 407"/>
              <a:gd name="T98" fmla="*/ 2147483646 w 848"/>
              <a:gd name="T99" fmla="*/ 2147483646 h 407"/>
              <a:gd name="T100" fmla="*/ 2147483646 w 848"/>
              <a:gd name="T101" fmla="*/ 2147483646 h 407"/>
              <a:gd name="T102" fmla="*/ 2147483646 w 848"/>
              <a:gd name="T103" fmla="*/ 2147483646 h 407"/>
              <a:gd name="T104" fmla="*/ 2147483646 w 848"/>
              <a:gd name="T105" fmla="*/ 2147483646 h 407"/>
              <a:gd name="T106" fmla="*/ 2147483646 w 848"/>
              <a:gd name="T107" fmla="*/ 2147483646 h 407"/>
              <a:gd name="T108" fmla="*/ 2147483646 w 848"/>
              <a:gd name="T109" fmla="*/ 2147483646 h 407"/>
              <a:gd name="T110" fmla="*/ 2147483646 w 848"/>
              <a:gd name="T111" fmla="*/ 2147483646 h 407"/>
              <a:gd name="T112" fmla="*/ 2147483646 w 848"/>
              <a:gd name="T113" fmla="*/ 2147483646 h 407"/>
              <a:gd name="T114" fmla="*/ 2147483646 w 848"/>
              <a:gd name="T115" fmla="*/ 2147483646 h 407"/>
              <a:gd name="T116" fmla="*/ 2147483646 w 848"/>
              <a:gd name="T117" fmla="*/ 2147483646 h 407"/>
              <a:gd name="T118" fmla="*/ 2147483646 w 848"/>
              <a:gd name="T119" fmla="*/ 2147483646 h 40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848" h="407">
                <a:moveTo>
                  <a:pt x="248" y="51"/>
                </a:moveTo>
                <a:cubicBezTo>
                  <a:pt x="248" y="43"/>
                  <a:pt x="248" y="43"/>
                  <a:pt x="248" y="43"/>
                </a:cubicBezTo>
                <a:cubicBezTo>
                  <a:pt x="246" y="43"/>
                  <a:pt x="246" y="43"/>
                  <a:pt x="246" y="43"/>
                </a:cubicBezTo>
                <a:cubicBezTo>
                  <a:pt x="240" y="43"/>
                  <a:pt x="233" y="42"/>
                  <a:pt x="236" y="49"/>
                </a:cubicBezTo>
                <a:cubicBezTo>
                  <a:pt x="234" y="49"/>
                  <a:pt x="234" y="49"/>
                  <a:pt x="234" y="49"/>
                </a:cubicBezTo>
                <a:cubicBezTo>
                  <a:pt x="235" y="54"/>
                  <a:pt x="244" y="50"/>
                  <a:pt x="248" y="51"/>
                </a:cubicBezTo>
                <a:close/>
                <a:moveTo>
                  <a:pt x="379" y="20"/>
                </a:moveTo>
                <a:cubicBezTo>
                  <a:pt x="379" y="14"/>
                  <a:pt x="379" y="14"/>
                  <a:pt x="379" y="14"/>
                </a:cubicBezTo>
                <a:cubicBezTo>
                  <a:pt x="371" y="14"/>
                  <a:pt x="371" y="14"/>
                  <a:pt x="371" y="14"/>
                </a:cubicBezTo>
                <a:cubicBezTo>
                  <a:pt x="372" y="18"/>
                  <a:pt x="371" y="20"/>
                  <a:pt x="367" y="20"/>
                </a:cubicBezTo>
                <a:cubicBezTo>
                  <a:pt x="369" y="13"/>
                  <a:pt x="361" y="17"/>
                  <a:pt x="358" y="16"/>
                </a:cubicBezTo>
                <a:cubicBezTo>
                  <a:pt x="352" y="16"/>
                  <a:pt x="352" y="16"/>
                  <a:pt x="352" y="16"/>
                </a:cubicBezTo>
                <a:cubicBezTo>
                  <a:pt x="346" y="16"/>
                  <a:pt x="337" y="13"/>
                  <a:pt x="340" y="22"/>
                </a:cubicBezTo>
                <a:cubicBezTo>
                  <a:pt x="320" y="22"/>
                  <a:pt x="320" y="22"/>
                  <a:pt x="320" y="22"/>
                </a:cubicBezTo>
                <a:cubicBezTo>
                  <a:pt x="323" y="32"/>
                  <a:pt x="309" y="28"/>
                  <a:pt x="310" y="22"/>
                </a:cubicBezTo>
                <a:cubicBezTo>
                  <a:pt x="303" y="22"/>
                  <a:pt x="303" y="22"/>
                  <a:pt x="303" y="22"/>
                </a:cubicBezTo>
                <a:cubicBezTo>
                  <a:pt x="303" y="24"/>
                  <a:pt x="304" y="26"/>
                  <a:pt x="305" y="28"/>
                </a:cubicBezTo>
                <a:cubicBezTo>
                  <a:pt x="303" y="28"/>
                  <a:pt x="303" y="30"/>
                  <a:pt x="303" y="32"/>
                </a:cubicBezTo>
                <a:cubicBezTo>
                  <a:pt x="299" y="32"/>
                  <a:pt x="299" y="32"/>
                  <a:pt x="299" y="32"/>
                </a:cubicBezTo>
                <a:cubicBezTo>
                  <a:pt x="299" y="29"/>
                  <a:pt x="298" y="28"/>
                  <a:pt x="297" y="28"/>
                </a:cubicBezTo>
                <a:cubicBezTo>
                  <a:pt x="287" y="28"/>
                  <a:pt x="287" y="28"/>
                  <a:pt x="287" y="28"/>
                </a:cubicBezTo>
                <a:cubicBezTo>
                  <a:pt x="287" y="26"/>
                  <a:pt x="287" y="26"/>
                  <a:pt x="287" y="26"/>
                </a:cubicBezTo>
                <a:cubicBezTo>
                  <a:pt x="285" y="26"/>
                  <a:pt x="285" y="26"/>
                  <a:pt x="285" y="26"/>
                </a:cubicBezTo>
                <a:cubicBezTo>
                  <a:pt x="285" y="32"/>
                  <a:pt x="285" y="32"/>
                  <a:pt x="285" y="32"/>
                </a:cubicBezTo>
                <a:cubicBezTo>
                  <a:pt x="287" y="34"/>
                  <a:pt x="292" y="32"/>
                  <a:pt x="291" y="38"/>
                </a:cubicBezTo>
                <a:cubicBezTo>
                  <a:pt x="293" y="38"/>
                  <a:pt x="293" y="38"/>
                  <a:pt x="293" y="38"/>
                </a:cubicBezTo>
                <a:cubicBezTo>
                  <a:pt x="293" y="36"/>
                  <a:pt x="293" y="34"/>
                  <a:pt x="295" y="34"/>
                </a:cubicBezTo>
                <a:cubicBezTo>
                  <a:pt x="298" y="34"/>
                  <a:pt x="297" y="38"/>
                  <a:pt x="299" y="39"/>
                </a:cubicBezTo>
                <a:cubicBezTo>
                  <a:pt x="310" y="39"/>
                  <a:pt x="310" y="39"/>
                  <a:pt x="310" y="39"/>
                </a:cubicBezTo>
                <a:cubicBezTo>
                  <a:pt x="313" y="39"/>
                  <a:pt x="316" y="40"/>
                  <a:pt x="316" y="38"/>
                </a:cubicBezTo>
                <a:cubicBezTo>
                  <a:pt x="338" y="38"/>
                  <a:pt x="338" y="38"/>
                  <a:pt x="338" y="38"/>
                </a:cubicBezTo>
                <a:cubicBezTo>
                  <a:pt x="338" y="35"/>
                  <a:pt x="339" y="33"/>
                  <a:pt x="340" y="32"/>
                </a:cubicBezTo>
                <a:cubicBezTo>
                  <a:pt x="350" y="32"/>
                  <a:pt x="350" y="32"/>
                  <a:pt x="350" y="32"/>
                </a:cubicBezTo>
                <a:cubicBezTo>
                  <a:pt x="358" y="27"/>
                  <a:pt x="344" y="29"/>
                  <a:pt x="344" y="26"/>
                </a:cubicBezTo>
                <a:cubicBezTo>
                  <a:pt x="373" y="26"/>
                  <a:pt x="373" y="26"/>
                  <a:pt x="373" y="26"/>
                </a:cubicBezTo>
                <a:cubicBezTo>
                  <a:pt x="372" y="20"/>
                  <a:pt x="377" y="22"/>
                  <a:pt x="379" y="20"/>
                </a:cubicBezTo>
                <a:close/>
                <a:moveTo>
                  <a:pt x="817" y="246"/>
                </a:moveTo>
                <a:cubicBezTo>
                  <a:pt x="813" y="246"/>
                  <a:pt x="813" y="246"/>
                  <a:pt x="813" y="246"/>
                </a:cubicBezTo>
                <a:cubicBezTo>
                  <a:pt x="808" y="245"/>
                  <a:pt x="806" y="247"/>
                  <a:pt x="808" y="252"/>
                </a:cubicBezTo>
                <a:cubicBezTo>
                  <a:pt x="813" y="252"/>
                  <a:pt x="813" y="252"/>
                  <a:pt x="813" y="252"/>
                </a:cubicBezTo>
                <a:cubicBezTo>
                  <a:pt x="812" y="247"/>
                  <a:pt x="817" y="249"/>
                  <a:pt x="817" y="246"/>
                </a:cubicBezTo>
                <a:close/>
                <a:moveTo>
                  <a:pt x="403" y="32"/>
                </a:moveTo>
                <a:cubicBezTo>
                  <a:pt x="410" y="29"/>
                  <a:pt x="420" y="40"/>
                  <a:pt x="419" y="28"/>
                </a:cubicBezTo>
                <a:cubicBezTo>
                  <a:pt x="391" y="28"/>
                  <a:pt x="391" y="28"/>
                  <a:pt x="391" y="28"/>
                </a:cubicBezTo>
                <a:cubicBezTo>
                  <a:pt x="398" y="24"/>
                  <a:pt x="394" y="20"/>
                  <a:pt x="385" y="22"/>
                </a:cubicBezTo>
                <a:cubicBezTo>
                  <a:pt x="385" y="20"/>
                  <a:pt x="385" y="20"/>
                  <a:pt x="385" y="20"/>
                </a:cubicBezTo>
                <a:cubicBezTo>
                  <a:pt x="384" y="21"/>
                  <a:pt x="382" y="22"/>
                  <a:pt x="379" y="22"/>
                </a:cubicBezTo>
                <a:cubicBezTo>
                  <a:pt x="379" y="34"/>
                  <a:pt x="379" y="34"/>
                  <a:pt x="379" y="34"/>
                </a:cubicBezTo>
                <a:cubicBezTo>
                  <a:pt x="376" y="34"/>
                  <a:pt x="374" y="34"/>
                  <a:pt x="373" y="32"/>
                </a:cubicBezTo>
                <a:cubicBezTo>
                  <a:pt x="371" y="32"/>
                  <a:pt x="371" y="34"/>
                  <a:pt x="367" y="34"/>
                </a:cubicBezTo>
                <a:cubicBezTo>
                  <a:pt x="367" y="39"/>
                  <a:pt x="367" y="39"/>
                  <a:pt x="367" y="39"/>
                </a:cubicBezTo>
                <a:cubicBezTo>
                  <a:pt x="377" y="39"/>
                  <a:pt x="377" y="39"/>
                  <a:pt x="377" y="39"/>
                </a:cubicBezTo>
                <a:cubicBezTo>
                  <a:pt x="378" y="37"/>
                  <a:pt x="382" y="38"/>
                  <a:pt x="385" y="38"/>
                </a:cubicBezTo>
                <a:cubicBezTo>
                  <a:pt x="391" y="38"/>
                  <a:pt x="391" y="38"/>
                  <a:pt x="391" y="38"/>
                </a:cubicBezTo>
                <a:cubicBezTo>
                  <a:pt x="394" y="37"/>
                  <a:pt x="395" y="38"/>
                  <a:pt x="397" y="39"/>
                </a:cubicBezTo>
                <a:cubicBezTo>
                  <a:pt x="396" y="34"/>
                  <a:pt x="396" y="30"/>
                  <a:pt x="403" y="32"/>
                </a:cubicBezTo>
                <a:close/>
                <a:moveTo>
                  <a:pt x="285" y="49"/>
                </a:moveTo>
                <a:cubicBezTo>
                  <a:pt x="290" y="53"/>
                  <a:pt x="296" y="48"/>
                  <a:pt x="303" y="51"/>
                </a:cubicBezTo>
                <a:cubicBezTo>
                  <a:pt x="303" y="49"/>
                  <a:pt x="303" y="49"/>
                  <a:pt x="303" y="49"/>
                </a:cubicBezTo>
                <a:cubicBezTo>
                  <a:pt x="316" y="49"/>
                  <a:pt x="316" y="49"/>
                  <a:pt x="316" y="49"/>
                </a:cubicBezTo>
                <a:cubicBezTo>
                  <a:pt x="321" y="50"/>
                  <a:pt x="323" y="49"/>
                  <a:pt x="322" y="43"/>
                </a:cubicBezTo>
                <a:cubicBezTo>
                  <a:pt x="316" y="42"/>
                  <a:pt x="315" y="45"/>
                  <a:pt x="310" y="45"/>
                </a:cubicBezTo>
                <a:cubicBezTo>
                  <a:pt x="308" y="43"/>
                  <a:pt x="304" y="43"/>
                  <a:pt x="299" y="43"/>
                </a:cubicBezTo>
                <a:cubicBezTo>
                  <a:pt x="287" y="43"/>
                  <a:pt x="287" y="43"/>
                  <a:pt x="287" y="43"/>
                </a:cubicBezTo>
                <a:cubicBezTo>
                  <a:pt x="287" y="45"/>
                  <a:pt x="287" y="45"/>
                  <a:pt x="287" y="45"/>
                </a:cubicBezTo>
                <a:cubicBezTo>
                  <a:pt x="287" y="48"/>
                  <a:pt x="286" y="49"/>
                  <a:pt x="285" y="49"/>
                </a:cubicBezTo>
                <a:close/>
                <a:moveTo>
                  <a:pt x="303" y="16"/>
                </a:moveTo>
                <a:cubicBezTo>
                  <a:pt x="322" y="16"/>
                  <a:pt x="322" y="16"/>
                  <a:pt x="322" y="16"/>
                </a:cubicBezTo>
                <a:cubicBezTo>
                  <a:pt x="331" y="12"/>
                  <a:pt x="323" y="9"/>
                  <a:pt x="314" y="10"/>
                </a:cubicBezTo>
                <a:cubicBezTo>
                  <a:pt x="317" y="19"/>
                  <a:pt x="303" y="10"/>
                  <a:pt x="303" y="16"/>
                </a:cubicBezTo>
                <a:close/>
                <a:moveTo>
                  <a:pt x="242" y="67"/>
                </a:moveTo>
                <a:cubicBezTo>
                  <a:pt x="242" y="61"/>
                  <a:pt x="242" y="61"/>
                  <a:pt x="242" y="61"/>
                </a:cubicBezTo>
                <a:cubicBezTo>
                  <a:pt x="248" y="61"/>
                  <a:pt x="248" y="61"/>
                  <a:pt x="248" y="61"/>
                </a:cubicBezTo>
                <a:cubicBezTo>
                  <a:pt x="251" y="61"/>
                  <a:pt x="252" y="59"/>
                  <a:pt x="252" y="55"/>
                </a:cubicBezTo>
                <a:cubicBezTo>
                  <a:pt x="247" y="56"/>
                  <a:pt x="237" y="53"/>
                  <a:pt x="236" y="57"/>
                </a:cubicBezTo>
                <a:cubicBezTo>
                  <a:pt x="230" y="57"/>
                  <a:pt x="230" y="57"/>
                  <a:pt x="230" y="57"/>
                </a:cubicBezTo>
                <a:cubicBezTo>
                  <a:pt x="222" y="61"/>
                  <a:pt x="221" y="44"/>
                  <a:pt x="218" y="55"/>
                </a:cubicBezTo>
                <a:cubicBezTo>
                  <a:pt x="218" y="58"/>
                  <a:pt x="216" y="58"/>
                  <a:pt x="216" y="61"/>
                </a:cubicBezTo>
                <a:cubicBezTo>
                  <a:pt x="212" y="62"/>
                  <a:pt x="210" y="61"/>
                  <a:pt x="210" y="57"/>
                </a:cubicBezTo>
                <a:cubicBezTo>
                  <a:pt x="204" y="56"/>
                  <a:pt x="206" y="64"/>
                  <a:pt x="204" y="67"/>
                </a:cubicBezTo>
                <a:cubicBezTo>
                  <a:pt x="212" y="67"/>
                  <a:pt x="212" y="67"/>
                  <a:pt x="212" y="67"/>
                </a:cubicBezTo>
                <a:cubicBezTo>
                  <a:pt x="217" y="67"/>
                  <a:pt x="218" y="70"/>
                  <a:pt x="224" y="69"/>
                </a:cubicBezTo>
                <a:cubicBezTo>
                  <a:pt x="224" y="61"/>
                  <a:pt x="224" y="61"/>
                  <a:pt x="224" y="61"/>
                </a:cubicBezTo>
                <a:cubicBezTo>
                  <a:pt x="227" y="61"/>
                  <a:pt x="228" y="62"/>
                  <a:pt x="230" y="63"/>
                </a:cubicBezTo>
                <a:cubicBezTo>
                  <a:pt x="228" y="70"/>
                  <a:pt x="238" y="66"/>
                  <a:pt x="242" y="67"/>
                </a:cubicBezTo>
                <a:close/>
                <a:moveTo>
                  <a:pt x="299" y="8"/>
                </a:moveTo>
                <a:cubicBezTo>
                  <a:pt x="320" y="8"/>
                  <a:pt x="320" y="8"/>
                  <a:pt x="320" y="8"/>
                </a:cubicBezTo>
                <a:cubicBezTo>
                  <a:pt x="320" y="0"/>
                  <a:pt x="320" y="0"/>
                  <a:pt x="320" y="0"/>
                </a:cubicBezTo>
                <a:cubicBezTo>
                  <a:pt x="293" y="0"/>
                  <a:pt x="293" y="0"/>
                  <a:pt x="293" y="0"/>
                </a:cubicBezTo>
                <a:cubicBezTo>
                  <a:pt x="292" y="5"/>
                  <a:pt x="297" y="5"/>
                  <a:pt x="299" y="8"/>
                </a:cubicBezTo>
                <a:close/>
                <a:moveTo>
                  <a:pt x="841" y="120"/>
                </a:moveTo>
                <a:cubicBezTo>
                  <a:pt x="842" y="114"/>
                  <a:pt x="839" y="111"/>
                  <a:pt x="833" y="112"/>
                </a:cubicBezTo>
                <a:cubicBezTo>
                  <a:pt x="835" y="106"/>
                  <a:pt x="829" y="109"/>
                  <a:pt x="825" y="108"/>
                </a:cubicBezTo>
                <a:cubicBezTo>
                  <a:pt x="823" y="106"/>
                  <a:pt x="825" y="101"/>
                  <a:pt x="819" y="102"/>
                </a:cubicBezTo>
                <a:cubicBezTo>
                  <a:pt x="819" y="100"/>
                  <a:pt x="814" y="101"/>
                  <a:pt x="812" y="100"/>
                </a:cubicBezTo>
                <a:cubicBezTo>
                  <a:pt x="794" y="100"/>
                  <a:pt x="794" y="100"/>
                  <a:pt x="794" y="100"/>
                </a:cubicBezTo>
                <a:cubicBezTo>
                  <a:pt x="794" y="96"/>
                  <a:pt x="794" y="96"/>
                  <a:pt x="794" y="96"/>
                </a:cubicBezTo>
                <a:cubicBezTo>
                  <a:pt x="749" y="96"/>
                  <a:pt x="749" y="96"/>
                  <a:pt x="749" y="96"/>
                </a:cubicBezTo>
                <a:cubicBezTo>
                  <a:pt x="749" y="93"/>
                  <a:pt x="749" y="93"/>
                  <a:pt x="749" y="93"/>
                </a:cubicBezTo>
                <a:cubicBezTo>
                  <a:pt x="747" y="91"/>
                  <a:pt x="744" y="90"/>
                  <a:pt x="741" y="91"/>
                </a:cubicBezTo>
                <a:cubicBezTo>
                  <a:pt x="737" y="91"/>
                  <a:pt x="737" y="91"/>
                  <a:pt x="737" y="91"/>
                </a:cubicBezTo>
                <a:cubicBezTo>
                  <a:pt x="737" y="85"/>
                  <a:pt x="737" y="85"/>
                  <a:pt x="737" y="85"/>
                </a:cubicBezTo>
                <a:cubicBezTo>
                  <a:pt x="743" y="85"/>
                  <a:pt x="743" y="85"/>
                  <a:pt x="743" y="85"/>
                </a:cubicBezTo>
                <a:cubicBezTo>
                  <a:pt x="741" y="81"/>
                  <a:pt x="743" y="74"/>
                  <a:pt x="737" y="75"/>
                </a:cubicBezTo>
                <a:cubicBezTo>
                  <a:pt x="737" y="72"/>
                  <a:pt x="737" y="68"/>
                  <a:pt x="741" y="69"/>
                </a:cubicBezTo>
                <a:cubicBezTo>
                  <a:pt x="743" y="68"/>
                  <a:pt x="745" y="66"/>
                  <a:pt x="749" y="67"/>
                </a:cubicBezTo>
                <a:cubicBezTo>
                  <a:pt x="749" y="69"/>
                  <a:pt x="750" y="69"/>
                  <a:pt x="753" y="69"/>
                </a:cubicBezTo>
                <a:cubicBezTo>
                  <a:pt x="766" y="69"/>
                  <a:pt x="766" y="69"/>
                  <a:pt x="766" y="69"/>
                </a:cubicBezTo>
                <a:cubicBezTo>
                  <a:pt x="772" y="71"/>
                  <a:pt x="771" y="66"/>
                  <a:pt x="776" y="67"/>
                </a:cubicBezTo>
                <a:cubicBezTo>
                  <a:pt x="779" y="67"/>
                  <a:pt x="783" y="67"/>
                  <a:pt x="782" y="63"/>
                </a:cubicBezTo>
                <a:cubicBezTo>
                  <a:pt x="770" y="63"/>
                  <a:pt x="770" y="63"/>
                  <a:pt x="770" y="63"/>
                </a:cubicBezTo>
                <a:cubicBezTo>
                  <a:pt x="770" y="60"/>
                  <a:pt x="765" y="62"/>
                  <a:pt x="766" y="57"/>
                </a:cubicBezTo>
                <a:cubicBezTo>
                  <a:pt x="772" y="57"/>
                  <a:pt x="772" y="57"/>
                  <a:pt x="772" y="57"/>
                </a:cubicBezTo>
                <a:cubicBezTo>
                  <a:pt x="776" y="56"/>
                  <a:pt x="784" y="60"/>
                  <a:pt x="782" y="53"/>
                </a:cubicBezTo>
                <a:cubicBezTo>
                  <a:pt x="782" y="50"/>
                  <a:pt x="777" y="52"/>
                  <a:pt x="776" y="49"/>
                </a:cubicBezTo>
                <a:cubicBezTo>
                  <a:pt x="779" y="49"/>
                  <a:pt x="783" y="50"/>
                  <a:pt x="782" y="45"/>
                </a:cubicBezTo>
                <a:cubicBezTo>
                  <a:pt x="777" y="47"/>
                  <a:pt x="777" y="43"/>
                  <a:pt x="772" y="43"/>
                </a:cubicBezTo>
                <a:cubicBezTo>
                  <a:pt x="731" y="43"/>
                  <a:pt x="731" y="43"/>
                  <a:pt x="731" y="43"/>
                </a:cubicBezTo>
                <a:cubicBezTo>
                  <a:pt x="731" y="38"/>
                  <a:pt x="731" y="38"/>
                  <a:pt x="731" y="38"/>
                </a:cubicBezTo>
                <a:cubicBezTo>
                  <a:pt x="732" y="33"/>
                  <a:pt x="728" y="34"/>
                  <a:pt x="725" y="34"/>
                </a:cubicBezTo>
                <a:cubicBezTo>
                  <a:pt x="723" y="33"/>
                  <a:pt x="719" y="23"/>
                  <a:pt x="719" y="32"/>
                </a:cubicBezTo>
                <a:cubicBezTo>
                  <a:pt x="712" y="35"/>
                  <a:pt x="717" y="38"/>
                  <a:pt x="719" y="43"/>
                </a:cubicBezTo>
                <a:cubicBezTo>
                  <a:pt x="712" y="43"/>
                  <a:pt x="708" y="44"/>
                  <a:pt x="703" y="45"/>
                </a:cubicBezTo>
                <a:cubicBezTo>
                  <a:pt x="702" y="45"/>
                  <a:pt x="702" y="45"/>
                  <a:pt x="702" y="45"/>
                </a:cubicBezTo>
                <a:cubicBezTo>
                  <a:pt x="701" y="43"/>
                  <a:pt x="698" y="44"/>
                  <a:pt x="696" y="43"/>
                </a:cubicBezTo>
                <a:cubicBezTo>
                  <a:pt x="686" y="43"/>
                  <a:pt x="686" y="43"/>
                  <a:pt x="686" y="43"/>
                </a:cubicBezTo>
                <a:cubicBezTo>
                  <a:pt x="686" y="40"/>
                  <a:pt x="684" y="40"/>
                  <a:pt x="684" y="38"/>
                </a:cubicBezTo>
                <a:cubicBezTo>
                  <a:pt x="685" y="37"/>
                  <a:pt x="686" y="36"/>
                  <a:pt x="686" y="34"/>
                </a:cubicBezTo>
                <a:cubicBezTo>
                  <a:pt x="684" y="33"/>
                  <a:pt x="683" y="32"/>
                  <a:pt x="680" y="32"/>
                </a:cubicBezTo>
                <a:cubicBezTo>
                  <a:pt x="680" y="35"/>
                  <a:pt x="675" y="33"/>
                  <a:pt x="672" y="34"/>
                </a:cubicBezTo>
                <a:cubicBezTo>
                  <a:pt x="660" y="34"/>
                  <a:pt x="660" y="34"/>
                  <a:pt x="660" y="34"/>
                </a:cubicBezTo>
                <a:cubicBezTo>
                  <a:pt x="660" y="31"/>
                  <a:pt x="657" y="32"/>
                  <a:pt x="654" y="32"/>
                </a:cubicBezTo>
                <a:cubicBezTo>
                  <a:pt x="645" y="32"/>
                  <a:pt x="645" y="32"/>
                  <a:pt x="645" y="32"/>
                </a:cubicBezTo>
                <a:cubicBezTo>
                  <a:pt x="645" y="39"/>
                  <a:pt x="645" y="39"/>
                  <a:pt x="645" y="39"/>
                </a:cubicBezTo>
                <a:cubicBezTo>
                  <a:pt x="641" y="46"/>
                  <a:pt x="651" y="41"/>
                  <a:pt x="650" y="45"/>
                </a:cubicBezTo>
                <a:cubicBezTo>
                  <a:pt x="650" y="49"/>
                  <a:pt x="650" y="49"/>
                  <a:pt x="650" y="49"/>
                </a:cubicBezTo>
                <a:cubicBezTo>
                  <a:pt x="574" y="49"/>
                  <a:pt x="574" y="49"/>
                  <a:pt x="574" y="49"/>
                </a:cubicBezTo>
                <a:cubicBezTo>
                  <a:pt x="577" y="42"/>
                  <a:pt x="567" y="48"/>
                  <a:pt x="568" y="43"/>
                </a:cubicBezTo>
                <a:cubicBezTo>
                  <a:pt x="564" y="43"/>
                  <a:pt x="564" y="43"/>
                  <a:pt x="564" y="43"/>
                </a:cubicBezTo>
                <a:cubicBezTo>
                  <a:pt x="567" y="52"/>
                  <a:pt x="557" y="49"/>
                  <a:pt x="552" y="49"/>
                </a:cubicBezTo>
                <a:cubicBezTo>
                  <a:pt x="549" y="49"/>
                  <a:pt x="545" y="50"/>
                  <a:pt x="546" y="45"/>
                </a:cubicBezTo>
                <a:cubicBezTo>
                  <a:pt x="550" y="44"/>
                  <a:pt x="558" y="48"/>
                  <a:pt x="558" y="43"/>
                </a:cubicBezTo>
                <a:cubicBezTo>
                  <a:pt x="507" y="43"/>
                  <a:pt x="507" y="43"/>
                  <a:pt x="507" y="43"/>
                </a:cubicBezTo>
                <a:cubicBezTo>
                  <a:pt x="507" y="49"/>
                  <a:pt x="507" y="49"/>
                  <a:pt x="507" y="49"/>
                </a:cubicBezTo>
                <a:cubicBezTo>
                  <a:pt x="519" y="49"/>
                  <a:pt x="519" y="49"/>
                  <a:pt x="519" y="49"/>
                </a:cubicBezTo>
                <a:cubicBezTo>
                  <a:pt x="519" y="52"/>
                  <a:pt x="524" y="51"/>
                  <a:pt x="523" y="55"/>
                </a:cubicBezTo>
                <a:cubicBezTo>
                  <a:pt x="516" y="54"/>
                  <a:pt x="506" y="47"/>
                  <a:pt x="501" y="51"/>
                </a:cubicBezTo>
                <a:cubicBezTo>
                  <a:pt x="499" y="51"/>
                  <a:pt x="499" y="51"/>
                  <a:pt x="499" y="51"/>
                </a:cubicBezTo>
                <a:cubicBezTo>
                  <a:pt x="499" y="45"/>
                  <a:pt x="499" y="45"/>
                  <a:pt x="499" y="45"/>
                </a:cubicBezTo>
                <a:cubicBezTo>
                  <a:pt x="492" y="43"/>
                  <a:pt x="495" y="51"/>
                  <a:pt x="489" y="49"/>
                </a:cubicBezTo>
                <a:cubicBezTo>
                  <a:pt x="489" y="51"/>
                  <a:pt x="489" y="51"/>
                  <a:pt x="489" y="51"/>
                </a:cubicBezTo>
                <a:cubicBezTo>
                  <a:pt x="483" y="51"/>
                  <a:pt x="483" y="51"/>
                  <a:pt x="483" y="51"/>
                </a:cubicBezTo>
                <a:cubicBezTo>
                  <a:pt x="476" y="49"/>
                  <a:pt x="479" y="58"/>
                  <a:pt x="472" y="55"/>
                </a:cubicBezTo>
                <a:cubicBezTo>
                  <a:pt x="471" y="53"/>
                  <a:pt x="472" y="50"/>
                  <a:pt x="470" y="49"/>
                </a:cubicBezTo>
                <a:cubicBezTo>
                  <a:pt x="460" y="52"/>
                  <a:pt x="461" y="44"/>
                  <a:pt x="454" y="45"/>
                </a:cubicBezTo>
                <a:cubicBezTo>
                  <a:pt x="450" y="44"/>
                  <a:pt x="449" y="40"/>
                  <a:pt x="444" y="39"/>
                </a:cubicBezTo>
                <a:cubicBezTo>
                  <a:pt x="444" y="42"/>
                  <a:pt x="443" y="44"/>
                  <a:pt x="442" y="45"/>
                </a:cubicBezTo>
                <a:cubicBezTo>
                  <a:pt x="450" y="45"/>
                  <a:pt x="450" y="45"/>
                  <a:pt x="450" y="45"/>
                </a:cubicBezTo>
                <a:cubicBezTo>
                  <a:pt x="450" y="48"/>
                  <a:pt x="449" y="50"/>
                  <a:pt x="448" y="51"/>
                </a:cubicBezTo>
                <a:cubicBezTo>
                  <a:pt x="443" y="53"/>
                  <a:pt x="430" y="47"/>
                  <a:pt x="430" y="55"/>
                </a:cubicBezTo>
                <a:cubicBezTo>
                  <a:pt x="424" y="55"/>
                  <a:pt x="424" y="55"/>
                  <a:pt x="424" y="55"/>
                </a:cubicBezTo>
                <a:cubicBezTo>
                  <a:pt x="424" y="57"/>
                  <a:pt x="423" y="57"/>
                  <a:pt x="421" y="57"/>
                </a:cubicBezTo>
                <a:cubicBezTo>
                  <a:pt x="422" y="52"/>
                  <a:pt x="420" y="50"/>
                  <a:pt x="415" y="51"/>
                </a:cubicBezTo>
                <a:cubicBezTo>
                  <a:pt x="417" y="58"/>
                  <a:pt x="403" y="56"/>
                  <a:pt x="403" y="53"/>
                </a:cubicBezTo>
                <a:cubicBezTo>
                  <a:pt x="403" y="51"/>
                  <a:pt x="403" y="51"/>
                  <a:pt x="403" y="51"/>
                </a:cubicBezTo>
                <a:cubicBezTo>
                  <a:pt x="401" y="51"/>
                  <a:pt x="401" y="51"/>
                  <a:pt x="401" y="51"/>
                </a:cubicBezTo>
                <a:cubicBezTo>
                  <a:pt x="401" y="55"/>
                  <a:pt x="399" y="56"/>
                  <a:pt x="395" y="55"/>
                </a:cubicBezTo>
                <a:cubicBezTo>
                  <a:pt x="383" y="55"/>
                  <a:pt x="383" y="55"/>
                  <a:pt x="383" y="55"/>
                </a:cubicBezTo>
                <a:cubicBezTo>
                  <a:pt x="370" y="55"/>
                  <a:pt x="383" y="50"/>
                  <a:pt x="383" y="45"/>
                </a:cubicBezTo>
                <a:cubicBezTo>
                  <a:pt x="379" y="45"/>
                  <a:pt x="379" y="45"/>
                  <a:pt x="379" y="45"/>
                </a:cubicBezTo>
                <a:cubicBezTo>
                  <a:pt x="377" y="47"/>
                  <a:pt x="377" y="50"/>
                  <a:pt x="373" y="49"/>
                </a:cubicBezTo>
                <a:cubicBezTo>
                  <a:pt x="360" y="46"/>
                  <a:pt x="362" y="61"/>
                  <a:pt x="352" y="55"/>
                </a:cubicBezTo>
                <a:cubicBezTo>
                  <a:pt x="346" y="55"/>
                  <a:pt x="346" y="55"/>
                  <a:pt x="346" y="55"/>
                </a:cubicBezTo>
                <a:cubicBezTo>
                  <a:pt x="342" y="56"/>
                  <a:pt x="333" y="53"/>
                  <a:pt x="332" y="57"/>
                </a:cubicBezTo>
                <a:cubicBezTo>
                  <a:pt x="293" y="57"/>
                  <a:pt x="293" y="57"/>
                  <a:pt x="293" y="57"/>
                </a:cubicBezTo>
                <a:cubicBezTo>
                  <a:pt x="285" y="55"/>
                  <a:pt x="283" y="55"/>
                  <a:pt x="275" y="57"/>
                </a:cubicBezTo>
                <a:cubicBezTo>
                  <a:pt x="271" y="57"/>
                  <a:pt x="271" y="57"/>
                  <a:pt x="271" y="57"/>
                </a:cubicBezTo>
                <a:cubicBezTo>
                  <a:pt x="268" y="57"/>
                  <a:pt x="264" y="57"/>
                  <a:pt x="265" y="61"/>
                </a:cubicBezTo>
                <a:cubicBezTo>
                  <a:pt x="297" y="61"/>
                  <a:pt x="297" y="61"/>
                  <a:pt x="297" y="61"/>
                </a:cubicBezTo>
                <a:cubicBezTo>
                  <a:pt x="298" y="61"/>
                  <a:pt x="299" y="61"/>
                  <a:pt x="299" y="63"/>
                </a:cubicBezTo>
                <a:cubicBezTo>
                  <a:pt x="291" y="63"/>
                  <a:pt x="291" y="70"/>
                  <a:pt x="281" y="67"/>
                </a:cubicBezTo>
                <a:cubicBezTo>
                  <a:pt x="257" y="67"/>
                  <a:pt x="257" y="67"/>
                  <a:pt x="257" y="67"/>
                </a:cubicBezTo>
                <a:cubicBezTo>
                  <a:pt x="251" y="69"/>
                  <a:pt x="249" y="66"/>
                  <a:pt x="242" y="69"/>
                </a:cubicBezTo>
                <a:cubicBezTo>
                  <a:pt x="238" y="69"/>
                  <a:pt x="232" y="67"/>
                  <a:pt x="234" y="73"/>
                </a:cubicBezTo>
                <a:cubicBezTo>
                  <a:pt x="228" y="71"/>
                  <a:pt x="229" y="76"/>
                  <a:pt x="224" y="75"/>
                </a:cubicBezTo>
                <a:cubicBezTo>
                  <a:pt x="218" y="76"/>
                  <a:pt x="217" y="73"/>
                  <a:pt x="212" y="73"/>
                </a:cubicBezTo>
                <a:cubicBezTo>
                  <a:pt x="209" y="78"/>
                  <a:pt x="202" y="68"/>
                  <a:pt x="199" y="75"/>
                </a:cubicBezTo>
                <a:cubicBezTo>
                  <a:pt x="187" y="75"/>
                  <a:pt x="187" y="75"/>
                  <a:pt x="187" y="75"/>
                </a:cubicBezTo>
                <a:cubicBezTo>
                  <a:pt x="189" y="81"/>
                  <a:pt x="182" y="78"/>
                  <a:pt x="179" y="79"/>
                </a:cubicBezTo>
                <a:cubicBezTo>
                  <a:pt x="142" y="79"/>
                  <a:pt x="142" y="79"/>
                  <a:pt x="142" y="79"/>
                </a:cubicBezTo>
                <a:cubicBezTo>
                  <a:pt x="142" y="81"/>
                  <a:pt x="142" y="81"/>
                  <a:pt x="142" y="81"/>
                </a:cubicBezTo>
                <a:cubicBezTo>
                  <a:pt x="106" y="81"/>
                  <a:pt x="106" y="81"/>
                  <a:pt x="106" y="81"/>
                </a:cubicBezTo>
                <a:cubicBezTo>
                  <a:pt x="106" y="79"/>
                  <a:pt x="106" y="79"/>
                  <a:pt x="106" y="79"/>
                </a:cubicBezTo>
                <a:cubicBezTo>
                  <a:pt x="100" y="79"/>
                  <a:pt x="100" y="79"/>
                  <a:pt x="100" y="79"/>
                </a:cubicBezTo>
                <a:cubicBezTo>
                  <a:pt x="99" y="81"/>
                  <a:pt x="96" y="81"/>
                  <a:pt x="96" y="85"/>
                </a:cubicBezTo>
                <a:cubicBezTo>
                  <a:pt x="96" y="89"/>
                  <a:pt x="97" y="91"/>
                  <a:pt x="100" y="91"/>
                </a:cubicBezTo>
                <a:cubicBezTo>
                  <a:pt x="102" y="91"/>
                  <a:pt x="102" y="91"/>
                  <a:pt x="102" y="91"/>
                </a:cubicBezTo>
                <a:cubicBezTo>
                  <a:pt x="102" y="93"/>
                  <a:pt x="102" y="93"/>
                  <a:pt x="102" y="93"/>
                </a:cubicBezTo>
                <a:cubicBezTo>
                  <a:pt x="100" y="93"/>
                  <a:pt x="101" y="95"/>
                  <a:pt x="100" y="96"/>
                </a:cubicBezTo>
                <a:cubicBezTo>
                  <a:pt x="97" y="97"/>
                  <a:pt x="97" y="95"/>
                  <a:pt x="96" y="93"/>
                </a:cubicBezTo>
                <a:cubicBezTo>
                  <a:pt x="91" y="97"/>
                  <a:pt x="98" y="102"/>
                  <a:pt x="94" y="106"/>
                </a:cubicBezTo>
                <a:cubicBezTo>
                  <a:pt x="90" y="105"/>
                  <a:pt x="91" y="109"/>
                  <a:pt x="90" y="112"/>
                </a:cubicBezTo>
                <a:cubicBezTo>
                  <a:pt x="90" y="114"/>
                  <a:pt x="90" y="114"/>
                  <a:pt x="90" y="114"/>
                </a:cubicBezTo>
                <a:cubicBezTo>
                  <a:pt x="91" y="117"/>
                  <a:pt x="91" y="119"/>
                  <a:pt x="94" y="118"/>
                </a:cubicBezTo>
                <a:cubicBezTo>
                  <a:pt x="94" y="124"/>
                  <a:pt x="94" y="124"/>
                  <a:pt x="94" y="124"/>
                </a:cubicBezTo>
                <a:cubicBezTo>
                  <a:pt x="94" y="126"/>
                  <a:pt x="93" y="126"/>
                  <a:pt x="90" y="126"/>
                </a:cubicBezTo>
                <a:cubicBezTo>
                  <a:pt x="87" y="126"/>
                  <a:pt x="84" y="126"/>
                  <a:pt x="81" y="126"/>
                </a:cubicBezTo>
                <a:cubicBezTo>
                  <a:pt x="81" y="130"/>
                  <a:pt x="81" y="130"/>
                  <a:pt x="81" y="130"/>
                </a:cubicBezTo>
                <a:cubicBezTo>
                  <a:pt x="75" y="128"/>
                  <a:pt x="75" y="133"/>
                  <a:pt x="69" y="132"/>
                </a:cubicBezTo>
                <a:cubicBezTo>
                  <a:pt x="65" y="131"/>
                  <a:pt x="63" y="132"/>
                  <a:pt x="63" y="136"/>
                </a:cubicBezTo>
                <a:cubicBezTo>
                  <a:pt x="51" y="136"/>
                  <a:pt x="51" y="136"/>
                  <a:pt x="51" y="136"/>
                </a:cubicBezTo>
                <a:cubicBezTo>
                  <a:pt x="51" y="139"/>
                  <a:pt x="51" y="141"/>
                  <a:pt x="53" y="142"/>
                </a:cubicBezTo>
                <a:cubicBezTo>
                  <a:pt x="55" y="142"/>
                  <a:pt x="55" y="142"/>
                  <a:pt x="55" y="142"/>
                </a:cubicBezTo>
                <a:cubicBezTo>
                  <a:pt x="55" y="144"/>
                  <a:pt x="53" y="143"/>
                  <a:pt x="51" y="144"/>
                </a:cubicBezTo>
                <a:cubicBezTo>
                  <a:pt x="51" y="146"/>
                  <a:pt x="51" y="147"/>
                  <a:pt x="49" y="148"/>
                </a:cubicBezTo>
                <a:cubicBezTo>
                  <a:pt x="49" y="153"/>
                  <a:pt x="49" y="153"/>
                  <a:pt x="49" y="153"/>
                </a:cubicBezTo>
                <a:cubicBezTo>
                  <a:pt x="51" y="154"/>
                  <a:pt x="55" y="153"/>
                  <a:pt x="55" y="155"/>
                </a:cubicBezTo>
                <a:cubicBezTo>
                  <a:pt x="50" y="154"/>
                  <a:pt x="48" y="156"/>
                  <a:pt x="49" y="161"/>
                </a:cubicBezTo>
                <a:cubicBezTo>
                  <a:pt x="57" y="161"/>
                  <a:pt x="57" y="161"/>
                  <a:pt x="57" y="161"/>
                </a:cubicBezTo>
                <a:cubicBezTo>
                  <a:pt x="58" y="166"/>
                  <a:pt x="56" y="168"/>
                  <a:pt x="51" y="167"/>
                </a:cubicBezTo>
                <a:cubicBezTo>
                  <a:pt x="46" y="172"/>
                  <a:pt x="41" y="177"/>
                  <a:pt x="31" y="177"/>
                </a:cubicBezTo>
                <a:cubicBezTo>
                  <a:pt x="31" y="179"/>
                  <a:pt x="31" y="179"/>
                  <a:pt x="31" y="179"/>
                </a:cubicBezTo>
                <a:cubicBezTo>
                  <a:pt x="28" y="178"/>
                  <a:pt x="25" y="179"/>
                  <a:pt x="26" y="183"/>
                </a:cubicBezTo>
                <a:cubicBezTo>
                  <a:pt x="22" y="183"/>
                  <a:pt x="22" y="183"/>
                  <a:pt x="22" y="183"/>
                </a:cubicBezTo>
                <a:cubicBezTo>
                  <a:pt x="22" y="189"/>
                  <a:pt x="22" y="189"/>
                  <a:pt x="22" y="189"/>
                </a:cubicBezTo>
                <a:cubicBezTo>
                  <a:pt x="17" y="189"/>
                  <a:pt x="21" y="197"/>
                  <a:pt x="20" y="201"/>
                </a:cubicBezTo>
                <a:cubicBezTo>
                  <a:pt x="20" y="205"/>
                  <a:pt x="20" y="205"/>
                  <a:pt x="20" y="205"/>
                </a:cubicBezTo>
                <a:cubicBezTo>
                  <a:pt x="16" y="205"/>
                  <a:pt x="16" y="205"/>
                  <a:pt x="16" y="205"/>
                </a:cubicBezTo>
                <a:cubicBezTo>
                  <a:pt x="16" y="206"/>
                  <a:pt x="15" y="206"/>
                  <a:pt x="14" y="206"/>
                </a:cubicBezTo>
                <a:cubicBezTo>
                  <a:pt x="7" y="206"/>
                  <a:pt x="6" y="211"/>
                  <a:pt x="2" y="212"/>
                </a:cubicBezTo>
                <a:cubicBezTo>
                  <a:pt x="2" y="230"/>
                  <a:pt x="2" y="230"/>
                  <a:pt x="2" y="230"/>
                </a:cubicBezTo>
                <a:cubicBezTo>
                  <a:pt x="2" y="233"/>
                  <a:pt x="2" y="236"/>
                  <a:pt x="4" y="236"/>
                </a:cubicBezTo>
                <a:cubicBezTo>
                  <a:pt x="6" y="243"/>
                  <a:pt x="0" y="257"/>
                  <a:pt x="8" y="258"/>
                </a:cubicBezTo>
                <a:cubicBezTo>
                  <a:pt x="8" y="271"/>
                  <a:pt x="8" y="271"/>
                  <a:pt x="8" y="271"/>
                </a:cubicBezTo>
                <a:cubicBezTo>
                  <a:pt x="8" y="274"/>
                  <a:pt x="9" y="276"/>
                  <a:pt x="10" y="277"/>
                </a:cubicBezTo>
                <a:cubicBezTo>
                  <a:pt x="10" y="285"/>
                  <a:pt x="10" y="285"/>
                  <a:pt x="10" y="285"/>
                </a:cubicBezTo>
                <a:cubicBezTo>
                  <a:pt x="9" y="289"/>
                  <a:pt x="10" y="291"/>
                  <a:pt x="14" y="291"/>
                </a:cubicBezTo>
                <a:cubicBezTo>
                  <a:pt x="14" y="299"/>
                  <a:pt x="14" y="299"/>
                  <a:pt x="14" y="299"/>
                </a:cubicBezTo>
                <a:cubicBezTo>
                  <a:pt x="16" y="305"/>
                  <a:pt x="19" y="311"/>
                  <a:pt x="22" y="317"/>
                </a:cubicBezTo>
                <a:cubicBezTo>
                  <a:pt x="24" y="317"/>
                  <a:pt x="26" y="317"/>
                  <a:pt x="26" y="320"/>
                </a:cubicBezTo>
                <a:cubicBezTo>
                  <a:pt x="28" y="320"/>
                  <a:pt x="28" y="320"/>
                  <a:pt x="28" y="320"/>
                </a:cubicBezTo>
                <a:cubicBezTo>
                  <a:pt x="37" y="323"/>
                  <a:pt x="36" y="316"/>
                  <a:pt x="43" y="317"/>
                </a:cubicBezTo>
                <a:cubicBezTo>
                  <a:pt x="42" y="321"/>
                  <a:pt x="47" y="321"/>
                  <a:pt x="45" y="326"/>
                </a:cubicBezTo>
                <a:cubicBezTo>
                  <a:pt x="49" y="326"/>
                  <a:pt x="49" y="326"/>
                  <a:pt x="49" y="326"/>
                </a:cubicBezTo>
                <a:cubicBezTo>
                  <a:pt x="49" y="332"/>
                  <a:pt x="49" y="332"/>
                  <a:pt x="49" y="332"/>
                </a:cubicBezTo>
                <a:cubicBezTo>
                  <a:pt x="52" y="334"/>
                  <a:pt x="52" y="339"/>
                  <a:pt x="55" y="340"/>
                </a:cubicBezTo>
                <a:cubicBezTo>
                  <a:pt x="55" y="344"/>
                  <a:pt x="55" y="344"/>
                  <a:pt x="55" y="344"/>
                </a:cubicBezTo>
                <a:cubicBezTo>
                  <a:pt x="57" y="345"/>
                  <a:pt x="58" y="346"/>
                  <a:pt x="61" y="346"/>
                </a:cubicBezTo>
                <a:cubicBezTo>
                  <a:pt x="64" y="345"/>
                  <a:pt x="73" y="348"/>
                  <a:pt x="73" y="344"/>
                </a:cubicBezTo>
                <a:cubicBezTo>
                  <a:pt x="81" y="344"/>
                  <a:pt x="81" y="344"/>
                  <a:pt x="81" y="344"/>
                </a:cubicBezTo>
                <a:cubicBezTo>
                  <a:pt x="81" y="358"/>
                  <a:pt x="81" y="358"/>
                  <a:pt x="81" y="358"/>
                </a:cubicBezTo>
                <a:cubicBezTo>
                  <a:pt x="84" y="358"/>
                  <a:pt x="85" y="360"/>
                  <a:pt x="85" y="364"/>
                </a:cubicBezTo>
                <a:cubicBezTo>
                  <a:pt x="87" y="364"/>
                  <a:pt x="87" y="364"/>
                  <a:pt x="87" y="364"/>
                </a:cubicBezTo>
                <a:cubicBezTo>
                  <a:pt x="87" y="368"/>
                  <a:pt x="87" y="368"/>
                  <a:pt x="87" y="368"/>
                </a:cubicBezTo>
                <a:cubicBezTo>
                  <a:pt x="96" y="368"/>
                  <a:pt x="96" y="368"/>
                  <a:pt x="96" y="368"/>
                </a:cubicBezTo>
                <a:cubicBezTo>
                  <a:pt x="97" y="365"/>
                  <a:pt x="97" y="363"/>
                  <a:pt x="100" y="364"/>
                </a:cubicBezTo>
                <a:cubicBezTo>
                  <a:pt x="100" y="379"/>
                  <a:pt x="100" y="379"/>
                  <a:pt x="100" y="379"/>
                </a:cubicBezTo>
                <a:cubicBezTo>
                  <a:pt x="102" y="379"/>
                  <a:pt x="102" y="379"/>
                  <a:pt x="102" y="379"/>
                </a:cubicBezTo>
                <a:cubicBezTo>
                  <a:pt x="102" y="375"/>
                  <a:pt x="111" y="379"/>
                  <a:pt x="114" y="377"/>
                </a:cubicBezTo>
                <a:cubicBezTo>
                  <a:pt x="114" y="383"/>
                  <a:pt x="114" y="383"/>
                  <a:pt x="114" y="383"/>
                </a:cubicBezTo>
                <a:cubicBezTo>
                  <a:pt x="108" y="383"/>
                  <a:pt x="108" y="383"/>
                  <a:pt x="108" y="383"/>
                </a:cubicBezTo>
                <a:cubicBezTo>
                  <a:pt x="108" y="385"/>
                  <a:pt x="107" y="385"/>
                  <a:pt x="106" y="385"/>
                </a:cubicBezTo>
                <a:cubicBezTo>
                  <a:pt x="102" y="385"/>
                  <a:pt x="102" y="385"/>
                  <a:pt x="102" y="385"/>
                </a:cubicBezTo>
                <a:cubicBezTo>
                  <a:pt x="100" y="395"/>
                  <a:pt x="105" y="398"/>
                  <a:pt x="114" y="397"/>
                </a:cubicBezTo>
                <a:cubicBezTo>
                  <a:pt x="114" y="401"/>
                  <a:pt x="114" y="401"/>
                  <a:pt x="114" y="401"/>
                </a:cubicBezTo>
                <a:cubicBezTo>
                  <a:pt x="112" y="401"/>
                  <a:pt x="112" y="402"/>
                  <a:pt x="112" y="403"/>
                </a:cubicBezTo>
                <a:cubicBezTo>
                  <a:pt x="114" y="403"/>
                  <a:pt x="114" y="405"/>
                  <a:pt x="114" y="407"/>
                </a:cubicBezTo>
                <a:cubicBezTo>
                  <a:pt x="126" y="407"/>
                  <a:pt x="126" y="407"/>
                  <a:pt x="126" y="407"/>
                </a:cubicBezTo>
                <a:cubicBezTo>
                  <a:pt x="125" y="399"/>
                  <a:pt x="139" y="405"/>
                  <a:pt x="138" y="397"/>
                </a:cubicBezTo>
                <a:cubicBezTo>
                  <a:pt x="147" y="397"/>
                  <a:pt x="147" y="397"/>
                  <a:pt x="147" y="397"/>
                </a:cubicBezTo>
                <a:cubicBezTo>
                  <a:pt x="153" y="394"/>
                  <a:pt x="157" y="388"/>
                  <a:pt x="167" y="389"/>
                </a:cubicBezTo>
                <a:cubicBezTo>
                  <a:pt x="173" y="390"/>
                  <a:pt x="171" y="383"/>
                  <a:pt x="179" y="385"/>
                </a:cubicBezTo>
                <a:cubicBezTo>
                  <a:pt x="180" y="381"/>
                  <a:pt x="170" y="386"/>
                  <a:pt x="173" y="379"/>
                </a:cubicBezTo>
                <a:cubicBezTo>
                  <a:pt x="176" y="376"/>
                  <a:pt x="187" y="381"/>
                  <a:pt x="187" y="373"/>
                </a:cubicBezTo>
                <a:cubicBezTo>
                  <a:pt x="186" y="370"/>
                  <a:pt x="189" y="369"/>
                  <a:pt x="193" y="370"/>
                </a:cubicBezTo>
                <a:cubicBezTo>
                  <a:pt x="195" y="370"/>
                  <a:pt x="195" y="370"/>
                  <a:pt x="195" y="370"/>
                </a:cubicBezTo>
                <a:cubicBezTo>
                  <a:pt x="201" y="371"/>
                  <a:pt x="200" y="366"/>
                  <a:pt x="206" y="368"/>
                </a:cubicBezTo>
                <a:cubicBezTo>
                  <a:pt x="210" y="368"/>
                  <a:pt x="210" y="368"/>
                  <a:pt x="210" y="368"/>
                </a:cubicBezTo>
                <a:cubicBezTo>
                  <a:pt x="211" y="366"/>
                  <a:pt x="210" y="364"/>
                  <a:pt x="212" y="364"/>
                </a:cubicBezTo>
                <a:cubicBezTo>
                  <a:pt x="216" y="364"/>
                  <a:pt x="216" y="364"/>
                  <a:pt x="216" y="364"/>
                </a:cubicBezTo>
                <a:cubicBezTo>
                  <a:pt x="216" y="359"/>
                  <a:pt x="225" y="363"/>
                  <a:pt x="228" y="362"/>
                </a:cubicBezTo>
                <a:cubicBezTo>
                  <a:pt x="229" y="358"/>
                  <a:pt x="226" y="358"/>
                  <a:pt x="224" y="358"/>
                </a:cubicBezTo>
                <a:cubicBezTo>
                  <a:pt x="212" y="358"/>
                  <a:pt x="212" y="358"/>
                  <a:pt x="212" y="358"/>
                </a:cubicBezTo>
                <a:cubicBezTo>
                  <a:pt x="212" y="362"/>
                  <a:pt x="212" y="362"/>
                  <a:pt x="212" y="362"/>
                </a:cubicBezTo>
                <a:cubicBezTo>
                  <a:pt x="200" y="362"/>
                  <a:pt x="200" y="362"/>
                  <a:pt x="200" y="362"/>
                </a:cubicBezTo>
                <a:cubicBezTo>
                  <a:pt x="200" y="364"/>
                  <a:pt x="197" y="363"/>
                  <a:pt x="195" y="364"/>
                </a:cubicBezTo>
                <a:cubicBezTo>
                  <a:pt x="179" y="364"/>
                  <a:pt x="179" y="364"/>
                  <a:pt x="179" y="364"/>
                </a:cubicBezTo>
                <a:cubicBezTo>
                  <a:pt x="179" y="368"/>
                  <a:pt x="179" y="368"/>
                  <a:pt x="179" y="368"/>
                </a:cubicBezTo>
                <a:cubicBezTo>
                  <a:pt x="173" y="368"/>
                  <a:pt x="173" y="368"/>
                  <a:pt x="173" y="368"/>
                </a:cubicBezTo>
                <a:cubicBezTo>
                  <a:pt x="173" y="372"/>
                  <a:pt x="165" y="368"/>
                  <a:pt x="161" y="370"/>
                </a:cubicBezTo>
                <a:cubicBezTo>
                  <a:pt x="163" y="377"/>
                  <a:pt x="153" y="372"/>
                  <a:pt x="149" y="373"/>
                </a:cubicBezTo>
                <a:cubicBezTo>
                  <a:pt x="149" y="370"/>
                  <a:pt x="149" y="370"/>
                  <a:pt x="149" y="370"/>
                </a:cubicBezTo>
                <a:cubicBezTo>
                  <a:pt x="142" y="370"/>
                  <a:pt x="142" y="370"/>
                  <a:pt x="142" y="370"/>
                </a:cubicBezTo>
                <a:cubicBezTo>
                  <a:pt x="141" y="372"/>
                  <a:pt x="141" y="374"/>
                  <a:pt x="138" y="373"/>
                </a:cubicBezTo>
                <a:cubicBezTo>
                  <a:pt x="136" y="373"/>
                  <a:pt x="136" y="373"/>
                  <a:pt x="136" y="373"/>
                </a:cubicBezTo>
                <a:cubicBezTo>
                  <a:pt x="126" y="371"/>
                  <a:pt x="127" y="378"/>
                  <a:pt x="120" y="377"/>
                </a:cubicBezTo>
                <a:cubicBezTo>
                  <a:pt x="118" y="377"/>
                  <a:pt x="118" y="375"/>
                  <a:pt x="118" y="373"/>
                </a:cubicBezTo>
                <a:cubicBezTo>
                  <a:pt x="118" y="370"/>
                  <a:pt x="118" y="370"/>
                  <a:pt x="118" y="370"/>
                </a:cubicBezTo>
                <a:cubicBezTo>
                  <a:pt x="121" y="369"/>
                  <a:pt x="125" y="370"/>
                  <a:pt x="126" y="368"/>
                </a:cubicBezTo>
                <a:cubicBezTo>
                  <a:pt x="126" y="364"/>
                  <a:pt x="126" y="364"/>
                  <a:pt x="126" y="364"/>
                </a:cubicBezTo>
                <a:cubicBezTo>
                  <a:pt x="129" y="364"/>
                  <a:pt x="130" y="363"/>
                  <a:pt x="132" y="362"/>
                </a:cubicBezTo>
                <a:cubicBezTo>
                  <a:pt x="132" y="358"/>
                  <a:pt x="132" y="358"/>
                  <a:pt x="132" y="358"/>
                </a:cubicBezTo>
                <a:cubicBezTo>
                  <a:pt x="136" y="358"/>
                  <a:pt x="136" y="358"/>
                  <a:pt x="136" y="358"/>
                </a:cubicBezTo>
                <a:cubicBezTo>
                  <a:pt x="139" y="356"/>
                  <a:pt x="135" y="348"/>
                  <a:pt x="142" y="350"/>
                </a:cubicBezTo>
                <a:cubicBezTo>
                  <a:pt x="143" y="349"/>
                  <a:pt x="144" y="348"/>
                  <a:pt x="143" y="346"/>
                </a:cubicBezTo>
                <a:cubicBezTo>
                  <a:pt x="148" y="347"/>
                  <a:pt x="148" y="342"/>
                  <a:pt x="153" y="344"/>
                </a:cubicBezTo>
                <a:cubicBezTo>
                  <a:pt x="161" y="347"/>
                  <a:pt x="160" y="340"/>
                  <a:pt x="165" y="340"/>
                </a:cubicBezTo>
                <a:cubicBezTo>
                  <a:pt x="170" y="338"/>
                  <a:pt x="179" y="341"/>
                  <a:pt x="179" y="334"/>
                </a:cubicBezTo>
                <a:cubicBezTo>
                  <a:pt x="187" y="334"/>
                  <a:pt x="187" y="334"/>
                  <a:pt x="187" y="334"/>
                </a:cubicBezTo>
                <a:cubicBezTo>
                  <a:pt x="187" y="332"/>
                  <a:pt x="187" y="332"/>
                  <a:pt x="187" y="332"/>
                </a:cubicBezTo>
                <a:cubicBezTo>
                  <a:pt x="199" y="332"/>
                  <a:pt x="199" y="332"/>
                  <a:pt x="199" y="332"/>
                </a:cubicBezTo>
                <a:cubicBezTo>
                  <a:pt x="199" y="328"/>
                  <a:pt x="199" y="328"/>
                  <a:pt x="199" y="328"/>
                </a:cubicBezTo>
                <a:cubicBezTo>
                  <a:pt x="218" y="328"/>
                  <a:pt x="218" y="328"/>
                  <a:pt x="218" y="328"/>
                </a:cubicBezTo>
                <a:cubicBezTo>
                  <a:pt x="220" y="325"/>
                  <a:pt x="229" y="328"/>
                  <a:pt x="230" y="322"/>
                </a:cubicBezTo>
                <a:cubicBezTo>
                  <a:pt x="234" y="322"/>
                  <a:pt x="234" y="322"/>
                  <a:pt x="234" y="322"/>
                </a:cubicBezTo>
                <a:cubicBezTo>
                  <a:pt x="234" y="320"/>
                  <a:pt x="234" y="320"/>
                  <a:pt x="234" y="320"/>
                </a:cubicBezTo>
                <a:cubicBezTo>
                  <a:pt x="254" y="320"/>
                  <a:pt x="254" y="320"/>
                  <a:pt x="254" y="320"/>
                </a:cubicBezTo>
                <a:cubicBezTo>
                  <a:pt x="257" y="321"/>
                  <a:pt x="260" y="320"/>
                  <a:pt x="259" y="317"/>
                </a:cubicBezTo>
                <a:cubicBezTo>
                  <a:pt x="259" y="315"/>
                  <a:pt x="259" y="315"/>
                  <a:pt x="259" y="315"/>
                </a:cubicBezTo>
                <a:cubicBezTo>
                  <a:pt x="236" y="315"/>
                  <a:pt x="236" y="315"/>
                  <a:pt x="236" y="315"/>
                </a:cubicBezTo>
                <a:cubicBezTo>
                  <a:pt x="233" y="308"/>
                  <a:pt x="243" y="313"/>
                  <a:pt x="242" y="309"/>
                </a:cubicBezTo>
                <a:cubicBezTo>
                  <a:pt x="236" y="308"/>
                  <a:pt x="235" y="312"/>
                  <a:pt x="228" y="311"/>
                </a:cubicBezTo>
                <a:cubicBezTo>
                  <a:pt x="228" y="315"/>
                  <a:pt x="228" y="315"/>
                  <a:pt x="228" y="315"/>
                </a:cubicBezTo>
                <a:cubicBezTo>
                  <a:pt x="222" y="315"/>
                  <a:pt x="222" y="315"/>
                  <a:pt x="222" y="315"/>
                </a:cubicBezTo>
                <a:cubicBezTo>
                  <a:pt x="218" y="314"/>
                  <a:pt x="210" y="317"/>
                  <a:pt x="212" y="311"/>
                </a:cubicBezTo>
                <a:cubicBezTo>
                  <a:pt x="217" y="311"/>
                  <a:pt x="218" y="307"/>
                  <a:pt x="224" y="309"/>
                </a:cubicBezTo>
                <a:cubicBezTo>
                  <a:pt x="227" y="308"/>
                  <a:pt x="231" y="309"/>
                  <a:pt x="230" y="305"/>
                </a:cubicBezTo>
                <a:cubicBezTo>
                  <a:pt x="242" y="305"/>
                  <a:pt x="242" y="305"/>
                  <a:pt x="242" y="305"/>
                </a:cubicBezTo>
                <a:cubicBezTo>
                  <a:pt x="242" y="302"/>
                  <a:pt x="245" y="303"/>
                  <a:pt x="248" y="303"/>
                </a:cubicBezTo>
                <a:cubicBezTo>
                  <a:pt x="257" y="303"/>
                  <a:pt x="257" y="303"/>
                  <a:pt x="257" y="303"/>
                </a:cubicBezTo>
                <a:cubicBezTo>
                  <a:pt x="256" y="295"/>
                  <a:pt x="271" y="302"/>
                  <a:pt x="269" y="293"/>
                </a:cubicBezTo>
                <a:cubicBezTo>
                  <a:pt x="285" y="293"/>
                  <a:pt x="285" y="293"/>
                  <a:pt x="285" y="293"/>
                </a:cubicBezTo>
                <a:cubicBezTo>
                  <a:pt x="285" y="291"/>
                  <a:pt x="288" y="291"/>
                  <a:pt x="291" y="291"/>
                </a:cubicBezTo>
                <a:cubicBezTo>
                  <a:pt x="314" y="291"/>
                  <a:pt x="314" y="291"/>
                  <a:pt x="314" y="291"/>
                </a:cubicBezTo>
                <a:cubicBezTo>
                  <a:pt x="314" y="287"/>
                  <a:pt x="314" y="287"/>
                  <a:pt x="314" y="287"/>
                </a:cubicBezTo>
                <a:cubicBezTo>
                  <a:pt x="317" y="284"/>
                  <a:pt x="323" y="285"/>
                  <a:pt x="328" y="285"/>
                </a:cubicBezTo>
                <a:cubicBezTo>
                  <a:pt x="338" y="285"/>
                  <a:pt x="338" y="285"/>
                  <a:pt x="338" y="285"/>
                </a:cubicBezTo>
                <a:cubicBezTo>
                  <a:pt x="340" y="279"/>
                  <a:pt x="332" y="284"/>
                  <a:pt x="334" y="277"/>
                </a:cubicBezTo>
                <a:cubicBezTo>
                  <a:pt x="332" y="278"/>
                  <a:pt x="332" y="282"/>
                  <a:pt x="328" y="281"/>
                </a:cubicBezTo>
                <a:cubicBezTo>
                  <a:pt x="309" y="281"/>
                  <a:pt x="309" y="281"/>
                  <a:pt x="309" y="281"/>
                </a:cubicBezTo>
                <a:cubicBezTo>
                  <a:pt x="308" y="278"/>
                  <a:pt x="310" y="277"/>
                  <a:pt x="314" y="277"/>
                </a:cubicBezTo>
                <a:cubicBezTo>
                  <a:pt x="314" y="271"/>
                  <a:pt x="314" y="271"/>
                  <a:pt x="314" y="271"/>
                </a:cubicBezTo>
                <a:cubicBezTo>
                  <a:pt x="317" y="271"/>
                  <a:pt x="317" y="269"/>
                  <a:pt x="320" y="269"/>
                </a:cubicBezTo>
                <a:cubicBezTo>
                  <a:pt x="338" y="269"/>
                  <a:pt x="338" y="269"/>
                  <a:pt x="338" y="269"/>
                </a:cubicBezTo>
                <a:cubicBezTo>
                  <a:pt x="338" y="265"/>
                  <a:pt x="338" y="265"/>
                  <a:pt x="338" y="265"/>
                </a:cubicBezTo>
                <a:cubicBezTo>
                  <a:pt x="341" y="265"/>
                  <a:pt x="342" y="263"/>
                  <a:pt x="346" y="263"/>
                </a:cubicBezTo>
                <a:cubicBezTo>
                  <a:pt x="347" y="265"/>
                  <a:pt x="350" y="266"/>
                  <a:pt x="350" y="269"/>
                </a:cubicBezTo>
                <a:cubicBezTo>
                  <a:pt x="338" y="269"/>
                  <a:pt x="338" y="269"/>
                  <a:pt x="338" y="269"/>
                </a:cubicBezTo>
                <a:cubicBezTo>
                  <a:pt x="339" y="272"/>
                  <a:pt x="343" y="271"/>
                  <a:pt x="346" y="271"/>
                </a:cubicBezTo>
                <a:cubicBezTo>
                  <a:pt x="358" y="271"/>
                  <a:pt x="358" y="271"/>
                  <a:pt x="358" y="271"/>
                </a:cubicBezTo>
                <a:cubicBezTo>
                  <a:pt x="358" y="265"/>
                  <a:pt x="358" y="265"/>
                  <a:pt x="358" y="265"/>
                </a:cubicBezTo>
                <a:cubicBezTo>
                  <a:pt x="362" y="265"/>
                  <a:pt x="362" y="265"/>
                  <a:pt x="362" y="265"/>
                </a:cubicBezTo>
                <a:cubicBezTo>
                  <a:pt x="370" y="267"/>
                  <a:pt x="372" y="262"/>
                  <a:pt x="379" y="263"/>
                </a:cubicBezTo>
                <a:cubicBezTo>
                  <a:pt x="379" y="260"/>
                  <a:pt x="379" y="260"/>
                  <a:pt x="379" y="260"/>
                </a:cubicBezTo>
                <a:cubicBezTo>
                  <a:pt x="381" y="255"/>
                  <a:pt x="392" y="259"/>
                  <a:pt x="397" y="258"/>
                </a:cubicBezTo>
                <a:cubicBezTo>
                  <a:pt x="432" y="258"/>
                  <a:pt x="432" y="258"/>
                  <a:pt x="432" y="258"/>
                </a:cubicBezTo>
                <a:cubicBezTo>
                  <a:pt x="436" y="258"/>
                  <a:pt x="436" y="256"/>
                  <a:pt x="436" y="254"/>
                </a:cubicBezTo>
                <a:cubicBezTo>
                  <a:pt x="448" y="254"/>
                  <a:pt x="448" y="254"/>
                  <a:pt x="448" y="254"/>
                </a:cubicBezTo>
                <a:cubicBezTo>
                  <a:pt x="451" y="253"/>
                  <a:pt x="460" y="256"/>
                  <a:pt x="460" y="252"/>
                </a:cubicBezTo>
                <a:cubicBezTo>
                  <a:pt x="466" y="252"/>
                  <a:pt x="466" y="252"/>
                  <a:pt x="466" y="252"/>
                </a:cubicBezTo>
                <a:cubicBezTo>
                  <a:pt x="470" y="252"/>
                  <a:pt x="470" y="249"/>
                  <a:pt x="472" y="248"/>
                </a:cubicBezTo>
                <a:cubicBezTo>
                  <a:pt x="473" y="247"/>
                  <a:pt x="475" y="248"/>
                  <a:pt x="476" y="246"/>
                </a:cubicBezTo>
                <a:cubicBezTo>
                  <a:pt x="474" y="239"/>
                  <a:pt x="483" y="243"/>
                  <a:pt x="487" y="242"/>
                </a:cubicBezTo>
                <a:cubicBezTo>
                  <a:pt x="511" y="242"/>
                  <a:pt x="511" y="242"/>
                  <a:pt x="511" y="242"/>
                </a:cubicBezTo>
                <a:cubicBezTo>
                  <a:pt x="513" y="242"/>
                  <a:pt x="513" y="241"/>
                  <a:pt x="513" y="240"/>
                </a:cubicBezTo>
                <a:cubicBezTo>
                  <a:pt x="525" y="240"/>
                  <a:pt x="525" y="240"/>
                  <a:pt x="525" y="240"/>
                </a:cubicBezTo>
                <a:cubicBezTo>
                  <a:pt x="531" y="241"/>
                  <a:pt x="543" y="237"/>
                  <a:pt x="546" y="242"/>
                </a:cubicBezTo>
                <a:cubicBezTo>
                  <a:pt x="550" y="241"/>
                  <a:pt x="552" y="242"/>
                  <a:pt x="552" y="246"/>
                </a:cubicBezTo>
                <a:cubicBezTo>
                  <a:pt x="570" y="246"/>
                  <a:pt x="570" y="246"/>
                  <a:pt x="570" y="246"/>
                </a:cubicBezTo>
                <a:cubicBezTo>
                  <a:pt x="564" y="248"/>
                  <a:pt x="561" y="253"/>
                  <a:pt x="552" y="252"/>
                </a:cubicBezTo>
                <a:cubicBezTo>
                  <a:pt x="552" y="256"/>
                  <a:pt x="559" y="253"/>
                  <a:pt x="562" y="254"/>
                </a:cubicBezTo>
                <a:cubicBezTo>
                  <a:pt x="586" y="254"/>
                  <a:pt x="586" y="254"/>
                  <a:pt x="586" y="254"/>
                </a:cubicBezTo>
                <a:cubicBezTo>
                  <a:pt x="588" y="251"/>
                  <a:pt x="591" y="251"/>
                  <a:pt x="593" y="254"/>
                </a:cubicBezTo>
                <a:cubicBezTo>
                  <a:pt x="598" y="254"/>
                  <a:pt x="598" y="250"/>
                  <a:pt x="603" y="252"/>
                </a:cubicBezTo>
                <a:cubicBezTo>
                  <a:pt x="615" y="252"/>
                  <a:pt x="615" y="252"/>
                  <a:pt x="615" y="252"/>
                </a:cubicBezTo>
                <a:cubicBezTo>
                  <a:pt x="620" y="258"/>
                  <a:pt x="629" y="258"/>
                  <a:pt x="641" y="258"/>
                </a:cubicBezTo>
                <a:cubicBezTo>
                  <a:pt x="672" y="258"/>
                  <a:pt x="672" y="258"/>
                  <a:pt x="672" y="258"/>
                </a:cubicBezTo>
                <a:cubicBezTo>
                  <a:pt x="677" y="260"/>
                  <a:pt x="670" y="265"/>
                  <a:pt x="674" y="265"/>
                </a:cubicBezTo>
                <a:cubicBezTo>
                  <a:pt x="678" y="265"/>
                  <a:pt x="678" y="265"/>
                  <a:pt x="678" y="265"/>
                </a:cubicBezTo>
                <a:cubicBezTo>
                  <a:pt x="678" y="269"/>
                  <a:pt x="680" y="270"/>
                  <a:pt x="684" y="269"/>
                </a:cubicBezTo>
                <a:cubicBezTo>
                  <a:pt x="690" y="269"/>
                  <a:pt x="690" y="269"/>
                  <a:pt x="690" y="269"/>
                </a:cubicBezTo>
                <a:cubicBezTo>
                  <a:pt x="692" y="269"/>
                  <a:pt x="692" y="272"/>
                  <a:pt x="696" y="271"/>
                </a:cubicBezTo>
                <a:cubicBezTo>
                  <a:pt x="705" y="271"/>
                  <a:pt x="707" y="278"/>
                  <a:pt x="719" y="275"/>
                </a:cubicBezTo>
                <a:cubicBezTo>
                  <a:pt x="719" y="281"/>
                  <a:pt x="719" y="281"/>
                  <a:pt x="719" y="281"/>
                </a:cubicBezTo>
                <a:cubicBezTo>
                  <a:pt x="709" y="281"/>
                  <a:pt x="709" y="281"/>
                  <a:pt x="709" y="281"/>
                </a:cubicBezTo>
                <a:cubicBezTo>
                  <a:pt x="711" y="274"/>
                  <a:pt x="702" y="278"/>
                  <a:pt x="698" y="277"/>
                </a:cubicBezTo>
                <a:cubicBezTo>
                  <a:pt x="686" y="277"/>
                  <a:pt x="686" y="277"/>
                  <a:pt x="686" y="277"/>
                </a:cubicBezTo>
                <a:cubicBezTo>
                  <a:pt x="683" y="285"/>
                  <a:pt x="695" y="278"/>
                  <a:pt x="692" y="285"/>
                </a:cubicBezTo>
                <a:cubicBezTo>
                  <a:pt x="696" y="285"/>
                  <a:pt x="696" y="285"/>
                  <a:pt x="696" y="285"/>
                </a:cubicBezTo>
                <a:cubicBezTo>
                  <a:pt x="697" y="287"/>
                  <a:pt x="700" y="287"/>
                  <a:pt x="703" y="287"/>
                </a:cubicBezTo>
                <a:cubicBezTo>
                  <a:pt x="715" y="287"/>
                  <a:pt x="715" y="287"/>
                  <a:pt x="715" y="287"/>
                </a:cubicBezTo>
                <a:cubicBezTo>
                  <a:pt x="715" y="291"/>
                  <a:pt x="715" y="291"/>
                  <a:pt x="715" y="291"/>
                </a:cubicBezTo>
                <a:cubicBezTo>
                  <a:pt x="753" y="291"/>
                  <a:pt x="753" y="291"/>
                  <a:pt x="753" y="291"/>
                </a:cubicBezTo>
                <a:cubicBezTo>
                  <a:pt x="753" y="287"/>
                  <a:pt x="753" y="287"/>
                  <a:pt x="753" y="287"/>
                </a:cubicBezTo>
                <a:cubicBezTo>
                  <a:pt x="794" y="287"/>
                  <a:pt x="794" y="287"/>
                  <a:pt x="794" y="287"/>
                </a:cubicBezTo>
                <a:cubicBezTo>
                  <a:pt x="797" y="286"/>
                  <a:pt x="805" y="289"/>
                  <a:pt x="806" y="285"/>
                </a:cubicBezTo>
                <a:cubicBezTo>
                  <a:pt x="772" y="285"/>
                  <a:pt x="772" y="285"/>
                  <a:pt x="772" y="285"/>
                </a:cubicBezTo>
                <a:cubicBezTo>
                  <a:pt x="774" y="278"/>
                  <a:pt x="763" y="283"/>
                  <a:pt x="758" y="281"/>
                </a:cubicBezTo>
                <a:cubicBezTo>
                  <a:pt x="731" y="281"/>
                  <a:pt x="731" y="281"/>
                  <a:pt x="731" y="281"/>
                </a:cubicBezTo>
                <a:cubicBezTo>
                  <a:pt x="731" y="277"/>
                  <a:pt x="731" y="277"/>
                  <a:pt x="731" y="277"/>
                </a:cubicBezTo>
                <a:cubicBezTo>
                  <a:pt x="741" y="277"/>
                  <a:pt x="741" y="277"/>
                  <a:pt x="741" y="277"/>
                </a:cubicBezTo>
                <a:cubicBezTo>
                  <a:pt x="741" y="269"/>
                  <a:pt x="741" y="269"/>
                  <a:pt x="741" y="269"/>
                </a:cubicBezTo>
                <a:cubicBezTo>
                  <a:pt x="743" y="269"/>
                  <a:pt x="743" y="269"/>
                  <a:pt x="743" y="269"/>
                </a:cubicBezTo>
                <a:cubicBezTo>
                  <a:pt x="746" y="269"/>
                  <a:pt x="746" y="271"/>
                  <a:pt x="749" y="271"/>
                </a:cubicBezTo>
                <a:cubicBezTo>
                  <a:pt x="758" y="271"/>
                  <a:pt x="758" y="271"/>
                  <a:pt x="758" y="271"/>
                </a:cubicBezTo>
                <a:cubicBezTo>
                  <a:pt x="758" y="274"/>
                  <a:pt x="758" y="277"/>
                  <a:pt x="760" y="277"/>
                </a:cubicBezTo>
                <a:cubicBezTo>
                  <a:pt x="767" y="280"/>
                  <a:pt x="762" y="271"/>
                  <a:pt x="766" y="271"/>
                </a:cubicBezTo>
                <a:cubicBezTo>
                  <a:pt x="769" y="272"/>
                  <a:pt x="770" y="271"/>
                  <a:pt x="770" y="269"/>
                </a:cubicBezTo>
                <a:cubicBezTo>
                  <a:pt x="833" y="269"/>
                  <a:pt x="833" y="269"/>
                  <a:pt x="833" y="269"/>
                </a:cubicBezTo>
                <a:cubicBezTo>
                  <a:pt x="835" y="263"/>
                  <a:pt x="835" y="266"/>
                  <a:pt x="833" y="260"/>
                </a:cubicBezTo>
                <a:cubicBezTo>
                  <a:pt x="837" y="258"/>
                  <a:pt x="845" y="262"/>
                  <a:pt x="845" y="258"/>
                </a:cubicBezTo>
                <a:cubicBezTo>
                  <a:pt x="813" y="258"/>
                  <a:pt x="813" y="258"/>
                  <a:pt x="813" y="258"/>
                </a:cubicBezTo>
                <a:cubicBezTo>
                  <a:pt x="813" y="263"/>
                  <a:pt x="826" y="255"/>
                  <a:pt x="823" y="263"/>
                </a:cubicBezTo>
                <a:cubicBezTo>
                  <a:pt x="770" y="263"/>
                  <a:pt x="770" y="263"/>
                  <a:pt x="770" y="263"/>
                </a:cubicBezTo>
                <a:cubicBezTo>
                  <a:pt x="772" y="257"/>
                  <a:pt x="764" y="260"/>
                  <a:pt x="760" y="260"/>
                </a:cubicBezTo>
                <a:cubicBezTo>
                  <a:pt x="758" y="260"/>
                  <a:pt x="758" y="260"/>
                  <a:pt x="758" y="260"/>
                </a:cubicBezTo>
                <a:cubicBezTo>
                  <a:pt x="759" y="257"/>
                  <a:pt x="763" y="258"/>
                  <a:pt x="766" y="258"/>
                </a:cubicBezTo>
                <a:cubicBezTo>
                  <a:pt x="767" y="253"/>
                  <a:pt x="764" y="254"/>
                  <a:pt x="760" y="254"/>
                </a:cubicBezTo>
                <a:cubicBezTo>
                  <a:pt x="760" y="252"/>
                  <a:pt x="760" y="252"/>
                  <a:pt x="760" y="252"/>
                </a:cubicBezTo>
                <a:cubicBezTo>
                  <a:pt x="778" y="252"/>
                  <a:pt x="778" y="252"/>
                  <a:pt x="778" y="252"/>
                </a:cubicBezTo>
                <a:cubicBezTo>
                  <a:pt x="775" y="243"/>
                  <a:pt x="788" y="251"/>
                  <a:pt x="788" y="246"/>
                </a:cubicBezTo>
                <a:cubicBezTo>
                  <a:pt x="794" y="244"/>
                  <a:pt x="794" y="249"/>
                  <a:pt x="800" y="248"/>
                </a:cubicBezTo>
                <a:cubicBezTo>
                  <a:pt x="801" y="248"/>
                  <a:pt x="802" y="247"/>
                  <a:pt x="802" y="246"/>
                </a:cubicBezTo>
                <a:cubicBezTo>
                  <a:pt x="801" y="240"/>
                  <a:pt x="803" y="231"/>
                  <a:pt x="800" y="228"/>
                </a:cubicBezTo>
                <a:cubicBezTo>
                  <a:pt x="788" y="230"/>
                  <a:pt x="797" y="213"/>
                  <a:pt x="806" y="216"/>
                </a:cubicBezTo>
                <a:cubicBezTo>
                  <a:pt x="806" y="212"/>
                  <a:pt x="806" y="212"/>
                  <a:pt x="806" y="212"/>
                </a:cubicBezTo>
                <a:cubicBezTo>
                  <a:pt x="790" y="212"/>
                  <a:pt x="790" y="212"/>
                  <a:pt x="790" y="212"/>
                </a:cubicBezTo>
                <a:cubicBezTo>
                  <a:pt x="785" y="212"/>
                  <a:pt x="785" y="207"/>
                  <a:pt x="782" y="205"/>
                </a:cubicBezTo>
                <a:cubicBezTo>
                  <a:pt x="782" y="209"/>
                  <a:pt x="775" y="205"/>
                  <a:pt x="772" y="206"/>
                </a:cubicBezTo>
                <a:cubicBezTo>
                  <a:pt x="749" y="206"/>
                  <a:pt x="749" y="206"/>
                  <a:pt x="749" y="206"/>
                </a:cubicBezTo>
                <a:cubicBezTo>
                  <a:pt x="749" y="205"/>
                  <a:pt x="749" y="205"/>
                  <a:pt x="749" y="205"/>
                </a:cubicBezTo>
                <a:cubicBezTo>
                  <a:pt x="748" y="201"/>
                  <a:pt x="751" y="200"/>
                  <a:pt x="755" y="201"/>
                </a:cubicBezTo>
                <a:cubicBezTo>
                  <a:pt x="760" y="201"/>
                  <a:pt x="760" y="201"/>
                  <a:pt x="760" y="201"/>
                </a:cubicBezTo>
                <a:cubicBezTo>
                  <a:pt x="765" y="201"/>
                  <a:pt x="765" y="197"/>
                  <a:pt x="770" y="199"/>
                </a:cubicBezTo>
                <a:cubicBezTo>
                  <a:pt x="770" y="195"/>
                  <a:pt x="770" y="195"/>
                  <a:pt x="770" y="195"/>
                </a:cubicBezTo>
                <a:cubicBezTo>
                  <a:pt x="772" y="195"/>
                  <a:pt x="772" y="195"/>
                  <a:pt x="772" y="195"/>
                </a:cubicBezTo>
                <a:cubicBezTo>
                  <a:pt x="772" y="190"/>
                  <a:pt x="779" y="194"/>
                  <a:pt x="782" y="193"/>
                </a:cubicBezTo>
                <a:cubicBezTo>
                  <a:pt x="802" y="193"/>
                  <a:pt x="802" y="193"/>
                  <a:pt x="802" y="193"/>
                </a:cubicBezTo>
                <a:cubicBezTo>
                  <a:pt x="802" y="189"/>
                  <a:pt x="802" y="189"/>
                  <a:pt x="802" y="189"/>
                </a:cubicBezTo>
                <a:cubicBezTo>
                  <a:pt x="808" y="189"/>
                  <a:pt x="808" y="189"/>
                  <a:pt x="808" y="189"/>
                </a:cubicBezTo>
                <a:cubicBezTo>
                  <a:pt x="807" y="192"/>
                  <a:pt x="810" y="193"/>
                  <a:pt x="813" y="193"/>
                </a:cubicBezTo>
                <a:cubicBezTo>
                  <a:pt x="835" y="193"/>
                  <a:pt x="835" y="193"/>
                  <a:pt x="835" y="193"/>
                </a:cubicBezTo>
                <a:cubicBezTo>
                  <a:pt x="833" y="186"/>
                  <a:pt x="841" y="191"/>
                  <a:pt x="839" y="185"/>
                </a:cubicBezTo>
                <a:cubicBezTo>
                  <a:pt x="839" y="183"/>
                  <a:pt x="839" y="183"/>
                  <a:pt x="839" y="183"/>
                </a:cubicBezTo>
                <a:cubicBezTo>
                  <a:pt x="835" y="183"/>
                  <a:pt x="835" y="183"/>
                  <a:pt x="835" y="183"/>
                </a:cubicBezTo>
                <a:cubicBezTo>
                  <a:pt x="836" y="178"/>
                  <a:pt x="832" y="179"/>
                  <a:pt x="833" y="173"/>
                </a:cubicBezTo>
                <a:cubicBezTo>
                  <a:pt x="834" y="173"/>
                  <a:pt x="835" y="173"/>
                  <a:pt x="835" y="171"/>
                </a:cubicBezTo>
                <a:cubicBezTo>
                  <a:pt x="839" y="171"/>
                  <a:pt x="839" y="171"/>
                  <a:pt x="839" y="171"/>
                </a:cubicBezTo>
                <a:cubicBezTo>
                  <a:pt x="839" y="155"/>
                  <a:pt x="839" y="155"/>
                  <a:pt x="839" y="155"/>
                </a:cubicBezTo>
                <a:cubicBezTo>
                  <a:pt x="845" y="155"/>
                  <a:pt x="845" y="155"/>
                  <a:pt x="845" y="155"/>
                </a:cubicBezTo>
                <a:cubicBezTo>
                  <a:pt x="845" y="130"/>
                  <a:pt x="845" y="130"/>
                  <a:pt x="845" y="130"/>
                </a:cubicBezTo>
                <a:cubicBezTo>
                  <a:pt x="844" y="126"/>
                  <a:pt x="848" y="118"/>
                  <a:pt x="841" y="120"/>
                </a:cubicBezTo>
                <a:close/>
                <a:moveTo>
                  <a:pt x="63" y="179"/>
                </a:moveTo>
                <a:cubicBezTo>
                  <a:pt x="61" y="179"/>
                  <a:pt x="61" y="179"/>
                  <a:pt x="61" y="179"/>
                </a:cubicBezTo>
                <a:cubicBezTo>
                  <a:pt x="58" y="183"/>
                  <a:pt x="59" y="190"/>
                  <a:pt x="51" y="189"/>
                </a:cubicBezTo>
                <a:cubicBezTo>
                  <a:pt x="49" y="189"/>
                  <a:pt x="49" y="189"/>
                  <a:pt x="49" y="189"/>
                </a:cubicBezTo>
                <a:cubicBezTo>
                  <a:pt x="50" y="193"/>
                  <a:pt x="46" y="193"/>
                  <a:pt x="43" y="193"/>
                </a:cubicBezTo>
                <a:cubicBezTo>
                  <a:pt x="43" y="185"/>
                  <a:pt x="43" y="185"/>
                  <a:pt x="43" y="185"/>
                </a:cubicBezTo>
                <a:cubicBezTo>
                  <a:pt x="40" y="184"/>
                  <a:pt x="33" y="187"/>
                  <a:pt x="33" y="183"/>
                </a:cubicBezTo>
                <a:cubicBezTo>
                  <a:pt x="38" y="178"/>
                  <a:pt x="45" y="176"/>
                  <a:pt x="51" y="173"/>
                </a:cubicBezTo>
                <a:cubicBezTo>
                  <a:pt x="57" y="173"/>
                  <a:pt x="55" y="180"/>
                  <a:pt x="63" y="177"/>
                </a:cubicBezTo>
                <a:lnTo>
                  <a:pt x="63" y="179"/>
                </a:lnTo>
                <a:close/>
                <a:moveTo>
                  <a:pt x="165" y="379"/>
                </a:moveTo>
                <a:cubicBezTo>
                  <a:pt x="171" y="379"/>
                  <a:pt x="171" y="379"/>
                  <a:pt x="171" y="379"/>
                </a:cubicBezTo>
                <a:cubicBezTo>
                  <a:pt x="172" y="383"/>
                  <a:pt x="168" y="383"/>
                  <a:pt x="167" y="385"/>
                </a:cubicBezTo>
                <a:cubicBezTo>
                  <a:pt x="159" y="385"/>
                  <a:pt x="159" y="385"/>
                  <a:pt x="159" y="385"/>
                </a:cubicBezTo>
                <a:cubicBezTo>
                  <a:pt x="158" y="381"/>
                  <a:pt x="168" y="386"/>
                  <a:pt x="165" y="379"/>
                </a:cubicBezTo>
                <a:close/>
                <a:moveTo>
                  <a:pt x="254" y="81"/>
                </a:moveTo>
                <a:cubicBezTo>
                  <a:pt x="246" y="81"/>
                  <a:pt x="246" y="81"/>
                  <a:pt x="246" y="81"/>
                </a:cubicBezTo>
                <a:cubicBezTo>
                  <a:pt x="246" y="76"/>
                  <a:pt x="237" y="82"/>
                  <a:pt x="240" y="75"/>
                </a:cubicBezTo>
                <a:cubicBezTo>
                  <a:pt x="247" y="76"/>
                  <a:pt x="247" y="72"/>
                  <a:pt x="254" y="73"/>
                </a:cubicBezTo>
                <a:lnTo>
                  <a:pt x="254" y="81"/>
                </a:lnTo>
                <a:close/>
                <a:moveTo>
                  <a:pt x="305" y="275"/>
                </a:moveTo>
                <a:cubicBezTo>
                  <a:pt x="303" y="280"/>
                  <a:pt x="291" y="273"/>
                  <a:pt x="293" y="281"/>
                </a:cubicBezTo>
                <a:cubicBezTo>
                  <a:pt x="285" y="281"/>
                  <a:pt x="285" y="281"/>
                  <a:pt x="285" y="281"/>
                </a:cubicBezTo>
                <a:cubicBezTo>
                  <a:pt x="284" y="278"/>
                  <a:pt x="287" y="278"/>
                  <a:pt x="287" y="275"/>
                </a:cubicBezTo>
                <a:cubicBezTo>
                  <a:pt x="291" y="276"/>
                  <a:pt x="290" y="272"/>
                  <a:pt x="293" y="271"/>
                </a:cubicBezTo>
                <a:cubicBezTo>
                  <a:pt x="305" y="271"/>
                  <a:pt x="305" y="271"/>
                  <a:pt x="305" y="271"/>
                </a:cubicBezTo>
                <a:lnTo>
                  <a:pt x="305" y="275"/>
                </a:lnTo>
                <a:close/>
                <a:moveTo>
                  <a:pt x="305" y="75"/>
                </a:moveTo>
                <a:cubicBezTo>
                  <a:pt x="279" y="75"/>
                  <a:pt x="279" y="75"/>
                  <a:pt x="279" y="75"/>
                </a:cubicBezTo>
                <a:cubicBezTo>
                  <a:pt x="278" y="70"/>
                  <a:pt x="288" y="76"/>
                  <a:pt x="285" y="69"/>
                </a:cubicBezTo>
                <a:cubicBezTo>
                  <a:pt x="291" y="71"/>
                  <a:pt x="305" y="65"/>
                  <a:pt x="305" y="73"/>
                </a:cubicBezTo>
                <a:lnTo>
                  <a:pt x="305" y="75"/>
                </a:lnTo>
                <a:close/>
                <a:moveTo>
                  <a:pt x="344" y="67"/>
                </a:moveTo>
                <a:cubicBezTo>
                  <a:pt x="339" y="66"/>
                  <a:pt x="330" y="69"/>
                  <a:pt x="328" y="65"/>
                </a:cubicBezTo>
                <a:cubicBezTo>
                  <a:pt x="328" y="61"/>
                  <a:pt x="328" y="61"/>
                  <a:pt x="328" y="61"/>
                </a:cubicBezTo>
                <a:cubicBezTo>
                  <a:pt x="340" y="61"/>
                  <a:pt x="340" y="61"/>
                  <a:pt x="340" y="61"/>
                </a:cubicBezTo>
                <a:cubicBezTo>
                  <a:pt x="342" y="61"/>
                  <a:pt x="343" y="62"/>
                  <a:pt x="344" y="63"/>
                </a:cubicBezTo>
                <a:lnTo>
                  <a:pt x="344" y="67"/>
                </a:lnTo>
                <a:close/>
                <a:moveTo>
                  <a:pt x="419" y="252"/>
                </a:moveTo>
                <a:cubicBezTo>
                  <a:pt x="413" y="252"/>
                  <a:pt x="413" y="252"/>
                  <a:pt x="413" y="252"/>
                </a:cubicBezTo>
                <a:cubicBezTo>
                  <a:pt x="410" y="241"/>
                  <a:pt x="400" y="252"/>
                  <a:pt x="395" y="252"/>
                </a:cubicBezTo>
                <a:cubicBezTo>
                  <a:pt x="385" y="252"/>
                  <a:pt x="385" y="252"/>
                  <a:pt x="385" y="252"/>
                </a:cubicBezTo>
                <a:cubicBezTo>
                  <a:pt x="385" y="254"/>
                  <a:pt x="382" y="253"/>
                  <a:pt x="379" y="254"/>
                </a:cubicBezTo>
                <a:cubicBezTo>
                  <a:pt x="373" y="254"/>
                  <a:pt x="373" y="254"/>
                  <a:pt x="373" y="254"/>
                </a:cubicBezTo>
                <a:cubicBezTo>
                  <a:pt x="373" y="248"/>
                  <a:pt x="373" y="248"/>
                  <a:pt x="373" y="248"/>
                </a:cubicBezTo>
                <a:cubicBezTo>
                  <a:pt x="395" y="248"/>
                  <a:pt x="395" y="248"/>
                  <a:pt x="395" y="248"/>
                </a:cubicBezTo>
                <a:cubicBezTo>
                  <a:pt x="395" y="246"/>
                  <a:pt x="395" y="246"/>
                  <a:pt x="395" y="246"/>
                </a:cubicBezTo>
                <a:cubicBezTo>
                  <a:pt x="397" y="246"/>
                  <a:pt x="397" y="246"/>
                  <a:pt x="397" y="246"/>
                </a:cubicBezTo>
                <a:cubicBezTo>
                  <a:pt x="402" y="244"/>
                  <a:pt x="414" y="250"/>
                  <a:pt x="413" y="242"/>
                </a:cubicBezTo>
                <a:cubicBezTo>
                  <a:pt x="419" y="242"/>
                  <a:pt x="419" y="242"/>
                  <a:pt x="419" y="242"/>
                </a:cubicBezTo>
                <a:cubicBezTo>
                  <a:pt x="418" y="246"/>
                  <a:pt x="421" y="246"/>
                  <a:pt x="424" y="246"/>
                </a:cubicBezTo>
                <a:cubicBezTo>
                  <a:pt x="425" y="250"/>
                  <a:pt x="416" y="245"/>
                  <a:pt x="419" y="252"/>
                </a:cubicBezTo>
                <a:close/>
                <a:moveTo>
                  <a:pt x="531" y="45"/>
                </a:moveTo>
                <a:cubicBezTo>
                  <a:pt x="540" y="45"/>
                  <a:pt x="540" y="45"/>
                  <a:pt x="540" y="45"/>
                </a:cubicBezTo>
                <a:cubicBezTo>
                  <a:pt x="540" y="48"/>
                  <a:pt x="541" y="52"/>
                  <a:pt x="536" y="51"/>
                </a:cubicBezTo>
                <a:cubicBezTo>
                  <a:pt x="531" y="51"/>
                  <a:pt x="531" y="51"/>
                  <a:pt x="531" y="51"/>
                </a:cubicBezTo>
                <a:lnTo>
                  <a:pt x="531" y="45"/>
                </a:lnTo>
                <a:close/>
                <a:moveTo>
                  <a:pt x="444" y="224"/>
                </a:moveTo>
                <a:cubicBezTo>
                  <a:pt x="444" y="222"/>
                  <a:pt x="444" y="222"/>
                  <a:pt x="444" y="222"/>
                </a:cubicBezTo>
                <a:cubicBezTo>
                  <a:pt x="447" y="222"/>
                  <a:pt x="449" y="222"/>
                  <a:pt x="448" y="218"/>
                </a:cubicBezTo>
                <a:cubicBezTo>
                  <a:pt x="460" y="218"/>
                  <a:pt x="460" y="218"/>
                  <a:pt x="460" y="218"/>
                </a:cubicBezTo>
                <a:cubicBezTo>
                  <a:pt x="459" y="222"/>
                  <a:pt x="462" y="222"/>
                  <a:pt x="464" y="224"/>
                </a:cubicBezTo>
                <a:lnTo>
                  <a:pt x="444" y="224"/>
                </a:lnTo>
                <a:close/>
                <a:moveTo>
                  <a:pt x="466" y="240"/>
                </a:moveTo>
                <a:cubicBezTo>
                  <a:pt x="450" y="240"/>
                  <a:pt x="450" y="240"/>
                  <a:pt x="450" y="240"/>
                </a:cubicBezTo>
                <a:cubicBezTo>
                  <a:pt x="450" y="234"/>
                  <a:pt x="450" y="234"/>
                  <a:pt x="450" y="234"/>
                </a:cubicBezTo>
                <a:cubicBezTo>
                  <a:pt x="487" y="234"/>
                  <a:pt x="487" y="234"/>
                  <a:pt x="487" y="234"/>
                </a:cubicBezTo>
                <a:cubicBezTo>
                  <a:pt x="492" y="240"/>
                  <a:pt x="464" y="230"/>
                  <a:pt x="466" y="240"/>
                </a:cubicBezTo>
                <a:close/>
                <a:moveTo>
                  <a:pt x="501" y="236"/>
                </a:moveTo>
                <a:cubicBezTo>
                  <a:pt x="500" y="234"/>
                  <a:pt x="499" y="233"/>
                  <a:pt x="499" y="230"/>
                </a:cubicBezTo>
                <a:cubicBezTo>
                  <a:pt x="507" y="230"/>
                  <a:pt x="507" y="230"/>
                  <a:pt x="507" y="230"/>
                </a:cubicBezTo>
                <a:cubicBezTo>
                  <a:pt x="508" y="235"/>
                  <a:pt x="506" y="237"/>
                  <a:pt x="501" y="236"/>
                </a:cubicBezTo>
                <a:close/>
                <a:moveTo>
                  <a:pt x="564" y="210"/>
                </a:moveTo>
                <a:cubicBezTo>
                  <a:pt x="564" y="212"/>
                  <a:pt x="564" y="212"/>
                  <a:pt x="564" y="212"/>
                </a:cubicBezTo>
                <a:cubicBezTo>
                  <a:pt x="548" y="212"/>
                  <a:pt x="548" y="212"/>
                  <a:pt x="548" y="212"/>
                </a:cubicBezTo>
                <a:cubicBezTo>
                  <a:pt x="543" y="214"/>
                  <a:pt x="530" y="208"/>
                  <a:pt x="531" y="216"/>
                </a:cubicBezTo>
                <a:cubicBezTo>
                  <a:pt x="489" y="216"/>
                  <a:pt x="489" y="216"/>
                  <a:pt x="489" y="216"/>
                </a:cubicBezTo>
                <a:cubicBezTo>
                  <a:pt x="486" y="208"/>
                  <a:pt x="499" y="216"/>
                  <a:pt x="499" y="210"/>
                </a:cubicBezTo>
                <a:cubicBezTo>
                  <a:pt x="502" y="210"/>
                  <a:pt x="501" y="205"/>
                  <a:pt x="505" y="206"/>
                </a:cubicBezTo>
                <a:cubicBezTo>
                  <a:pt x="507" y="206"/>
                  <a:pt x="507" y="206"/>
                  <a:pt x="507" y="206"/>
                </a:cubicBezTo>
                <a:cubicBezTo>
                  <a:pt x="507" y="215"/>
                  <a:pt x="522" y="208"/>
                  <a:pt x="529" y="210"/>
                </a:cubicBezTo>
                <a:cubicBezTo>
                  <a:pt x="531" y="210"/>
                  <a:pt x="531" y="210"/>
                  <a:pt x="531" y="210"/>
                </a:cubicBezTo>
                <a:cubicBezTo>
                  <a:pt x="536" y="209"/>
                  <a:pt x="549" y="214"/>
                  <a:pt x="548" y="206"/>
                </a:cubicBezTo>
                <a:cubicBezTo>
                  <a:pt x="556" y="206"/>
                  <a:pt x="556" y="206"/>
                  <a:pt x="556" y="206"/>
                </a:cubicBezTo>
                <a:cubicBezTo>
                  <a:pt x="564" y="209"/>
                  <a:pt x="580" y="202"/>
                  <a:pt x="582" y="210"/>
                </a:cubicBezTo>
                <a:lnTo>
                  <a:pt x="564" y="210"/>
                </a:lnTo>
                <a:close/>
                <a:moveTo>
                  <a:pt x="597" y="248"/>
                </a:moveTo>
                <a:cubicBezTo>
                  <a:pt x="590" y="246"/>
                  <a:pt x="578" y="250"/>
                  <a:pt x="574" y="246"/>
                </a:cubicBezTo>
                <a:cubicBezTo>
                  <a:pt x="599" y="246"/>
                  <a:pt x="599" y="246"/>
                  <a:pt x="599" y="246"/>
                </a:cubicBezTo>
                <a:cubicBezTo>
                  <a:pt x="599" y="247"/>
                  <a:pt x="599" y="248"/>
                  <a:pt x="597" y="248"/>
                </a:cubicBezTo>
                <a:close/>
                <a:moveTo>
                  <a:pt x="648" y="252"/>
                </a:moveTo>
                <a:cubicBezTo>
                  <a:pt x="645" y="252"/>
                  <a:pt x="645" y="250"/>
                  <a:pt x="645" y="248"/>
                </a:cubicBezTo>
                <a:cubicBezTo>
                  <a:pt x="656" y="248"/>
                  <a:pt x="656" y="248"/>
                  <a:pt x="656" y="248"/>
                </a:cubicBezTo>
                <a:cubicBezTo>
                  <a:pt x="658" y="254"/>
                  <a:pt x="652" y="251"/>
                  <a:pt x="648" y="252"/>
                </a:cubicBezTo>
                <a:close/>
                <a:moveTo>
                  <a:pt x="660" y="224"/>
                </a:moveTo>
                <a:cubicBezTo>
                  <a:pt x="633" y="224"/>
                  <a:pt x="633" y="224"/>
                  <a:pt x="633" y="224"/>
                </a:cubicBezTo>
                <a:cubicBezTo>
                  <a:pt x="633" y="222"/>
                  <a:pt x="633" y="222"/>
                  <a:pt x="633" y="222"/>
                </a:cubicBezTo>
                <a:cubicBezTo>
                  <a:pt x="627" y="222"/>
                  <a:pt x="627" y="222"/>
                  <a:pt x="627" y="222"/>
                </a:cubicBezTo>
                <a:cubicBezTo>
                  <a:pt x="623" y="221"/>
                  <a:pt x="615" y="225"/>
                  <a:pt x="615" y="220"/>
                </a:cubicBezTo>
                <a:cubicBezTo>
                  <a:pt x="615" y="216"/>
                  <a:pt x="615" y="216"/>
                  <a:pt x="615" y="216"/>
                </a:cubicBezTo>
                <a:cubicBezTo>
                  <a:pt x="645" y="216"/>
                  <a:pt x="645" y="216"/>
                  <a:pt x="645" y="216"/>
                </a:cubicBezTo>
                <a:cubicBezTo>
                  <a:pt x="648" y="217"/>
                  <a:pt x="656" y="214"/>
                  <a:pt x="656" y="218"/>
                </a:cubicBezTo>
                <a:cubicBezTo>
                  <a:pt x="666" y="218"/>
                  <a:pt x="666" y="218"/>
                  <a:pt x="666" y="218"/>
                </a:cubicBezTo>
                <a:cubicBezTo>
                  <a:pt x="669" y="225"/>
                  <a:pt x="659" y="219"/>
                  <a:pt x="660" y="224"/>
                </a:cubicBezTo>
                <a:close/>
                <a:moveTo>
                  <a:pt x="719" y="230"/>
                </a:moveTo>
                <a:cubicBezTo>
                  <a:pt x="719" y="234"/>
                  <a:pt x="719" y="234"/>
                  <a:pt x="719" y="234"/>
                </a:cubicBezTo>
                <a:cubicBezTo>
                  <a:pt x="713" y="232"/>
                  <a:pt x="698" y="238"/>
                  <a:pt x="698" y="230"/>
                </a:cubicBezTo>
                <a:lnTo>
                  <a:pt x="719" y="230"/>
                </a:lnTo>
                <a:close/>
                <a:moveTo>
                  <a:pt x="686" y="224"/>
                </a:moveTo>
                <a:cubicBezTo>
                  <a:pt x="684" y="224"/>
                  <a:pt x="684" y="224"/>
                  <a:pt x="684" y="224"/>
                </a:cubicBezTo>
                <a:cubicBezTo>
                  <a:pt x="683" y="219"/>
                  <a:pt x="693" y="225"/>
                  <a:pt x="690" y="218"/>
                </a:cubicBezTo>
                <a:cubicBezTo>
                  <a:pt x="698" y="218"/>
                  <a:pt x="698" y="218"/>
                  <a:pt x="698" y="218"/>
                </a:cubicBezTo>
                <a:cubicBezTo>
                  <a:pt x="698" y="221"/>
                  <a:pt x="698" y="223"/>
                  <a:pt x="702" y="222"/>
                </a:cubicBezTo>
                <a:cubicBezTo>
                  <a:pt x="700" y="227"/>
                  <a:pt x="690" y="223"/>
                  <a:pt x="686" y="224"/>
                </a:cubicBezTo>
                <a:close/>
                <a:moveTo>
                  <a:pt x="737" y="271"/>
                </a:moveTo>
                <a:cubicBezTo>
                  <a:pt x="727" y="271"/>
                  <a:pt x="727" y="271"/>
                  <a:pt x="727" y="271"/>
                </a:cubicBezTo>
                <a:cubicBezTo>
                  <a:pt x="725" y="271"/>
                  <a:pt x="724" y="269"/>
                  <a:pt x="721" y="269"/>
                </a:cubicBezTo>
                <a:cubicBezTo>
                  <a:pt x="696" y="269"/>
                  <a:pt x="696" y="269"/>
                  <a:pt x="696" y="269"/>
                </a:cubicBezTo>
                <a:cubicBezTo>
                  <a:pt x="696" y="260"/>
                  <a:pt x="696" y="260"/>
                  <a:pt x="696" y="260"/>
                </a:cubicBezTo>
                <a:cubicBezTo>
                  <a:pt x="696" y="258"/>
                  <a:pt x="696" y="257"/>
                  <a:pt x="698" y="258"/>
                </a:cubicBezTo>
                <a:cubicBezTo>
                  <a:pt x="700" y="257"/>
                  <a:pt x="702" y="258"/>
                  <a:pt x="703" y="260"/>
                </a:cubicBezTo>
                <a:cubicBezTo>
                  <a:pt x="707" y="260"/>
                  <a:pt x="707" y="260"/>
                  <a:pt x="707" y="260"/>
                </a:cubicBezTo>
                <a:cubicBezTo>
                  <a:pt x="708" y="262"/>
                  <a:pt x="707" y="265"/>
                  <a:pt x="709" y="265"/>
                </a:cubicBezTo>
                <a:cubicBezTo>
                  <a:pt x="721" y="265"/>
                  <a:pt x="721" y="265"/>
                  <a:pt x="721" y="265"/>
                </a:cubicBezTo>
                <a:cubicBezTo>
                  <a:pt x="730" y="263"/>
                  <a:pt x="732" y="268"/>
                  <a:pt x="737" y="269"/>
                </a:cubicBezTo>
                <a:lnTo>
                  <a:pt x="737" y="271"/>
                </a:lnTo>
                <a:close/>
                <a:moveTo>
                  <a:pt x="743" y="228"/>
                </a:moveTo>
                <a:cubicBezTo>
                  <a:pt x="725" y="228"/>
                  <a:pt x="725" y="228"/>
                  <a:pt x="725" y="228"/>
                </a:cubicBezTo>
                <a:cubicBezTo>
                  <a:pt x="725" y="224"/>
                  <a:pt x="725" y="224"/>
                  <a:pt x="725" y="224"/>
                </a:cubicBezTo>
                <a:cubicBezTo>
                  <a:pt x="743" y="224"/>
                  <a:pt x="743" y="224"/>
                  <a:pt x="743" y="224"/>
                </a:cubicBezTo>
                <a:lnTo>
                  <a:pt x="743" y="228"/>
                </a:lnTo>
                <a:close/>
                <a:moveTo>
                  <a:pt x="383" y="277"/>
                </a:moveTo>
                <a:cubicBezTo>
                  <a:pt x="397" y="277"/>
                  <a:pt x="397" y="277"/>
                  <a:pt x="397" y="277"/>
                </a:cubicBezTo>
                <a:cubicBezTo>
                  <a:pt x="402" y="276"/>
                  <a:pt x="407" y="275"/>
                  <a:pt x="415" y="275"/>
                </a:cubicBezTo>
                <a:cubicBezTo>
                  <a:pt x="415" y="271"/>
                  <a:pt x="415" y="271"/>
                  <a:pt x="415" y="271"/>
                </a:cubicBezTo>
                <a:cubicBezTo>
                  <a:pt x="385" y="271"/>
                  <a:pt x="385" y="271"/>
                  <a:pt x="385" y="271"/>
                </a:cubicBezTo>
                <a:cubicBezTo>
                  <a:pt x="385" y="275"/>
                  <a:pt x="385" y="275"/>
                  <a:pt x="385" y="275"/>
                </a:cubicBezTo>
                <a:cubicBezTo>
                  <a:pt x="362" y="275"/>
                  <a:pt x="362" y="275"/>
                  <a:pt x="362" y="275"/>
                </a:cubicBezTo>
                <a:cubicBezTo>
                  <a:pt x="362" y="285"/>
                  <a:pt x="362" y="285"/>
                  <a:pt x="362" y="285"/>
                </a:cubicBezTo>
                <a:cubicBezTo>
                  <a:pt x="371" y="285"/>
                  <a:pt x="371" y="285"/>
                  <a:pt x="371" y="285"/>
                </a:cubicBezTo>
                <a:cubicBezTo>
                  <a:pt x="373" y="285"/>
                  <a:pt x="374" y="283"/>
                  <a:pt x="373" y="281"/>
                </a:cubicBezTo>
                <a:cubicBezTo>
                  <a:pt x="383" y="281"/>
                  <a:pt x="383" y="281"/>
                  <a:pt x="383" y="281"/>
                </a:cubicBezTo>
                <a:lnTo>
                  <a:pt x="383" y="277"/>
                </a:lnTo>
                <a:close/>
                <a:moveTo>
                  <a:pt x="731" y="293"/>
                </a:moveTo>
                <a:cubicBezTo>
                  <a:pt x="731" y="299"/>
                  <a:pt x="731" y="299"/>
                  <a:pt x="731" y="299"/>
                </a:cubicBezTo>
                <a:cubicBezTo>
                  <a:pt x="741" y="299"/>
                  <a:pt x="741" y="299"/>
                  <a:pt x="741" y="299"/>
                </a:cubicBezTo>
                <a:cubicBezTo>
                  <a:pt x="744" y="299"/>
                  <a:pt x="746" y="299"/>
                  <a:pt x="747" y="297"/>
                </a:cubicBezTo>
                <a:cubicBezTo>
                  <a:pt x="743" y="297"/>
                  <a:pt x="743" y="297"/>
                  <a:pt x="743" y="297"/>
                </a:cubicBezTo>
                <a:cubicBezTo>
                  <a:pt x="741" y="294"/>
                  <a:pt x="737" y="292"/>
                  <a:pt x="731" y="293"/>
                </a:cubicBezTo>
                <a:close/>
                <a:moveTo>
                  <a:pt x="493" y="265"/>
                </a:moveTo>
                <a:cubicBezTo>
                  <a:pt x="497" y="264"/>
                  <a:pt x="505" y="268"/>
                  <a:pt x="505" y="263"/>
                </a:cubicBezTo>
                <a:cubicBezTo>
                  <a:pt x="470" y="263"/>
                  <a:pt x="470" y="263"/>
                  <a:pt x="470" y="263"/>
                </a:cubicBezTo>
                <a:cubicBezTo>
                  <a:pt x="469" y="266"/>
                  <a:pt x="466" y="265"/>
                  <a:pt x="464" y="265"/>
                </a:cubicBezTo>
                <a:cubicBezTo>
                  <a:pt x="461" y="265"/>
                  <a:pt x="456" y="266"/>
                  <a:pt x="456" y="263"/>
                </a:cubicBezTo>
                <a:cubicBezTo>
                  <a:pt x="454" y="264"/>
                  <a:pt x="454" y="267"/>
                  <a:pt x="454" y="269"/>
                </a:cubicBezTo>
                <a:cubicBezTo>
                  <a:pt x="493" y="269"/>
                  <a:pt x="493" y="269"/>
                  <a:pt x="493" y="269"/>
                </a:cubicBezTo>
                <a:lnTo>
                  <a:pt x="493" y="265"/>
                </a:lnTo>
                <a:close/>
                <a:moveTo>
                  <a:pt x="448" y="322"/>
                </a:moveTo>
                <a:cubicBezTo>
                  <a:pt x="453" y="321"/>
                  <a:pt x="464" y="325"/>
                  <a:pt x="466" y="320"/>
                </a:cubicBezTo>
                <a:cubicBezTo>
                  <a:pt x="436" y="320"/>
                  <a:pt x="436" y="320"/>
                  <a:pt x="436" y="320"/>
                </a:cubicBezTo>
                <a:cubicBezTo>
                  <a:pt x="436" y="325"/>
                  <a:pt x="445" y="321"/>
                  <a:pt x="448" y="322"/>
                </a:cubicBezTo>
                <a:close/>
                <a:moveTo>
                  <a:pt x="346" y="281"/>
                </a:moveTo>
                <a:cubicBezTo>
                  <a:pt x="356" y="281"/>
                  <a:pt x="356" y="281"/>
                  <a:pt x="356" y="281"/>
                </a:cubicBezTo>
                <a:cubicBezTo>
                  <a:pt x="358" y="274"/>
                  <a:pt x="348" y="278"/>
                  <a:pt x="344" y="277"/>
                </a:cubicBezTo>
                <a:cubicBezTo>
                  <a:pt x="338" y="275"/>
                  <a:pt x="340" y="282"/>
                  <a:pt x="340" y="285"/>
                </a:cubicBezTo>
                <a:cubicBezTo>
                  <a:pt x="344" y="286"/>
                  <a:pt x="346" y="285"/>
                  <a:pt x="346" y="281"/>
                </a:cubicBezTo>
                <a:close/>
                <a:moveTo>
                  <a:pt x="314" y="350"/>
                </a:moveTo>
                <a:cubicBezTo>
                  <a:pt x="305" y="350"/>
                  <a:pt x="305" y="350"/>
                  <a:pt x="305" y="350"/>
                </a:cubicBezTo>
                <a:cubicBezTo>
                  <a:pt x="303" y="350"/>
                  <a:pt x="303" y="351"/>
                  <a:pt x="303" y="352"/>
                </a:cubicBezTo>
                <a:cubicBezTo>
                  <a:pt x="297" y="352"/>
                  <a:pt x="297" y="352"/>
                  <a:pt x="297" y="352"/>
                </a:cubicBezTo>
                <a:cubicBezTo>
                  <a:pt x="297" y="355"/>
                  <a:pt x="296" y="357"/>
                  <a:pt x="299" y="358"/>
                </a:cubicBezTo>
                <a:cubicBezTo>
                  <a:pt x="298" y="354"/>
                  <a:pt x="306" y="357"/>
                  <a:pt x="309" y="356"/>
                </a:cubicBezTo>
                <a:cubicBezTo>
                  <a:pt x="312" y="356"/>
                  <a:pt x="315" y="355"/>
                  <a:pt x="314" y="352"/>
                </a:cubicBezTo>
                <a:cubicBezTo>
                  <a:pt x="322" y="352"/>
                  <a:pt x="329" y="352"/>
                  <a:pt x="332" y="348"/>
                </a:cubicBezTo>
                <a:cubicBezTo>
                  <a:pt x="326" y="341"/>
                  <a:pt x="320" y="350"/>
                  <a:pt x="314" y="350"/>
                </a:cubicBezTo>
                <a:close/>
                <a:moveTo>
                  <a:pt x="305" y="303"/>
                </a:moveTo>
                <a:cubicBezTo>
                  <a:pt x="305" y="305"/>
                  <a:pt x="307" y="304"/>
                  <a:pt x="309" y="305"/>
                </a:cubicBezTo>
                <a:cubicBezTo>
                  <a:pt x="320" y="305"/>
                  <a:pt x="320" y="305"/>
                  <a:pt x="320" y="305"/>
                </a:cubicBezTo>
                <a:cubicBezTo>
                  <a:pt x="320" y="303"/>
                  <a:pt x="320" y="303"/>
                  <a:pt x="320" y="303"/>
                </a:cubicBezTo>
                <a:cubicBezTo>
                  <a:pt x="332" y="303"/>
                  <a:pt x="332" y="303"/>
                  <a:pt x="332" y="303"/>
                </a:cubicBezTo>
                <a:cubicBezTo>
                  <a:pt x="332" y="299"/>
                  <a:pt x="332" y="299"/>
                  <a:pt x="332" y="299"/>
                </a:cubicBezTo>
                <a:cubicBezTo>
                  <a:pt x="320" y="299"/>
                  <a:pt x="320" y="299"/>
                  <a:pt x="320" y="299"/>
                </a:cubicBezTo>
                <a:cubicBezTo>
                  <a:pt x="313" y="298"/>
                  <a:pt x="314" y="306"/>
                  <a:pt x="305" y="303"/>
                </a:cubicBezTo>
                <a:close/>
                <a:moveTo>
                  <a:pt x="529" y="246"/>
                </a:moveTo>
                <a:cubicBezTo>
                  <a:pt x="522" y="248"/>
                  <a:pt x="524" y="243"/>
                  <a:pt x="521" y="242"/>
                </a:cubicBezTo>
                <a:cubicBezTo>
                  <a:pt x="517" y="241"/>
                  <a:pt x="517" y="243"/>
                  <a:pt x="517" y="246"/>
                </a:cubicBezTo>
                <a:cubicBezTo>
                  <a:pt x="511" y="246"/>
                  <a:pt x="511" y="246"/>
                  <a:pt x="511" y="246"/>
                </a:cubicBezTo>
                <a:cubicBezTo>
                  <a:pt x="511" y="248"/>
                  <a:pt x="507" y="247"/>
                  <a:pt x="505" y="248"/>
                </a:cubicBezTo>
                <a:cubicBezTo>
                  <a:pt x="507" y="258"/>
                  <a:pt x="513" y="246"/>
                  <a:pt x="519" y="248"/>
                </a:cubicBezTo>
                <a:cubicBezTo>
                  <a:pt x="519" y="254"/>
                  <a:pt x="519" y="254"/>
                  <a:pt x="519" y="254"/>
                </a:cubicBezTo>
                <a:cubicBezTo>
                  <a:pt x="524" y="252"/>
                  <a:pt x="534" y="256"/>
                  <a:pt x="536" y="252"/>
                </a:cubicBezTo>
                <a:cubicBezTo>
                  <a:pt x="531" y="253"/>
                  <a:pt x="529" y="251"/>
                  <a:pt x="531" y="246"/>
                </a:cubicBezTo>
                <a:lnTo>
                  <a:pt x="529" y="246"/>
                </a:lnTo>
                <a:close/>
                <a:moveTo>
                  <a:pt x="648" y="263"/>
                </a:moveTo>
                <a:cubicBezTo>
                  <a:pt x="629" y="263"/>
                  <a:pt x="629" y="263"/>
                  <a:pt x="629" y="263"/>
                </a:cubicBezTo>
                <a:cubicBezTo>
                  <a:pt x="627" y="263"/>
                  <a:pt x="627" y="264"/>
                  <a:pt x="627" y="265"/>
                </a:cubicBezTo>
                <a:cubicBezTo>
                  <a:pt x="648" y="265"/>
                  <a:pt x="648" y="265"/>
                  <a:pt x="648" y="265"/>
                </a:cubicBezTo>
                <a:lnTo>
                  <a:pt x="648" y="263"/>
                </a:lnTo>
                <a:close/>
                <a:moveTo>
                  <a:pt x="621" y="265"/>
                </a:moveTo>
                <a:cubicBezTo>
                  <a:pt x="619" y="263"/>
                  <a:pt x="617" y="261"/>
                  <a:pt x="615" y="260"/>
                </a:cubicBezTo>
                <a:cubicBezTo>
                  <a:pt x="605" y="260"/>
                  <a:pt x="605" y="260"/>
                  <a:pt x="605" y="260"/>
                </a:cubicBezTo>
                <a:cubicBezTo>
                  <a:pt x="606" y="263"/>
                  <a:pt x="603" y="263"/>
                  <a:pt x="603" y="265"/>
                </a:cubicBezTo>
                <a:lnTo>
                  <a:pt x="621" y="265"/>
                </a:lnTo>
                <a:close/>
                <a:moveTo>
                  <a:pt x="574" y="265"/>
                </a:moveTo>
                <a:cubicBezTo>
                  <a:pt x="580" y="265"/>
                  <a:pt x="580" y="265"/>
                  <a:pt x="580" y="265"/>
                </a:cubicBezTo>
                <a:cubicBezTo>
                  <a:pt x="581" y="264"/>
                  <a:pt x="582" y="262"/>
                  <a:pt x="582" y="260"/>
                </a:cubicBezTo>
                <a:cubicBezTo>
                  <a:pt x="570" y="260"/>
                  <a:pt x="570" y="260"/>
                  <a:pt x="570" y="260"/>
                </a:cubicBezTo>
                <a:cubicBezTo>
                  <a:pt x="569" y="264"/>
                  <a:pt x="574" y="262"/>
                  <a:pt x="574" y="265"/>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2500" b="0" i="0" u="none" strike="noStrike" kern="1200" cap="none" spc="0" normalizeH="0" baseline="0" noProof="0">
              <a:ln>
                <a:noFill/>
              </a:ln>
              <a:solidFill>
                <a:prstClr val="black"/>
              </a:solidFill>
              <a:effectLst/>
              <a:uLnTx/>
              <a:uFillTx/>
              <a:latin typeface="Calibri" panose="020F0502020204030204" pitchFamily="34" charset="0"/>
              <a:ea typeface="宋体" panose="02010600030101010101" pitchFamily="2" charset="-122"/>
              <a:cs typeface="+mn-cs"/>
            </a:endParaRPr>
          </a:p>
        </p:txBody>
      </p:sp>
      <p:sp>
        <p:nvSpPr>
          <p:cNvPr id="17" name="Rectangle 9">
            <a:extLst>
              <a:ext uri="{FF2B5EF4-FFF2-40B4-BE49-F238E27FC236}">
                <a16:creationId xmlns:a16="http://schemas.microsoft.com/office/drawing/2014/main" id="{191B4BE7-97DD-4283-9B90-99AD732A9716}"/>
              </a:ext>
            </a:extLst>
          </p:cNvPr>
          <p:cNvSpPr>
            <a:spLocks noChangeArrowheads="1"/>
          </p:cNvSpPr>
          <p:nvPr/>
        </p:nvSpPr>
        <p:spPr bwMode="auto">
          <a:xfrm>
            <a:off x="1274360" y="400772"/>
            <a:ext cx="9784524" cy="523876"/>
          </a:xfrm>
          <a:prstGeom prst="rect">
            <a:avLst/>
          </a:prstGeom>
          <a:noFill/>
          <a:ln w="9525">
            <a:noFill/>
            <a:miter lim="800000"/>
            <a:headEnd/>
            <a:tailEnd/>
          </a:ln>
        </p:spPr>
        <p:txBody>
          <a:bodyPr anchor="ctr">
            <a:scene3d>
              <a:camera prst="orthographicFront"/>
              <a:lightRig rig="threePt" dir="t"/>
            </a:scene3d>
            <a:sp3d extrusionH="57150">
              <a:bevelT w="57150" h="38100" prst="artDeco"/>
            </a:sp3d>
          </a:bodyPr>
          <a:lstStyle/>
          <a:p>
            <a:pPr algn="ctr" eaLnBrk="1" hangingPunct="1"/>
            <a:r>
              <a:rPr lang="en-US" sz="5000" b="1" dirty="0" err="1">
                <a:solidFill>
                  <a:schemeClr val="bg1"/>
                </a:solidFill>
                <a:effectLst>
                  <a:glow rad="228600">
                    <a:schemeClr val="accent4">
                      <a:satMod val="175000"/>
                      <a:alpha val="40000"/>
                    </a:schemeClr>
                  </a:glow>
                </a:effectLst>
                <a:latin typeface="UVN Thang Vu" panose="03090702030407020404" pitchFamily="66" charset="0"/>
                <a:cs typeface="Times New Roman" pitchFamily="18" charset="0"/>
              </a:rPr>
              <a:t>Một</a:t>
            </a:r>
            <a:r>
              <a:rPr lang="en-US" sz="5000" b="1" dirty="0">
                <a:solidFill>
                  <a:schemeClr val="bg1"/>
                </a:solidFill>
                <a:effectLst>
                  <a:glow rad="228600">
                    <a:schemeClr val="accent4">
                      <a:satMod val="175000"/>
                      <a:alpha val="40000"/>
                    </a:schemeClr>
                  </a:glow>
                </a:effectLst>
                <a:latin typeface="UVN Thang Vu" panose="03090702030407020404" pitchFamily="66" charset="0"/>
                <a:cs typeface="Times New Roman" pitchFamily="18" charset="0"/>
              </a:rPr>
              <a:t> </a:t>
            </a:r>
            <a:r>
              <a:rPr lang="en-US" sz="5000" b="1" dirty="0" err="1">
                <a:solidFill>
                  <a:schemeClr val="bg1"/>
                </a:solidFill>
                <a:effectLst>
                  <a:glow rad="228600">
                    <a:schemeClr val="accent4">
                      <a:satMod val="175000"/>
                      <a:alpha val="40000"/>
                    </a:schemeClr>
                  </a:glow>
                </a:effectLst>
                <a:latin typeface="UVN Thang Vu" panose="03090702030407020404" pitchFamily="66" charset="0"/>
                <a:cs typeface="Times New Roman" pitchFamily="18" charset="0"/>
              </a:rPr>
              <a:t>số</a:t>
            </a:r>
            <a:r>
              <a:rPr lang="en-US" sz="5000" b="1" dirty="0">
                <a:solidFill>
                  <a:schemeClr val="bg1"/>
                </a:solidFill>
                <a:effectLst>
                  <a:glow rad="228600">
                    <a:schemeClr val="accent4">
                      <a:satMod val="175000"/>
                      <a:alpha val="40000"/>
                    </a:schemeClr>
                  </a:glow>
                </a:effectLst>
                <a:latin typeface="UVN Thang Vu" panose="03090702030407020404" pitchFamily="66" charset="0"/>
                <a:cs typeface="Times New Roman" pitchFamily="18" charset="0"/>
              </a:rPr>
              <a:t> </a:t>
            </a:r>
            <a:r>
              <a:rPr lang="en-US" sz="5000" b="1" dirty="0" err="1">
                <a:solidFill>
                  <a:schemeClr val="bg1"/>
                </a:solidFill>
                <a:effectLst>
                  <a:glow rad="228600">
                    <a:schemeClr val="accent4">
                      <a:satMod val="175000"/>
                      <a:alpha val="40000"/>
                    </a:schemeClr>
                  </a:glow>
                </a:effectLst>
                <a:latin typeface="UVN Thang Vu" panose="03090702030407020404" pitchFamily="66" charset="0"/>
                <a:cs typeface="Times New Roman" pitchFamily="18" charset="0"/>
              </a:rPr>
              <a:t>hiện</a:t>
            </a:r>
            <a:r>
              <a:rPr lang="en-US" sz="5000" b="1" dirty="0">
                <a:solidFill>
                  <a:schemeClr val="bg1"/>
                </a:solidFill>
                <a:effectLst>
                  <a:glow rad="228600">
                    <a:schemeClr val="accent4">
                      <a:satMod val="175000"/>
                      <a:alpha val="40000"/>
                    </a:schemeClr>
                  </a:glow>
                </a:effectLst>
                <a:latin typeface="UVN Thang Vu" panose="03090702030407020404" pitchFamily="66" charset="0"/>
                <a:cs typeface="Times New Roman" pitchFamily="18" charset="0"/>
              </a:rPr>
              <a:t> </a:t>
            </a:r>
            <a:r>
              <a:rPr lang="en-US" sz="5000" b="1" dirty="0" err="1">
                <a:solidFill>
                  <a:schemeClr val="bg1"/>
                </a:solidFill>
                <a:effectLst>
                  <a:glow rad="228600">
                    <a:schemeClr val="accent4">
                      <a:satMod val="175000"/>
                      <a:alpha val="40000"/>
                    </a:schemeClr>
                  </a:glow>
                </a:effectLst>
                <a:latin typeface="UVN Thang Vu" panose="03090702030407020404" pitchFamily="66" charset="0"/>
                <a:cs typeface="Times New Roman" pitchFamily="18" charset="0"/>
              </a:rPr>
              <a:t>vật</a:t>
            </a:r>
            <a:r>
              <a:rPr lang="en-US" sz="5000" b="1" dirty="0">
                <a:solidFill>
                  <a:schemeClr val="bg1"/>
                </a:solidFill>
                <a:effectLst>
                  <a:glow rad="228600">
                    <a:schemeClr val="accent4">
                      <a:satMod val="175000"/>
                      <a:alpha val="40000"/>
                    </a:schemeClr>
                  </a:glow>
                </a:effectLst>
                <a:latin typeface="UVN Thang Vu" panose="03090702030407020404" pitchFamily="66" charset="0"/>
                <a:cs typeface="Times New Roman" pitchFamily="18" charset="0"/>
              </a:rPr>
              <a:t> </a:t>
            </a:r>
            <a:r>
              <a:rPr lang="en-US" sz="5000" b="1" dirty="0" err="1">
                <a:solidFill>
                  <a:schemeClr val="bg1"/>
                </a:solidFill>
                <a:effectLst>
                  <a:glow rad="228600">
                    <a:schemeClr val="accent4">
                      <a:satMod val="175000"/>
                      <a:alpha val="40000"/>
                    </a:schemeClr>
                  </a:glow>
                </a:effectLst>
                <a:latin typeface="UVN Thang Vu" panose="03090702030407020404" pitchFamily="66" charset="0"/>
                <a:cs typeface="Times New Roman" pitchFamily="18" charset="0"/>
              </a:rPr>
              <a:t>của</a:t>
            </a:r>
            <a:r>
              <a:rPr lang="en-US" sz="5000" b="1" dirty="0">
                <a:solidFill>
                  <a:schemeClr val="bg1"/>
                </a:solidFill>
                <a:effectLst>
                  <a:glow rad="228600">
                    <a:schemeClr val="accent4">
                      <a:satMod val="175000"/>
                      <a:alpha val="40000"/>
                    </a:schemeClr>
                  </a:glow>
                </a:effectLst>
                <a:latin typeface="UVN Thang Vu" panose="03090702030407020404" pitchFamily="66" charset="0"/>
                <a:cs typeface="Times New Roman" pitchFamily="18" charset="0"/>
              </a:rPr>
              <a:t> </a:t>
            </a:r>
            <a:r>
              <a:rPr lang="en-US" sz="5000" b="1" dirty="0" err="1">
                <a:solidFill>
                  <a:schemeClr val="bg1"/>
                </a:solidFill>
                <a:effectLst>
                  <a:glow rad="228600">
                    <a:schemeClr val="accent4">
                      <a:satMod val="175000"/>
                      <a:alpha val="40000"/>
                    </a:schemeClr>
                  </a:glow>
                </a:effectLst>
                <a:latin typeface="UVN Thang Vu" panose="03090702030407020404" pitchFamily="66" charset="0"/>
                <a:cs typeface="Times New Roman" pitchFamily="18" charset="0"/>
              </a:rPr>
              <a:t>kinh</a:t>
            </a:r>
            <a:r>
              <a:rPr lang="en-US" sz="5000" b="1" dirty="0">
                <a:solidFill>
                  <a:schemeClr val="bg1"/>
                </a:solidFill>
                <a:effectLst>
                  <a:glow rad="228600">
                    <a:schemeClr val="accent4">
                      <a:satMod val="175000"/>
                      <a:alpha val="40000"/>
                    </a:schemeClr>
                  </a:glow>
                </a:effectLst>
                <a:latin typeface="UVN Thang Vu" panose="03090702030407020404" pitchFamily="66" charset="0"/>
                <a:cs typeface="Times New Roman" pitchFamily="18" charset="0"/>
              </a:rPr>
              <a:t> </a:t>
            </a:r>
            <a:r>
              <a:rPr lang="en-US" sz="5000" b="1" dirty="0" err="1">
                <a:solidFill>
                  <a:schemeClr val="bg1"/>
                </a:solidFill>
                <a:effectLst>
                  <a:glow rad="228600">
                    <a:schemeClr val="accent4">
                      <a:satMod val="175000"/>
                      <a:alpha val="40000"/>
                    </a:schemeClr>
                  </a:glow>
                </a:effectLst>
                <a:latin typeface="UVN Thang Vu" panose="03090702030407020404" pitchFamily="66" charset="0"/>
                <a:cs typeface="Times New Roman" pitchFamily="18" charset="0"/>
              </a:rPr>
              <a:t>đ</a:t>
            </a:r>
            <a:r>
              <a:rPr lang="en-US" sz="5000" b="1" dirty="0" err="1">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rPr>
              <a:t>ô</a:t>
            </a:r>
            <a:r>
              <a:rPr lang="en-US" sz="5000" b="1" dirty="0">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rPr>
              <a:t> </a:t>
            </a:r>
          </a:p>
        </p:txBody>
      </p:sp>
      <p:sp>
        <p:nvSpPr>
          <p:cNvPr id="18" name="TextBox 17">
            <a:extLst>
              <a:ext uri="{FF2B5EF4-FFF2-40B4-BE49-F238E27FC236}">
                <a16:creationId xmlns:a16="http://schemas.microsoft.com/office/drawing/2014/main" id="{F0AA5209-2BDD-4236-B956-07C8EAD3273B}"/>
              </a:ext>
            </a:extLst>
          </p:cNvPr>
          <p:cNvSpPr txBox="1"/>
          <p:nvPr/>
        </p:nvSpPr>
        <p:spPr>
          <a:xfrm>
            <a:off x="3501958" y="4693245"/>
            <a:ext cx="2062264" cy="630942"/>
          </a:xfrm>
          <a:prstGeom prst="rect">
            <a:avLst/>
          </a:prstGeom>
          <a:noFill/>
        </p:spPr>
        <p:txBody>
          <a:bodyPr wrap="square">
            <a:spAutoFit/>
          </a:bodyPr>
          <a:lstStyle/>
          <a:p>
            <a:r>
              <a:rPr lang="en-US" sz="3500" dirty="0" err="1">
                <a:solidFill>
                  <a:schemeClr val="tx2">
                    <a:lumMod val="10000"/>
                  </a:schemeClr>
                </a:solidFill>
                <a:latin typeface="UVN Thang Vu" panose="03090702030407020404" pitchFamily="66" charset="0"/>
                <a:cs typeface="Times New Roman" panose="02020603050405020304" pitchFamily="18" charset="0"/>
              </a:rPr>
              <a:t>Đầu</a:t>
            </a:r>
            <a:r>
              <a:rPr lang="en-US" sz="3500" dirty="0">
                <a:solidFill>
                  <a:schemeClr val="tx2">
                    <a:lumMod val="10000"/>
                  </a:schemeClr>
                </a:solidFill>
                <a:latin typeface="UVN Thang Vu" panose="03090702030407020404" pitchFamily="66" charset="0"/>
                <a:cs typeface="Times New Roman" panose="02020603050405020304" pitchFamily="18" charset="0"/>
              </a:rPr>
              <a:t> </a:t>
            </a:r>
            <a:r>
              <a:rPr lang="en-US" sz="3500" dirty="0" err="1">
                <a:solidFill>
                  <a:schemeClr val="tx2">
                    <a:lumMod val="10000"/>
                  </a:schemeClr>
                </a:solidFill>
                <a:latin typeface="UVN Thang Vu" panose="03090702030407020404" pitchFamily="66" charset="0"/>
                <a:cs typeface="Times New Roman" panose="02020603050405020304" pitchFamily="18" charset="0"/>
              </a:rPr>
              <a:t>rồng</a:t>
            </a:r>
            <a:endParaRPr lang="en-US" sz="3500" dirty="0"/>
          </a:p>
        </p:txBody>
      </p:sp>
      <p:sp>
        <p:nvSpPr>
          <p:cNvPr id="19" name="TextBox 18">
            <a:extLst>
              <a:ext uri="{FF2B5EF4-FFF2-40B4-BE49-F238E27FC236}">
                <a16:creationId xmlns:a16="http://schemas.microsoft.com/office/drawing/2014/main" id="{0B3B5254-FB67-4A01-8D1C-A7BA94444E26}"/>
              </a:ext>
            </a:extLst>
          </p:cNvPr>
          <p:cNvSpPr txBox="1"/>
          <p:nvPr/>
        </p:nvSpPr>
        <p:spPr>
          <a:xfrm>
            <a:off x="6791199" y="4880057"/>
            <a:ext cx="3292742" cy="630942"/>
          </a:xfrm>
          <a:prstGeom prst="rect">
            <a:avLst/>
          </a:prstGeom>
          <a:noFill/>
        </p:spPr>
        <p:txBody>
          <a:bodyPr wrap="square">
            <a:spAutoFit/>
          </a:bodyPr>
          <a:lstStyle/>
          <a:p>
            <a:r>
              <a:rPr lang="en-US" sz="3500" dirty="0" err="1">
                <a:solidFill>
                  <a:schemeClr val="tx2">
                    <a:lumMod val="10000"/>
                  </a:schemeClr>
                </a:solidFill>
                <a:latin typeface="UVN Thang Vu" panose="03090702030407020404" pitchFamily="66" charset="0"/>
                <a:cs typeface="Times New Roman" panose="02020603050405020304" pitchFamily="18" charset="0"/>
              </a:rPr>
              <a:t>Lá</a:t>
            </a:r>
            <a:r>
              <a:rPr lang="en-US" sz="3500" dirty="0">
                <a:solidFill>
                  <a:schemeClr val="tx2">
                    <a:lumMod val="10000"/>
                  </a:schemeClr>
                </a:solidFill>
                <a:latin typeface="UVN Thang Vu" panose="03090702030407020404" pitchFamily="66" charset="0"/>
                <a:cs typeface="Times New Roman" panose="02020603050405020304" pitchFamily="18" charset="0"/>
              </a:rPr>
              <a:t> </a:t>
            </a:r>
            <a:r>
              <a:rPr lang="en-US" sz="3500" dirty="0" err="1">
                <a:solidFill>
                  <a:schemeClr val="tx2">
                    <a:lumMod val="10000"/>
                  </a:schemeClr>
                </a:solidFill>
                <a:latin typeface="UVN Thang Vu" panose="03090702030407020404" pitchFamily="66" charset="0"/>
                <a:cs typeface="Times New Roman" panose="02020603050405020304" pitchFamily="18" charset="0"/>
              </a:rPr>
              <a:t>đề</a:t>
            </a:r>
            <a:r>
              <a:rPr lang="en-US" sz="3500" dirty="0">
                <a:solidFill>
                  <a:schemeClr val="tx2">
                    <a:lumMod val="10000"/>
                  </a:schemeClr>
                </a:solidFill>
                <a:latin typeface="UVN Thang Vu" panose="03090702030407020404" pitchFamily="66" charset="0"/>
                <a:cs typeface="Times New Roman" panose="02020603050405020304" pitchFamily="18" charset="0"/>
              </a:rPr>
              <a:t> </a:t>
            </a:r>
            <a:r>
              <a:rPr lang="en-US" sz="3500" dirty="0" err="1">
                <a:solidFill>
                  <a:schemeClr val="tx2">
                    <a:lumMod val="10000"/>
                  </a:schemeClr>
                </a:solidFill>
                <a:latin typeface="UVN Thang Vu" panose="03090702030407020404" pitchFamily="66" charset="0"/>
                <a:cs typeface="Times New Roman" panose="02020603050405020304" pitchFamily="18" charset="0"/>
              </a:rPr>
              <a:t>chim</a:t>
            </a:r>
            <a:r>
              <a:rPr lang="en-US" sz="3500" dirty="0">
                <a:solidFill>
                  <a:schemeClr val="tx2">
                    <a:lumMod val="10000"/>
                  </a:schemeClr>
                </a:solidFill>
                <a:latin typeface="UVN Thang Vu" panose="03090702030407020404" pitchFamily="66" charset="0"/>
                <a:cs typeface="Times New Roman" panose="02020603050405020304" pitchFamily="18" charset="0"/>
              </a:rPr>
              <a:t> </a:t>
            </a:r>
            <a:r>
              <a:rPr lang="en-US" sz="3500" dirty="0" err="1">
                <a:solidFill>
                  <a:schemeClr val="tx2">
                    <a:lumMod val="10000"/>
                  </a:schemeClr>
                </a:solidFill>
                <a:latin typeface="UVN Thang Vu" panose="03090702030407020404" pitchFamily="66" charset="0"/>
                <a:cs typeface="Times New Roman" panose="02020603050405020304" pitchFamily="18" charset="0"/>
              </a:rPr>
              <a:t>phượng</a:t>
            </a:r>
            <a:endParaRPr lang="en-US" sz="3500" dirty="0"/>
          </a:p>
        </p:txBody>
      </p:sp>
    </p:spTree>
    <p:extLst>
      <p:ext uri="{BB962C8B-B14F-4D97-AF65-F5344CB8AC3E}">
        <p14:creationId xmlns:p14="http://schemas.microsoft.com/office/powerpoint/2010/main" val="77565411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6" presetClass="entr" presetSubtype="16" fill="hold" grpId="0" nodeType="after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circle(in)">
                                      <p:cBhvr>
                                        <p:cTn id="18" dur="2000"/>
                                        <p:tgtEl>
                                          <p:spTgt spid="17"/>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barn(inVertical)">
                                      <p:cBhvr>
                                        <p:cTn id="23" dur="500"/>
                                        <p:tgtEl>
                                          <p:spTgt spid="12"/>
                                        </p:tgtEl>
                                      </p:cBhvr>
                                    </p:animEffect>
                                  </p:childTnLst>
                                </p:cTn>
                              </p:par>
                              <p:par>
                                <p:cTn id="24" presetID="16" presetClass="entr" presetSubtype="21" fill="hold"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barn(inVertical)">
                                      <p:cBhvr>
                                        <p:cTn id="26" dur="500"/>
                                        <p:tgtEl>
                                          <p:spTgt spid="14"/>
                                        </p:tgtEl>
                                      </p:cBhvr>
                                    </p:animEffect>
                                  </p:childTnLst>
                                </p:cTn>
                              </p:par>
                              <p:par>
                                <p:cTn id="27" presetID="16" presetClass="entr" presetSubtype="21" fill="hold" grpId="0" nodeType="withEffect">
                                  <p:stCondLst>
                                    <p:cond delay="0"/>
                                  </p:stCondLst>
                                  <p:childTnLst>
                                    <p:set>
                                      <p:cBhvr>
                                        <p:cTn id="28" dur="1" fill="hold">
                                          <p:stCondLst>
                                            <p:cond delay="0"/>
                                          </p:stCondLst>
                                        </p:cTn>
                                        <p:tgtEl>
                                          <p:spTgt spid="18"/>
                                        </p:tgtEl>
                                        <p:attrNameLst>
                                          <p:attrName>style.visibility</p:attrName>
                                        </p:attrNameLst>
                                      </p:cBhvr>
                                      <p:to>
                                        <p:strVal val="visible"/>
                                      </p:to>
                                    </p:set>
                                    <p:animEffect transition="in" filter="barn(inVertical)">
                                      <p:cBhvr>
                                        <p:cTn id="29" dur="500"/>
                                        <p:tgtEl>
                                          <p:spTgt spid="18"/>
                                        </p:tgtEl>
                                      </p:cBhvr>
                                    </p:animEffect>
                                  </p:childTnLst>
                                </p:cTn>
                              </p:par>
                              <p:par>
                                <p:cTn id="30" presetID="16" presetClass="entr" presetSubtype="21" fill="hold" grpId="0" nodeType="with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barn(inVertical)">
                                      <p:cBhvr>
                                        <p:cTn id="3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p:bldP spid="18" grpId="0"/>
      <p:bldP spid="19"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E:\水墨图表素材\2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37969" y="1002683"/>
            <a:ext cx="6654031" cy="129614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E:\水墨图表素材\2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9403" y="2971610"/>
            <a:ext cx="6654031" cy="129614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E:\水墨图表素材\2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7102" y="5000166"/>
            <a:ext cx="6654031" cy="185783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ChuaBachMa[1]">
            <a:extLst>
              <a:ext uri="{FF2B5EF4-FFF2-40B4-BE49-F238E27FC236}">
                <a16:creationId xmlns:a16="http://schemas.microsoft.com/office/drawing/2014/main" id="{23A4F04B-4F46-44E6-BC0A-0348462CEB0D}"/>
              </a:ext>
            </a:extLst>
          </p:cNvPr>
          <p:cNvPicPr>
            <a:picLocks noChangeAspect="1" noChangeArrowheads="1"/>
          </p:cNvPicPr>
          <p:nvPr/>
        </p:nvPicPr>
        <p:blipFill>
          <a:blip r:embed="rId4"/>
          <a:srcRect/>
          <a:stretch>
            <a:fillRect/>
          </a:stretch>
        </p:blipFill>
        <p:spPr bwMode="auto">
          <a:xfrm>
            <a:off x="998706" y="352734"/>
            <a:ext cx="4656617" cy="2596042"/>
          </a:xfrm>
          <a:prstGeom prst="rect">
            <a:avLst/>
          </a:prstGeom>
          <a:ln>
            <a:noFill/>
          </a:ln>
          <a:effectLst>
            <a:softEdge rad="112500"/>
          </a:effectLst>
        </p:spPr>
      </p:pic>
      <p:sp>
        <p:nvSpPr>
          <p:cNvPr id="9" name="TextBox 8">
            <a:extLst>
              <a:ext uri="{FF2B5EF4-FFF2-40B4-BE49-F238E27FC236}">
                <a16:creationId xmlns:a16="http://schemas.microsoft.com/office/drawing/2014/main" id="{AC5BEC68-355F-4DE8-A0A5-C0921581A775}"/>
              </a:ext>
            </a:extLst>
          </p:cNvPr>
          <p:cNvSpPr txBox="1"/>
          <p:nvPr/>
        </p:nvSpPr>
        <p:spPr>
          <a:xfrm>
            <a:off x="6536679" y="1335284"/>
            <a:ext cx="2607321" cy="630942"/>
          </a:xfrm>
          <a:prstGeom prst="rect">
            <a:avLst/>
          </a:prstGeom>
          <a:noFill/>
        </p:spPr>
        <p:txBody>
          <a:bodyPr wrap="square">
            <a:spAutoFit/>
          </a:bodyPr>
          <a:lstStyle/>
          <a:p>
            <a:r>
              <a:rPr lang="en-US" sz="3500" dirty="0" err="1">
                <a:solidFill>
                  <a:schemeClr val="bg1"/>
                </a:solidFill>
                <a:latin typeface="UVN Thang Vu" panose="03090702030407020404" pitchFamily="66" charset="0"/>
                <a:cs typeface="Times New Roman" panose="02020603050405020304" pitchFamily="18" charset="0"/>
              </a:rPr>
              <a:t>Đền</a:t>
            </a:r>
            <a:r>
              <a:rPr lang="en-US" sz="3500" dirty="0">
                <a:solidFill>
                  <a:schemeClr val="bg1"/>
                </a:solidFill>
                <a:latin typeface="UVN Thang Vu" panose="03090702030407020404" pitchFamily="66" charset="0"/>
                <a:cs typeface="Times New Roman" panose="02020603050405020304" pitchFamily="18" charset="0"/>
              </a:rPr>
              <a:t> </a:t>
            </a:r>
            <a:r>
              <a:rPr lang="en-US" sz="3500" dirty="0" err="1">
                <a:solidFill>
                  <a:schemeClr val="bg1"/>
                </a:solidFill>
                <a:latin typeface="UVN Thang Vu" panose="03090702030407020404" pitchFamily="66" charset="0"/>
                <a:cs typeface="Times New Roman" panose="02020603050405020304" pitchFamily="18" charset="0"/>
              </a:rPr>
              <a:t>Bạch</a:t>
            </a:r>
            <a:r>
              <a:rPr lang="en-US" sz="3500" dirty="0">
                <a:solidFill>
                  <a:schemeClr val="bg1"/>
                </a:solidFill>
                <a:latin typeface="UVN Thang Vu" panose="03090702030407020404" pitchFamily="66" charset="0"/>
                <a:cs typeface="Times New Roman" panose="02020603050405020304" pitchFamily="18" charset="0"/>
              </a:rPr>
              <a:t> </a:t>
            </a:r>
            <a:r>
              <a:rPr lang="en-US" sz="3500" dirty="0" err="1">
                <a:solidFill>
                  <a:schemeClr val="bg1"/>
                </a:solidFill>
                <a:latin typeface="UVN Thang Vu" panose="03090702030407020404" pitchFamily="66" charset="0"/>
                <a:cs typeface="Times New Roman" panose="02020603050405020304" pitchFamily="18" charset="0"/>
              </a:rPr>
              <a:t>Mã</a:t>
            </a:r>
            <a:endParaRPr lang="en-US" sz="3500" dirty="0">
              <a:solidFill>
                <a:schemeClr val="bg1"/>
              </a:solidFill>
            </a:endParaRPr>
          </a:p>
        </p:txBody>
      </p:sp>
      <p:pic>
        <p:nvPicPr>
          <p:cNvPr id="10" name="Picture 2" descr="den voi phuc">
            <a:extLst>
              <a:ext uri="{FF2B5EF4-FFF2-40B4-BE49-F238E27FC236}">
                <a16:creationId xmlns:a16="http://schemas.microsoft.com/office/drawing/2014/main" id="{A6AB9D43-25EC-40B8-A76F-E8A19C8939A1}"/>
              </a:ext>
            </a:extLst>
          </p:cNvPr>
          <p:cNvPicPr>
            <a:picLocks noChangeAspect="1" noChangeArrowheads="1"/>
          </p:cNvPicPr>
          <p:nvPr/>
        </p:nvPicPr>
        <p:blipFill>
          <a:blip r:embed="rId5"/>
          <a:srcRect/>
          <a:stretch>
            <a:fillRect/>
          </a:stretch>
        </p:blipFill>
        <p:spPr>
          <a:xfrm>
            <a:off x="6338881" y="2008067"/>
            <a:ext cx="5052206" cy="2841866"/>
          </a:xfrm>
          <a:prstGeom prst="rect">
            <a:avLst/>
          </a:prstGeom>
          <a:ln>
            <a:noFill/>
          </a:ln>
          <a:effectLst>
            <a:softEdge rad="112500"/>
          </a:effectLst>
        </p:spPr>
      </p:pic>
      <p:sp>
        <p:nvSpPr>
          <p:cNvPr id="11" name="TextBox 10">
            <a:extLst>
              <a:ext uri="{FF2B5EF4-FFF2-40B4-BE49-F238E27FC236}">
                <a16:creationId xmlns:a16="http://schemas.microsoft.com/office/drawing/2014/main" id="{E8E9DCA1-C7AD-448D-B0C7-33D9AF64BDDD}"/>
              </a:ext>
            </a:extLst>
          </p:cNvPr>
          <p:cNvSpPr txBox="1"/>
          <p:nvPr/>
        </p:nvSpPr>
        <p:spPr>
          <a:xfrm>
            <a:off x="6695640" y="5582345"/>
            <a:ext cx="4455269" cy="630942"/>
          </a:xfrm>
          <a:prstGeom prst="rect">
            <a:avLst/>
          </a:prstGeom>
          <a:noFill/>
        </p:spPr>
        <p:txBody>
          <a:bodyPr wrap="square">
            <a:spAutoFit/>
          </a:bodyPr>
          <a:lstStyle/>
          <a:p>
            <a:r>
              <a:rPr lang="en-US" sz="3500" dirty="0" err="1">
                <a:solidFill>
                  <a:schemeClr val="bg1"/>
                </a:solidFill>
                <a:latin typeface="UVN Thang Vu" panose="03090702030407020404" pitchFamily="66" charset="0"/>
                <a:cs typeface="Times New Roman" panose="02020603050405020304" pitchFamily="18" charset="0"/>
              </a:rPr>
              <a:t>Văn</a:t>
            </a:r>
            <a:r>
              <a:rPr lang="en-US" sz="3500" dirty="0">
                <a:solidFill>
                  <a:schemeClr val="bg1"/>
                </a:solidFill>
                <a:latin typeface="UVN Thang Vu" panose="03090702030407020404" pitchFamily="66" charset="0"/>
                <a:cs typeface="Times New Roman" panose="02020603050405020304" pitchFamily="18" charset="0"/>
              </a:rPr>
              <a:t> </a:t>
            </a:r>
            <a:r>
              <a:rPr lang="en-US" sz="3500" dirty="0" err="1">
                <a:solidFill>
                  <a:schemeClr val="bg1"/>
                </a:solidFill>
                <a:latin typeface="UVN Thang Vu" panose="03090702030407020404" pitchFamily="66" charset="0"/>
                <a:cs typeface="Times New Roman" panose="02020603050405020304" pitchFamily="18" charset="0"/>
              </a:rPr>
              <a:t>Miếu</a:t>
            </a:r>
            <a:r>
              <a:rPr lang="en-US" sz="3500" dirty="0">
                <a:solidFill>
                  <a:schemeClr val="bg1"/>
                </a:solidFill>
                <a:latin typeface="UVN Thang Vu" panose="03090702030407020404" pitchFamily="66" charset="0"/>
                <a:cs typeface="Times New Roman" panose="02020603050405020304" pitchFamily="18" charset="0"/>
              </a:rPr>
              <a:t> </a:t>
            </a:r>
            <a:r>
              <a:rPr lang="en-US" sz="3500" dirty="0" err="1">
                <a:solidFill>
                  <a:schemeClr val="bg1"/>
                </a:solidFill>
                <a:latin typeface="UVN Thang Vu" panose="03090702030407020404" pitchFamily="66" charset="0"/>
                <a:cs typeface="Times New Roman" panose="02020603050405020304" pitchFamily="18" charset="0"/>
              </a:rPr>
              <a:t>Quốc</a:t>
            </a:r>
            <a:r>
              <a:rPr lang="en-US" sz="3500" dirty="0">
                <a:solidFill>
                  <a:schemeClr val="bg1"/>
                </a:solidFill>
                <a:latin typeface="UVN Thang Vu" panose="03090702030407020404" pitchFamily="66" charset="0"/>
                <a:cs typeface="Times New Roman" panose="02020603050405020304" pitchFamily="18" charset="0"/>
              </a:rPr>
              <a:t> </a:t>
            </a:r>
            <a:r>
              <a:rPr lang="en-US" sz="3500" dirty="0" err="1">
                <a:solidFill>
                  <a:schemeClr val="bg1"/>
                </a:solidFill>
                <a:latin typeface="UVN Thang Vu" panose="03090702030407020404" pitchFamily="66" charset="0"/>
                <a:cs typeface="Times New Roman" panose="02020603050405020304" pitchFamily="18" charset="0"/>
              </a:rPr>
              <a:t>Tử</a:t>
            </a:r>
            <a:r>
              <a:rPr lang="en-US" sz="3500" dirty="0">
                <a:solidFill>
                  <a:schemeClr val="bg1"/>
                </a:solidFill>
                <a:latin typeface="UVN Thang Vu" panose="03090702030407020404" pitchFamily="66" charset="0"/>
                <a:cs typeface="Times New Roman" panose="02020603050405020304" pitchFamily="18" charset="0"/>
              </a:rPr>
              <a:t> </a:t>
            </a:r>
            <a:r>
              <a:rPr lang="en-US" sz="3500" dirty="0" err="1">
                <a:solidFill>
                  <a:schemeClr val="bg1"/>
                </a:solidFill>
                <a:latin typeface="UVN Thang Vu" panose="03090702030407020404" pitchFamily="66" charset="0"/>
                <a:cs typeface="Times New Roman" panose="02020603050405020304" pitchFamily="18" charset="0"/>
              </a:rPr>
              <a:t>Giám</a:t>
            </a:r>
            <a:r>
              <a:rPr lang="en-US" sz="3500" dirty="0">
                <a:solidFill>
                  <a:schemeClr val="bg1"/>
                </a:solidFill>
                <a:latin typeface="UVN Thang Vu" panose="03090702030407020404" pitchFamily="66" charset="0"/>
                <a:cs typeface="Times New Roman" panose="02020603050405020304" pitchFamily="18" charset="0"/>
              </a:rPr>
              <a:t> </a:t>
            </a:r>
            <a:endParaRPr lang="en-US" sz="3500" dirty="0">
              <a:solidFill>
                <a:schemeClr val="bg1"/>
              </a:solidFill>
            </a:endParaRPr>
          </a:p>
        </p:txBody>
      </p:sp>
      <p:pic>
        <p:nvPicPr>
          <p:cNvPr id="12" name="Picture 2" descr="Cổ kính Văn Miếu Quốc Tử Giám - Trường đại học đầu tiên của Đông Nam Á">
            <a:extLst>
              <a:ext uri="{FF2B5EF4-FFF2-40B4-BE49-F238E27FC236}">
                <a16:creationId xmlns:a16="http://schemas.microsoft.com/office/drawing/2014/main" id="{9D048699-ACC9-4FC3-81D5-C24FC6C9BAB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18912" y="4100710"/>
            <a:ext cx="4878190" cy="240455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C620EB45-C349-43D2-A74B-A4910E06E902}"/>
              </a:ext>
            </a:extLst>
          </p:cNvPr>
          <p:cNvSpPr txBox="1"/>
          <p:nvPr/>
        </p:nvSpPr>
        <p:spPr>
          <a:xfrm>
            <a:off x="2086121" y="3245008"/>
            <a:ext cx="2607321" cy="630942"/>
          </a:xfrm>
          <a:prstGeom prst="rect">
            <a:avLst/>
          </a:prstGeom>
          <a:noFill/>
        </p:spPr>
        <p:txBody>
          <a:bodyPr wrap="square">
            <a:spAutoFit/>
          </a:bodyPr>
          <a:lstStyle/>
          <a:p>
            <a:r>
              <a:rPr lang="en-US" sz="3500" dirty="0" err="1">
                <a:solidFill>
                  <a:schemeClr val="bg1"/>
                </a:solidFill>
                <a:latin typeface="UVN Thang Vu" panose="03090702030407020404" pitchFamily="66" charset="0"/>
                <a:cs typeface="Times New Roman" panose="02020603050405020304" pitchFamily="18" charset="0"/>
              </a:rPr>
              <a:t>Đền</a:t>
            </a:r>
            <a:r>
              <a:rPr lang="en-US" sz="3500" dirty="0">
                <a:solidFill>
                  <a:schemeClr val="bg1"/>
                </a:solidFill>
                <a:latin typeface="UVN Thang Vu" panose="03090702030407020404" pitchFamily="66" charset="0"/>
                <a:cs typeface="Times New Roman" panose="02020603050405020304" pitchFamily="18" charset="0"/>
              </a:rPr>
              <a:t> </a:t>
            </a:r>
            <a:r>
              <a:rPr lang="en-US" sz="3500" dirty="0" err="1">
                <a:solidFill>
                  <a:schemeClr val="bg1"/>
                </a:solidFill>
                <a:latin typeface="UVN Thang Vu" panose="03090702030407020404" pitchFamily="66" charset="0"/>
                <a:cs typeface="Times New Roman" panose="02020603050405020304" pitchFamily="18" charset="0"/>
              </a:rPr>
              <a:t>Voi</a:t>
            </a:r>
            <a:r>
              <a:rPr lang="en-US" sz="3500" dirty="0">
                <a:solidFill>
                  <a:schemeClr val="bg1"/>
                </a:solidFill>
                <a:latin typeface="UVN Thang Vu" panose="03090702030407020404" pitchFamily="66" charset="0"/>
                <a:cs typeface="Times New Roman" panose="02020603050405020304" pitchFamily="18" charset="0"/>
              </a:rPr>
              <a:t> </a:t>
            </a:r>
            <a:r>
              <a:rPr lang="en-US" sz="3500" dirty="0" err="1">
                <a:solidFill>
                  <a:schemeClr val="bg1"/>
                </a:solidFill>
                <a:latin typeface="UVN Thang Vu" panose="03090702030407020404" pitchFamily="66" charset="0"/>
                <a:cs typeface="Times New Roman" panose="02020603050405020304" pitchFamily="18" charset="0"/>
              </a:rPr>
              <a:t>Phục</a:t>
            </a:r>
            <a:endParaRPr lang="en-US" sz="3500" dirty="0">
              <a:solidFill>
                <a:schemeClr val="bg1"/>
              </a:solidFill>
            </a:endParaRPr>
          </a:p>
        </p:txBody>
      </p:sp>
    </p:spTree>
    <p:extLst>
      <p:ext uri="{BB962C8B-B14F-4D97-AF65-F5344CB8AC3E}">
        <p14:creationId xmlns:p14="http://schemas.microsoft.com/office/powerpoint/2010/main" val="235853292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plus(in)">
                                      <p:cBhvr>
                                        <p:cTn id="7" dur="1000"/>
                                        <p:tgtEl>
                                          <p:spTgt spid="8"/>
                                        </p:tgtEl>
                                      </p:cBhvr>
                                    </p:animEffect>
                                  </p:childTnLst>
                                </p:cTn>
                              </p:par>
                            </p:childTnLst>
                          </p:cTn>
                        </p:par>
                        <p:par>
                          <p:cTn id="8" fill="hold">
                            <p:stCondLst>
                              <p:cond delay="1000"/>
                            </p:stCondLst>
                            <p:childTnLst>
                              <p:par>
                                <p:cTn id="9" presetID="22" presetClass="entr" presetSubtype="8"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left)">
                                      <p:cBhvr>
                                        <p:cTn id="11" dur="500"/>
                                        <p:tgtEl>
                                          <p:spTgt spid="2"/>
                                        </p:tgtEl>
                                      </p:cBhvr>
                                    </p:animEffect>
                                  </p:childTnLst>
                                </p:cTn>
                              </p:par>
                              <p:par>
                                <p:cTn id="12" presetID="21" presetClass="entr" presetSubtype="4" fill="hold"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heel(4)">
                                      <p:cBhvr>
                                        <p:cTn id="14" dur="500"/>
                                        <p:tgtEl>
                                          <p:spTgt spid="10"/>
                                        </p:tgtEl>
                                      </p:cBhvr>
                                    </p:animEffect>
                                  </p:childTnLst>
                                </p:cTn>
                              </p:par>
                            </p:childTnLst>
                          </p:cTn>
                        </p:par>
                        <p:par>
                          <p:cTn id="15" fill="hold">
                            <p:stCondLst>
                              <p:cond delay="1500"/>
                            </p:stCondLst>
                            <p:childTnLst>
                              <p:par>
                                <p:cTn id="16" presetID="22" presetClass="entr" presetSubtype="8" fill="hold"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wipe(left)">
                                      <p:cBhvr>
                                        <p:cTn id="18" dur="500"/>
                                        <p:tgtEl>
                                          <p:spTgt spid="4"/>
                                        </p:tgtEl>
                                      </p:cBhvr>
                                    </p:animEffect>
                                  </p:childTnLst>
                                </p:cTn>
                              </p:par>
                            </p:childTnLst>
                          </p:cTn>
                        </p:par>
                        <p:par>
                          <p:cTn id="19" fill="hold">
                            <p:stCondLst>
                              <p:cond delay="2000"/>
                            </p:stCondLst>
                            <p:childTnLst>
                              <p:par>
                                <p:cTn id="20" presetID="16" presetClass="entr" presetSubtype="21" fill="hold" nodeType="after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barn(inVertical)">
                                      <p:cBhvr>
                                        <p:cTn id="22" dur="500"/>
                                        <p:tgtEl>
                                          <p:spTgt spid="12"/>
                                        </p:tgtEl>
                                      </p:cBhvr>
                                    </p:animEffect>
                                  </p:childTnLst>
                                </p:cTn>
                              </p:par>
                              <p:par>
                                <p:cTn id="23" presetID="22" presetClass="entr" presetSubtype="8" fill="hold" nodeType="with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wipe(left)">
                                      <p:cBhvr>
                                        <p:cTn id="2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8434" name="图片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0074" y="1371506"/>
            <a:ext cx="4725251" cy="4114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文本框 8"/>
          <p:cNvSpPr txBox="1">
            <a:spLocks noChangeArrowheads="1"/>
          </p:cNvSpPr>
          <p:nvPr/>
        </p:nvSpPr>
        <p:spPr bwMode="auto">
          <a:xfrm>
            <a:off x="2375414" y="2634923"/>
            <a:ext cx="1778792"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altLang="zh-CN" sz="4000" dirty="0" err="1">
                <a:solidFill>
                  <a:srgbClr val="EEE9D7"/>
                </a:solidFill>
                <a:latin typeface="UVN Thang Vu" panose="03090702030407020404" pitchFamily="66" charset="0"/>
                <a:ea typeface="禹卫书法行书简体&#10;" panose="02000603000000000000" pitchFamily="2" charset="-122"/>
              </a:rPr>
              <a:t>Nghìn</a:t>
            </a:r>
            <a:r>
              <a:rPr lang="en-US" altLang="zh-CN" sz="4000" dirty="0">
                <a:solidFill>
                  <a:srgbClr val="EEE9D7"/>
                </a:solidFill>
                <a:latin typeface="UVN Thang Vu" panose="03090702030407020404" pitchFamily="66" charset="0"/>
                <a:ea typeface="禹卫书法行书简体&#10;" panose="02000603000000000000" pitchFamily="2" charset="-122"/>
              </a:rPr>
              <a:t> </a:t>
            </a:r>
            <a:r>
              <a:rPr kumimoji="0" lang="en-US" altLang="zh-CN" sz="4000" b="0" i="0" u="none" strike="noStrike" kern="1200" cap="none" spc="0" normalizeH="0" baseline="0" noProof="0" dirty="0" err="1">
                <a:ln>
                  <a:noFill/>
                </a:ln>
                <a:solidFill>
                  <a:srgbClr val="EEE9D7"/>
                </a:solidFill>
                <a:effectLst/>
                <a:uLnTx/>
                <a:uFillTx/>
                <a:latin typeface="UVN Thang Vu" panose="03090702030407020404" pitchFamily="66" charset="0"/>
                <a:ea typeface="禹卫书法行书简体&#10;" panose="02000603000000000000" pitchFamily="2" charset="-122"/>
              </a:rPr>
              <a:t>năm</a:t>
            </a:r>
            <a:r>
              <a:rPr kumimoji="0" lang="en-US" altLang="zh-CN" sz="4000" b="0" i="0" u="none" strike="noStrike" kern="1200" cap="none" spc="0" normalizeH="0" baseline="0" noProof="0" dirty="0">
                <a:ln>
                  <a:noFill/>
                </a:ln>
                <a:solidFill>
                  <a:srgbClr val="EEE9D7"/>
                </a:solidFill>
                <a:effectLst/>
                <a:uLnTx/>
                <a:uFillTx/>
                <a:latin typeface="UVN Thang Vu" panose="03090702030407020404" pitchFamily="66" charset="0"/>
                <a:ea typeface="禹卫书法行书简体&#10;" panose="02000603000000000000" pitchFamily="2" charset="-122"/>
              </a:rPr>
              <a:t> </a:t>
            </a:r>
            <a:r>
              <a:rPr kumimoji="0" lang="en-US" altLang="zh-CN" sz="4000" b="0" i="0" u="none" strike="noStrike" kern="1200" cap="none" spc="0" normalizeH="0" baseline="0" noProof="0" dirty="0" err="1">
                <a:ln>
                  <a:noFill/>
                </a:ln>
                <a:solidFill>
                  <a:srgbClr val="EEE9D7"/>
                </a:solidFill>
                <a:effectLst/>
                <a:uLnTx/>
                <a:uFillTx/>
                <a:latin typeface="UVN Thang Vu" panose="03090702030407020404" pitchFamily="66" charset="0"/>
                <a:ea typeface="禹卫书法行书简体&#10;" panose="02000603000000000000" pitchFamily="2" charset="-122"/>
              </a:rPr>
              <a:t>Văn</a:t>
            </a:r>
            <a:r>
              <a:rPr kumimoji="0" lang="en-US" altLang="zh-CN" sz="4000" b="0" i="0" u="none" strike="noStrike" kern="1200" cap="none" spc="0" normalizeH="0" baseline="0" noProof="0" dirty="0">
                <a:ln>
                  <a:noFill/>
                </a:ln>
                <a:solidFill>
                  <a:srgbClr val="EEE9D7"/>
                </a:solidFill>
                <a:effectLst/>
                <a:uLnTx/>
                <a:uFillTx/>
                <a:latin typeface="UVN Thang Vu" panose="03090702030407020404" pitchFamily="66" charset="0"/>
                <a:ea typeface="禹卫书法行书简体&#10;" panose="02000603000000000000" pitchFamily="2" charset="-122"/>
              </a:rPr>
              <a:t> </a:t>
            </a:r>
            <a:r>
              <a:rPr kumimoji="0" lang="en-US" altLang="zh-CN" sz="4000" b="0" i="0" u="none" strike="noStrike" kern="1200" cap="none" spc="0" normalizeH="0" baseline="0" noProof="0" dirty="0" err="1">
                <a:ln>
                  <a:noFill/>
                </a:ln>
                <a:solidFill>
                  <a:srgbClr val="EEE9D7"/>
                </a:solidFill>
                <a:effectLst/>
                <a:uLnTx/>
                <a:uFillTx/>
                <a:latin typeface="UVN Thang Vu" panose="03090702030407020404" pitchFamily="66" charset="0"/>
                <a:ea typeface="禹卫书法行书简体&#10;" panose="02000603000000000000" pitchFamily="2" charset="-122"/>
              </a:rPr>
              <a:t>hiến</a:t>
            </a:r>
            <a:endParaRPr kumimoji="0" lang="zh-CN" altLang="en-US" sz="4000" b="0" i="0" u="none" strike="noStrike" kern="1200" cap="none" spc="0" normalizeH="0" baseline="0" noProof="0" dirty="0">
              <a:ln>
                <a:noFill/>
              </a:ln>
              <a:solidFill>
                <a:srgbClr val="EEE9D7"/>
              </a:solidFill>
              <a:effectLst/>
              <a:uLnTx/>
              <a:uFillTx/>
              <a:latin typeface="UVN Thang Vu" panose="03090702030407020404" pitchFamily="66" charset="0"/>
              <a:ea typeface="禹卫书法行书简体&#10;" panose="02000603000000000000" pitchFamily="2" charset="-122"/>
            </a:endParaRPr>
          </a:p>
        </p:txBody>
      </p:sp>
      <p:pic>
        <p:nvPicPr>
          <p:cNvPr id="18436" name="图片 1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887650">
            <a:off x="709612" y="1550988"/>
            <a:ext cx="885825" cy="60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图片 2"/>
          <p:cNvPicPr>
            <a:picLocks noChangeAspect="1" noChangeArrowheads="1"/>
          </p:cNvPicPr>
          <p:nvPr/>
        </p:nvPicPr>
        <p:blipFill>
          <a:blip r:embed="rId4">
            <a:extLst>
              <a:ext uri="{28A0092B-C50C-407E-A947-70E740481C1C}">
                <a14:useLocalDpi xmlns:a14="http://schemas.microsoft.com/office/drawing/2010/main" val="0"/>
              </a:ext>
            </a:extLst>
          </a:blip>
          <a:srcRect r="30513"/>
          <a:stretch>
            <a:fillRect/>
          </a:stretch>
        </p:blipFill>
        <p:spPr bwMode="auto">
          <a:xfrm>
            <a:off x="5029200" y="884238"/>
            <a:ext cx="7162800" cy="544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8" name="图片 1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195313">
            <a:off x="4168760" y="5066631"/>
            <a:ext cx="1116013"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0" name="图片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313" y="3813175"/>
            <a:ext cx="2324100" cy="241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21">
            <a:extLst>
              <a:ext uri="{FF2B5EF4-FFF2-40B4-BE49-F238E27FC236}">
                <a16:creationId xmlns:a16="http://schemas.microsoft.com/office/drawing/2014/main" id="{668F5BA2-63F5-4A34-85C8-B70D5758B541}"/>
              </a:ext>
            </a:extLst>
          </p:cNvPr>
          <p:cNvSpPr txBox="1">
            <a:spLocks noChangeArrowheads="1"/>
          </p:cNvSpPr>
          <p:nvPr/>
        </p:nvSpPr>
        <p:spPr bwMode="auto">
          <a:xfrm>
            <a:off x="5919546" y="1896259"/>
            <a:ext cx="5759968"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just">
              <a:buNone/>
            </a:pPr>
            <a:r>
              <a:rPr lang="en-US" sz="4800" dirty="0" err="1">
                <a:latin typeface="UVN Mot Moi" panose="02070606050705020204" pitchFamily="18" charset="0"/>
                <a:ea typeface="禹卫书法行书简体&#10;" panose="02000603000000000000" pitchFamily="2" charset="-122"/>
              </a:rPr>
              <a:t>Từ</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đó</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Thăng</a:t>
            </a:r>
            <a:r>
              <a:rPr lang="en-US" sz="4800" dirty="0">
                <a:latin typeface="UVN Mot Moi" panose="02070606050705020204" pitchFamily="18" charset="0"/>
                <a:ea typeface="禹卫书法行书简体&#10;" panose="02000603000000000000" pitchFamily="2" charset="-122"/>
              </a:rPr>
              <a:t> Long (</a:t>
            </a:r>
            <a:r>
              <a:rPr lang="en-US" sz="4800" dirty="0" err="1">
                <a:latin typeface="UVN Mot Moi" panose="02070606050705020204" pitchFamily="18" charset="0"/>
                <a:ea typeface="禹卫书法行书简体&#10;" panose="02000603000000000000" pitchFamily="2" charset="-122"/>
              </a:rPr>
              <a:t>Hà</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Nội</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ngày</a:t>
            </a:r>
            <a:r>
              <a:rPr lang="en-US" sz="4800" dirty="0">
                <a:latin typeface="UVN Mot Moi" panose="02070606050705020204" pitchFamily="18" charset="0"/>
                <a:ea typeface="禹卫书法行书简体&#10;" panose="02000603000000000000" pitchFamily="2" charset="-122"/>
              </a:rPr>
              <a:t> nay) </a:t>
            </a:r>
            <a:r>
              <a:rPr lang="en-US" sz="4800" dirty="0" err="1">
                <a:latin typeface="UVN Mot Moi" panose="02070606050705020204" pitchFamily="18" charset="0"/>
                <a:ea typeface="禹卫书法行书简体&#10;" panose="02000603000000000000" pitchFamily="2" charset="-122"/>
              </a:rPr>
              <a:t>với</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hình</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ảnh</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Rồng</a:t>
            </a:r>
            <a:r>
              <a:rPr lang="en-US" sz="4800" dirty="0">
                <a:latin typeface="UVN Mot Moi" panose="02070606050705020204" pitchFamily="18" charset="0"/>
                <a:ea typeface="禹卫书法行书简体&#10;" panose="02000603000000000000" pitchFamily="2" charset="-122"/>
              </a:rPr>
              <a:t> bay </a:t>
            </a:r>
            <a:r>
              <a:rPr lang="en-US" sz="4800" dirty="0" err="1">
                <a:latin typeface="UVN Mot Moi" panose="02070606050705020204" pitchFamily="18" charset="0"/>
                <a:ea typeface="禹卫书法行书简体&#10;" panose="02000603000000000000" pitchFamily="2" charset="-122"/>
              </a:rPr>
              <a:t>lên</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ngày</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càng</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đẹp</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đẽ</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và</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trở</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thành</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niềm</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tự</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hào</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của</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người</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dân</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đất</a:t>
            </a:r>
            <a:r>
              <a:rPr lang="en-US" sz="4800" dirty="0">
                <a:latin typeface="UVN Mot Moi" panose="02070606050705020204" pitchFamily="18" charset="0"/>
                <a:ea typeface="禹卫书法行书简体&#10;" panose="02000603000000000000" pitchFamily="2" charset="-122"/>
              </a:rPr>
              <a:t> </a:t>
            </a:r>
            <a:r>
              <a:rPr lang="en-US" sz="4800" dirty="0" err="1">
                <a:latin typeface="UVN Mot Moi" panose="02070606050705020204" pitchFamily="18" charset="0"/>
                <a:ea typeface="禹卫书法行书简体&#10;" panose="02000603000000000000" pitchFamily="2" charset="-122"/>
              </a:rPr>
              <a:t>Việt</a:t>
            </a:r>
            <a:endParaRPr lang="en-US" sz="4800" dirty="0">
              <a:solidFill>
                <a:srgbClr val="000000"/>
              </a:solidFill>
              <a:latin typeface="UVN Mot Moi" panose="02070606050705020204" pitchFamily="18" charset="0"/>
            </a:endParaRPr>
          </a:p>
        </p:txBody>
      </p:sp>
    </p:spTree>
    <p:extLst>
      <p:ext uri="{BB962C8B-B14F-4D97-AF65-F5344CB8AC3E}">
        <p14:creationId xmlns:p14="http://schemas.microsoft.com/office/powerpoint/2010/main" val="632319178"/>
      </p:ext>
    </p:extLst>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9"/>
                                        </p:tgtEl>
                                        <p:attrNameLst>
                                          <p:attrName>style.visibility</p:attrName>
                                        </p:attrNameLst>
                                      </p:cBhvr>
                                      <p:to>
                                        <p:strVal val="visible"/>
                                      </p:to>
                                    </p:set>
                                    <p:anim by="(-#ppt_w*2)" calcmode="lin" valueType="num">
                                      <p:cBhvr rctx="PPT">
                                        <p:cTn id="7" dur="500" autoRev="1" fill="hold">
                                          <p:stCondLst>
                                            <p:cond delay="0"/>
                                          </p:stCondLst>
                                        </p:cTn>
                                        <p:tgtEl>
                                          <p:spTgt spid="9"/>
                                        </p:tgtEl>
                                        <p:attrNameLst>
                                          <p:attrName>ppt_w</p:attrName>
                                        </p:attrNameLst>
                                      </p:cBhvr>
                                    </p:anim>
                                    <p:anim by="(#ppt_w*0.50)" calcmode="lin" valueType="num">
                                      <p:cBhvr>
                                        <p:cTn id="8" dur="500" decel="50000" autoRev="1" fill="hold">
                                          <p:stCondLst>
                                            <p:cond delay="0"/>
                                          </p:stCondLst>
                                        </p:cTn>
                                        <p:tgtEl>
                                          <p:spTgt spid="9"/>
                                        </p:tgtEl>
                                        <p:attrNameLst>
                                          <p:attrName>ppt_x</p:attrName>
                                        </p:attrNameLst>
                                      </p:cBhvr>
                                    </p:anim>
                                    <p:anim from="(-#ppt_h/2)" to="(#ppt_y)" calcmode="lin" valueType="num">
                                      <p:cBhvr>
                                        <p:cTn id="9" dur="1000" fill="hold">
                                          <p:stCondLst>
                                            <p:cond delay="0"/>
                                          </p:stCondLst>
                                        </p:cTn>
                                        <p:tgtEl>
                                          <p:spTgt spid="9"/>
                                        </p:tgtEl>
                                        <p:attrNameLst>
                                          <p:attrName>ppt_y</p:attrName>
                                        </p:attrNameLst>
                                      </p:cBhvr>
                                    </p:anim>
                                    <p:animRot by="21600000">
                                      <p:cBhvr>
                                        <p:cTn id="10" dur="1000" fill="hold">
                                          <p:stCondLst>
                                            <p:cond delay="0"/>
                                          </p:stCondLst>
                                        </p:cTn>
                                        <p:tgtEl>
                                          <p:spTgt spid="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E:\水墨图表素材\22.png">
            <a:extLst>
              <a:ext uri="{FF2B5EF4-FFF2-40B4-BE49-F238E27FC236}">
                <a16:creationId xmlns:a16="http://schemas.microsoft.com/office/drawing/2014/main" id="{6C8C54B3-48F5-4994-9635-5E977C3BC7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755374"/>
            <a:ext cx="12324522" cy="3402803"/>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9">
            <a:extLst>
              <a:ext uri="{FF2B5EF4-FFF2-40B4-BE49-F238E27FC236}">
                <a16:creationId xmlns:a16="http://schemas.microsoft.com/office/drawing/2014/main" id="{1B08A301-7D6B-42A4-9D11-47B2E0F09FAF}"/>
              </a:ext>
            </a:extLst>
          </p:cNvPr>
          <p:cNvSpPr>
            <a:spLocks noChangeArrowheads="1"/>
          </p:cNvSpPr>
          <p:nvPr/>
        </p:nvSpPr>
        <p:spPr bwMode="auto">
          <a:xfrm>
            <a:off x="845928" y="684089"/>
            <a:ext cx="9784524" cy="523876"/>
          </a:xfrm>
          <a:prstGeom prst="rect">
            <a:avLst/>
          </a:prstGeom>
          <a:noFill/>
          <a:ln w="9525">
            <a:noFill/>
            <a:miter lim="800000"/>
            <a:headEnd/>
            <a:tailEnd/>
          </a:ln>
        </p:spPr>
        <p:txBody>
          <a:bodyPr anchor="ctr">
            <a:scene3d>
              <a:camera prst="orthographicFront"/>
              <a:lightRig rig="threePt" dir="t"/>
            </a:scene3d>
            <a:sp3d extrusionH="57150">
              <a:bevelT w="57150" h="38100" prst="artDeco"/>
            </a:sp3d>
          </a:bodyPr>
          <a:lstStyle/>
          <a:p>
            <a:pPr algn="ctr" eaLnBrk="1" hangingPunct="1"/>
            <a:r>
              <a:rPr lang="en-US" sz="5000" b="1" dirty="0" err="1">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Hình</a:t>
            </a:r>
            <a:r>
              <a:rPr lang="en-US" sz="5000" b="1" dirty="0">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 </a:t>
            </a:r>
            <a:r>
              <a:rPr lang="en-US" sz="5000" b="1" dirty="0" err="1">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ảnh</a:t>
            </a:r>
            <a:r>
              <a:rPr lang="en-US" sz="5000" b="1" dirty="0">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 </a:t>
            </a:r>
            <a:r>
              <a:rPr lang="en-US" sz="5000" b="1" dirty="0" err="1">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trong</a:t>
            </a:r>
            <a:r>
              <a:rPr lang="en-US" sz="5000" b="1" dirty="0">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 </a:t>
            </a:r>
            <a:r>
              <a:rPr lang="en-US" sz="5000" b="1" dirty="0" err="1">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đại</a:t>
            </a:r>
            <a:r>
              <a:rPr lang="en-US" sz="5000" b="1" dirty="0">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 </a:t>
            </a:r>
            <a:r>
              <a:rPr lang="en-US" sz="5000" b="1" dirty="0" err="1">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lêc</a:t>
            </a:r>
            <a:r>
              <a:rPr lang="en-US" sz="5000" b="1" dirty="0">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 </a:t>
            </a:r>
            <a:r>
              <a:rPr lang="en-US" sz="5000" b="1" dirty="0" err="1">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chào</a:t>
            </a:r>
            <a:r>
              <a:rPr lang="en-US" sz="5000" b="1" dirty="0">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 </a:t>
            </a:r>
            <a:r>
              <a:rPr lang="en-US" sz="5000" b="1" dirty="0" err="1">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mừng</a:t>
            </a:r>
            <a:r>
              <a:rPr lang="en-US" sz="5000" b="1" dirty="0">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 </a:t>
            </a:r>
          </a:p>
          <a:p>
            <a:pPr algn="ctr" eaLnBrk="1" hangingPunct="1"/>
            <a:r>
              <a:rPr lang="en-US" sz="5000" b="1" dirty="0" err="1">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Nghìn</a:t>
            </a:r>
            <a:r>
              <a:rPr lang="en-US" sz="5000" b="1" dirty="0">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 </a:t>
            </a:r>
            <a:r>
              <a:rPr lang="en-US" sz="5000" b="1" dirty="0" err="1">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năm</a:t>
            </a:r>
            <a:r>
              <a:rPr lang="en-US" sz="5000" b="1" dirty="0">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 </a:t>
            </a:r>
            <a:r>
              <a:rPr lang="en-US" sz="5000" b="1" dirty="0" err="1">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Thăng</a:t>
            </a:r>
            <a:r>
              <a:rPr lang="en-US" sz="5000" b="1" dirty="0">
                <a:solidFill>
                  <a:schemeClr val="accent4">
                    <a:lumMod val="20000"/>
                    <a:lumOff val="80000"/>
                  </a:schemeClr>
                </a:solidFill>
                <a:effectLst>
                  <a:glow rad="228600">
                    <a:schemeClr val="accent4">
                      <a:satMod val="175000"/>
                      <a:alpha val="40000"/>
                    </a:schemeClr>
                  </a:glow>
                </a:effectLst>
                <a:latin typeface="UVN Thang Vu" panose="03090702030407020404" pitchFamily="66" charset="0"/>
                <a:cs typeface="Times New Roman" pitchFamily="18" charset="0"/>
              </a:rPr>
              <a:t> Long</a:t>
            </a:r>
            <a:endParaRPr lang="en-US" sz="5000" b="1" dirty="0">
              <a:solidFill>
                <a:schemeClr val="accent4">
                  <a:lumMod val="20000"/>
                  <a:lumOff val="80000"/>
                </a:schemeClr>
              </a:solidFill>
              <a:effectLst>
                <a:glow rad="228600">
                  <a:schemeClr val="accent4">
                    <a:satMod val="175000"/>
                    <a:alpha val="40000"/>
                  </a:schemeClr>
                </a:glow>
              </a:effectLst>
              <a:latin typeface="UTM ThuPhap Thien An" panose="02040603050506020204" pitchFamily="18" charset="0"/>
              <a:cs typeface="Times New Roman" pitchFamily="18" charset="0"/>
            </a:endParaRPr>
          </a:p>
        </p:txBody>
      </p:sp>
      <p:pic>
        <p:nvPicPr>
          <p:cNvPr id="15" name="Picture 14" descr="A picture containing text, decorated&#10;&#10;Description automatically generated">
            <a:extLst>
              <a:ext uri="{FF2B5EF4-FFF2-40B4-BE49-F238E27FC236}">
                <a16:creationId xmlns:a16="http://schemas.microsoft.com/office/drawing/2014/main" id="{88926D9E-7616-471D-8FC5-F1D74EE67A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1891" y="1843442"/>
            <a:ext cx="4686299" cy="28875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3" name="Picture 12" descr="A group of people in red robes standing in front of a statue&#10;&#10;Description automatically generated with medium confidence">
            <a:extLst>
              <a:ext uri="{FF2B5EF4-FFF2-40B4-BE49-F238E27FC236}">
                <a16:creationId xmlns:a16="http://schemas.microsoft.com/office/drawing/2014/main" id="{FBBB5F26-0B92-42FC-9E05-A88DA5A4E7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95065" y="3673692"/>
            <a:ext cx="4286250" cy="31146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3" descr="A picture containing text, sky, outdoor, sign&#10;&#10;Description automatically generated">
            <a:extLst>
              <a:ext uri="{FF2B5EF4-FFF2-40B4-BE49-F238E27FC236}">
                <a16:creationId xmlns:a16="http://schemas.microsoft.com/office/drawing/2014/main" id="{79A78EDD-328C-44B8-A2E8-DDEA58B25A7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71114" y="1480877"/>
            <a:ext cx="4686300" cy="31146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60767382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circle(in)">
                                      <p:cBhvr>
                                        <p:cTn id="7" dur="2000"/>
                                        <p:tgtEl>
                                          <p:spTgt spid="11"/>
                                        </p:tgtEl>
                                      </p:cBhvr>
                                    </p:animEffect>
                                  </p:childTnLst>
                                </p:cTn>
                              </p:par>
                            </p:childTnLst>
                          </p:cTn>
                        </p:par>
                        <p:par>
                          <p:cTn id="8" fill="hold">
                            <p:stCondLst>
                              <p:cond delay="2000"/>
                            </p:stCondLst>
                            <p:childTnLst>
                              <p:par>
                                <p:cTn id="9" presetID="22" presetClass="entr" presetSubtype="8"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left)">
                                      <p:cBhvr>
                                        <p:cTn id="11" dur="5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barn(inVertical)">
                                      <p:cBhvr>
                                        <p:cTn id="16" dur="500"/>
                                        <p:tgtEl>
                                          <p:spTgt spid="15"/>
                                        </p:tgtEl>
                                      </p:cBhvr>
                                    </p:animEffect>
                                  </p:childTnLst>
                                </p:cTn>
                              </p:par>
                              <p:par>
                                <p:cTn id="17" presetID="16" presetClass="entr" presetSubtype="21" fill="hold"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barn(inVertical)">
                                      <p:cBhvr>
                                        <p:cTn id="19" dur="500"/>
                                        <p:tgtEl>
                                          <p:spTgt spid="4"/>
                                        </p:tgtEl>
                                      </p:cBhvr>
                                    </p:animEffect>
                                  </p:childTnLst>
                                </p:cTn>
                              </p:par>
                              <p:par>
                                <p:cTn id="20" presetID="16" presetClass="entr" presetSubtype="21" fill="hold"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arn(inVertical)">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C:\Users\Administrator\Desktop\中国风素材\56cac3e4c2dee_1024.jpg">
            <a:extLst>
              <a:ext uri="{FF2B5EF4-FFF2-40B4-BE49-F238E27FC236}">
                <a16:creationId xmlns:a16="http://schemas.microsoft.com/office/drawing/2014/main" id="{F0DDCD91-7703-4199-8CE6-8AAFC1F5F38F}"/>
              </a:ext>
            </a:extLst>
          </p:cNvPr>
          <p:cNvPicPr>
            <a:picLocks noChangeAspect="1" noChangeArrowheads="1"/>
          </p:cNvPicPr>
          <p:nvPr/>
        </p:nvPicPr>
        <p:blipFill rotWithShape="1">
          <a:blip r:embed="rId2">
            <a:clrChange>
              <a:clrFrom>
                <a:srgbClr val="F3F3F3"/>
              </a:clrFrom>
              <a:clrTo>
                <a:srgbClr val="F3F3F3">
                  <a:alpha val="0"/>
                </a:srgbClr>
              </a:clrTo>
            </a:clrChange>
            <a:extLst>
              <a:ext uri="{BEBA8EAE-BF5A-486C-A8C5-ECC9F3942E4B}">
                <a14:imgProps xmlns:a14="http://schemas.microsoft.com/office/drawing/2010/main">
                  <a14:imgLayer r:embed="rId3">
                    <a14:imgEffect>
                      <a14:saturation sat="400000"/>
                    </a14:imgEffect>
                  </a14:imgLayer>
                </a14:imgProps>
              </a:ext>
              <a:ext uri="{28A0092B-C50C-407E-A947-70E740481C1C}">
                <a14:useLocalDpi xmlns:a14="http://schemas.microsoft.com/office/drawing/2010/main" val="0"/>
              </a:ext>
            </a:extLst>
          </a:blip>
          <a:srcRect t="44444"/>
          <a:stretch/>
        </p:blipFill>
        <p:spPr bwMode="auto">
          <a:xfrm>
            <a:off x="798242" y="4153013"/>
            <a:ext cx="10595515" cy="265747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Thăng Long - Hà Nội, nghìn xưa và nghìn sau - Báo Nhân Dân">
            <a:extLst>
              <a:ext uri="{FF2B5EF4-FFF2-40B4-BE49-F238E27FC236}">
                <a16:creationId xmlns:a16="http://schemas.microsoft.com/office/drawing/2014/main" id="{A91E28A8-46B9-4E89-8980-A0825670C87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92376" y="1116113"/>
            <a:ext cx="8993204" cy="495846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 name="Picture 2" descr="E:\水墨图表素材\22.png">
            <a:extLst>
              <a:ext uri="{FF2B5EF4-FFF2-40B4-BE49-F238E27FC236}">
                <a16:creationId xmlns:a16="http://schemas.microsoft.com/office/drawing/2014/main" id="{F9C27909-A813-42F5-9DC6-B5D95E1ABB9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57207" y="-470351"/>
            <a:ext cx="9784524" cy="226612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9">
            <a:extLst>
              <a:ext uri="{FF2B5EF4-FFF2-40B4-BE49-F238E27FC236}">
                <a16:creationId xmlns:a16="http://schemas.microsoft.com/office/drawing/2014/main" id="{EA5E0D71-DABE-46B3-91BA-5D6BCAC7FAB1}"/>
              </a:ext>
            </a:extLst>
          </p:cNvPr>
          <p:cNvSpPr>
            <a:spLocks noChangeArrowheads="1"/>
          </p:cNvSpPr>
          <p:nvPr/>
        </p:nvSpPr>
        <p:spPr bwMode="auto">
          <a:xfrm>
            <a:off x="1274360" y="400772"/>
            <a:ext cx="9784524" cy="523876"/>
          </a:xfrm>
          <a:prstGeom prst="rect">
            <a:avLst/>
          </a:prstGeom>
          <a:noFill/>
          <a:ln w="9525">
            <a:noFill/>
            <a:miter lim="800000"/>
            <a:headEnd/>
            <a:tailEnd/>
          </a:ln>
        </p:spPr>
        <p:txBody>
          <a:bodyPr anchor="ctr">
            <a:scene3d>
              <a:camera prst="orthographicFront"/>
              <a:lightRig rig="threePt" dir="t"/>
            </a:scene3d>
            <a:sp3d extrusionH="57150">
              <a:bevelT w="57150" h="38100" prst="artDeco"/>
            </a:sp3d>
          </a:bodyPr>
          <a:lstStyle/>
          <a:p>
            <a:pPr algn="ctr" eaLnBrk="1" hangingPunct="1"/>
            <a:r>
              <a:rPr lang="en-US" sz="5000" b="1" dirty="0">
                <a:solidFill>
                  <a:schemeClr val="bg1"/>
                </a:solidFill>
                <a:effectLst>
                  <a:glow rad="228600">
                    <a:schemeClr val="accent4">
                      <a:satMod val="175000"/>
                      <a:alpha val="40000"/>
                    </a:schemeClr>
                  </a:glow>
                </a:effectLst>
                <a:latin typeface="UVN Thang Vu" panose="03090702030407020404" pitchFamily="66" charset="0"/>
                <a:cs typeface="Times New Roman" pitchFamily="18" charset="0"/>
              </a:rPr>
              <a:t>HÀ NỘI NGÀY NAY</a:t>
            </a:r>
            <a:endParaRPr lang="en-US" sz="5000" b="1" dirty="0">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endParaRPr>
          </a:p>
        </p:txBody>
      </p:sp>
    </p:spTree>
    <p:extLst>
      <p:ext uri="{BB962C8B-B14F-4D97-AF65-F5344CB8AC3E}">
        <p14:creationId xmlns:p14="http://schemas.microsoft.com/office/powerpoint/2010/main" val="4152619938"/>
      </p:ext>
    </p:extLst>
  </p:cSld>
  <p:clrMapOvr>
    <a:masterClrMapping/>
  </p:clrMapOvr>
  <mc:AlternateContent xmlns:mc="http://schemas.openxmlformats.org/markup-compatibility/2006" xmlns:p14="http://schemas.microsoft.com/office/powerpoint/2010/main">
    <mc:Choice Requires="p14">
      <p:transition spd="slow" p14:dur="1400" advClick="0" advTm="0">
        <p14:doors dir="vert"/>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par>
                          <p:cTn id="8" fill="hold">
                            <p:stCondLst>
                              <p:cond delay="2000"/>
                            </p:stCondLst>
                            <p:childTnLst>
                              <p:par>
                                <p:cTn id="9" presetID="22" presetClass="entr" presetSubtype="8"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left)">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53" presetClass="entr" presetSubtype="16" fill="hold" nodeType="clickEffect">
                                  <p:stCondLst>
                                    <p:cond delay="0"/>
                                  </p:stCondLst>
                                  <p:childTnLst>
                                    <p:set>
                                      <p:cBhvr>
                                        <p:cTn id="15" dur="1" fill="hold">
                                          <p:stCondLst>
                                            <p:cond delay="0"/>
                                          </p:stCondLst>
                                        </p:cTn>
                                        <p:tgtEl>
                                          <p:spTgt spid="2"/>
                                        </p:tgtEl>
                                        <p:attrNameLst>
                                          <p:attrName>style.visibility</p:attrName>
                                        </p:attrNameLst>
                                      </p:cBhvr>
                                      <p:to>
                                        <p:strVal val="visible"/>
                                      </p:to>
                                    </p:set>
                                    <p:anim calcmode="lin" valueType="num">
                                      <p:cBhvr>
                                        <p:cTn id="16" dur="500" fill="hold"/>
                                        <p:tgtEl>
                                          <p:spTgt spid="2"/>
                                        </p:tgtEl>
                                        <p:attrNameLst>
                                          <p:attrName>ppt_w</p:attrName>
                                        </p:attrNameLst>
                                      </p:cBhvr>
                                      <p:tavLst>
                                        <p:tav tm="0">
                                          <p:val>
                                            <p:fltVal val="0"/>
                                          </p:val>
                                        </p:tav>
                                        <p:tav tm="100000">
                                          <p:val>
                                            <p:strVal val="#ppt_w"/>
                                          </p:val>
                                        </p:tav>
                                      </p:tavLst>
                                    </p:anim>
                                    <p:anim calcmode="lin" valueType="num">
                                      <p:cBhvr>
                                        <p:cTn id="17" dur="500" fill="hold"/>
                                        <p:tgtEl>
                                          <p:spTgt spid="2"/>
                                        </p:tgtEl>
                                        <p:attrNameLst>
                                          <p:attrName>ppt_h</p:attrName>
                                        </p:attrNameLst>
                                      </p:cBhvr>
                                      <p:tavLst>
                                        <p:tav tm="0">
                                          <p:val>
                                            <p:fltVal val="0"/>
                                          </p:val>
                                        </p:tav>
                                        <p:tav tm="100000">
                                          <p:val>
                                            <p:strVal val="#ppt_h"/>
                                          </p:val>
                                        </p:tav>
                                      </p:tavLst>
                                    </p:anim>
                                    <p:animEffect transition="in" filter="fade">
                                      <p:cBhvr>
                                        <p:cTn id="18" dur="500"/>
                                        <p:tgtEl>
                                          <p:spTgt spid="2"/>
                                        </p:tgtEl>
                                      </p:cBhvr>
                                    </p:animEffect>
                                  </p:childTnLst>
                                </p:cTn>
                              </p:par>
                            </p:childTnLst>
                          </p:cTn>
                        </p:par>
                        <p:par>
                          <p:cTn id="19" fill="hold">
                            <p:stCondLst>
                              <p:cond delay="500"/>
                            </p:stCondLst>
                            <p:childTnLst>
                              <p:par>
                                <p:cTn id="20" presetID="42" presetClass="entr" presetSubtype="0" fill="hold" nodeType="after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1250"/>
                                        <p:tgtEl>
                                          <p:spTgt spid="5"/>
                                        </p:tgtEl>
                                      </p:cBhvr>
                                    </p:animEffect>
                                    <p:anim calcmode="lin" valueType="num">
                                      <p:cBhvr>
                                        <p:cTn id="23" dur="1250" fill="hold"/>
                                        <p:tgtEl>
                                          <p:spTgt spid="5"/>
                                        </p:tgtEl>
                                        <p:attrNameLst>
                                          <p:attrName>ppt_x</p:attrName>
                                        </p:attrNameLst>
                                      </p:cBhvr>
                                      <p:tavLst>
                                        <p:tav tm="0">
                                          <p:val>
                                            <p:strVal val="#ppt_x"/>
                                          </p:val>
                                        </p:tav>
                                        <p:tav tm="100000">
                                          <p:val>
                                            <p:strVal val="#ppt_x"/>
                                          </p:val>
                                        </p:tav>
                                      </p:tavLst>
                                    </p:anim>
                                    <p:anim calcmode="lin" valueType="num">
                                      <p:cBhvr>
                                        <p:cTn id="24" dur="1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Users\Administrator\Desktop\中国风素材\56cac3e4c2dee_1024.jpg">
            <a:extLst>
              <a:ext uri="{FF2B5EF4-FFF2-40B4-BE49-F238E27FC236}">
                <a16:creationId xmlns:a16="http://schemas.microsoft.com/office/drawing/2014/main" id="{04035A42-5616-49A6-A3AB-F35C9025BCFA}"/>
              </a:ext>
            </a:extLst>
          </p:cNvPr>
          <p:cNvPicPr>
            <a:picLocks noChangeAspect="1" noChangeArrowheads="1"/>
          </p:cNvPicPr>
          <p:nvPr/>
        </p:nvPicPr>
        <p:blipFill rotWithShape="1">
          <a:blip r:embed="rId2">
            <a:clrChange>
              <a:clrFrom>
                <a:srgbClr val="F3F3F3"/>
              </a:clrFrom>
              <a:clrTo>
                <a:srgbClr val="F3F3F3">
                  <a:alpha val="0"/>
                </a:srgbClr>
              </a:clrTo>
            </a:clrChange>
            <a:extLst>
              <a:ext uri="{BEBA8EAE-BF5A-486C-A8C5-ECC9F3942E4B}">
                <a14:imgProps xmlns:a14="http://schemas.microsoft.com/office/drawing/2010/main">
                  <a14:imgLayer r:embed="rId3">
                    <a14:imgEffect>
                      <a14:saturation sat="400000"/>
                    </a14:imgEffect>
                  </a14:imgLayer>
                </a14:imgProps>
              </a:ext>
              <a:ext uri="{28A0092B-C50C-407E-A947-70E740481C1C}">
                <a14:useLocalDpi xmlns:a14="http://schemas.microsoft.com/office/drawing/2010/main" val="0"/>
              </a:ext>
            </a:extLst>
          </a:blip>
          <a:srcRect t="44444"/>
          <a:stretch/>
        </p:blipFill>
        <p:spPr bwMode="auto">
          <a:xfrm>
            <a:off x="-48185" y="4998129"/>
            <a:ext cx="12288369" cy="2657474"/>
          </a:xfrm>
          <a:prstGeom prst="rect">
            <a:avLst/>
          </a:prstGeom>
          <a:noFill/>
          <a:extLst>
            <a:ext uri="{909E8E84-426E-40DD-AFC4-6F175D3DCCD1}">
              <a14:hiddenFill xmlns:a14="http://schemas.microsoft.com/office/drawing/2010/main">
                <a:solidFill>
                  <a:srgbClr val="FFFFFF"/>
                </a:solidFill>
              </a14:hiddenFill>
            </a:ext>
          </a:extLst>
        </p:spPr>
      </p:pic>
      <p:pic>
        <p:nvPicPr>
          <p:cNvPr id="4" name="图片 2">
            <a:extLst>
              <a:ext uri="{FF2B5EF4-FFF2-40B4-BE49-F238E27FC236}">
                <a16:creationId xmlns:a16="http://schemas.microsoft.com/office/drawing/2014/main" id="{68DF7082-C9C3-460E-856A-44A2FDA65A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4115" b="3761"/>
          <a:stretch>
            <a:fillRect/>
          </a:stretch>
        </p:blipFill>
        <p:spPr bwMode="auto">
          <a:xfrm>
            <a:off x="5319328" y="6350"/>
            <a:ext cx="6969041" cy="685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 name="Freeform 124">
            <a:extLst>
              <a:ext uri="{FF2B5EF4-FFF2-40B4-BE49-F238E27FC236}">
                <a16:creationId xmlns:a16="http://schemas.microsoft.com/office/drawing/2014/main" id="{D82B6561-2C7E-462D-970D-021E4589609A}"/>
              </a:ext>
            </a:extLst>
          </p:cNvPr>
          <p:cNvSpPr>
            <a:spLocks noEditPoints="1" noChangeArrowheads="1"/>
          </p:cNvSpPr>
          <p:nvPr/>
        </p:nvSpPr>
        <p:spPr bwMode="auto">
          <a:xfrm rot="454929">
            <a:off x="3211449" y="-5522"/>
            <a:ext cx="4772350" cy="2666703"/>
          </a:xfrm>
          <a:custGeom>
            <a:avLst/>
            <a:gdLst>
              <a:gd name="T0" fmla="*/ 2147483646 w 848"/>
              <a:gd name="T1" fmla="*/ 184246147 h 407"/>
              <a:gd name="T2" fmla="*/ 2147483646 w 848"/>
              <a:gd name="T3" fmla="*/ 299398717 h 407"/>
              <a:gd name="T4" fmla="*/ 2147483646 w 848"/>
              <a:gd name="T5" fmla="*/ 368492294 h 407"/>
              <a:gd name="T6" fmla="*/ 2147483646 w 848"/>
              <a:gd name="T7" fmla="*/ 322429909 h 407"/>
              <a:gd name="T8" fmla="*/ 2147483646 w 848"/>
              <a:gd name="T9" fmla="*/ 449099771 h 407"/>
              <a:gd name="T10" fmla="*/ 2147483646 w 848"/>
              <a:gd name="T11" fmla="*/ 564252341 h 407"/>
              <a:gd name="T12" fmla="*/ 2147483646 w 848"/>
              <a:gd name="T13" fmla="*/ 633345919 h 407"/>
              <a:gd name="T14" fmla="*/ 2147483646 w 848"/>
              <a:gd name="T15" fmla="*/ 0 h 407"/>
              <a:gd name="T16" fmla="*/ 2147483646 w 848"/>
              <a:gd name="T17" fmla="*/ 1070928397 h 407"/>
              <a:gd name="T18" fmla="*/ 2147483646 w 848"/>
              <a:gd name="T19" fmla="*/ 725467295 h 407"/>
              <a:gd name="T20" fmla="*/ 2147483646 w 848"/>
              <a:gd name="T21" fmla="*/ 368492294 h 407"/>
              <a:gd name="T22" fmla="*/ 2147483646 w 848"/>
              <a:gd name="T23" fmla="*/ 368492294 h 407"/>
              <a:gd name="T24" fmla="*/ 2147483646 w 848"/>
              <a:gd name="T25" fmla="*/ 495158763 h 407"/>
              <a:gd name="T26" fmla="*/ 2147483646 w 848"/>
              <a:gd name="T27" fmla="*/ 564252341 h 407"/>
              <a:gd name="T28" fmla="*/ 2147483646 w 848"/>
              <a:gd name="T29" fmla="*/ 587283533 h 407"/>
              <a:gd name="T30" fmla="*/ 2147483646 w 848"/>
              <a:gd name="T31" fmla="*/ 656373718 h 407"/>
              <a:gd name="T32" fmla="*/ 2147483646 w 848"/>
              <a:gd name="T33" fmla="*/ 863651057 h 407"/>
              <a:gd name="T34" fmla="*/ 2147483646 w 848"/>
              <a:gd name="T35" fmla="*/ 1070928397 h 407"/>
              <a:gd name="T36" fmla="*/ 2147483646 w 848"/>
              <a:gd name="T37" fmla="*/ 1520024775 h 407"/>
              <a:gd name="T38" fmla="*/ 2147483646 w 848"/>
              <a:gd name="T39" fmla="*/ 1923062162 h 407"/>
              <a:gd name="T40" fmla="*/ 198601110 w 848"/>
              <a:gd name="T41" fmla="*/ 2147483646 h 407"/>
              <a:gd name="T42" fmla="*/ 2147483646 w 848"/>
              <a:gd name="T43" fmla="*/ 2147483646 h 407"/>
              <a:gd name="T44" fmla="*/ 2147483646 w 848"/>
              <a:gd name="T45" fmla="*/ 2147483646 h 407"/>
              <a:gd name="T46" fmla="*/ 2147483646 w 848"/>
              <a:gd name="T47" fmla="*/ 2147483646 h 407"/>
              <a:gd name="T48" fmla="*/ 2147483646 w 848"/>
              <a:gd name="T49" fmla="*/ 2147483646 h 407"/>
              <a:gd name="T50" fmla="*/ 2147483646 w 848"/>
              <a:gd name="T51" fmla="*/ 2147483646 h 407"/>
              <a:gd name="T52" fmla="*/ 2147483646 w 848"/>
              <a:gd name="T53" fmla="*/ 2147483646 h 407"/>
              <a:gd name="T54" fmla="*/ 2147483646 w 848"/>
              <a:gd name="T55" fmla="*/ 2147483646 h 407"/>
              <a:gd name="T56" fmla="*/ 2147483646 w 848"/>
              <a:gd name="T57" fmla="*/ 2147483646 h 407"/>
              <a:gd name="T58" fmla="*/ 2147483646 w 848"/>
              <a:gd name="T59" fmla="*/ 2147483646 h 407"/>
              <a:gd name="T60" fmla="*/ 2147483646 w 848"/>
              <a:gd name="T61" fmla="*/ 2147483646 h 407"/>
              <a:gd name="T62" fmla="*/ 2147483646 w 848"/>
              <a:gd name="T63" fmla="*/ 2147483646 h 407"/>
              <a:gd name="T64" fmla="*/ 2147483646 w 848"/>
              <a:gd name="T65" fmla="*/ 2147483646 h 407"/>
              <a:gd name="T66" fmla="*/ 2147483646 w 848"/>
              <a:gd name="T67" fmla="*/ 2147483646 h 407"/>
              <a:gd name="T68" fmla="*/ 2147483646 w 848"/>
              <a:gd name="T69" fmla="*/ 2147483646 h 407"/>
              <a:gd name="T70" fmla="*/ 2147483646 w 848"/>
              <a:gd name="T71" fmla="*/ 2147483646 h 407"/>
              <a:gd name="T72" fmla="*/ 2147483646 w 848"/>
              <a:gd name="T73" fmla="*/ 2147483646 h 407"/>
              <a:gd name="T74" fmla="*/ 2147483646 w 848"/>
              <a:gd name="T75" fmla="*/ 2147483646 h 407"/>
              <a:gd name="T76" fmla="*/ 2147483646 w 848"/>
              <a:gd name="T77" fmla="*/ 2147483646 h 407"/>
              <a:gd name="T78" fmla="*/ 2147483646 w 848"/>
              <a:gd name="T79" fmla="*/ 2147483646 h 407"/>
              <a:gd name="T80" fmla="*/ 2147483646 w 848"/>
              <a:gd name="T81" fmla="*/ 1496996976 h 407"/>
              <a:gd name="T82" fmla="*/ 2147483646 w 848"/>
              <a:gd name="T83" fmla="*/ 2061249317 h 407"/>
              <a:gd name="T84" fmla="*/ 2147483646 w 848"/>
              <a:gd name="T85" fmla="*/ 2147483646 h 407"/>
              <a:gd name="T86" fmla="*/ 2147483646 w 848"/>
              <a:gd name="T87" fmla="*/ 863651057 h 407"/>
              <a:gd name="T88" fmla="*/ 2147483646 w 848"/>
              <a:gd name="T89" fmla="*/ 2147483646 h 407"/>
              <a:gd name="T90" fmla="*/ 2147483646 w 848"/>
              <a:gd name="T91" fmla="*/ 518189956 h 407"/>
              <a:gd name="T92" fmla="*/ 2147483646 w 848"/>
              <a:gd name="T93" fmla="*/ 2147483646 h 407"/>
              <a:gd name="T94" fmla="*/ 2147483646 w 848"/>
              <a:gd name="T95" fmla="*/ 2147483646 h 407"/>
              <a:gd name="T96" fmla="*/ 2147483646 w 848"/>
              <a:gd name="T97" fmla="*/ 2147483646 h 407"/>
              <a:gd name="T98" fmla="*/ 2147483646 w 848"/>
              <a:gd name="T99" fmla="*/ 2147483646 h 407"/>
              <a:gd name="T100" fmla="*/ 2147483646 w 848"/>
              <a:gd name="T101" fmla="*/ 2147483646 h 407"/>
              <a:gd name="T102" fmla="*/ 2147483646 w 848"/>
              <a:gd name="T103" fmla="*/ 2147483646 h 407"/>
              <a:gd name="T104" fmla="*/ 2147483646 w 848"/>
              <a:gd name="T105" fmla="*/ 2147483646 h 407"/>
              <a:gd name="T106" fmla="*/ 2147483646 w 848"/>
              <a:gd name="T107" fmla="*/ 2147483646 h 407"/>
              <a:gd name="T108" fmla="*/ 2147483646 w 848"/>
              <a:gd name="T109" fmla="*/ 2147483646 h 407"/>
              <a:gd name="T110" fmla="*/ 2147483646 w 848"/>
              <a:gd name="T111" fmla="*/ 2147483646 h 407"/>
              <a:gd name="T112" fmla="*/ 2147483646 w 848"/>
              <a:gd name="T113" fmla="*/ 2147483646 h 407"/>
              <a:gd name="T114" fmla="*/ 2147483646 w 848"/>
              <a:gd name="T115" fmla="*/ 2147483646 h 407"/>
              <a:gd name="T116" fmla="*/ 2147483646 w 848"/>
              <a:gd name="T117" fmla="*/ 2147483646 h 407"/>
              <a:gd name="T118" fmla="*/ 2147483646 w 848"/>
              <a:gd name="T119" fmla="*/ 2147483646 h 40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848" h="407">
                <a:moveTo>
                  <a:pt x="248" y="51"/>
                </a:moveTo>
                <a:cubicBezTo>
                  <a:pt x="248" y="43"/>
                  <a:pt x="248" y="43"/>
                  <a:pt x="248" y="43"/>
                </a:cubicBezTo>
                <a:cubicBezTo>
                  <a:pt x="246" y="43"/>
                  <a:pt x="246" y="43"/>
                  <a:pt x="246" y="43"/>
                </a:cubicBezTo>
                <a:cubicBezTo>
                  <a:pt x="240" y="43"/>
                  <a:pt x="233" y="42"/>
                  <a:pt x="236" y="49"/>
                </a:cubicBezTo>
                <a:cubicBezTo>
                  <a:pt x="234" y="49"/>
                  <a:pt x="234" y="49"/>
                  <a:pt x="234" y="49"/>
                </a:cubicBezTo>
                <a:cubicBezTo>
                  <a:pt x="235" y="54"/>
                  <a:pt x="244" y="50"/>
                  <a:pt x="248" y="51"/>
                </a:cubicBezTo>
                <a:close/>
                <a:moveTo>
                  <a:pt x="379" y="20"/>
                </a:moveTo>
                <a:cubicBezTo>
                  <a:pt x="379" y="14"/>
                  <a:pt x="379" y="14"/>
                  <a:pt x="379" y="14"/>
                </a:cubicBezTo>
                <a:cubicBezTo>
                  <a:pt x="371" y="14"/>
                  <a:pt x="371" y="14"/>
                  <a:pt x="371" y="14"/>
                </a:cubicBezTo>
                <a:cubicBezTo>
                  <a:pt x="372" y="18"/>
                  <a:pt x="371" y="20"/>
                  <a:pt x="367" y="20"/>
                </a:cubicBezTo>
                <a:cubicBezTo>
                  <a:pt x="369" y="13"/>
                  <a:pt x="361" y="17"/>
                  <a:pt x="358" y="16"/>
                </a:cubicBezTo>
                <a:cubicBezTo>
                  <a:pt x="352" y="16"/>
                  <a:pt x="352" y="16"/>
                  <a:pt x="352" y="16"/>
                </a:cubicBezTo>
                <a:cubicBezTo>
                  <a:pt x="346" y="16"/>
                  <a:pt x="337" y="13"/>
                  <a:pt x="340" y="22"/>
                </a:cubicBezTo>
                <a:cubicBezTo>
                  <a:pt x="320" y="22"/>
                  <a:pt x="320" y="22"/>
                  <a:pt x="320" y="22"/>
                </a:cubicBezTo>
                <a:cubicBezTo>
                  <a:pt x="323" y="32"/>
                  <a:pt x="309" y="28"/>
                  <a:pt x="310" y="22"/>
                </a:cubicBezTo>
                <a:cubicBezTo>
                  <a:pt x="303" y="22"/>
                  <a:pt x="303" y="22"/>
                  <a:pt x="303" y="22"/>
                </a:cubicBezTo>
                <a:cubicBezTo>
                  <a:pt x="303" y="24"/>
                  <a:pt x="304" y="26"/>
                  <a:pt x="305" y="28"/>
                </a:cubicBezTo>
                <a:cubicBezTo>
                  <a:pt x="303" y="28"/>
                  <a:pt x="303" y="30"/>
                  <a:pt x="303" y="32"/>
                </a:cubicBezTo>
                <a:cubicBezTo>
                  <a:pt x="299" y="32"/>
                  <a:pt x="299" y="32"/>
                  <a:pt x="299" y="32"/>
                </a:cubicBezTo>
                <a:cubicBezTo>
                  <a:pt x="299" y="29"/>
                  <a:pt x="298" y="28"/>
                  <a:pt x="297" y="28"/>
                </a:cubicBezTo>
                <a:cubicBezTo>
                  <a:pt x="287" y="28"/>
                  <a:pt x="287" y="28"/>
                  <a:pt x="287" y="28"/>
                </a:cubicBezTo>
                <a:cubicBezTo>
                  <a:pt x="287" y="26"/>
                  <a:pt x="287" y="26"/>
                  <a:pt x="287" y="26"/>
                </a:cubicBezTo>
                <a:cubicBezTo>
                  <a:pt x="285" y="26"/>
                  <a:pt x="285" y="26"/>
                  <a:pt x="285" y="26"/>
                </a:cubicBezTo>
                <a:cubicBezTo>
                  <a:pt x="285" y="32"/>
                  <a:pt x="285" y="32"/>
                  <a:pt x="285" y="32"/>
                </a:cubicBezTo>
                <a:cubicBezTo>
                  <a:pt x="287" y="34"/>
                  <a:pt x="292" y="32"/>
                  <a:pt x="291" y="38"/>
                </a:cubicBezTo>
                <a:cubicBezTo>
                  <a:pt x="293" y="38"/>
                  <a:pt x="293" y="38"/>
                  <a:pt x="293" y="38"/>
                </a:cubicBezTo>
                <a:cubicBezTo>
                  <a:pt x="293" y="36"/>
                  <a:pt x="293" y="34"/>
                  <a:pt x="295" y="34"/>
                </a:cubicBezTo>
                <a:cubicBezTo>
                  <a:pt x="298" y="34"/>
                  <a:pt x="297" y="38"/>
                  <a:pt x="299" y="39"/>
                </a:cubicBezTo>
                <a:cubicBezTo>
                  <a:pt x="310" y="39"/>
                  <a:pt x="310" y="39"/>
                  <a:pt x="310" y="39"/>
                </a:cubicBezTo>
                <a:cubicBezTo>
                  <a:pt x="313" y="39"/>
                  <a:pt x="316" y="40"/>
                  <a:pt x="316" y="38"/>
                </a:cubicBezTo>
                <a:cubicBezTo>
                  <a:pt x="338" y="38"/>
                  <a:pt x="338" y="38"/>
                  <a:pt x="338" y="38"/>
                </a:cubicBezTo>
                <a:cubicBezTo>
                  <a:pt x="338" y="35"/>
                  <a:pt x="339" y="33"/>
                  <a:pt x="340" y="32"/>
                </a:cubicBezTo>
                <a:cubicBezTo>
                  <a:pt x="350" y="32"/>
                  <a:pt x="350" y="32"/>
                  <a:pt x="350" y="32"/>
                </a:cubicBezTo>
                <a:cubicBezTo>
                  <a:pt x="358" y="27"/>
                  <a:pt x="344" y="29"/>
                  <a:pt x="344" y="26"/>
                </a:cubicBezTo>
                <a:cubicBezTo>
                  <a:pt x="373" y="26"/>
                  <a:pt x="373" y="26"/>
                  <a:pt x="373" y="26"/>
                </a:cubicBezTo>
                <a:cubicBezTo>
                  <a:pt x="372" y="20"/>
                  <a:pt x="377" y="22"/>
                  <a:pt x="379" y="20"/>
                </a:cubicBezTo>
                <a:close/>
                <a:moveTo>
                  <a:pt x="817" y="246"/>
                </a:moveTo>
                <a:cubicBezTo>
                  <a:pt x="813" y="246"/>
                  <a:pt x="813" y="246"/>
                  <a:pt x="813" y="246"/>
                </a:cubicBezTo>
                <a:cubicBezTo>
                  <a:pt x="808" y="245"/>
                  <a:pt x="806" y="247"/>
                  <a:pt x="808" y="252"/>
                </a:cubicBezTo>
                <a:cubicBezTo>
                  <a:pt x="813" y="252"/>
                  <a:pt x="813" y="252"/>
                  <a:pt x="813" y="252"/>
                </a:cubicBezTo>
                <a:cubicBezTo>
                  <a:pt x="812" y="247"/>
                  <a:pt x="817" y="249"/>
                  <a:pt x="817" y="246"/>
                </a:cubicBezTo>
                <a:close/>
                <a:moveTo>
                  <a:pt x="403" y="32"/>
                </a:moveTo>
                <a:cubicBezTo>
                  <a:pt x="410" y="29"/>
                  <a:pt x="420" y="40"/>
                  <a:pt x="419" y="28"/>
                </a:cubicBezTo>
                <a:cubicBezTo>
                  <a:pt x="391" y="28"/>
                  <a:pt x="391" y="28"/>
                  <a:pt x="391" y="28"/>
                </a:cubicBezTo>
                <a:cubicBezTo>
                  <a:pt x="398" y="24"/>
                  <a:pt x="394" y="20"/>
                  <a:pt x="385" y="22"/>
                </a:cubicBezTo>
                <a:cubicBezTo>
                  <a:pt x="385" y="20"/>
                  <a:pt x="385" y="20"/>
                  <a:pt x="385" y="20"/>
                </a:cubicBezTo>
                <a:cubicBezTo>
                  <a:pt x="384" y="21"/>
                  <a:pt x="382" y="22"/>
                  <a:pt x="379" y="22"/>
                </a:cubicBezTo>
                <a:cubicBezTo>
                  <a:pt x="379" y="34"/>
                  <a:pt x="379" y="34"/>
                  <a:pt x="379" y="34"/>
                </a:cubicBezTo>
                <a:cubicBezTo>
                  <a:pt x="376" y="34"/>
                  <a:pt x="374" y="34"/>
                  <a:pt x="373" y="32"/>
                </a:cubicBezTo>
                <a:cubicBezTo>
                  <a:pt x="371" y="32"/>
                  <a:pt x="371" y="34"/>
                  <a:pt x="367" y="34"/>
                </a:cubicBezTo>
                <a:cubicBezTo>
                  <a:pt x="367" y="39"/>
                  <a:pt x="367" y="39"/>
                  <a:pt x="367" y="39"/>
                </a:cubicBezTo>
                <a:cubicBezTo>
                  <a:pt x="377" y="39"/>
                  <a:pt x="377" y="39"/>
                  <a:pt x="377" y="39"/>
                </a:cubicBezTo>
                <a:cubicBezTo>
                  <a:pt x="378" y="37"/>
                  <a:pt x="382" y="38"/>
                  <a:pt x="385" y="38"/>
                </a:cubicBezTo>
                <a:cubicBezTo>
                  <a:pt x="391" y="38"/>
                  <a:pt x="391" y="38"/>
                  <a:pt x="391" y="38"/>
                </a:cubicBezTo>
                <a:cubicBezTo>
                  <a:pt x="394" y="37"/>
                  <a:pt x="395" y="38"/>
                  <a:pt x="397" y="39"/>
                </a:cubicBezTo>
                <a:cubicBezTo>
                  <a:pt x="396" y="34"/>
                  <a:pt x="396" y="30"/>
                  <a:pt x="403" y="32"/>
                </a:cubicBezTo>
                <a:close/>
                <a:moveTo>
                  <a:pt x="285" y="49"/>
                </a:moveTo>
                <a:cubicBezTo>
                  <a:pt x="290" y="53"/>
                  <a:pt x="296" y="48"/>
                  <a:pt x="303" y="51"/>
                </a:cubicBezTo>
                <a:cubicBezTo>
                  <a:pt x="303" y="49"/>
                  <a:pt x="303" y="49"/>
                  <a:pt x="303" y="49"/>
                </a:cubicBezTo>
                <a:cubicBezTo>
                  <a:pt x="316" y="49"/>
                  <a:pt x="316" y="49"/>
                  <a:pt x="316" y="49"/>
                </a:cubicBezTo>
                <a:cubicBezTo>
                  <a:pt x="321" y="50"/>
                  <a:pt x="323" y="49"/>
                  <a:pt x="322" y="43"/>
                </a:cubicBezTo>
                <a:cubicBezTo>
                  <a:pt x="316" y="42"/>
                  <a:pt x="315" y="45"/>
                  <a:pt x="310" y="45"/>
                </a:cubicBezTo>
                <a:cubicBezTo>
                  <a:pt x="308" y="43"/>
                  <a:pt x="304" y="43"/>
                  <a:pt x="299" y="43"/>
                </a:cubicBezTo>
                <a:cubicBezTo>
                  <a:pt x="287" y="43"/>
                  <a:pt x="287" y="43"/>
                  <a:pt x="287" y="43"/>
                </a:cubicBezTo>
                <a:cubicBezTo>
                  <a:pt x="287" y="45"/>
                  <a:pt x="287" y="45"/>
                  <a:pt x="287" y="45"/>
                </a:cubicBezTo>
                <a:cubicBezTo>
                  <a:pt x="287" y="48"/>
                  <a:pt x="286" y="49"/>
                  <a:pt x="285" y="49"/>
                </a:cubicBezTo>
                <a:close/>
                <a:moveTo>
                  <a:pt x="303" y="16"/>
                </a:moveTo>
                <a:cubicBezTo>
                  <a:pt x="322" y="16"/>
                  <a:pt x="322" y="16"/>
                  <a:pt x="322" y="16"/>
                </a:cubicBezTo>
                <a:cubicBezTo>
                  <a:pt x="331" y="12"/>
                  <a:pt x="323" y="9"/>
                  <a:pt x="314" y="10"/>
                </a:cubicBezTo>
                <a:cubicBezTo>
                  <a:pt x="317" y="19"/>
                  <a:pt x="303" y="10"/>
                  <a:pt x="303" y="16"/>
                </a:cubicBezTo>
                <a:close/>
                <a:moveTo>
                  <a:pt x="242" y="67"/>
                </a:moveTo>
                <a:cubicBezTo>
                  <a:pt x="242" y="61"/>
                  <a:pt x="242" y="61"/>
                  <a:pt x="242" y="61"/>
                </a:cubicBezTo>
                <a:cubicBezTo>
                  <a:pt x="248" y="61"/>
                  <a:pt x="248" y="61"/>
                  <a:pt x="248" y="61"/>
                </a:cubicBezTo>
                <a:cubicBezTo>
                  <a:pt x="251" y="61"/>
                  <a:pt x="252" y="59"/>
                  <a:pt x="252" y="55"/>
                </a:cubicBezTo>
                <a:cubicBezTo>
                  <a:pt x="247" y="56"/>
                  <a:pt x="237" y="53"/>
                  <a:pt x="236" y="57"/>
                </a:cubicBezTo>
                <a:cubicBezTo>
                  <a:pt x="230" y="57"/>
                  <a:pt x="230" y="57"/>
                  <a:pt x="230" y="57"/>
                </a:cubicBezTo>
                <a:cubicBezTo>
                  <a:pt x="222" y="61"/>
                  <a:pt x="221" y="44"/>
                  <a:pt x="218" y="55"/>
                </a:cubicBezTo>
                <a:cubicBezTo>
                  <a:pt x="218" y="58"/>
                  <a:pt x="216" y="58"/>
                  <a:pt x="216" y="61"/>
                </a:cubicBezTo>
                <a:cubicBezTo>
                  <a:pt x="212" y="62"/>
                  <a:pt x="210" y="61"/>
                  <a:pt x="210" y="57"/>
                </a:cubicBezTo>
                <a:cubicBezTo>
                  <a:pt x="204" y="56"/>
                  <a:pt x="206" y="64"/>
                  <a:pt x="204" y="67"/>
                </a:cubicBezTo>
                <a:cubicBezTo>
                  <a:pt x="212" y="67"/>
                  <a:pt x="212" y="67"/>
                  <a:pt x="212" y="67"/>
                </a:cubicBezTo>
                <a:cubicBezTo>
                  <a:pt x="217" y="67"/>
                  <a:pt x="218" y="70"/>
                  <a:pt x="224" y="69"/>
                </a:cubicBezTo>
                <a:cubicBezTo>
                  <a:pt x="224" y="61"/>
                  <a:pt x="224" y="61"/>
                  <a:pt x="224" y="61"/>
                </a:cubicBezTo>
                <a:cubicBezTo>
                  <a:pt x="227" y="61"/>
                  <a:pt x="228" y="62"/>
                  <a:pt x="230" y="63"/>
                </a:cubicBezTo>
                <a:cubicBezTo>
                  <a:pt x="228" y="70"/>
                  <a:pt x="238" y="66"/>
                  <a:pt x="242" y="67"/>
                </a:cubicBezTo>
                <a:close/>
                <a:moveTo>
                  <a:pt x="299" y="8"/>
                </a:moveTo>
                <a:cubicBezTo>
                  <a:pt x="320" y="8"/>
                  <a:pt x="320" y="8"/>
                  <a:pt x="320" y="8"/>
                </a:cubicBezTo>
                <a:cubicBezTo>
                  <a:pt x="320" y="0"/>
                  <a:pt x="320" y="0"/>
                  <a:pt x="320" y="0"/>
                </a:cubicBezTo>
                <a:cubicBezTo>
                  <a:pt x="293" y="0"/>
                  <a:pt x="293" y="0"/>
                  <a:pt x="293" y="0"/>
                </a:cubicBezTo>
                <a:cubicBezTo>
                  <a:pt x="292" y="5"/>
                  <a:pt x="297" y="5"/>
                  <a:pt x="299" y="8"/>
                </a:cubicBezTo>
                <a:close/>
                <a:moveTo>
                  <a:pt x="841" y="120"/>
                </a:moveTo>
                <a:cubicBezTo>
                  <a:pt x="842" y="114"/>
                  <a:pt x="839" y="111"/>
                  <a:pt x="833" y="112"/>
                </a:cubicBezTo>
                <a:cubicBezTo>
                  <a:pt x="835" y="106"/>
                  <a:pt x="829" y="109"/>
                  <a:pt x="825" y="108"/>
                </a:cubicBezTo>
                <a:cubicBezTo>
                  <a:pt x="823" y="106"/>
                  <a:pt x="825" y="101"/>
                  <a:pt x="819" y="102"/>
                </a:cubicBezTo>
                <a:cubicBezTo>
                  <a:pt x="819" y="100"/>
                  <a:pt x="814" y="101"/>
                  <a:pt x="812" y="100"/>
                </a:cubicBezTo>
                <a:cubicBezTo>
                  <a:pt x="794" y="100"/>
                  <a:pt x="794" y="100"/>
                  <a:pt x="794" y="100"/>
                </a:cubicBezTo>
                <a:cubicBezTo>
                  <a:pt x="794" y="96"/>
                  <a:pt x="794" y="96"/>
                  <a:pt x="794" y="96"/>
                </a:cubicBezTo>
                <a:cubicBezTo>
                  <a:pt x="749" y="96"/>
                  <a:pt x="749" y="96"/>
                  <a:pt x="749" y="96"/>
                </a:cubicBezTo>
                <a:cubicBezTo>
                  <a:pt x="749" y="93"/>
                  <a:pt x="749" y="93"/>
                  <a:pt x="749" y="93"/>
                </a:cubicBezTo>
                <a:cubicBezTo>
                  <a:pt x="747" y="91"/>
                  <a:pt x="744" y="90"/>
                  <a:pt x="741" y="91"/>
                </a:cubicBezTo>
                <a:cubicBezTo>
                  <a:pt x="737" y="91"/>
                  <a:pt x="737" y="91"/>
                  <a:pt x="737" y="91"/>
                </a:cubicBezTo>
                <a:cubicBezTo>
                  <a:pt x="737" y="85"/>
                  <a:pt x="737" y="85"/>
                  <a:pt x="737" y="85"/>
                </a:cubicBezTo>
                <a:cubicBezTo>
                  <a:pt x="743" y="85"/>
                  <a:pt x="743" y="85"/>
                  <a:pt x="743" y="85"/>
                </a:cubicBezTo>
                <a:cubicBezTo>
                  <a:pt x="741" y="81"/>
                  <a:pt x="743" y="74"/>
                  <a:pt x="737" y="75"/>
                </a:cubicBezTo>
                <a:cubicBezTo>
                  <a:pt x="737" y="72"/>
                  <a:pt x="737" y="68"/>
                  <a:pt x="741" y="69"/>
                </a:cubicBezTo>
                <a:cubicBezTo>
                  <a:pt x="743" y="68"/>
                  <a:pt x="745" y="66"/>
                  <a:pt x="749" y="67"/>
                </a:cubicBezTo>
                <a:cubicBezTo>
                  <a:pt x="749" y="69"/>
                  <a:pt x="750" y="69"/>
                  <a:pt x="753" y="69"/>
                </a:cubicBezTo>
                <a:cubicBezTo>
                  <a:pt x="766" y="69"/>
                  <a:pt x="766" y="69"/>
                  <a:pt x="766" y="69"/>
                </a:cubicBezTo>
                <a:cubicBezTo>
                  <a:pt x="772" y="71"/>
                  <a:pt x="771" y="66"/>
                  <a:pt x="776" y="67"/>
                </a:cubicBezTo>
                <a:cubicBezTo>
                  <a:pt x="779" y="67"/>
                  <a:pt x="783" y="67"/>
                  <a:pt x="782" y="63"/>
                </a:cubicBezTo>
                <a:cubicBezTo>
                  <a:pt x="770" y="63"/>
                  <a:pt x="770" y="63"/>
                  <a:pt x="770" y="63"/>
                </a:cubicBezTo>
                <a:cubicBezTo>
                  <a:pt x="770" y="60"/>
                  <a:pt x="765" y="62"/>
                  <a:pt x="766" y="57"/>
                </a:cubicBezTo>
                <a:cubicBezTo>
                  <a:pt x="772" y="57"/>
                  <a:pt x="772" y="57"/>
                  <a:pt x="772" y="57"/>
                </a:cubicBezTo>
                <a:cubicBezTo>
                  <a:pt x="776" y="56"/>
                  <a:pt x="784" y="60"/>
                  <a:pt x="782" y="53"/>
                </a:cubicBezTo>
                <a:cubicBezTo>
                  <a:pt x="782" y="50"/>
                  <a:pt x="777" y="52"/>
                  <a:pt x="776" y="49"/>
                </a:cubicBezTo>
                <a:cubicBezTo>
                  <a:pt x="779" y="49"/>
                  <a:pt x="783" y="50"/>
                  <a:pt x="782" y="45"/>
                </a:cubicBezTo>
                <a:cubicBezTo>
                  <a:pt x="777" y="47"/>
                  <a:pt x="777" y="43"/>
                  <a:pt x="772" y="43"/>
                </a:cubicBezTo>
                <a:cubicBezTo>
                  <a:pt x="731" y="43"/>
                  <a:pt x="731" y="43"/>
                  <a:pt x="731" y="43"/>
                </a:cubicBezTo>
                <a:cubicBezTo>
                  <a:pt x="731" y="38"/>
                  <a:pt x="731" y="38"/>
                  <a:pt x="731" y="38"/>
                </a:cubicBezTo>
                <a:cubicBezTo>
                  <a:pt x="732" y="33"/>
                  <a:pt x="728" y="34"/>
                  <a:pt x="725" y="34"/>
                </a:cubicBezTo>
                <a:cubicBezTo>
                  <a:pt x="723" y="33"/>
                  <a:pt x="719" y="23"/>
                  <a:pt x="719" y="32"/>
                </a:cubicBezTo>
                <a:cubicBezTo>
                  <a:pt x="712" y="35"/>
                  <a:pt x="717" y="38"/>
                  <a:pt x="719" y="43"/>
                </a:cubicBezTo>
                <a:cubicBezTo>
                  <a:pt x="712" y="43"/>
                  <a:pt x="708" y="44"/>
                  <a:pt x="703" y="45"/>
                </a:cubicBezTo>
                <a:cubicBezTo>
                  <a:pt x="702" y="45"/>
                  <a:pt x="702" y="45"/>
                  <a:pt x="702" y="45"/>
                </a:cubicBezTo>
                <a:cubicBezTo>
                  <a:pt x="701" y="43"/>
                  <a:pt x="698" y="44"/>
                  <a:pt x="696" y="43"/>
                </a:cubicBezTo>
                <a:cubicBezTo>
                  <a:pt x="686" y="43"/>
                  <a:pt x="686" y="43"/>
                  <a:pt x="686" y="43"/>
                </a:cubicBezTo>
                <a:cubicBezTo>
                  <a:pt x="686" y="40"/>
                  <a:pt x="684" y="40"/>
                  <a:pt x="684" y="38"/>
                </a:cubicBezTo>
                <a:cubicBezTo>
                  <a:pt x="685" y="37"/>
                  <a:pt x="686" y="36"/>
                  <a:pt x="686" y="34"/>
                </a:cubicBezTo>
                <a:cubicBezTo>
                  <a:pt x="684" y="33"/>
                  <a:pt x="683" y="32"/>
                  <a:pt x="680" y="32"/>
                </a:cubicBezTo>
                <a:cubicBezTo>
                  <a:pt x="680" y="35"/>
                  <a:pt x="675" y="33"/>
                  <a:pt x="672" y="34"/>
                </a:cubicBezTo>
                <a:cubicBezTo>
                  <a:pt x="660" y="34"/>
                  <a:pt x="660" y="34"/>
                  <a:pt x="660" y="34"/>
                </a:cubicBezTo>
                <a:cubicBezTo>
                  <a:pt x="660" y="31"/>
                  <a:pt x="657" y="32"/>
                  <a:pt x="654" y="32"/>
                </a:cubicBezTo>
                <a:cubicBezTo>
                  <a:pt x="645" y="32"/>
                  <a:pt x="645" y="32"/>
                  <a:pt x="645" y="32"/>
                </a:cubicBezTo>
                <a:cubicBezTo>
                  <a:pt x="645" y="39"/>
                  <a:pt x="645" y="39"/>
                  <a:pt x="645" y="39"/>
                </a:cubicBezTo>
                <a:cubicBezTo>
                  <a:pt x="641" y="46"/>
                  <a:pt x="651" y="41"/>
                  <a:pt x="650" y="45"/>
                </a:cubicBezTo>
                <a:cubicBezTo>
                  <a:pt x="650" y="49"/>
                  <a:pt x="650" y="49"/>
                  <a:pt x="650" y="49"/>
                </a:cubicBezTo>
                <a:cubicBezTo>
                  <a:pt x="574" y="49"/>
                  <a:pt x="574" y="49"/>
                  <a:pt x="574" y="49"/>
                </a:cubicBezTo>
                <a:cubicBezTo>
                  <a:pt x="577" y="42"/>
                  <a:pt x="567" y="48"/>
                  <a:pt x="568" y="43"/>
                </a:cubicBezTo>
                <a:cubicBezTo>
                  <a:pt x="564" y="43"/>
                  <a:pt x="564" y="43"/>
                  <a:pt x="564" y="43"/>
                </a:cubicBezTo>
                <a:cubicBezTo>
                  <a:pt x="567" y="52"/>
                  <a:pt x="557" y="49"/>
                  <a:pt x="552" y="49"/>
                </a:cubicBezTo>
                <a:cubicBezTo>
                  <a:pt x="549" y="49"/>
                  <a:pt x="545" y="50"/>
                  <a:pt x="546" y="45"/>
                </a:cubicBezTo>
                <a:cubicBezTo>
                  <a:pt x="550" y="44"/>
                  <a:pt x="558" y="48"/>
                  <a:pt x="558" y="43"/>
                </a:cubicBezTo>
                <a:cubicBezTo>
                  <a:pt x="507" y="43"/>
                  <a:pt x="507" y="43"/>
                  <a:pt x="507" y="43"/>
                </a:cubicBezTo>
                <a:cubicBezTo>
                  <a:pt x="507" y="49"/>
                  <a:pt x="507" y="49"/>
                  <a:pt x="507" y="49"/>
                </a:cubicBezTo>
                <a:cubicBezTo>
                  <a:pt x="519" y="49"/>
                  <a:pt x="519" y="49"/>
                  <a:pt x="519" y="49"/>
                </a:cubicBezTo>
                <a:cubicBezTo>
                  <a:pt x="519" y="52"/>
                  <a:pt x="524" y="51"/>
                  <a:pt x="523" y="55"/>
                </a:cubicBezTo>
                <a:cubicBezTo>
                  <a:pt x="516" y="54"/>
                  <a:pt x="506" y="47"/>
                  <a:pt x="501" y="51"/>
                </a:cubicBezTo>
                <a:cubicBezTo>
                  <a:pt x="499" y="51"/>
                  <a:pt x="499" y="51"/>
                  <a:pt x="499" y="51"/>
                </a:cubicBezTo>
                <a:cubicBezTo>
                  <a:pt x="499" y="45"/>
                  <a:pt x="499" y="45"/>
                  <a:pt x="499" y="45"/>
                </a:cubicBezTo>
                <a:cubicBezTo>
                  <a:pt x="492" y="43"/>
                  <a:pt x="495" y="51"/>
                  <a:pt x="489" y="49"/>
                </a:cubicBezTo>
                <a:cubicBezTo>
                  <a:pt x="489" y="51"/>
                  <a:pt x="489" y="51"/>
                  <a:pt x="489" y="51"/>
                </a:cubicBezTo>
                <a:cubicBezTo>
                  <a:pt x="483" y="51"/>
                  <a:pt x="483" y="51"/>
                  <a:pt x="483" y="51"/>
                </a:cubicBezTo>
                <a:cubicBezTo>
                  <a:pt x="476" y="49"/>
                  <a:pt x="479" y="58"/>
                  <a:pt x="472" y="55"/>
                </a:cubicBezTo>
                <a:cubicBezTo>
                  <a:pt x="471" y="53"/>
                  <a:pt x="472" y="50"/>
                  <a:pt x="470" y="49"/>
                </a:cubicBezTo>
                <a:cubicBezTo>
                  <a:pt x="460" y="52"/>
                  <a:pt x="461" y="44"/>
                  <a:pt x="454" y="45"/>
                </a:cubicBezTo>
                <a:cubicBezTo>
                  <a:pt x="450" y="44"/>
                  <a:pt x="449" y="40"/>
                  <a:pt x="444" y="39"/>
                </a:cubicBezTo>
                <a:cubicBezTo>
                  <a:pt x="444" y="42"/>
                  <a:pt x="443" y="44"/>
                  <a:pt x="442" y="45"/>
                </a:cubicBezTo>
                <a:cubicBezTo>
                  <a:pt x="450" y="45"/>
                  <a:pt x="450" y="45"/>
                  <a:pt x="450" y="45"/>
                </a:cubicBezTo>
                <a:cubicBezTo>
                  <a:pt x="450" y="48"/>
                  <a:pt x="449" y="50"/>
                  <a:pt x="448" y="51"/>
                </a:cubicBezTo>
                <a:cubicBezTo>
                  <a:pt x="443" y="53"/>
                  <a:pt x="430" y="47"/>
                  <a:pt x="430" y="55"/>
                </a:cubicBezTo>
                <a:cubicBezTo>
                  <a:pt x="424" y="55"/>
                  <a:pt x="424" y="55"/>
                  <a:pt x="424" y="55"/>
                </a:cubicBezTo>
                <a:cubicBezTo>
                  <a:pt x="424" y="57"/>
                  <a:pt x="423" y="57"/>
                  <a:pt x="421" y="57"/>
                </a:cubicBezTo>
                <a:cubicBezTo>
                  <a:pt x="422" y="52"/>
                  <a:pt x="420" y="50"/>
                  <a:pt x="415" y="51"/>
                </a:cubicBezTo>
                <a:cubicBezTo>
                  <a:pt x="417" y="58"/>
                  <a:pt x="403" y="56"/>
                  <a:pt x="403" y="53"/>
                </a:cubicBezTo>
                <a:cubicBezTo>
                  <a:pt x="403" y="51"/>
                  <a:pt x="403" y="51"/>
                  <a:pt x="403" y="51"/>
                </a:cubicBezTo>
                <a:cubicBezTo>
                  <a:pt x="401" y="51"/>
                  <a:pt x="401" y="51"/>
                  <a:pt x="401" y="51"/>
                </a:cubicBezTo>
                <a:cubicBezTo>
                  <a:pt x="401" y="55"/>
                  <a:pt x="399" y="56"/>
                  <a:pt x="395" y="55"/>
                </a:cubicBezTo>
                <a:cubicBezTo>
                  <a:pt x="383" y="55"/>
                  <a:pt x="383" y="55"/>
                  <a:pt x="383" y="55"/>
                </a:cubicBezTo>
                <a:cubicBezTo>
                  <a:pt x="370" y="55"/>
                  <a:pt x="383" y="50"/>
                  <a:pt x="383" y="45"/>
                </a:cubicBezTo>
                <a:cubicBezTo>
                  <a:pt x="379" y="45"/>
                  <a:pt x="379" y="45"/>
                  <a:pt x="379" y="45"/>
                </a:cubicBezTo>
                <a:cubicBezTo>
                  <a:pt x="377" y="47"/>
                  <a:pt x="377" y="50"/>
                  <a:pt x="373" y="49"/>
                </a:cubicBezTo>
                <a:cubicBezTo>
                  <a:pt x="360" y="46"/>
                  <a:pt x="362" y="61"/>
                  <a:pt x="352" y="55"/>
                </a:cubicBezTo>
                <a:cubicBezTo>
                  <a:pt x="346" y="55"/>
                  <a:pt x="346" y="55"/>
                  <a:pt x="346" y="55"/>
                </a:cubicBezTo>
                <a:cubicBezTo>
                  <a:pt x="342" y="56"/>
                  <a:pt x="333" y="53"/>
                  <a:pt x="332" y="57"/>
                </a:cubicBezTo>
                <a:cubicBezTo>
                  <a:pt x="293" y="57"/>
                  <a:pt x="293" y="57"/>
                  <a:pt x="293" y="57"/>
                </a:cubicBezTo>
                <a:cubicBezTo>
                  <a:pt x="285" y="55"/>
                  <a:pt x="283" y="55"/>
                  <a:pt x="275" y="57"/>
                </a:cubicBezTo>
                <a:cubicBezTo>
                  <a:pt x="271" y="57"/>
                  <a:pt x="271" y="57"/>
                  <a:pt x="271" y="57"/>
                </a:cubicBezTo>
                <a:cubicBezTo>
                  <a:pt x="268" y="57"/>
                  <a:pt x="264" y="57"/>
                  <a:pt x="265" y="61"/>
                </a:cubicBezTo>
                <a:cubicBezTo>
                  <a:pt x="297" y="61"/>
                  <a:pt x="297" y="61"/>
                  <a:pt x="297" y="61"/>
                </a:cubicBezTo>
                <a:cubicBezTo>
                  <a:pt x="298" y="61"/>
                  <a:pt x="299" y="61"/>
                  <a:pt x="299" y="63"/>
                </a:cubicBezTo>
                <a:cubicBezTo>
                  <a:pt x="291" y="63"/>
                  <a:pt x="291" y="70"/>
                  <a:pt x="281" y="67"/>
                </a:cubicBezTo>
                <a:cubicBezTo>
                  <a:pt x="257" y="67"/>
                  <a:pt x="257" y="67"/>
                  <a:pt x="257" y="67"/>
                </a:cubicBezTo>
                <a:cubicBezTo>
                  <a:pt x="251" y="69"/>
                  <a:pt x="249" y="66"/>
                  <a:pt x="242" y="69"/>
                </a:cubicBezTo>
                <a:cubicBezTo>
                  <a:pt x="238" y="69"/>
                  <a:pt x="232" y="67"/>
                  <a:pt x="234" y="73"/>
                </a:cubicBezTo>
                <a:cubicBezTo>
                  <a:pt x="228" y="71"/>
                  <a:pt x="229" y="76"/>
                  <a:pt x="224" y="75"/>
                </a:cubicBezTo>
                <a:cubicBezTo>
                  <a:pt x="218" y="76"/>
                  <a:pt x="217" y="73"/>
                  <a:pt x="212" y="73"/>
                </a:cubicBezTo>
                <a:cubicBezTo>
                  <a:pt x="209" y="78"/>
                  <a:pt x="202" y="68"/>
                  <a:pt x="199" y="75"/>
                </a:cubicBezTo>
                <a:cubicBezTo>
                  <a:pt x="187" y="75"/>
                  <a:pt x="187" y="75"/>
                  <a:pt x="187" y="75"/>
                </a:cubicBezTo>
                <a:cubicBezTo>
                  <a:pt x="189" y="81"/>
                  <a:pt x="182" y="78"/>
                  <a:pt x="179" y="79"/>
                </a:cubicBezTo>
                <a:cubicBezTo>
                  <a:pt x="142" y="79"/>
                  <a:pt x="142" y="79"/>
                  <a:pt x="142" y="79"/>
                </a:cubicBezTo>
                <a:cubicBezTo>
                  <a:pt x="142" y="81"/>
                  <a:pt x="142" y="81"/>
                  <a:pt x="142" y="81"/>
                </a:cubicBezTo>
                <a:cubicBezTo>
                  <a:pt x="106" y="81"/>
                  <a:pt x="106" y="81"/>
                  <a:pt x="106" y="81"/>
                </a:cubicBezTo>
                <a:cubicBezTo>
                  <a:pt x="106" y="79"/>
                  <a:pt x="106" y="79"/>
                  <a:pt x="106" y="79"/>
                </a:cubicBezTo>
                <a:cubicBezTo>
                  <a:pt x="100" y="79"/>
                  <a:pt x="100" y="79"/>
                  <a:pt x="100" y="79"/>
                </a:cubicBezTo>
                <a:cubicBezTo>
                  <a:pt x="99" y="81"/>
                  <a:pt x="96" y="81"/>
                  <a:pt x="96" y="85"/>
                </a:cubicBezTo>
                <a:cubicBezTo>
                  <a:pt x="96" y="89"/>
                  <a:pt x="97" y="91"/>
                  <a:pt x="100" y="91"/>
                </a:cubicBezTo>
                <a:cubicBezTo>
                  <a:pt x="102" y="91"/>
                  <a:pt x="102" y="91"/>
                  <a:pt x="102" y="91"/>
                </a:cubicBezTo>
                <a:cubicBezTo>
                  <a:pt x="102" y="93"/>
                  <a:pt x="102" y="93"/>
                  <a:pt x="102" y="93"/>
                </a:cubicBezTo>
                <a:cubicBezTo>
                  <a:pt x="100" y="93"/>
                  <a:pt x="101" y="95"/>
                  <a:pt x="100" y="96"/>
                </a:cubicBezTo>
                <a:cubicBezTo>
                  <a:pt x="97" y="97"/>
                  <a:pt x="97" y="95"/>
                  <a:pt x="96" y="93"/>
                </a:cubicBezTo>
                <a:cubicBezTo>
                  <a:pt x="91" y="97"/>
                  <a:pt x="98" y="102"/>
                  <a:pt x="94" y="106"/>
                </a:cubicBezTo>
                <a:cubicBezTo>
                  <a:pt x="90" y="105"/>
                  <a:pt x="91" y="109"/>
                  <a:pt x="90" y="112"/>
                </a:cubicBezTo>
                <a:cubicBezTo>
                  <a:pt x="90" y="114"/>
                  <a:pt x="90" y="114"/>
                  <a:pt x="90" y="114"/>
                </a:cubicBezTo>
                <a:cubicBezTo>
                  <a:pt x="91" y="117"/>
                  <a:pt x="91" y="119"/>
                  <a:pt x="94" y="118"/>
                </a:cubicBezTo>
                <a:cubicBezTo>
                  <a:pt x="94" y="124"/>
                  <a:pt x="94" y="124"/>
                  <a:pt x="94" y="124"/>
                </a:cubicBezTo>
                <a:cubicBezTo>
                  <a:pt x="94" y="126"/>
                  <a:pt x="93" y="126"/>
                  <a:pt x="90" y="126"/>
                </a:cubicBezTo>
                <a:cubicBezTo>
                  <a:pt x="87" y="126"/>
                  <a:pt x="84" y="126"/>
                  <a:pt x="81" y="126"/>
                </a:cubicBezTo>
                <a:cubicBezTo>
                  <a:pt x="81" y="130"/>
                  <a:pt x="81" y="130"/>
                  <a:pt x="81" y="130"/>
                </a:cubicBezTo>
                <a:cubicBezTo>
                  <a:pt x="75" y="128"/>
                  <a:pt x="75" y="133"/>
                  <a:pt x="69" y="132"/>
                </a:cubicBezTo>
                <a:cubicBezTo>
                  <a:pt x="65" y="131"/>
                  <a:pt x="63" y="132"/>
                  <a:pt x="63" y="136"/>
                </a:cubicBezTo>
                <a:cubicBezTo>
                  <a:pt x="51" y="136"/>
                  <a:pt x="51" y="136"/>
                  <a:pt x="51" y="136"/>
                </a:cubicBezTo>
                <a:cubicBezTo>
                  <a:pt x="51" y="139"/>
                  <a:pt x="51" y="141"/>
                  <a:pt x="53" y="142"/>
                </a:cubicBezTo>
                <a:cubicBezTo>
                  <a:pt x="55" y="142"/>
                  <a:pt x="55" y="142"/>
                  <a:pt x="55" y="142"/>
                </a:cubicBezTo>
                <a:cubicBezTo>
                  <a:pt x="55" y="144"/>
                  <a:pt x="53" y="143"/>
                  <a:pt x="51" y="144"/>
                </a:cubicBezTo>
                <a:cubicBezTo>
                  <a:pt x="51" y="146"/>
                  <a:pt x="51" y="147"/>
                  <a:pt x="49" y="148"/>
                </a:cubicBezTo>
                <a:cubicBezTo>
                  <a:pt x="49" y="153"/>
                  <a:pt x="49" y="153"/>
                  <a:pt x="49" y="153"/>
                </a:cubicBezTo>
                <a:cubicBezTo>
                  <a:pt x="51" y="154"/>
                  <a:pt x="55" y="153"/>
                  <a:pt x="55" y="155"/>
                </a:cubicBezTo>
                <a:cubicBezTo>
                  <a:pt x="50" y="154"/>
                  <a:pt x="48" y="156"/>
                  <a:pt x="49" y="161"/>
                </a:cubicBezTo>
                <a:cubicBezTo>
                  <a:pt x="57" y="161"/>
                  <a:pt x="57" y="161"/>
                  <a:pt x="57" y="161"/>
                </a:cubicBezTo>
                <a:cubicBezTo>
                  <a:pt x="58" y="166"/>
                  <a:pt x="56" y="168"/>
                  <a:pt x="51" y="167"/>
                </a:cubicBezTo>
                <a:cubicBezTo>
                  <a:pt x="46" y="172"/>
                  <a:pt x="41" y="177"/>
                  <a:pt x="31" y="177"/>
                </a:cubicBezTo>
                <a:cubicBezTo>
                  <a:pt x="31" y="179"/>
                  <a:pt x="31" y="179"/>
                  <a:pt x="31" y="179"/>
                </a:cubicBezTo>
                <a:cubicBezTo>
                  <a:pt x="28" y="178"/>
                  <a:pt x="25" y="179"/>
                  <a:pt x="26" y="183"/>
                </a:cubicBezTo>
                <a:cubicBezTo>
                  <a:pt x="22" y="183"/>
                  <a:pt x="22" y="183"/>
                  <a:pt x="22" y="183"/>
                </a:cubicBezTo>
                <a:cubicBezTo>
                  <a:pt x="22" y="189"/>
                  <a:pt x="22" y="189"/>
                  <a:pt x="22" y="189"/>
                </a:cubicBezTo>
                <a:cubicBezTo>
                  <a:pt x="17" y="189"/>
                  <a:pt x="21" y="197"/>
                  <a:pt x="20" y="201"/>
                </a:cubicBezTo>
                <a:cubicBezTo>
                  <a:pt x="20" y="205"/>
                  <a:pt x="20" y="205"/>
                  <a:pt x="20" y="205"/>
                </a:cubicBezTo>
                <a:cubicBezTo>
                  <a:pt x="16" y="205"/>
                  <a:pt x="16" y="205"/>
                  <a:pt x="16" y="205"/>
                </a:cubicBezTo>
                <a:cubicBezTo>
                  <a:pt x="16" y="206"/>
                  <a:pt x="15" y="206"/>
                  <a:pt x="14" y="206"/>
                </a:cubicBezTo>
                <a:cubicBezTo>
                  <a:pt x="7" y="206"/>
                  <a:pt x="6" y="211"/>
                  <a:pt x="2" y="212"/>
                </a:cubicBezTo>
                <a:cubicBezTo>
                  <a:pt x="2" y="230"/>
                  <a:pt x="2" y="230"/>
                  <a:pt x="2" y="230"/>
                </a:cubicBezTo>
                <a:cubicBezTo>
                  <a:pt x="2" y="233"/>
                  <a:pt x="2" y="236"/>
                  <a:pt x="4" y="236"/>
                </a:cubicBezTo>
                <a:cubicBezTo>
                  <a:pt x="6" y="243"/>
                  <a:pt x="0" y="257"/>
                  <a:pt x="8" y="258"/>
                </a:cubicBezTo>
                <a:cubicBezTo>
                  <a:pt x="8" y="271"/>
                  <a:pt x="8" y="271"/>
                  <a:pt x="8" y="271"/>
                </a:cubicBezTo>
                <a:cubicBezTo>
                  <a:pt x="8" y="274"/>
                  <a:pt x="9" y="276"/>
                  <a:pt x="10" y="277"/>
                </a:cubicBezTo>
                <a:cubicBezTo>
                  <a:pt x="10" y="285"/>
                  <a:pt x="10" y="285"/>
                  <a:pt x="10" y="285"/>
                </a:cubicBezTo>
                <a:cubicBezTo>
                  <a:pt x="9" y="289"/>
                  <a:pt x="10" y="291"/>
                  <a:pt x="14" y="291"/>
                </a:cubicBezTo>
                <a:cubicBezTo>
                  <a:pt x="14" y="299"/>
                  <a:pt x="14" y="299"/>
                  <a:pt x="14" y="299"/>
                </a:cubicBezTo>
                <a:cubicBezTo>
                  <a:pt x="16" y="305"/>
                  <a:pt x="19" y="311"/>
                  <a:pt x="22" y="317"/>
                </a:cubicBezTo>
                <a:cubicBezTo>
                  <a:pt x="24" y="317"/>
                  <a:pt x="26" y="317"/>
                  <a:pt x="26" y="320"/>
                </a:cubicBezTo>
                <a:cubicBezTo>
                  <a:pt x="28" y="320"/>
                  <a:pt x="28" y="320"/>
                  <a:pt x="28" y="320"/>
                </a:cubicBezTo>
                <a:cubicBezTo>
                  <a:pt x="37" y="323"/>
                  <a:pt x="36" y="316"/>
                  <a:pt x="43" y="317"/>
                </a:cubicBezTo>
                <a:cubicBezTo>
                  <a:pt x="42" y="321"/>
                  <a:pt x="47" y="321"/>
                  <a:pt x="45" y="326"/>
                </a:cubicBezTo>
                <a:cubicBezTo>
                  <a:pt x="49" y="326"/>
                  <a:pt x="49" y="326"/>
                  <a:pt x="49" y="326"/>
                </a:cubicBezTo>
                <a:cubicBezTo>
                  <a:pt x="49" y="332"/>
                  <a:pt x="49" y="332"/>
                  <a:pt x="49" y="332"/>
                </a:cubicBezTo>
                <a:cubicBezTo>
                  <a:pt x="52" y="334"/>
                  <a:pt x="52" y="339"/>
                  <a:pt x="55" y="340"/>
                </a:cubicBezTo>
                <a:cubicBezTo>
                  <a:pt x="55" y="344"/>
                  <a:pt x="55" y="344"/>
                  <a:pt x="55" y="344"/>
                </a:cubicBezTo>
                <a:cubicBezTo>
                  <a:pt x="57" y="345"/>
                  <a:pt x="58" y="346"/>
                  <a:pt x="61" y="346"/>
                </a:cubicBezTo>
                <a:cubicBezTo>
                  <a:pt x="64" y="345"/>
                  <a:pt x="73" y="348"/>
                  <a:pt x="73" y="344"/>
                </a:cubicBezTo>
                <a:cubicBezTo>
                  <a:pt x="81" y="344"/>
                  <a:pt x="81" y="344"/>
                  <a:pt x="81" y="344"/>
                </a:cubicBezTo>
                <a:cubicBezTo>
                  <a:pt x="81" y="358"/>
                  <a:pt x="81" y="358"/>
                  <a:pt x="81" y="358"/>
                </a:cubicBezTo>
                <a:cubicBezTo>
                  <a:pt x="84" y="358"/>
                  <a:pt x="85" y="360"/>
                  <a:pt x="85" y="364"/>
                </a:cubicBezTo>
                <a:cubicBezTo>
                  <a:pt x="87" y="364"/>
                  <a:pt x="87" y="364"/>
                  <a:pt x="87" y="364"/>
                </a:cubicBezTo>
                <a:cubicBezTo>
                  <a:pt x="87" y="368"/>
                  <a:pt x="87" y="368"/>
                  <a:pt x="87" y="368"/>
                </a:cubicBezTo>
                <a:cubicBezTo>
                  <a:pt x="96" y="368"/>
                  <a:pt x="96" y="368"/>
                  <a:pt x="96" y="368"/>
                </a:cubicBezTo>
                <a:cubicBezTo>
                  <a:pt x="97" y="365"/>
                  <a:pt x="97" y="363"/>
                  <a:pt x="100" y="364"/>
                </a:cubicBezTo>
                <a:cubicBezTo>
                  <a:pt x="100" y="379"/>
                  <a:pt x="100" y="379"/>
                  <a:pt x="100" y="379"/>
                </a:cubicBezTo>
                <a:cubicBezTo>
                  <a:pt x="102" y="379"/>
                  <a:pt x="102" y="379"/>
                  <a:pt x="102" y="379"/>
                </a:cubicBezTo>
                <a:cubicBezTo>
                  <a:pt x="102" y="375"/>
                  <a:pt x="111" y="379"/>
                  <a:pt x="114" y="377"/>
                </a:cubicBezTo>
                <a:cubicBezTo>
                  <a:pt x="114" y="383"/>
                  <a:pt x="114" y="383"/>
                  <a:pt x="114" y="383"/>
                </a:cubicBezTo>
                <a:cubicBezTo>
                  <a:pt x="108" y="383"/>
                  <a:pt x="108" y="383"/>
                  <a:pt x="108" y="383"/>
                </a:cubicBezTo>
                <a:cubicBezTo>
                  <a:pt x="108" y="385"/>
                  <a:pt x="107" y="385"/>
                  <a:pt x="106" y="385"/>
                </a:cubicBezTo>
                <a:cubicBezTo>
                  <a:pt x="102" y="385"/>
                  <a:pt x="102" y="385"/>
                  <a:pt x="102" y="385"/>
                </a:cubicBezTo>
                <a:cubicBezTo>
                  <a:pt x="100" y="395"/>
                  <a:pt x="105" y="398"/>
                  <a:pt x="114" y="397"/>
                </a:cubicBezTo>
                <a:cubicBezTo>
                  <a:pt x="114" y="401"/>
                  <a:pt x="114" y="401"/>
                  <a:pt x="114" y="401"/>
                </a:cubicBezTo>
                <a:cubicBezTo>
                  <a:pt x="112" y="401"/>
                  <a:pt x="112" y="402"/>
                  <a:pt x="112" y="403"/>
                </a:cubicBezTo>
                <a:cubicBezTo>
                  <a:pt x="114" y="403"/>
                  <a:pt x="114" y="405"/>
                  <a:pt x="114" y="407"/>
                </a:cubicBezTo>
                <a:cubicBezTo>
                  <a:pt x="126" y="407"/>
                  <a:pt x="126" y="407"/>
                  <a:pt x="126" y="407"/>
                </a:cubicBezTo>
                <a:cubicBezTo>
                  <a:pt x="125" y="399"/>
                  <a:pt x="139" y="405"/>
                  <a:pt x="138" y="397"/>
                </a:cubicBezTo>
                <a:cubicBezTo>
                  <a:pt x="147" y="397"/>
                  <a:pt x="147" y="397"/>
                  <a:pt x="147" y="397"/>
                </a:cubicBezTo>
                <a:cubicBezTo>
                  <a:pt x="153" y="394"/>
                  <a:pt x="157" y="388"/>
                  <a:pt x="167" y="389"/>
                </a:cubicBezTo>
                <a:cubicBezTo>
                  <a:pt x="173" y="390"/>
                  <a:pt x="171" y="383"/>
                  <a:pt x="179" y="385"/>
                </a:cubicBezTo>
                <a:cubicBezTo>
                  <a:pt x="180" y="381"/>
                  <a:pt x="170" y="386"/>
                  <a:pt x="173" y="379"/>
                </a:cubicBezTo>
                <a:cubicBezTo>
                  <a:pt x="176" y="376"/>
                  <a:pt x="187" y="381"/>
                  <a:pt x="187" y="373"/>
                </a:cubicBezTo>
                <a:cubicBezTo>
                  <a:pt x="186" y="370"/>
                  <a:pt x="189" y="369"/>
                  <a:pt x="193" y="370"/>
                </a:cubicBezTo>
                <a:cubicBezTo>
                  <a:pt x="195" y="370"/>
                  <a:pt x="195" y="370"/>
                  <a:pt x="195" y="370"/>
                </a:cubicBezTo>
                <a:cubicBezTo>
                  <a:pt x="201" y="371"/>
                  <a:pt x="200" y="366"/>
                  <a:pt x="206" y="368"/>
                </a:cubicBezTo>
                <a:cubicBezTo>
                  <a:pt x="210" y="368"/>
                  <a:pt x="210" y="368"/>
                  <a:pt x="210" y="368"/>
                </a:cubicBezTo>
                <a:cubicBezTo>
                  <a:pt x="211" y="366"/>
                  <a:pt x="210" y="364"/>
                  <a:pt x="212" y="364"/>
                </a:cubicBezTo>
                <a:cubicBezTo>
                  <a:pt x="216" y="364"/>
                  <a:pt x="216" y="364"/>
                  <a:pt x="216" y="364"/>
                </a:cubicBezTo>
                <a:cubicBezTo>
                  <a:pt x="216" y="359"/>
                  <a:pt x="225" y="363"/>
                  <a:pt x="228" y="362"/>
                </a:cubicBezTo>
                <a:cubicBezTo>
                  <a:pt x="229" y="358"/>
                  <a:pt x="226" y="358"/>
                  <a:pt x="224" y="358"/>
                </a:cubicBezTo>
                <a:cubicBezTo>
                  <a:pt x="212" y="358"/>
                  <a:pt x="212" y="358"/>
                  <a:pt x="212" y="358"/>
                </a:cubicBezTo>
                <a:cubicBezTo>
                  <a:pt x="212" y="362"/>
                  <a:pt x="212" y="362"/>
                  <a:pt x="212" y="362"/>
                </a:cubicBezTo>
                <a:cubicBezTo>
                  <a:pt x="200" y="362"/>
                  <a:pt x="200" y="362"/>
                  <a:pt x="200" y="362"/>
                </a:cubicBezTo>
                <a:cubicBezTo>
                  <a:pt x="200" y="364"/>
                  <a:pt x="197" y="363"/>
                  <a:pt x="195" y="364"/>
                </a:cubicBezTo>
                <a:cubicBezTo>
                  <a:pt x="179" y="364"/>
                  <a:pt x="179" y="364"/>
                  <a:pt x="179" y="364"/>
                </a:cubicBezTo>
                <a:cubicBezTo>
                  <a:pt x="179" y="368"/>
                  <a:pt x="179" y="368"/>
                  <a:pt x="179" y="368"/>
                </a:cubicBezTo>
                <a:cubicBezTo>
                  <a:pt x="173" y="368"/>
                  <a:pt x="173" y="368"/>
                  <a:pt x="173" y="368"/>
                </a:cubicBezTo>
                <a:cubicBezTo>
                  <a:pt x="173" y="372"/>
                  <a:pt x="165" y="368"/>
                  <a:pt x="161" y="370"/>
                </a:cubicBezTo>
                <a:cubicBezTo>
                  <a:pt x="163" y="377"/>
                  <a:pt x="153" y="372"/>
                  <a:pt x="149" y="373"/>
                </a:cubicBezTo>
                <a:cubicBezTo>
                  <a:pt x="149" y="370"/>
                  <a:pt x="149" y="370"/>
                  <a:pt x="149" y="370"/>
                </a:cubicBezTo>
                <a:cubicBezTo>
                  <a:pt x="142" y="370"/>
                  <a:pt x="142" y="370"/>
                  <a:pt x="142" y="370"/>
                </a:cubicBezTo>
                <a:cubicBezTo>
                  <a:pt x="141" y="372"/>
                  <a:pt x="141" y="374"/>
                  <a:pt x="138" y="373"/>
                </a:cubicBezTo>
                <a:cubicBezTo>
                  <a:pt x="136" y="373"/>
                  <a:pt x="136" y="373"/>
                  <a:pt x="136" y="373"/>
                </a:cubicBezTo>
                <a:cubicBezTo>
                  <a:pt x="126" y="371"/>
                  <a:pt x="127" y="378"/>
                  <a:pt x="120" y="377"/>
                </a:cubicBezTo>
                <a:cubicBezTo>
                  <a:pt x="118" y="377"/>
                  <a:pt x="118" y="375"/>
                  <a:pt x="118" y="373"/>
                </a:cubicBezTo>
                <a:cubicBezTo>
                  <a:pt x="118" y="370"/>
                  <a:pt x="118" y="370"/>
                  <a:pt x="118" y="370"/>
                </a:cubicBezTo>
                <a:cubicBezTo>
                  <a:pt x="121" y="369"/>
                  <a:pt x="125" y="370"/>
                  <a:pt x="126" y="368"/>
                </a:cubicBezTo>
                <a:cubicBezTo>
                  <a:pt x="126" y="364"/>
                  <a:pt x="126" y="364"/>
                  <a:pt x="126" y="364"/>
                </a:cubicBezTo>
                <a:cubicBezTo>
                  <a:pt x="129" y="364"/>
                  <a:pt x="130" y="363"/>
                  <a:pt x="132" y="362"/>
                </a:cubicBezTo>
                <a:cubicBezTo>
                  <a:pt x="132" y="358"/>
                  <a:pt x="132" y="358"/>
                  <a:pt x="132" y="358"/>
                </a:cubicBezTo>
                <a:cubicBezTo>
                  <a:pt x="136" y="358"/>
                  <a:pt x="136" y="358"/>
                  <a:pt x="136" y="358"/>
                </a:cubicBezTo>
                <a:cubicBezTo>
                  <a:pt x="139" y="356"/>
                  <a:pt x="135" y="348"/>
                  <a:pt x="142" y="350"/>
                </a:cubicBezTo>
                <a:cubicBezTo>
                  <a:pt x="143" y="349"/>
                  <a:pt x="144" y="348"/>
                  <a:pt x="143" y="346"/>
                </a:cubicBezTo>
                <a:cubicBezTo>
                  <a:pt x="148" y="347"/>
                  <a:pt x="148" y="342"/>
                  <a:pt x="153" y="344"/>
                </a:cubicBezTo>
                <a:cubicBezTo>
                  <a:pt x="161" y="347"/>
                  <a:pt x="160" y="340"/>
                  <a:pt x="165" y="340"/>
                </a:cubicBezTo>
                <a:cubicBezTo>
                  <a:pt x="170" y="338"/>
                  <a:pt x="179" y="341"/>
                  <a:pt x="179" y="334"/>
                </a:cubicBezTo>
                <a:cubicBezTo>
                  <a:pt x="187" y="334"/>
                  <a:pt x="187" y="334"/>
                  <a:pt x="187" y="334"/>
                </a:cubicBezTo>
                <a:cubicBezTo>
                  <a:pt x="187" y="332"/>
                  <a:pt x="187" y="332"/>
                  <a:pt x="187" y="332"/>
                </a:cubicBezTo>
                <a:cubicBezTo>
                  <a:pt x="199" y="332"/>
                  <a:pt x="199" y="332"/>
                  <a:pt x="199" y="332"/>
                </a:cubicBezTo>
                <a:cubicBezTo>
                  <a:pt x="199" y="328"/>
                  <a:pt x="199" y="328"/>
                  <a:pt x="199" y="328"/>
                </a:cubicBezTo>
                <a:cubicBezTo>
                  <a:pt x="218" y="328"/>
                  <a:pt x="218" y="328"/>
                  <a:pt x="218" y="328"/>
                </a:cubicBezTo>
                <a:cubicBezTo>
                  <a:pt x="220" y="325"/>
                  <a:pt x="229" y="328"/>
                  <a:pt x="230" y="322"/>
                </a:cubicBezTo>
                <a:cubicBezTo>
                  <a:pt x="234" y="322"/>
                  <a:pt x="234" y="322"/>
                  <a:pt x="234" y="322"/>
                </a:cubicBezTo>
                <a:cubicBezTo>
                  <a:pt x="234" y="320"/>
                  <a:pt x="234" y="320"/>
                  <a:pt x="234" y="320"/>
                </a:cubicBezTo>
                <a:cubicBezTo>
                  <a:pt x="254" y="320"/>
                  <a:pt x="254" y="320"/>
                  <a:pt x="254" y="320"/>
                </a:cubicBezTo>
                <a:cubicBezTo>
                  <a:pt x="257" y="321"/>
                  <a:pt x="260" y="320"/>
                  <a:pt x="259" y="317"/>
                </a:cubicBezTo>
                <a:cubicBezTo>
                  <a:pt x="259" y="315"/>
                  <a:pt x="259" y="315"/>
                  <a:pt x="259" y="315"/>
                </a:cubicBezTo>
                <a:cubicBezTo>
                  <a:pt x="236" y="315"/>
                  <a:pt x="236" y="315"/>
                  <a:pt x="236" y="315"/>
                </a:cubicBezTo>
                <a:cubicBezTo>
                  <a:pt x="233" y="308"/>
                  <a:pt x="243" y="313"/>
                  <a:pt x="242" y="309"/>
                </a:cubicBezTo>
                <a:cubicBezTo>
                  <a:pt x="236" y="308"/>
                  <a:pt x="235" y="312"/>
                  <a:pt x="228" y="311"/>
                </a:cubicBezTo>
                <a:cubicBezTo>
                  <a:pt x="228" y="315"/>
                  <a:pt x="228" y="315"/>
                  <a:pt x="228" y="315"/>
                </a:cubicBezTo>
                <a:cubicBezTo>
                  <a:pt x="222" y="315"/>
                  <a:pt x="222" y="315"/>
                  <a:pt x="222" y="315"/>
                </a:cubicBezTo>
                <a:cubicBezTo>
                  <a:pt x="218" y="314"/>
                  <a:pt x="210" y="317"/>
                  <a:pt x="212" y="311"/>
                </a:cubicBezTo>
                <a:cubicBezTo>
                  <a:pt x="217" y="311"/>
                  <a:pt x="218" y="307"/>
                  <a:pt x="224" y="309"/>
                </a:cubicBezTo>
                <a:cubicBezTo>
                  <a:pt x="227" y="308"/>
                  <a:pt x="231" y="309"/>
                  <a:pt x="230" y="305"/>
                </a:cubicBezTo>
                <a:cubicBezTo>
                  <a:pt x="242" y="305"/>
                  <a:pt x="242" y="305"/>
                  <a:pt x="242" y="305"/>
                </a:cubicBezTo>
                <a:cubicBezTo>
                  <a:pt x="242" y="302"/>
                  <a:pt x="245" y="303"/>
                  <a:pt x="248" y="303"/>
                </a:cubicBezTo>
                <a:cubicBezTo>
                  <a:pt x="257" y="303"/>
                  <a:pt x="257" y="303"/>
                  <a:pt x="257" y="303"/>
                </a:cubicBezTo>
                <a:cubicBezTo>
                  <a:pt x="256" y="295"/>
                  <a:pt x="271" y="302"/>
                  <a:pt x="269" y="293"/>
                </a:cubicBezTo>
                <a:cubicBezTo>
                  <a:pt x="285" y="293"/>
                  <a:pt x="285" y="293"/>
                  <a:pt x="285" y="293"/>
                </a:cubicBezTo>
                <a:cubicBezTo>
                  <a:pt x="285" y="291"/>
                  <a:pt x="288" y="291"/>
                  <a:pt x="291" y="291"/>
                </a:cubicBezTo>
                <a:cubicBezTo>
                  <a:pt x="314" y="291"/>
                  <a:pt x="314" y="291"/>
                  <a:pt x="314" y="291"/>
                </a:cubicBezTo>
                <a:cubicBezTo>
                  <a:pt x="314" y="287"/>
                  <a:pt x="314" y="287"/>
                  <a:pt x="314" y="287"/>
                </a:cubicBezTo>
                <a:cubicBezTo>
                  <a:pt x="317" y="284"/>
                  <a:pt x="323" y="285"/>
                  <a:pt x="328" y="285"/>
                </a:cubicBezTo>
                <a:cubicBezTo>
                  <a:pt x="338" y="285"/>
                  <a:pt x="338" y="285"/>
                  <a:pt x="338" y="285"/>
                </a:cubicBezTo>
                <a:cubicBezTo>
                  <a:pt x="340" y="279"/>
                  <a:pt x="332" y="284"/>
                  <a:pt x="334" y="277"/>
                </a:cubicBezTo>
                <a:cubicBezTo>
                  <a:pt x="332" y="278"/>
                  <a:pt x="332" y="282"/>
                  <a:pt x="328" y="281"/>
                </a:cubicBezTo>
                <a:cubicBezTo>
                  <a:pt x="309" y="281"/>
                  <a:pt x="309" y="281"/>
                  <a:pt x="309" y="281"/>
                </a:cubicBezTo>
                <a:cubicBezTo>
                  <a:pt x="308" y="278"/>
                  <a:pt x="310" y="277"/>
                  <a:pt x="314" y="277"/>
                </a:cubicBezTo>
                <a:cubicBezTo>
                  <a:pt x="314" y="271"/>
                  <a:pt x="314" y="271"/>
                  <a:pt x="314" y="271"/>
                </a:cubicBezTo>
                <a:cubicBezTo>
                  <a:pt x="317" y="271"/>
                  <a:pt x="317" y="269"/>
                  <a:pt x="320" y="269"/>
                </a:cubicBezTo>
                <a:cubicBezTo>
                  <a:pt x="338" y="269"/>
                  <a:pt x="338" y="269"/>
                  <a:pt x="338" y="269"/>
                </a:cubicBezTo>
                <a:cubicBezTo>
                  <a:pt x="338" y="265"/>
                  <a:pt x="338" y="265"/>
                  <a:pt x="338" y="265"/>
                </a:cubicBezTo>
                <a:cubicBezTo>
                  <a:pt x="341" y="265"/>
                  <a:pt x="342" y="263"/>
                  <a:pt x="346" y="263"/>
                </a:cubicBezTo>
                <a:cubicBezTo>
                  <a:pt x="347" y="265"/>
                  <a:pt x="350" y="266"/>
                  <a:pt x="350" y="269"/>
                </a:cubicBezTo>
                <a:cubicBezTo>
                  <a:pt x="338" y="269"/>
                  <a:pt x="338" y="269"/>
                  <a:pt x="338" y="269"/>
                </a:cubicBezTo>
                <a:cubicBezTo>
                  <a:pt x="339" y="272"/>
                  <a:pt x="343" y="271"/>
                  <a:pt x="346" y="271"/>
                </a:cubicBezTo>
                <a:cubicBezTo>
                  <a:pt x="358" y="271"/>
                  <a:pt x="358" y="271"/>
                  <a:pt x="358" y="271"/>
                </a:cubicBezTo>
                <a:cubicBezTo>
                  <a:pt x="358" y="265"/>
                  <a:pt x="358" y="265"/>
                  <a:pt x="358" y="265"/>
                </a:cubicBezTo>
                <a:cubicBezTo>
                  <a:pt x="362" y="265"/>
                  <a:pt x="362" y="265"/>
                  <a:pt x="362" y="265"/>
                </a:cubicBezTo>
                <a:cubicBezTo>
                  <a:pt x="370" y="267"/>
                  <a:pt x="372" y="262"/>
                  <a:pt x="379" y="263"/>
                </a:cubicBezTo>
                <a:cubicBezTo>
                  <a:pt x="379" y="260"/>
                  <a:pt x="379" y="260"/>
                  <a:pt x="379" y="260"/>
                </a:cubicBezTo>
                <a:cubicBezTo>
                  <a:pt x="381" y="255"/>
                  <a:pt x="392" y="259"/>
                  <a:pt x="397" y="258"/>
                </a:cubicBezTo>
                <a:cubicBezTo>
                  <a:pt x="432" y="258"/>
                  <a:pt x="432" y="258"/>
                  <a:pt x="432" y="258"/>
                </a:cubicBezTo>
                <a:cubicBezTo>
                  <a:pt x="436" y="258"/>
                  <a:pt x="436" y="256"/>
                  <a:pt x="436" y="254"/>
                </a:cubicBezTo>
                <a:cubicBezTo>
                  <a:pt x="448" y="254"/>
                  <a:pt x="448" y="254"/>
                  <a:pt x="448" y="254"/>
                </a:cubicBezTo>
                <a:cubicBezTo>
                  <a:pt x="451" y="253"/>
                  <a:pt x="460" y="256"/>
                  <a:pt x="460" y="252"/>
                </a:cubicBezTo>
                <a:cubicBezTo>
                  <a:pt x="466" y="252"/>
                  <a:pt x="466" y="252"/>
                  <a:pt x="466" y="252"/>
                </a:cubicBezTo>
                <a:cubicBezTo>
                  <a:pt x="470" y="252"/>
                  <a:pt x="470" y="249"/>
                  <a:pt x="472" y="248"/>
                </a:cubicBezTo>
                <a:cubicBezTo>
                  <a:pt x="473" y="247"/>
                  <a:pt x="475" y="248"/>
                  <a:pt x="476" y="246"/>
                </a:cubicBezTo>
                <a:cubicBezTo>
                  <a:pt x="474" y="239"/>
                  <a:pt x="483" y="243"/>
                  <a:pt x="487" y="242"/>
                </a:cubicBezTo>
                <a:cubicBezTo>
                  <a:pt x="511" y="242"/>
                  <a:pt x="511" y="242"/>
                  <a:pt x="511" y="242"/>
                </a:cubicBezTo>
                <a:cubicBezTo>
                  <a:pt x="513" y="242"/>
                  <a:pt x="513" y="241"/>
                  <a:pt x="513" y="240"/>
                </a:cubicBezTo>
                <a:cubicBezTo>
                  <a:pt x="525" y="240"/>
                  <a:pt x="525" y="240"/>
                  <a:pt x="525" y="240"/>
                </a:cubicBezTo>
                <a:cubicBezTo>
                  <a:pt x="531" y="241"/>
                  <a:pt x="543" y="237"/>
                  <a:pt x="546" y="242"/>
                </a:cubicBezTo>
                <a:cubicBezTo>
                  <a:pt x="550" y="241"/>
                  <a:pt x="552" y="242"/>
                  <a:pt x="552" y="246"/>
                </a:cubicBezTo>
                <a:cubicBezTo>
                  <a:pt x="570" y="246"/>
                  <a:pt x="570" y="246"/>
                  <a:pt x="570" y="246"/>
                </a:cubicBezTo>
                <a:cubicBezTo>
                  <a:pt x="564" y="248"/>
                  <a:pt x="561" y="253"/>
                  <a:pt x="552" y="252"/>
                </a:cubicBezTo>
                <a:cubicBezTo>
                  <a:pt x="552" y="256"/>
                  <a:pt x="559" y="253"/>
                  <a:pt x="562" y="254"/>
                </a:cubicBezTo>
                <a:cubicBezTo>
                  <a:pt x="586" y="254"/>
                  <a:pt x="586" y="254"/>
                  <a:pt x="586" y="254"/>
                </a:cubicBezTo>
                <a:cubicBezTo>
                  <a:pt x="588" y="251"/>
                  <a:pt x="591" y="251"/>
                  <a:pt x="593" y="254"/>
                </a:cubicBezTo>
                <a:cubicBezTo>
                  <a:pt x="598" y="254"/>
                  <a:pt x="598" y="250"/>
                  <a:pt x="603" y="252"/>
                </a:cubicBezTo>
                <a:cubicBezTo>
                  <a:pt x="615" y="252"/>
                  <a:pt x="615" y="252"/>
                  <a:pt x="615" y="252"/>
                </a:cubicBezTo>
                <a:cubicBezTo>
                  <a:pt x="620" y="258"/>
                  <a:pt x="629" y="258"/>
                  <a:pt x="641" y="258"/>
                </a:cubicBezTo>
                <a:cubicBezTo>
                  <a:pt x="672" y="258"/>
                  <a:pt x="672" y="258"/>
                  <a:pt x="672" y="258"/>
                </a:cubicBezTo>
                <a:cubicBezTo>
                  <a:pt x="677" y="260"/>
                  <a:pt x="670" y="265"/>
                  <a:pt x="674" y="265"/>
                </a:cubicBezTo>
                <a:cubicBezTo>
                  <a:pt x="678" y="265"/>
                  <a:pt x="678" y="265"/>
                  <a:pt x="678" y="265"/>
                </a:cubicBezTo>
                <a:cubicBezTo>
                  <a:pt x="678" y="269"/>
                  <a:pt x="680" y="270"/>
                  <a:pt x="684" y="269"/>
                </a:cubicBezTo>
                <a:cubicBezTo>
                  <a:pt x="690" y="269"/>
                  <a:pt x="690" y="269"/>
                  <a:pt x="690" y="269"/>
                </a:cubicBezTo>
                <a:cubicBezTo>
                  <a:pt x="692" y="269"/>
                  <a:pt x="692" y="272"/>
                  <a:pt x="696" y="271"/>
                </a:cubicBezTo>
                <a:cubicBezTo>
                  <a:pt x="705" y="271"/>
                  <a:pt x="707" y="278"/>
                  <a:pt x="719" y="275"/>
                </a:cubicBezTo>
                <a:cubicBezTo>
                  <a:pt x="719" y="281"/>
                  <a:pt x="719" y="281"/>
                  <a:pt x="719" y="281"/>
                </a:cubicBezTo>
                <a:cubicBezTo>
                  <a:pt x="709" y="281"/>
                  <a:pt x="709" y="281"/>
                  <a:pt x="709" y="281"/>
                </a:cubicBezTo>
                <a:cubicBezTo>
                  <a:pt x="711" y="274"/>
                  <a:pt x="702" y="278"/>
                  <a:pt x="698" y="277"/>
                </a:cubicBezTo>
                <a:cubicBezTo>
                  <a:pt x="686" y="277"/>
                  <a:pt x="686" y="277"/>
                  <a:pt x="686" y="277"/>
                </a:cubicBezTo>
                <a:cubicBezTo>
                  <a:pt x="683" y="285"/>
                  <a:pt x="695" y="278"/>
                  <a:pt x="692" y="285"/>
                </a:cubicBezTo>
                <a:cubicBezTo>
                  <a:pt x="696" y="285"/>
                  <a:pt x="696" y="285"/>
                  <a:pt x="696" y="285"/>
                </a:cubicBezTo>
                <a:cubicBezTo>
                  <a:pt x="697" y="287"/>
                  <a:pt x="700" y="287"/>
                  <a:pt x="703" y="287"/>
                </a:cubicBezTo>
                <a:cubicBezTo>
                  <a:pt x="715" y="287"/>
                  <a:pt x="715" y="287"/>
                  <a:pt x="715" y="287"/>
                </a:cubicBezTo>
                <a:cubicBezTo>
                  <a:pt x="715" y="291"/>
                  <a:pt x="715" y="291"/>
                  <a:pt x="715" y="291"/>
                </a:cubicBezTo>
                <a:cubicBezTo>
                  <a:pt x="753" y="291"/>
                  <a:pt x="753" y="291"/>
                  <a:pt x="753" y="291"/>
                </a:cubicBezTo>
                <a:cubicBezTo>
                  <a:pt x="753" y="287"/>
                  <a:pt x="753" y="287"/>
                  <a:pt x="753" y="287"/>
                </a:cubicBezTo>
                <a:cubicBezTo>
                  <a:pt x="794" y="287"/>
                  <a:pt x="794" y="287"/>
                  <a:pt x="794" y="287"/>
                </a:cubicBezTo>
                <a:cubicBezTo>
                  <a:pt x="797" y="286"/>
                  <a:pt x="805" y="289"/>
                  <a:pt x="806" y="285"/>
                </a:cubicBezTo>
                <a:cubicBezTo>
                  <a:pt x="772" y="285"/>
                  <a:pt x="772" y="285"/>
                  <a:pt x="772" y="285"/>
                </a:cubicBezTo>
                <a:cubicBezTo>
                  <a:pt x="774" y="278"/>
                  <a:pt x="763" y="283"/>
                  <a:pt x="758" y="281"/>
                </a:cubicBezTo>
                <a:cubicBezTo>
                  <a:pt x="731" y="281"/>
                  <a:pt x="731" y="281"/>
                  <a:pt x="731" y="281"/>
                </a:cubicBezTo>
                <a:cubicBezTo>
                  <a:pt x="731" y="277"/>
                  <a:pt x="731" y="277"/>
                  <a:pt x="731" y="277"/>
                </a:cubicBezTo>
                <a:cubicBezTo>
                  <a:pt x="741" y="277"/>
                  <a:pt x="741" y="277"/>
                  <a:pt x="741" y="277"/>
                </a:cubicBezTo>
                <a:cubicBezTo>
                  <a:pt x="741" y="269"/>
                  <a:pt x="741" y="269"/>
                  <a:pt x="741" y="269"/>
                </a:cubicBezTo>
                <a:cubicBezTo>
                  <a:pt x="743" y="269"/>
                  <a:pt x="743" y="269"/>
                  <a:pt x="743" y="269"/>
                </a:cubicBezTo>
                <a:cubicBezTo>
                  <a:pt x="746" y="269"/>
                  <a:pt x="746" y="271"/>
                  <a:pt x="749" y="271"/>
                </a:cubicBezTo>
                <a:cubicBezTo>
                  <a:pt x="758" y="271"/>
                  <a:pt x="758" y="271"/>
                  <a:pt x="758" y="271"/>
                </a:cubicBezTo>
                <a:cubicBezTo>
                  <a:pt x="758" y="274"/>
                  <a:pt x="758" y="277"/>
                  <a:pt x="760" y="277"/>
                </a:cubicBezTo>
                <a:cubicBezTo>
                  <a:pt x="767" y="280"/>
                  <a:pt x="762" y="271"/>
                  <a:pt x="766" y="271"/>
                </a:cubicBezTo>
                <a:cubicBezTo>
                  <a:pt x="769" y="272"/>
                  <a:pt x="770" y="271"/>
                  <a:pt x="770" y="269"/>
                </a:cubicBezTo>
                <a:cubicBezTo>
                  <a:pt x="833" y="269"/>
                  <a:pt x="833" y="269"/>
                  <a:pt x="833" y="269"/>
                </a:cubicBezTo>
                <a:cubicBezTo>
                  <a:pt x="835" y="263"/>
                  <a:pt x="835" y="266"/>
                  <a:pt x="833" y="260"/>
                </a:cubicBezTo>
                <a:cubicBezTo>
                  <a:pt x="837" y="258"/>
                  <a:pt x="845" y="262"/>
                  <a:pt x="845" y="258"/>
                </a:cubicBezTo>
                <a:cubicBezTo>
                  <a:pt x="813" y="258"/>
                  <a:pt x="813" y="258"/>
                  <a:pt x="813" y="258"/>
                </a:cubicBezTo>
                <a:cubicBezTo>
                  <a:pt x="813" y="263"/>
                  <a:pt x="826" y="255"/>
                  <a:pt x="823" y="263"/>
                </a:cubicBezTo>
                <a:cubicBezTo>
                  <a:pt x="770" y="263"/>
                  <a:pt x="770" y="263"/>
                  <a:pt x="770" y="263"/>
                </a:cubicBezTo>
                <a:cubicBezTo>
                  <a:pt x="772" y="257"/>
                  <a:pt x="764" y="260"/>
                  <a:pt x="760" y="260"/>
                </a:cubicBezTo>
                <a:cubicBezTo>
                  <a:pt x="758" y="260"/>
                  <a:pt x="758" y="260"/>
                  <a:pt x="758" y="260"/>
                </a:cubicBezTo>
                <a:cubicBezTo>
                  <a:pt x="759" y="257"/>
                  <a:pt x="763" y="258"/>
                  <a:pt x="766" y="258"/>
                </a:cubicBezTo>
                <a:cubicBezTo>
                  <a:pt x="767" y="253"/>
                  <a:pt x="764" y="254"/>
                  <a:pt x="760" y="254"/>
                </a:cubicBezTo>
                <a:cubicBezTo>
                  <a:pt x="760" y="252"/>
                  <a:pt x="760" y="252"/>
                  <a:pt x="760" y="252"/>
                </a:cubicBezTo>
                <a:cubicBezTo>
                  <a:pt x="778" y="252"/>
                  <a:pt x="778" y="252"/>
                  <a:pt x="778" y="252"/>
                </a:cubicBezTo>
                <a:cubicBezTo>
                  <a:pt x="775" y="243"/>
                  <a:pt x="788" y="251"/>
                  <a:pt x="788" y="246"/>
                </a:cubicBezTo>
                <a:cubicBezTo>
                  <a:pt x="794" y="244"/>
                  <a:pt x="794" y="249"/>
                  <a:pt x="800" y="248"/>
                </a:cubicBezTo>
                <a:cubicBezTo>
                  <a:pt x="801" y="248"/>
                  <a:pt x="802" y="247"/>
                  <a:pt x="802" y="246"/>
                </a:cubicBezTo>
                <a:cubicBezTo>
                  <a:pt x="801" y="240"/>
                  <a:pt x="803" y="231"/>
                  <a:pt x="800" y="228"/>
                </a:cubicBezTo>
                <a:cubicBezTo>
                  <a:pt x="788" y="230"/>
                  <a:pt x="797" y="213"/>
                  <a:pt x="806" y="216"/>
                </a:cubicBezTo>
                <a:cubicBezTo>
                  <a:pt x="806" y="212"/>
                  <a:pt x="806" y="212"/>
                  <a:pt x="806" y="212"/>
                </a:cubicBezTo>
                <a:cubicBezTo>
                  <a:pt x="790" y="212"/>
                  <a:pt x="790" y="212"/>
                  <a:pt x="790" y="212"/>
                </a:cubicBezTo>
                <a:cubicBezTo>
                  <a:pt x="785" y="212"/>
                  <a:pt x="785" y="207"/>
                  <a:pt x="782" y="205"/>
                </a:cubicBezTo>
                <a:cubicBezTo>
                  <a:pt x="782" y="209"/>
                  <a:pt x="775" y="205"/>
                  <a:pt x="772" y="206"/>
                </a:cubicBezTo>
                <a:cubicBezTo>
                  <a:pt x="749" y="206"/>
                  <a:pt x="749" y="206"/>
                  <a:pt x="749" y="206"/>
                </a:cubicBezTo>
                <a:cubicBezTo>
                  <a:pt x="749" y="205"/>
                  <a:pt x="749" y="205"/>
                  <a:pt x="749" y="205"/>
                </a:cubicBezTo>
                <a:cubicBezTo>
                  <a:pt x="748" y="201"/>
                  <a:pt x="751" y="200"/>
                  <a:pt x="755" y="201"/>
                </a:cubicBezTo>
                <a:cubicBezTo>
                  <a:pt x="760" y="201"/>
                  <a:pt x="760" y="201"/>
                  <a:pt x="760" y="201"/>
                </a:cubicBezTo>
                <a:cubicBezTo>
                  <a:pt x="765" y="201"/>
                  <a:pt x="765" y="197"/>
                  <a:pt x="770" y="199"/>
                </a:cubicBezTo>
                <a:cubicBezTo>
                  <a:pt x="770" y="195"/>
                  <a:pt x="770" y="195"/>
                  <a:pt x="770" y="195"/>
                </a:cubicBezTo>
                <a:cubicBezTo>
                  <a:pt x="772" y="195"/>
                  <a:pt x="772" y="195"/>
                  <a:pt x="772" y="195"/>
                </a:cubicBezTo>
                <a:cubicBezTo>
                  <a:pt x="772" y="190"/>
                  <a:pt x="779" y="194"/>
                  <a:pt x="782" y="193"/>
                </a:cubicBezTo>
                <a:cubicBezTo>
                  <a:pt x="802" y="193"/>
                  <a:pt x="802" y="193"/>
                  <a:pt x="802" y="193"/>
                </a:cubicBezTo>
                <a:cubicBezTo>
                  <a:pt x="802" y="189"/>
                  <a:pt x="802" y="189"/>
                  <a:pt x="802" y="189"/>
                </a:cubicBezTo>
                <a:cubicBezTo>
                  <a:pt x="808" y="189"/>
                  <a:pt x="808" y="189"/>
                  <a:pt x="808" y="189"/>
                </a:cubicBezTo>
                <a:cubicBezTo>
                  <a:pt x="807" y="192"/>
                  <a:pt x="810" y="193"/>
                  <a:pt x="813" y="193"/>
                </a:cubicBezTo>
                <a:cubicBezTo>
                  <a:pt x="835" y="193"/>
                  <a:pt x="835" y="193"/>
                  <a:pt x="835" y="193"/>
                </a:cubicBezTo>
                <a:cubicBezTo>
                  <a:pt x="833" y="186"/>
                  <a:pt x="841" y="191"/>
                  <a:pt x="839" y="185"/>
                </a:cubicBezTo>
                <a:cubicBezTo>
                  <a:pt x="839" y="183"/>
                  <a:pt x="839" y="183"/>
                  <a:pt x="839" y="183"/>
                </a:cubicBezTo>
                <a:cubicBezTo>
                  <a:pt x="835" y="183"/>
                  <a:pt x="835" y="183"/>
                  <a:pt x="835" y="183"/>
                </a:cubicBezTo>
                <a:cubicBezTo>
                  <a:pt x="836" y="178"/>
                  <a:pt x="832" y="179"/>
                  <a:pt x="833" y="173"/>
                </a:cubicBezTo>
                <a:cubicBezTo>
                  <a:pt x="834" y="173"/>
                  <a:pt x="835" y="173"/>
                  <a:pt x="835" y="171"/>
                </a:cubicBezTo>
                <a:cubicBezTo>
                  <a:pt x="839" y="171"/>
                  <a:pt x="839" y="171"/>
                  <a:pt x="839" y="171"/>
                </a:cubicBezTo>
                <a:cubicBezTo>
                  <a:pt x="839" y="155"/>
                  <a:pt x="839" y="155"/>
                  <a:pt x="839" y="155"/>
                </a:cubicBezTo>
                <a:cubicBezTo>
                  <a:pt x="845" y="155"/>
                  <a:pt x="845" y="155"/>
                  <a:pt x="845" y="155"/>
                </a:cubicBezTo>
                <a:cubicBezTo>
                  <a:pt x="845" y="130"/>
                  <a:pt x="845" y="130"/>
                  <a:pt x="845" y="130"/>
                </a:cubicBezTo>
                <a:cubicBezTo>
                  <a:pt x="844" y="126"/>
                  <a:pt x="848" y="118"/>
                  <a:pt x="841" y="120"/>
                </a:cubicBezTo>
                <a:close/>
                <a:moveTo>
                  <a:pt x="63" y="179"/>
                </a:moveTo>
                <a:cubicBezTo>
                  <a:pt x="61" y="179"/>
                  <a:pt x="61" y="179"/>
                  <a:pt x="61" y="179"/>
                </a:cubicBezTo>
                <a:cubicBezTo>
                  <a:pt x="58" y="183"/>
                  <a:pt x="59" y="190"/>
                  <a:pt x="51" y="189"/>
                </a:cubicBezTo>
                <a:cubicBezTo>
                  <a:pt x="49" y="189"/>
                  <a:pt x="49" y="189"/>
                  <a:pt x="49" y="189"/>
                </a:cubicBezTo>
                <a:cubicBezTo>
                  <a:pt x="50" y="193"/>
                  <a:pt x="46" y="193"/>
                  <a:pt x="43" y="193"/>
                </a:cubicBezTo>
                <a:cubicBezTo>
                  <a:pt x="43" y="185"/>
                  <a:pt x="43" y="185"/>
                  <a:pt x="43" y="185"/>
                </a:cubicBezTo>
                <a:cubicBezTo>
                  <a:pt x="40" y="184"/>
                  <a:pt x="33" y="187"/>
                  <a:pt x="33" y="183"/>
                </a:cubicBezTo>
                <a:cubicBezTo>
                  <a:pt x="38" y="178"/>
                  <a:pt x="45" y="176"/>
                  <a:pt x="51" y="173"/>
                </a:cubicBezTo>
                <a:cubicBezTo>
                  <a:pt x="57" y="173"/>
                  <a:pt x="55" y="180"/>
                  <a:pt x="63" y="177"/>
                </a:cubicBezTo>
                <a:lnTo>
                  <a:pt x="63" y="179"/>
                </a:lnTo>
                <a:close/>
                <a:moveTo>
                  <a:pt x="165" y="379"/>
                </a:moveTo>
                <a:cubicBezTo>
                  <a:pt x="171" y="379"/>
                  <a:pt x="171" y="379"/>
                  <a:pt x="171" y="379"/>
                </a:cubicBezTo>
                <a:cubicBezTo>
                  <a:pt x="172" y="383"/>
                  <a:pt x="168" y="383"/>
                  <a:pt x="167" y="385"/>
                </a:cubicBezTo>
                <a:cubicBezTo>
                  <a:pt x="159" y="385"/>
                  <a:pt x="159" y="385"/>
                  <a:pt x="159" y="385"/>
                </a:cubicBezTo>
                <a:cubicBezTo>
                  <a:pt x="158" y="381"/>
                  <a:pt x="168" y="386"/>
                  <a:pt x="165" y="379"/>
                </a:cubicBezTo>
                <a:close/>
                <a:moveTo>
                  <a:pt x="254" y="81"/>
                </a:moveTo>
                <a:cubicBezTo>
                  <a:pt x="246" y="81"/>
                  <a:pt x="246" y="81"/>
                  <a:pt x="246" y="81"/>
                </a:cubicBezTo>
                <a:cubicBezTo>
                  <a:pt x="246" y="76"/>
                  <a:pt x="237" y="82"/>
                  <a:pt x="240" y="75"/>
                </a:cubicBezTo>
                <a:cubicBezTo>
                  <a:pt x="247" y="76"/>
                  <a:pt x="247" y="72"/>
                  <a:pt x="254" y="73"/>
                </a:cubicBezTo>
                <a:lnTo>
                  <a:pt x="254" y="81"/>
                </a:lnTo>
                <a:close/>
                <a:moveTo>
                  <a:pt x="305" y="275"/>
                </a:moveTo>
                <a:cubicBezTo>
                  <a:pt x="303" y="280"/>
                  <a:pt x="291" y="273"/>
                  <a:pt x="293" y="281"/>
                </a:cubicBezTo>
                <a:cubicBezTo>
                  <a:pt x="285" y="281"/>
                  <a:pt x="285" y="281"/>
                  <a:pt x="285" y="281"/>
                </a:cubicBezTo>
                <a:cubicBezTo>
                  <a:pt x="284" y="278"/>
                  <a:pt x="287" y="278"/>
                  <a:pt x="287" y="275"/>
                </a:cubicBezTo>
                <a:cubicBezTo>
                  <a:pt x="291" y="276"/>
                  <a:pt x="290" y="272"/>
                  <a:pt x="293" y="271"/>
                </a:cubicBezTo>
                <a:cubicBezTo>
                  <a:pt x="305" y="271"/>
                  <a:pt x="305" y="271"/>
                  <a:pt x="305" y="271"/>
                </a:cubicBezTo>
                <a:lnTo>
                  <a:pt x="305" y="275"/>
                </a:lnTo>
                <a:close/>
                <a:moveTo>
                  <a:pt x="305" y="75"/>
                </a:moveTo>
                <a:cubicBezTo>
                  <a:pt x="279" y="75"/>
                  <a:pt x="279" y="75"/>
                  <a:pt x="279" y="75"/>
                </a:cubicBezTo>
                <a:cubicBezTo>
                  <a:pt x="278" y="70"/>
                  <a:pt x="288" y="76"/>
                  <a:pt x="285" y="69"/>
                </a:cubicBezTo>
                <a:cubicBezTo>
                  <a:pt x="291" y="71"/>
                  <a:pt x="305" y="65"/>
                  <a:pt x="305" y="73"/>
                </a:cubicBezTo>
                <a:lnTo>
                  <a:pt x="305" y="75"/>
                </a:lnTo>
                <a:close/>
                <a:moveTo>
                  <a:pt x="344" y="67"/>
                </a:moveTo>
                <a:cubicBezTo>
                  <a:pt x="339" y="66"/>
                  <a:pt x="330" y="69"/>
                  <a:pt x="328" y="65"/>
                </a:cubicBezTo>
                <a:cubicBezTo>
                  <a:pt x="328" y="61"/>
                  <a:pt x="328" y="61"/>
                  <a:pt x="328" y="61"/>
                </a:cubicBezTo>
                <a:cubicBezTo>
                  <a:pt x="340" y="61"/>
                  <a:pt x="340" y="61"/>
                  <a:pt x="340" y="61"/>
                </a:cubicBezTo>
                <a:cubicBezTo>
                  <a:pt x="342" y="61"/>
                  <a:pt x="343" y="62"/>
                  <a:pt x="344" y="63"/>
                </a:cubicBezTo>
                <a:lnTo>
                  <a:pt x="344" y="67"/>
                </a:lnTo>
                <a:close/>
                <a:moveTo>
                  <a:pt x="419" y="252"/>
                </a:moveTo>
                <a:cubicBezTo>
                  <a:pt x="413" y="252"/>
                  <a:pt x="413" y="252"/>
                  <a:pt x="413" y="252"/>
                </a:cubicBezTo>
                <a:cubicBezTo>
                  <a:pt x="410" y="241"/>
                  <a:pt x="400" y="252"/>
                  <a:pt x="395" y="252"/>
                </a:cubicBezTo>
                <a:cubicBezTo>
                  <a:pt x="385" y="252"/>
                  <a:pt x="385" y="252"/>
                  <a:pt x="385" y="252"/>
                </a:cubicBezTo>
                <a:cubicBezTo>
                  <a:pt x="385" y="254"/>
                  <a:pt x="382" y="253"/>
                  <a:pt x="379" y="254"/>
                </a:cubicBezTo>
                <a:cubicBezTo>
                  <a:pt x="373" y="254"/>
                  <a:pt x="373" y="254"/>
                  <a:pt x="373" y="254"/>
                </a:cubicBezTo>
                <a:cubicBezTo>
                  <a:pt x="373" y="248"/>
                  <a:pt x="373" y="248"/>
                  <a:pt x="373" y="248"/>
                </a:cubicBezTo>
                <a:cubicBezTo>
                  <a:pt x="395" y="248"/>
                  <a:pt x="395" y="248"/>
                  <a:pt x="395" y="248"/>
                </a:cubicBezTo>
                <a:cubicBezTo>
                  <a:pt x="395" y="246"/>
                  <a:pt x="395" y="246"/>
                  <a:pt x="395" y="246"/>
                </a:cubicBezTo>
                <a:cubicBezTo>
                  <a:pt x="397" y="246"/>
                  <a:pt x="397" y="246"/>
                  <a:pt x="397" y="246"/>
                </a:cubicBezTo>
                <a:cubicBezTo>
                  <a:pt x="402" y="244"/>
                  <a:pt x="414" y="250"/>
                  <a:pt x="413" y="242"/>
                </a:cubicBezTo>
                <a:cubicBezTo>
                  <a:pt x="419" y="242"/>
                  <a:pt x="419" y="242"/>
                  <a:pt x="419" y="242"/>
                </a:cubicBezTo>
                <a:cubicBezTo>
                  <a:pt x="418" y="246"/>
                  <a:pt x="421" y="246"/>
                  <a:pt x="424" y="246"/>
                </a:cubicBezTo>
                <a:cubicBezTo>
                  <a:pt x="425" y="250"/>
                  <a:pt x="416" y="245"/>
                  <a:pt x="419" y="252"/>
                </a:cubicBezTo>
                <a:close/>
                <a:moveTo>
                  <a:pt x="531" y="45"/>
                </a:moveTo>
                <a:cubicBezTo>
                  <a:pt x="540" y="45"/>
                  <a:pt x="540" y="45"/>
                  <a:pt x="540" y="45"/>
                </a:cubicBezTo>
                <a:cubicBezTo>
                  <a:pt x="540" y="48"/>
                  <a:pt x="541" y="52"/>
                  <a:pt x="536" y="51"/>
                </a:cubicBezTo>
                <a:cubicBezTo>
                  <a:pt x="531" y="51"/>
                  <a:pt x="531" y="51"/>
                  <a:pt x="531" y="51"/>
                </a:cubicBezTo>
                <a:lnTo>
                  <a:pt x="531" y="45"/>
                </a:lnTo>
                <a:close/>
                <a:moveTo>
                  <a:pt x="444" y="224"/>
                </a:moveTo>
                <a:cubicBezTo>
                  <a:pt x="444" y="222"/>
                  <a:pt x="444" y="222"/>
                  <a:pt x="444" y="222"/>
                </a:cubicBezTo>
                <a:cubicBezTo>
                  <a:pt x="447" y="222"/>
                  <a:pt x="449" y="222"/>
                  <a:pt x="448" y="218"/>
                </a:cubicBezTo>
                <a:cubicBezTo>
                  <a:pt x="460" y="218"/>
                  <a:pt x="460" y="218"/>
                  <a:pt x="460" y="218"/>
                </a:cubicBezTo>
                <a:cubicBezTo>
                  <a:pt x="459" y="222"/>
                  <a:pt x="462" y="222"/>
                  <a:pt x="464" y="224"/>
                </a:cubicBezTo>
                <a:lnTo>
                  <a:pt x="444" y="224"/>
                </a:lnTo>
                <a:close/>
                <a:moveTo>
                  <a:pt x="466" y="240"/>
                </a:moveTo>
                <a:cubicBezTo>
                  <a:pt x="450" y="240"/>
                  <a:pt x="450" y="240"/>
                  <a:pt x="450" y="240"/>
                </a:cubicBezTo>
                <a:cubicBezTo>
                  <a:pt x="450" y="234"/>
                  <a:pt x="450" y="234"/>
                  <a:pt x="450" y="234"/>
                </a:cubicBezTo>
                <a:cubicBezTo>
                  <a:pt x="487" y="234"/>
                  <a:pt x="487" y="234"/>
                  <a:pt x="487" y="234"/>
                </a:cubicBezTo>
                <a:cubicBezTo>
                  <a:pt x="492" y="240"/>
                  <a:pt x="464" y="230"/>
                  <a:pt x="466" y="240"/>
                </a:cubicBezTo>
                <a:close/>
                <a:moveTo>
                  <a:pt x="501" y="236"/>
                </a:moveTo>
                <a:cubicBezTo>
                  <a:pt x="500" y="234"/>
                  <a:pt x="499" y="233"/>
                  <a:pt x="499" y="230"/>
                </a:cubicBezTo>
                <a:cubicBezTo>
                  <a:pt x="507" y="230"/>
                  <a:pt x="507" y="230"/>
                  <a:pt x="507" y="230"/>
                </a:cubicBezTo>
                <a:cubicBezTo>
                  <a:pt x="508" y="235"/>
                  <a:pt x="506" y="237"/>
                  <a:pt x="501" y="236"/>
                </a:cubicBezTo>
                <a:close/>
                <a:moveTo>
                  <a:pt x="564" y="210"/>
                </a:moveTo>
                <a:cubicBezTo>
                  <a:pt x="564" y="212"/>
                  <a:pt x="564" y="212"/>
                  <a:pt x="564" y="212"/>
                </a:cubicBezTo>
                <a:cubicBezTo>
                  <a:pt x="548" y="212"/>
                  <a:pt x="548" y="212"/>
                  <a:pt x="548" y="212"/>
                </a:cubicBezTo>
                <a:cubicBezTo>
                  <a:pt x="543" y="214"/>
                  <a:pt x="530" y="208"/>
                  <a:pt x="531" y="216"/>
                </a:cubicBezTo>
                <a:cubicBezTo>
                  <a:pt x="489" y="216"/>
                  <a:pt x="489" y="216"/>
                  <a:pt x="489" y="216"/>
                </a:cubicBezTo>
                <a:cubicBezTo>
                  <a:pt x="486" y="208"/>
                  <a:pt x="499" y="216"/>
                  <a:pt x="499" y="210"/>
                </a:cubicBezTo>
                <a:cubicBezTo>
                  <a:pt x="502" y="210"/>
                  <a:pt x="501" y="205"/>
                  <a:pt x="505" y="206"/>
                </a:cubicBezTo>
                <a:cubicBezTo>
                  <a:pt x="507" y="206"/>
                  <a:pt x="507" y="206"/>
                  <a:pt x="507" y="206"/>
                </a:cubicBezTo>
                <a:cubicBezTo>
                  <a:pt x="507" y="215"/>
                  <a:pt x="522" y="208"/>
                  <a:pt x="529" y="210"/>
                </a:cubicBezTo>
                <a:cubicBezTo>
                  <a:pt x="531" y="210"/>
                  <a:pt x="531" y="210"/>
                  <a:pt x="531" y="210"/>
                </a:cubicBezTo>
                <a:cubicBezTo>
                  <a:pt x="536" y="209"/>
                  <a:pt x="549" y="214"/>
                  <a:pt x="548" y="206"/>
                </a:cubicBezTo>
                <a:cubicBezTo>
                  <a:pt x="556" y="206"/>
                  <a:pt x="556" y="206"/>
                  <a:pt x="556" y="206"/>
                </a:cubicBezTo>
                <a:cubicBezTo>
                  <a:pt x="564" y="209"/>
                  <a:pt x="580" y="202"/>
                  <a:pt x="582" y="210"/>
                </a:cubicBezTo>
                <a:lnTo>
                  <a:pt x="564" y="210"/>
                </a:lnTo>
                <a:close/>
                <a:moveTo>
                  <a:pt x="597" y="248"/>
                </a:moveTo>
                <a:cubicBezTo>
                  <a:pt x="590" y="246"/>
                  <a:pt x="578" y="250"/>
                  <a:pt x="574" y="246"/>
                </a:cubicBezTo>
                <a:cubicBezTo>
                  <a:pt x="599" y="246"/>
                  <a:pt x="599" y="246"/>
                  <a:pt x="599" y="246"/>
                </a:cubicBezTo>
                <a:cubicBezTo>
                  <a:pt x="599" y="247"/>
                  <a:pt x="599" y="248"/>
                  <a:pt x="597" y="248"/>
                </a:cubicBezTo>
                <a:close/>
                <a:moveTo>
                  <a:pt x="648" y="252"/>
                </a:moveTo>
                <a:cubicBezTo>
                  <a:pt x="645" y="252"/>
                  <a:pt x="645" y="250"/>
                  <a:pt x="645" y="248"/>
                </a:cubicBezTo>
                <a:cubicBezTo>
                  <a:pt x="656" y="248"/>
                  <a:pt x="656" y="248"/>
                  <a:pt x="656" y="248"/>
                </a:cubicBezTo>
                <a:cubicBezTo>
                  <a:pt x="658" y="254"/>
                  <a:pt x="652" y="251"/>
                  <a:pt x="648" y="252"/>
                </a:cubicBezTo>
                <a:close/>
                <a:moveTo>
                  <a:pt x="660" y="224"/>
                </a:moveTo>
                <a:cubicBezTo>
                  <a:pt x="633" y="224"/>
                  <a:pt x="633" y="224"/>
                  <a:pt x="633" y="224"/>
                </a:cubicBezTo>
                <a:cubicBezTo>
                  <a:pt x="633" y="222"/>
                  <a:pt x="633" y="222"/>
                  <a:pt x="633" y="222"/>
                </a:cubicBezTo>
                <a:cubicBezTo>
                  <a:pt x="627" y="222"/>
                  <a:pt x="627" y="222"/>
                  <a:pt x="627" y="222"/>
                </a:cubicBezTo>
                <a:cubicBezTo>
                  <a:pt x="623" y="221"/>
                  <a:pt x="615" y="225"/>
                  <a:pt x="615" y="220"/>
                </a:cubicBezTo>
                <a:cubicBezTo>
                  <a:pt x="615" y="216"/>
                  <a:pt x="615" y="216"/>
                  <a:pt x="615" y="216"/>
                </a:cubicBezTo>
                <a:cubicBezTo>
                  <a:pt x="645" y="216"/>
                  <a:pt x="645" y="216"/>
                  <a:pt x="645" y="216"/>
                </a:cubicBezTo>
                <a:cubicBezTo>
                  <a:pt x="648" y="217"/>
                  <a:pt x="656" y="214"/>
                  <a:pt x="656" y="218"/>
                </a:cubicBezTo>
                <a:cubicBezTo>
                  <a:pt x="666" y="218"/>
                  <a:pt x="666" y="218"/>
                  <a:pt x="666" y="218"/>
                </a:cubicBezTo>
                <a:cubicBezTo>
                  <a:pt x="669" y="225"/>
                  <a:pt x="659" y="219"/>
                  <a:pt x="660" y="224"/>
                </a:cubicBezTo>
                <a:close/>
                <a:moveTo>
                  <a:pt x="719" y="230"/>
                </a:moveTo>
                <a:cubicBezTo>
                  <a:pt x="719" y="234"/>
                  <a:pt x="719" y="234"/>
                  <a:pt x="719" y="234"/>
                </a:cubicBezTo>
                <a:cubicBezTo>
                  <a:pt x="713" y="232"/>
                  <a:pt x="698" y="238"/>
                  <a:pt x="698" y="230"/>
                </a:cubicBezTo>
                <a:lnTo>
                  <a:pt x="719" y="230"/>
                </a:lnTo>
                <a:close/>
                <a:moveTo>
                  <a:pt x="686" y="224"/>
                </a:moveTo>
                <a:cubicBezTo>
                  <a:pt x="684" y="224"/>
                  <a:pt x="684" y="224"/>
                  <a:pt x="684" y="224"/>
                </a:cubicBezTo>
                <a:cubicBezTo>
                  <a:pt x="683" y="219"/>
                  <a:pt x="693" y="225"/>
                  <a:pt x="690" y="218"/>
                </a:cubicBezTo>
                <a:cubicBezTo>
                  <a:pt x="698" y="218"/>
                  <a:pt x="698" y="218"/>
                  <a:pt x="698" y="218"/>
                </a:cubicBezTo>
                <a:cubicBezTo>
                  <a:pt x="698" y="221"/>
                  <a:pt x="698" y="223"/>
                  <a:pt x="702" y="222"/>
                </a:cubicBezTo>
                <a:cubicBezTo>
                  <a:pt x="700" y="227"/>
                  <a:pt x="690" y="223"/>
                  <a:pt x="686" y="224"/>
                </a:cubicBezTo>
                <a:close/>
                <a:moveTo>
                  <a:pt x="737" y="271"/>
                </a:moveTo>
                <a:cubicBezTo>
                  <a:pt x="727" y="271"/>
                  <a:pt x="727" y="271"/>
                  <a:pt x="727" y="271"/>
                </a:cubicBezTo>
                <a:cubicBezTo>
                  <a:pt x="725" y="271"/>
                  <a:pt x="724" y="269"/>
                  <a:pt x="721" y="269"/>
                </a:cubicBezTo>
                <a:cubicBezTo>
                  <a:pt x="696" y="269"/>
                  <a:pt x="696" y="269"/>
                  <a:pt x="696" y="269"/>
                </a:cubicBezTo>
                <a:cubicBezTo>
                  <a:pt x="696" y="260"/>
                  <a:pt x="696" y="260"/>
                  <a:pt x="696" y="260"/>
                </a:cubicBezTo>
                <a:cubicBezTo>
                  <a:pt x="696" y="258"/>
                  <a:pt x="696" y="257"/>
                  <a:pt x="698" y="258"/>
                </a:cubicBezTo>
                <a:cubicBezTo>
                  <a:pt x="700" y="257"/>
                  <a:pt x="702" y="258"/>
                  <a:pt x="703" y="260"/>
                </a:cubicBezTo>
                <a:cubicBezTo>
                  <a:pt x="707" y="260"/>
                  <a:pt x="707" y="260"/>
                  <a:pt x="707" y="260"/>
                </a:cubicBezTo>
                <a:cubicBezTo>
                  <a:pt x="708" y="262"/>
                  <a:pt x="707" y="265"/>
                  <a:pt x="709" y="265"/>
                </a:cubicBezTo>
                <a:cubicBezTo>
                  <a:pt x="721" y="265"/>
                  <a:pt x="721" y="265"/>
                  <a:pt x="721" y="265"/>
                </a:cubicBezTo>
                <a:cubicBezTo>
                  <a:pt x="730" y="263"/>
                  <a:pt x="732" y="268"/>
                  <a:pt x="737" y="269"/>
                </a:cubicBezTo>
                <a:lnTo>
                  <a:pt x="737" y="271"/>
                </a:lnTo>
                <a:close/>
                <a:moveTo>
                  <a:pt x="743" y="228"/>
                </a:moveTo>
                <a:cubicBezTo>
                  <a:pt x="725" y="228"/>
                  <a:pt x="725" y="228"/>
                  <a:pt x="725" y="228"/>
                </a:cubicBezTo>
                <a:cubicBezTo>
                  <a:pt x="725" y="224"/>
                  <a:pt x="725" y="224"/>
                  <a:pt x="725" y="224"/>
                </a:cubicBezTo>
                <a:cubicBezTo>
                  <a:pt x="743" y="224"/>
                  <a:pt x="743" y="224"/>
                  <a:pt x="743" y="224"/>
                </a:cubicBezTo>
                <a:lnTo>
                  <a:pt x="743" y="228"/>
                </a:lnTo>
                <a:close/>
                <a:moveTo>
                  <a:pt x="383" y="277"/>
                </a:moveTo>
                <a:cubicBezTo>
                  <a:pt x="397" y="277"/>
                  <a:pt x="397" y="277"/>
                  <a:pt x="397" y="277"/>
                </a:cubicBezTo>
                <a:cubicBezTo>
                  <a:pt x="402" y="276"/>
                  <a:pt x="407" y="275"/>
                  <a:pt x="415" y="275"/>
                </a:cubicBezTo>
                <a:cubicBezTo>
                  <a:pt x="415" y="271"/>
                  <a:pt x="415" y="271"/>
                  <a:pt x="415" y="271"/>
                </a:cubicBezTo>
                <a:cubicBezTo>
                  <a:pt x="385" y="271"/>
                  <a:pt x="385" y="271"/>
                  <a:pt x="385" y="271"/>
                </a:cubicBezTo>
                <a:cubicBezTo>
                  <a:pt x="385" y="275"/>
                  <a:pt x="385" y="275"/>
                  <a:pt x="385" y="275"/>
                </a:cubicBezTo>
                <a:cubicBezTo>
                  <a:pt x="362" y="275"/>
                  <a:pt x="362" y="275"/>
                  <a:pt x="362" y="275"/>
                </a:cubicBezTo>
                <a:cubicBezTo>
                  <a:pt x="362" y="285"/>
                  <a:pt x="362" y="285"/>
                  <a:pt x="362" y="285"/>
                </a:cubicBezTo>
                <a:cubicBezTo>
                  <a:pt x="371" y="285"/>
                  <a:pt x="371" y="285"/>
                  <a:pt x="371" y="285"/>
                </a:cubicBezTo>
                <a:cubicBezTo>
                  <a:pt x="373" y="285"/>
                  <a:pt x="374" y="283"/>
                  <a:pt x="373" y="281"/>
                </a:cubicBezTo>
                <a:cubicBezTo>
                  <a:pt x="383" y="281"/>
                  <a:pt x="383" y="281"/>
                  <a:pt x="383" y="281"/>
                </a:cubicBezTo>
                <a:lnTo>
                  <a:pt x="383" y="277"/>
                </a:lnTo>
                <a:close/>
                <a:moveTo>
                  <a:pt x="731" y="293"/>
                </a:moveTo>
                <a:cubicBezTo>
                  <a:pt x="731" y="299"/>
                  <a:pt x="731" y="299"/>
                  <a:pt x="731" y="299"/>
                </a:cubicBezTo>
                <a:cubicBezTo>
                  <a:pt x="741" y="299"/>
                  <a:pt x="741" y="299"/>
                  <a:pt x="741" y="299"/>
                </a:cubicBezTo>
                <a:cubicBezTo>
                  <a:pt x="744" y="299"/>
                  <a:pt x="746" y="299"/>
                  <a:pt x="747" y="297"/>
                </a:cubicBezTo>
                <a:cubicBezTo>
                  <a:pt x="743" y="297"/>
                  <a:pt x="743" y="297"/>
                  <a:pt x="743" y="297"/>
                </a:cubicBezTo>
                <a:cubicBezTo>
                  <a:pt x="741" y="294"/>
                  <a:pt x="737" y="292"/>
                  <a:pt x="731" y="293"/>
                </a:cubicBezTo>
                <a:close/>
                <a:moveTo>
                  <a:pt x="493" y="265"/>
                </a:moveTo>
                <a:cubicBezTo>
                  <a:pt x="497" y="264"/>
                  <a:pt x="505" y="268"/>
                  <a:pt x="505" y="263"/>
                </a:cubicBezTo>
                <a:cubicBezTo>
                  <a:pt x="470" y="263"/>
                  <a:pt x="470" y="263"/>
                  <a:pt x="470" y="263"/>
                </a:cubicBezTo>
                <a:cubicBezTo>
                  <a:pt x="469" y="266"/>
                  <a:pt x="466" y="265"/>
                  <a:pt x="464" y="265"/>
                </a:cubicBezTo>
                <a:cubicBezTo>
                  <a:pt x="461" y="265"/>
                  <a:pt x="456" y="266"/>
                  <a:pt x="456" y="263"/>
                </a:cubicBezTo>
                <a:cubicBezTo>
                  <a:pt x="454" y="264"/>
                  <a:pt x="454" y="267"/>
                  <a:pt x="454" y="269"/>
                </a:cubicBezTo>
                <a:cubicBezTo>
                  <a:pt x="493" y="269"/>
                  <a:pt x="493" y="269"/>
                  <a:pt x="493" y="269"/>
                </a:cubicBezTo>
                <a:lnTo>
                  <a:pt x="493" y="265"/>
                </a:lnTo>
                <a:close/>
                <a:moveTo>
                  <a:pt x="448" y="322"/>
                </a:moveTo>
                <a:cubicBezTo>
                  <a:pt x="453" y="321"/>
                  <a:pt x="464" y="325"/>
                  <a:pt x="466" y="320"/>
                </a:cubicBezTo>
                <a:cubicBezTo>
                  <a:pt x="436" y="320"/>
                  <a:pt x="436" y="320"/>
                  <a:pt x="436" y="320"/>
                </a:cubicBezTo>
                <a:cubicBezTo>
                  <a:pt x="436" y="325"/>
                  <a:pt x="445" y="321"/>
                  <a:pt x="448" y="322"/>
                </a:cubicBezTo>
                <a:close/>
                <a:moveTo>
                  <a:pt x="346" y="281"/>
                </a:moveTo>
                <a:cubicBezTo>
                  <a:pt x="356" y="281"/>
                  <a:pt x="356" y="281"/>
                  <a:pt x="356" y="281"/>
                </a:cubicBezTo>
                <a:cubicBezTo>
                  <a:pt x="358" y="274"/>
                  <a:pt x="348" y="278"/>
                  <a:pt x="344" y="277"/>
                </a:cubicBezTo>
                <a:cubicBezTo>
                  <a:pt x="338" y="275"/>
                  <a:pt x="340" y="282"/>
                  <a:pt x="340" y="285"/>
                </a:cubicBezTo>
                <a:cubicBezTo>
                  <a:pt x="344" y="286"/>
                  <a:pt x="346" y="285"/>
                  <a:pt x="346" y="281"/>
                </a:cubicBezTo>
                <a:close/>
                <a:moveTo>
                  <a:pt x="314" y="350"/>
                </a:moveTo>
                <a:cubicBezTo>
                  <a:pt x="305" y="350"/>
                  <a:pt x="305" y="350"/>
                  <a:pt x="305" y="350"/>
                </a:cubicBezTo>
                <a:cubicBezTo>
                  <a:pt x="303" y="350"/>
                  <a:pt x="303" y="351"/>
                  <a:pt x="303" y="352"/>
                </a:cubicBezTo>
                <a:cubicBezTo>
                  <a:pt x="297" y="352"/>
                  <a:pt x="297" y="352"/>
                  <a:pt x="297" y="352"/>
                </a:cubicBezTo>
                <a:cubicBezTo>
                  <a:pt x="297" y="355"/>
                  <a:pt x="296" y="357"/>
                  <a:pt x="299" y="358"/>
                </a:cubicBezTo>
                <a:cubicBezTo>
                  <a:pt x="298" y="354"/>
                  <a:pt x="306" y="357"/>
                  <a:pt x="309" y="356"/>
                </a:cubicBezTo>
                <a:cubicBezTo>
                  <a:pt x="312" y="356"/>
                  <a:pt x="315" y="355"/>
                  <a:pt x="314" y="352"/>
                </a:cubicBezTo>
                <a:cubicBezTo>
                  <a:pt x="322" y="352"/>
                  <a:pt x="329" y="352"/>
                  <a:pt x="332" y="348"/>
                </a:cubicBezTo>
                <a:cubicBezTo>
                  <a:pt x="326" y="341"/>
                  <a:pt x="320" y="350"/>
                  <a:pt x="314" y="350"/>
                </a:cubicBezTo>
                <a:close/>
                <a:moveTo>
                  <a:pt x="305" y="303"/>
                </a:moveTo>
                <a:cubicBezTo>
                  <a:pt x="305" y="305"/>
                  <a:pt x="307" y="304"/>
                  <a:pt x="309" y="305"/>
                </a:cubicBezTo>
                <a:cubicBezTo>
                  <a:pt x="320" y="305"/>
                  <a:pt x="320" y="305"/>
                  <a:pt x="320" y="305"/>
                </a:cubicBezTo>
                <a:cubicBezTo>
                  <a:pt x="320" y="303"/>
                  <a:pt x="320" y="303"/>
                  <a:pt x="320" y="303"/>
                </a:cubicBezTo>
                <a:cubicBezTo>
                  <a:pt x="332" y="303"/>
                  <a:pt x="332" y="303"/>
                  <a:pt x="332" y="303"/>
                </a:cubicBezTo>
                <a:cubicBezTo>
                  <a:pt x="332" y="299"/>
                  <a:pt x="332" y="299"/>
                  <a:pt x="332" y="299"/>
                </a:cubicBezTo>
                <a:cubicBezTo>
                  <a:pt x="320" y="299"/>
                  <a:pt x="320" y="299"/>
                  <a:pt x="320" y="299"/>
                </a:cubicBezTo>
                <a:cubicBezTo>
                  <a:pt x="313" y="298"/>
                  <a:pt x="314" y="306"/>
                  <a:pt x="305" y="303"/>
                </a:cubicBezTo>
                <a:close/>
                <a:moveTo>
                  <a:pt x="529" y="246"/>
                </a:moveTo>
                <a:cubicBezTo>
                  <a:pt x="522" y="248"/>
                  <a:pt x="524" y="243"/>
                  <a:pt x="521" y="242"/>
                </a:cubicBezTo>
                <a:cubicBezTo>
                  <a:pt x="517" y="241"/>
                  <a:pt x="517" y="243"/>
                  <a:pt x="517" y="246"/>
                </a:cubicBezTo>
                <a:cubicBezTo>
                  <a:pt x="511" y="246"/>
                  <a:pt x="511" y="246"/>
                  <a:pt x="511" y="246"/>
                </a:cubicBezTo>
                <a:cubicBezTo>
                  <a:pt x="511" y="248"/>
                  <a:pt x="507" y="247"/>
                  <a:pt x="505" y="248"/>
                </a:cubicBezTo>
                <a:cubicBezTo>
                  <a:pt x="507" y="258"/>
                  <a:pt x="513" y="246"/>
                  <a:pt x="519" y="248"/>
                </a:cubicBezTo>
                <a:cubicBezTo>
                  <a:pt x="519" y="254"/>
                  <a:pt x="519" y="254"/>
                  <a:pt x="519" y="254"/>
                </a:cubicBezTo>
                <a:cubicBezTo>
                  <a:pt x="524" y="252"/>
                  <a:pt x="534" y="256"/>
                  <a:pt x="536" y="252"/>
                </a:cubicBezTo>
                <a:cubicBezTo>
                  <a:pt x="531" y="253"/>
                  <a:pt x="529" y="251"/>
                  <a:pt x="531" y="246"/>
                </a:cubicBezTo>
                <a:lnTo>
                  <a:pt x="529" y="246"/>
                </a:lnTo>
                <a:close/>
                <a:moveTo>
                  <a:pt x="648" y="263"/>
                </a:moveTo>
                <a:cubicBezTo>
                  <a:pt x="629" y="263"/>
                  <a:pt x="629" y="263"/>
                  <a:pt x="629" y="263"/>
                </a:cubicBezTo>
                <a:cubicBezTo>
                  <a:pt x="627" y="263"/>
                  <a:pt x="627" y="264"/>
                  <a:pt x="627" y="265"/>
                </a:cubicBezTo>
                <a:cubicBezTo>
                  <a:pt x="648" y="265"/>
                  <a:pt x="648" y="265"/>
                  <a:pt x="648" y="265"/>
                </a:cubicBezTo>
                <a:lnTo>
                  <a:pt x="648" y="263"/>
                </a:lnTo>
                <a:close/>
                <a:moveTo>
                  <a:pt x="621" y="265"/>
                </a:moveTo>
                <a:cubicBezTo>
                  <a:pt x="619" y="263"/>
                  <a:pt x="617" y="261"/>
                  <a:pt x="615" y="260"/>
                </a:cubicBezTo>
                <a:cubicBezTo>
                  <a:pt x="605" y="260"/>
                  <a:pt x="605" y="260"/>
                  <a:pt x="605" y="260"/>
                </a:cubicBezTo>
                <a:cubicBezTo>
                  <a:pt x="606" y="263"/>
                  <a:pt x="603" y="263"/>
                  <a:pt x="603" y="265"/>
                </a:cubicBezTo>
                <a:lnTo>
                  <a:pt x="621" y="265"/>
                </a:lnTo>
                <a:close/>
                <a:moveTo>
                  <a:pt x="574" y="265"/>
                </a:moveTo>
                <a:cubicBezTo>
                  <a:pt x="580" y="265"/>
                  <a:pt x="580" y="265"/>
                  <a:pt x="580" y="265"/>
                </a:cubicBezTo>
                <a:cubicBezTo>
                  <a:pt x="581" y="264"/>
                  <a:pt x="582" y="262"/>
                  <a:pt x="582" y="260"/>
                </a:cubicBezTo>
                <a:cubicBezTo>
                  <a:pt x="570" y="260"/>
                  <a:pt x="570" y="260"/>
                  <a:pt x="570" y="260"/>
                </a:cubicBezTo>
                <a:cubicBezTo>
                  <a:pt x="569" y="264"/>
                  <a:pt x="574" y="262"/>
                  <a:pt x="574" y="265"/>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2500" b="0" i="0" u="none" strike="noStrike" kern="1200" cap="none" spc="0" normalizeH="0" baseline="0" noProof="0">
              <a:ln>
                <a:noFill/>
              </a:ln>
              <a:solidFill>
                <a:prstClr val="black"/>
              </a:solidFill>
              <a:effectLst/>
              <a:uLnTx/>
              <a:uFillTx/>
              <a:latin typeface="Calibri" panose="020F0502020204030204" pitchFamily="34" charset="0"/>
              <a:ea typeface="宋体" panose="02010600030101010101" pitchFamily="2" charset="-122"/>
              <a:cs typeface="+mn-cs"/>
            </a:endParaRPr>
          </a:p>
        </p:txBody>
      </p:sp>
      <p:sp>
        <p:nvSpPr>
          <p:cNvPr id="50" name="Rectangle 9">
            <a:extLst>
              <a:ext uri="{FF2B5EF4-FFF2-40B4-BE49-F238E27FC236}">
                <a16:creationId xmlns:a16="http://schemas.microsoft.com/office/drawing/2014/main" id="{63894450-D2E5-42AD-AB8F-328027EAEE02}"/>
              </a:ext>
            </a:extLst>
          </p:cNvPr>
          <p:cNvSpPr>
            <a:spLocks noChangeArrowheads="1"/>
          </p:cNvSpPr>
          <p:nvPr/>
        </p:nvSpPr>
        <p:spPr bwMode="auto">
          <a:xfrm>
            <a:off x="559100" y="803953"/>
            <a:ext cx="9784524" cy="523876"/>
          </a:xfrm>
          <a:prstGeom prst="rect">
            <a:avLst/>
          </a:prstGeom>
          <a:noFill/>
          <a:ln w="9525">
            <a:noFill/>
            <a:miter lim="800000"/>
            <a:headEnd/>
            <a:tailEnd/>
          </a:ln>
        </p:spPr>
        <p:txBody>
          <a:bodyPr anchor="ctr">
            <a:scene3d>
              <a:camera prst="orthographicFront"/>
              <a:lightRig rig="threePt" dir="t"/>
            </a:scene3d>
            <a:sp3d extrusionH="57150">
              <a:bevelT w="57150" h="38100" prst="artDeco"/>
            </a:sp3d>
          </a:bodyPr>
          <a:lstStyle/>
          <a:p>
            <a:pPr algn="ctr" eaLnBrk="1" hangingPunct="1"/>
            <a:r>
              <a:rPr lang="en-US" sz="5000" b="1" dirty="0" err="1">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rPr>
              <a:t>Ghi</a:t>
            </a:r>
            <a:r>
              <a:rPr lang="en-US" sz="5000" b="1" dirty="0">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rPr>
              <a:t> </a:t>
            </a:r>
            <a:r>
              <a:rPr lang="en-US" sz="5000" b="1" dirty="0" err="1">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rPr>
              <a:t>nhớ</a:t>
            </a:r>
            <a:endParaRPr lang="en-US" sz="5000" b="1" dirty="0">
              <a:solidFill>
                <a:schemeClr val="bg1"/>
              </a:solidFill>
              <a:effectLst>
                <a:glow rad="228600">
                  <a:schemeClr val="accent4">
                    <a:satMod val="175000"/>
                    <a:alpha val="40000"/>
                  </a:schemeClr>
                </a:glow>
              </a:effectLst>
              <a:latin typeface="UTM ThuPhap Thien An" panose="02040603050506020204" pitchFamily="18" charset="0"/>
              <a:cs typeface="Times New Roman" pitchFamily="18" charset="0"/>
            </a:endParaRPr>
          </a:p>
        </p:txBody>
      </p:sp>
      <p:sp>
        <p:nvSpPr>
          <p:cNvPr id="6" name="TextBox 5">
            <a:extLst>
              <a:ext uri="{FF2B5EF4-FFF2-40B4-BE49-F238E27FC236}">
                <a16:creationId xmlns:a16="http://schemas.microsoft.com/office/drawing/2014/main" id="{83B68FBA-3F28-4CD0-99CC-0C549A12E022}"/>
              </a:ext>
            </a:extLst>
          </p:cNvPr>
          <p:cNvSpPr txBox="1"/>
          <p:nvPr/>
        </p:nvSpPr>
        <p:spPr>
          <a:xfrm>
            <a:off x="1493656" y="2299722"/>
            <a:ext cx="6645213" cy="3593291"/>
          </a:xfrm>
          <a:prstGeom prst="rect">
            <a:avLst/>
          </a:prstGeom>
          <a:noFill/>
        </p:spPr>
        <p:txBody>
          <a:bodyPr wrap="square">
            <a:spAutoFit/>
          </a:bodyPr>
          <a:lstStyle/>
          <a:p>
            <a:pPr algn="just" eaLnBrk="1" hangingPunct="1">
              <a:spcBef>
                <a:spcPct val="50000"/>
              </a:spcBef>
            </a:pPr>
            <a:r>
              <a:rPr lang="en-US" sz="3500" b="1" dirty="0" err="1">
                <a:solidFill>
                  <a:schemeClr val="tx1"/>
                </a:solidFill>
                <a:latin typeface="UTM Cafeta" panose="02040603050506020204" pitchFamily="18" charset="0"/>
              </a:rPr>
              <a:t>Được</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tôn</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lên</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làm</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vua</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Lý</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Công</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Uẩn</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Lý</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Thái</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Tổ</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dời</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kinh</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đô</a:t>
            </a:r>
            <a:r>
              <a:rPr lang="en-US" sz="3500" b="1" dirty="0">
                <a:solidFill>
                  <a:schemeClr val="tx1"/>
                </a:solidFill>
                <a:latin typeface="UTM Cafeta" panose="02040603050506020204" pitchFamily="18" charset="0"/>
              </a:rPr>
              <a:t> ra </a:t>
            </a:r>
            <a:r>
              <a:rPr lang="en-US" sz="3500" b="1" dirty="0" err="1">
                <a:solidFill>
                  <a:schemeClr val="tx1"/>
                </a:solidFill>
                <a:latin typeface="UTM Cafeta" panose="02040603050506020204" pitchFamily="18" charset="0"/>
              </a:rPr>
              <a:t>Đại</a:t>
            </a:r>
            <a:r>
              <a:rPr lang="en-US" sz="3500" b="1" dirty="0">
                <a:solidFill>
                  <a:schemeClr val="tx1"/>
                </a:solidFill>
                <a:latin typeface="UTM Cafeta" panose="02040603050506020204" pitchFamily="18" charset="0"/>
              </a:rPr>
              <a:t> La </a:t>
            </a:r>
            <a:r>
              <a:rPr lang="en-US" sz="3500" b="1" dirty="0" err="1">
                <a:solidFill>
                  <a:schemeClr val="tx1"/>
                </a:solidFill>
                <a:latin typeface="UTM Cafeta" panose="02040603050506020204" pitchFamily="18" charset="0"/>
              </a:rPr>
              <a:t>và</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đổi</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tên</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là</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Thăng</a:t>
            </a:r>
            <a:r>
              <a:rPr lang="en-US" sz="3500" b="1" dirty="0">
                <a:solidFill>
                  <a:schemeClr val="tx1"/>
                </a:solidFill>
                <a:latin typeface="UTM Cafeta" panose="02040603050506020204" pitchFamily="18" charset="0"/>
              </a:rPr>
              <a:t> Long. Sau </a:t>
            </a:r>
            <a:r>
              <a:rPr lang="en-US" sz="3500" b="1" dirty="0" err="1">
                <a:solidFill>
                  <a:schemeClr val="tx1"/>
                </a:solidFill>
                <a:latin typeface="UTM Cafeta" panose="02040603050506020204" pitchFamily="18" charset="0"/>
              </a:rPr>
              <a:t>đó</a:t>
            </a:r>
            <a:r>
              <a:rPr lang="en-US" sz="3500" b="1" dirty="0">
                <a:solidFill>
                  <a:schemeClr val="tx1"/>
                </a:solidFill>
                <a:latin typeface="UTM Cafeta" panose="02040603050506020204" pitchFamily="18" charset="0"/>
              </a:rPr>
              <a:t> Lê </a:t>
            </a:r>
            <a:r>
              <a:rPr lang="en-US" sz="3500" b="1" dirty="0" err="1">
                <a:solidFill>
                  <a:schemeClr val="tx1"/>
                </a:solidFill>
                <a:latin typeface="UTM Cafeta" panose="02040603050506020204" pitchFamily="18" charset="0"/>
              </a:rPr>
              <a:t>Thánh</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Tông</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đổi</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tên</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nước</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là</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Đại</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Việt</a:t>
            </a:r>
            <a:r>
              <a:rPr lang="en-US" sz="3500" b="1" dirty="0">
                <a:solidFill>
                  <a:schemeClr val="tx1"/>
                </a:solidFill>
                <a:latin typeface="UTM Cafeta" panose="02040603050506020204" pitchFamily="18" charset="0"/>
              </a:rPr>
              <a:t>.</a:t>
            </a:r>
          </a:p>
          <a:p>
            <a:pPr algn="just" eaLnBrk="1" hangingPunct="1">
              <a:spcBef>
                <a:spcPct val="50000"/>
              </a:spcBef>
            </a:pP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Thăng</a:t>
            </a:r>
            <a:r>
              <a:rPr lang="en-US" sz="3500" b="1" dirty="0">
                <a:solidFill>
                  <a:schemeClr val="tx1"/>
                </a:solidFill>
                <a:latin typeface="UTM Cafeta" panose="02040603050506020204" pitchFamily="18" charset="0"/>
              </a:rPr>
              <a:t> Long </a:t>
            </a:r>
            <a:r>
              <a:rPr lang="en-US" sz="3500" b="1" dirty="0" err="1">
                <a:solidFill>
                  <a:schemeClr val="tx1"/>
                </a:solidFill>
                <a:latin typeface="UTM Cafeta" panose="02040603050506020204" pitchFamily="18" charset="0"/>
              </a:rPr>
              <a:t>có</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nhiều</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lâu</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đài</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cung</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điện</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đền</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chùa</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Dân</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cư</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tụ</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họp</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về</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Thăng</a:t>
            </a:r>
            <a:r>
              <a:rPr lang="en-US" sz="3500" b="1" dirty="0">
                <a:solidFill>
                  <a:schemeClr val="tx1"/>
                </a:solidFill>
                <a:latin typeface="UTM Cafeta" panose="02040603050506020204" pitchFamily="18" charset="0"/>
              </a:rPr>
              <a:t> Long </a:t>
            </a:r>
            <a:r>
              <a:rPr lang="en-US" sz="3500" b="1" dirty="0" err="1">
                <a:solidFill>
                  <a:schemeClr val="tx1"/>
                </a:solidFill>
                <a:latin typeface="UTM Cafeta" panose="02040603050506020204" pitchFamily="18" charset="0"/>
              </a:rPr>
              <a:t>ngày</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càng</a:t>
            </a:r>
            <a:r>
              <a:rPr lang="en-US" sz="3500" b="1" dirty="0">
                <a:solidFill>
                  <a:schemeClr val="tx1"/>
                </a:solidFill>
                <a:latin typeface="UTM Cafeta" panose="02040603050506020204" pitchFamily="18" charset="0"/>
              </a:rPr>
              <a:t> </a:t>
            </a:r>
            <a:r>
              <a:rPr lang="en-US" sz="3500" b="1" dirty="0" err="1">
                <a:solidFill>
                  <a:schemeClr val="tx1"/>
                </a:solidFill>
                <a:latin typeface="UTM Cafeta" panose="02040603050506020204" pitchFamily="18" charset="0"/>
              </a:rPr>
              <a:t>đông</a:t>
            </a:r>
            <a:r>
              <a:rPr lang="en-US" sz="3500" b="1" dirty="0">
                <a:solidFill>
                  <a:schemeClr val="tx1"/>
                </a:solidFill>
                <a:latin typeface="UTM Cafeta" panose="02040603050506020204" pitchFamily="18" charset="0"/>
              </a:rPr>
              <a:t>.</a:t>
            </a:r>
          </a:p>
        </p:txBody>
      </p:sp>
    </p:spTree>
    <p:extLst>
      <p:ext uri="{BB962C8B-B14F-4D97-AF65-F5344CB8AC3E}">
        <p14:creationId xmlns:p14="http://schemas.microsoft.com/office/powerpoint/2010/main" val="121727642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circle(in)">
                                      <p:cBhvr>
                                        <p:cTn id="7" dur="2000"/>
                                        <p:tgtEl>
                                          <p:spTgt spid="50"/>
                                        </p:tgtEl>
                                      </p:cBhvr>
                                    </p:animEffect>
                                  </p:childTnLst>
                                </p:cTn>
                              </p:par>
                              <p:par>
                                <p:cTn id="8" presetID="42" presetClass="entr" presetSubtype="0"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fade">
                                      <p:cBhvr>
                                        <p:cTn id="10" dur="1000"/>
                                        <p:tgtEl>
                                          <p:spTgt spid="49"/>
                                        </p:tgtEl>
                                      </p:cBhvr>
                                    </p:animEffect>
                                    <p:anim calcmode="lin" valueType="num">
                                      <p:cBhvr>
                                        <p:cTn id="11" dur="1000" fill="hold"/>
                                        <p:tgtEl>
                                          <p:spTgt spid="49"/>
                                        </p:tgtEl>
                                        <p:attrNameLst>
                                          <p:attrName>ppt_x</p:attrName>
                                        </p:attrNameLst>
                                      </p:cBhvr>
                                      <p:tavLst>
                                        <p:tav tm="0">
                                          <p:val>
                                            <p:strVal val="#ppt_x"/>
                                          </p:val>
                                        </p:tav>
                                        <p:tav tm="100000">
                                          <p:val>
                                            <p:strVal val="#ppt_x"/>
                                          </p:val>
                                        </p:tav>
                                      </p:tavLst>
                                    </p:anim>
                                    <p:anim calcmode="lin" valueType="num">
                                      <p:cBhvr>
                                        <p:cTn id="12" dur="1000" fill="hold"/>
                                        <p:tgtEl>
                                          <p:spTgt spid="49"/>
                                        </p:tgtEl>
                                        <p:attrNameLst>
                                          <p:attrName>ppt_y</p:attrName>
                                        </p:attrNameLst>
                                      </p:cBhvr>
                                      <p:tavLst>
                                        <p:tav tm="0">
                                          <p:val>
                                            <p:strVal val="#ppt_y+.1"/>
                                          </p:val>
                                        </p:tav>
                                        <p:tav tm="100000">
                                          <p:val>
                                            <p:strVal val="#ppt_y"/>
                                          </p:val>
                                        </p:tav>
                                      </p:tavLst>
                                    </p:anim>
                                  </p:childTnLst>
                                </p:cTn>
                              </p:par>
                            </p:childTnLst>
                          </p:cTn>
                        </p:par>
                        <p:par>
                          <p:cTn id="13" fill="hold">
                            <p:stCondLst>
                              <p:cond delay="2000"/>
                            </p:stCondLst>
                            <p:childTnLst>
                              <p:par>
                                <p:cTn id="14" presetID="14" presetClass="entr" presetSubtype="10" fill="hold" grpId="0"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par>
                          <p:cTn id="17" fill="hold">
                            <p:stCondLst>
                              <p:cond delay="2500"/>
                            </p:stCondLst>
                            <p:childTnLst>
                              <p:par>
                                <p:cTn id="18" presetID="42" presetClass="entr" presetSubtype="0" fill="hold"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250"/>
                                        <p:tgtEl>
                                          <p:spTgt spid="7"/>
                                        </p:tgtEl>
                                      </p:cBhvr>
                                    </p:animEffect>
                                    <p:anim calcmode="lin" valueType="num">
                                      <p:cBhvr>
                                        <p:cTn id="21" dur="1250" fill="hold"/>
                                        <p:tgtEl>
                                          <p:spTgt spid="7"/>
                                        </p:tgtEl>
                                        <p:attrNameLst>
                                          <p:attrName>ppt_x</p:attrName>
                                        </p:attrNameLst>
                                      </p:cBhvr>
                                      <p:tavLst>
                                        <p:tav tm="0">
                                          <p:val>
                                            <p:strVal val="#ppt_x"/>
                                          </p:val>
                                        </p:tav>
                                        <p:tav tm="100000">
                                          <p:val>
                                            <p:strVal val="#ppt_x"/>
                                          </p:val>
                                        </p:tav>
                                      </p:tavLst>
                                    </p:anim>
                                    <p:anim calcmode="lin" valueType="num">
                                      <p:cBhvr>
                                        <p:cTn id="22" dur="1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animBg="1"/>
      <p:bldP spid="50" grpId="0"/>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262746" y="1876425"/>
            <a:ext cx="8049671" cy="3086100"/>
          </a:xfrm>
          <a:prstGeom prst="rect">
            <a:avLst/>
          </a:prstGeom>
          <a:noFill/>
          <a:ln w="285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 name="Picture 5" descr="C:\Users\Administrator\Desktop\666.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748485" y="1876425"/>
            <a:ext cx="974188" cy="2249041"/>
          </a:xfrm>
          <a:prstGeom prst="rect">
            <a:avLst/>
          </a:prstGeom>
          <a:noFill/>
          <a:extLst>
            <a:ext uri="{909E8E84-426E-40DD-AFC4-6F175D3DCCD1}">
              <a14:hiddenFill xmlns:a14="http://schemas.microsoft.com/office/drawing/2010/main">
                <a:solidFill>
                  <a:srgbClr val="FFFFFF"/>
                </a:solidFill>
              </a14:hiddenFill>
            </a:ext>
          </a:extLst>
        </p:spPr>
      </p:pic>
      <p:sp>
        <p:nvSpPr>
          <p:cNvPr id="18" name="文本框 2619">
            <a:extLst>
              <a:ext uri="{FF2B5EF4-FFF2-40B4-BE49-F238E27FC236}">
                <a16:creationId xmlns:a16="http://schemas.microsoft.com/office/drawing/2014/main" id="{59123071-4596-4C7C-BB03-3C3A254E7F9A}"/>
              </a:ext>
            </a:extLst>
          </p:cNvPr>
          <p:cNvSpPr txBox="1">
            <a:spLocks noChangeArrowheads="1"/>
          </p:cNvSpPr>
          <p:nvPr/>
        </p:nvSpPr>
        <p:spPr bwMode="auto">
          <a:xfrm>
            <a:off x="2566859" y="2181615"/>
            <a:ext cx="5790722" cy="216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4500" b="1" dirty="0">
                <a:latin typeface="UTM Azuki" panose="02040603050506020204" pitchFamily="18" charset="0"/>
                <a:cs typeface="Times New Roman" pitchFamily="18" charset="0"/>
              </a:rPr>
              <a:t>CHÚC CÁC EM HỌC TỐT VÀ YÊU QUÝ </a:t>
            </a:r>
          </a:p>
          <a:p>
            <a:pPr marL="0" marR="0" lvl="0" indent="0" algn="ctr" defTabSz="914400" rtl="0" eaLnBrk="1" fontAlgn="base" latinLnBrk="0" hangingPunct="1">
              <a:lnSpc>
                <a:spcPct val="100000"/>
              </a:lnSpc>
              <a:spcBef>
                <a:spcPct val="0"/>
              </a:spcBef>
              <a:spcAft>
                <a:spcPct val="0"/>
              </a:spcAft>
              <a:buClrTx/>
              <a:buSzTx/>
              <a:buFontTx/>
              <a:buNone/>
              <a:tabLst/>
              <a:defRPr/>
            </a:pPr>
            <a:r>
              <a:rPr lang="en-US" sz="4500" b="1" dirty="0">
                <a:latin typeface="UTM Azuki" panose="02040603050506020204" pitchFamily="18" charset="0"/>
                <a:cs typeface="Times New Roman" pitchFamily="18" charset="0"/>
              </a:rPr>
              <a:t>LỊCH SỬ NƯỚC NHÀ</a:t>
            </a:r>
            <a:endParaRPr kumimoji="0" lang="zh-CN" altLang="en-US" sz="4500" b="1" i="0" u="none" strike="noStrike" kern="1200" cap="none" spc="0" normalizeH="0" baseline="0" noProof="0" dirty="0">
              <a:ln>
                <a:noFill/>
              </a:ln>
              <a:effectLst/>
              <a:uLnTx/>
              <a:uFillTx/>
              <a:latin typeface="UTM Azuki" panose="02040603050506020204" pitchFamily="18" charset="0"/>
              <a:ea typeface="华文细黑" panose="02010600040101010101" pitchFamily="2" charset="-122"/>
            </a:endParaRPr>
          </a:p>
        </p:txBody>
      </p:sp>
      <p:pic>
        <p:nvPicPr>
          <p:cNvPr id="28" name="图片 4">
            <a:extLst>
              <a:ext uri="{FF2B5EF4-FFF2-40B4-BE49-F238E27FC236}">
                <a16:creationId xmlns:a16="http://schemas.microsoft.com/office/drawing/2014/main" id="{E834677D-6074-45DA-80BF-159EA9DD8AC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5043" y="4125466"/>
            <a:ext cx="13462085" cy="3326442"/>
          </a:xfrm>
          <a:prstGeom prst="rect">
            <a:avLst/>
          </a:prstGeom>
        </p:spPr>
      </p:pic>
      <p:pic>
        <p:nvPicPr>
          <p:cNvPr id="27" name="图片 13">
            <a:extLst>
              <a:ext uri="{FF2B5EF4-FFF2-40B4-BE49-F238E27FC236}">
                <a16:creationId xmlns:a16="http://schemas.microsoft.com/office/drawing/2014/main" id="{2C10FA2C-F7FF-42D4-8AD4-7F4FA3EDA0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9560" y="4538197"/>
            <a:ext cx="1693862" cy="2103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0896699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250"/>
                                        <p:tgtEl>
                                          <p:spTgt spid="2"/>
                                        </p:tgtEl>
                                      </p:cBhvr>
                                    </p:animEffect>
                                    <p:anim calcmode="lin" valueType="num">
                                      <p:cBhvr>
                                        <p:cTn id="8" dur="1250" fill="hold"/>
                                        <p:tgtEl>
                                          <p:spTgt spid="2"/>
                                        </p:tgtEl>
                                        <p:attrNameLst>
                                          <p:attrName>ppt_x</p:attrName>
                                        </p:attrNameLst>
                                      </p:cBhvr>
                                      <p:tavLst>
                                        <p:tav tm="0">
                                          <p:val>
                                            <p:strVal val="#ppt_x"/>
                                          </p:val>
                                        </p:tav>
                                        <p:tav tm="100000">
                                          <p:val>
                                            <p:strVal val="#ppt_x"/>
                                          </p:val>
                                        </p:tav>
                                      </p:tavLst>
                                    </p:anim>
                                    <p:anim calcmode="lin" valueType="num">
                                      <p:cBhvr>
                                        <p:cTn id="9" dur="125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250"/>
                                        <p:tgtEl>
                                          <p:spTgt spid="5"/>
                                        </p:tgtEl>
                                      </p:cBhvr>
                                    </p:animEffect>
                                    <p:anim calcmode="lin" valueType="num">
                                      <p:cBhvr>
                                        <p:cTn id="14" dur="1250" fill="hold"/>
                                        <p:tgtEl>
                                          <p:spTgt spid="5"/>
                                        </p:tgtEl>
                                        <p:attrNameLst>
                                          <p:attrName>ppt_x</p:attrName>
                                        </p:attrNameLst>
                                      </p:cBhvr>
                                      <p:tavLst>
                                        <p:tav tm="0">
                                          <p:val>
                                            <p:strVal val="#ppt_x"/>
                                          </p:val>
                                        </p:tav>
                                        <p:tav tm="100000">
                                          <p:val>
                                            <p:strVal val="#ppt_x"/>
                                          </p:val>
                                        </p:tav>
                                      </p:tavLst>
                                    </p:anim>
                                    <p:anim calcmode="lin" valueType="num">
                                      <p:cBhvr>
                                        <p:cTn id="15" dur="1250" fill="hold"/>
                                        <p:tgtEl>
                                          <p:spTgt spid="5"/>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fade">
                                      <p:cBhvr>
                                        <p:cTn id="19" dur="1000"/>
                                        <p:tgtEl>
                                          <p:spTgt spid="18"/>
                                        </p:tgtEl>
                                      </p:cBhvr>
                                    </p:animEffect>
                                    <p:anim calcmode="lin" valueType="num">
                                      <p:cBhvr>
                                        <p:cTn id="20" dur="1000" fill="hold"/>
                                        <p:tgtEl>
                                          <p:spTgt spid="18"/>
                                        </p:tgtEl>
                                        <p:attrNameLst>
                                          <p:attrName>ppt_x</p:attrName>
                                        </p:attrNameLst>
                                      </p:cBhvr>
                                      <p:tavLst>
                                        <p:tav tm="0">
                                          <p:val>
                                            <p:strVal val="#ppt_x"/>
                                          </p:val>
                                        </p:tav>
                                        <p:tav tm="100000">
                                          <p:val>
                                            <p:strVal val="#ppt_x"/>
                                          </p:val>
                                        </p:tav>
                                      </p:tavLst>
                                    </p:anim>
                                    <p:anim calcmode="lin" valueType="num">
                                      <p:cBhvr>
                                        <p:cTn id="21" dur="1000" fill="hold"/>
                                        <p:tgtEl>
                                          <p:spTgt spid="18"/>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28"/>
                                        </p:tgtEl>
                                        <p:attrNameLst>
                                          <p:attrName>style.visibility</p:attrName>
                                        </p:attrNameLst>
                                      </p:cBhvr>
                                      <p:to>
                                        <p:strVal val="visible"/>
                                      </p:to>
                                    </p:set>
                                    <p:animEffect transition="in" filter="fade">
                                      <p:cBhvr>
                                        <p:cTn id="24" dur="1000"/>
                                        <p:tgtEl>
                                          <p:spTgt spid="28"/>
                                        </p:tgtEl>
                                      </p:cBhvr>
                                    </p:animEffect>
                                    <p:anim calcmode="lin" valueType="num">
                                      <p:cBhvr>
                                        <p:cTn id="25" dur="1000" fill="hold"/>
                                        <p:tgtEl>
                                          <p:spTgt spid="28"/>
                                        </p:tgtEl>
                                        <p:attrNameLst>
                                          <p:attrName>ppt_x</p:attrName>
                                        </p:attrNameLst>
                                      </p:cBhvr>
                                      <p:tavLst>
                                        <p:tav tm="0">
                                          <p:val>
                                            <p:strVal val="#ppt_x"/>
                                          </p:val>
                                        </p:tav>
                                        <p:tav tm="100000">
                                          <p:val>
                                            <p:strVal val="#ppt_x"/>
                                          </p:val>
                                        </p:tav>
                                      </p:tavLst>
                                    </p:anim>
                                    <p:anim calcmode="lin" valueType="num">
                                      <p:cBhvr>
                                        <p:cTn id="26"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8"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615</TotalTime>
  <Words>1106</Words>
  <Application>Microsoft Office PowerPoint</Application>
  <PresentationFormat>Widescreen</PresentationFormat>
  <Paragraphs>97</Paragraphs>
  <Slides>32</Slides>
  <Notes>2</Notes>
  <HiddenSlides>0</HiddenSlides>
  <MMClips>7</MMClips>
  <ScaleCrop>false</ScaleCrop>
  <HeadingPairs>
    <vt:vector size="6" baseType="variant">
      <vt:variant>
        <vt:lpstr>Fonts Used</vt:lpstr>
      </vt:variant>
      <vt:variant>
        <vt:i4>18</vt:i4>
      </vt:variant>
      <vt:variant>
        <vt:lpstr>Theme</vt:lpstr>
      </vt:variant>
      <vt:variant>
        <vt:i4>3</vt:i4>
      </vt:variant>
      <vt:variant>
        <vt:lpstr>Slide Titles</vt:lpstr>
      </vt:variant>
      <vt:variant>
        <vt:i4>32</vt:i4>
      </vt:variant>
    </vt:vector>
  </HeadingPairs>
  <TitlesOfParts>
    <vt:vector size="53" baseType="lpstr">
      <vt:lpstr>等线</vt:lpstr>
      <vt:lpstr>等线 Light</vt:lpstr>
      <vt:lpstr>#9Slide03 Arima Madurai Black</vt:lpstr>
      <vt:lpstr>Arial</vt:lpstr>
      <vt:lpstr>Calibri</vt:lpstr>
      <vt:lpstr>Calibri Light</vt:lpstr>
      <vt:lpstr>Open Sans</vt:lpstr>
      <vt:lpstr>Times New Roman</vt:lpstr>
      <vt:lpstr>UTM Androgyne</vt:lpstr>
      <vt:lpstr>UTM Azuki</vt:lpstr>
      <vt:lpstr>UTM Cafeta</vt:lpstr>
      <vt:lpstr>UTM Ong Do Gia</vt:lpstr>
      <vt:lpstr>UTM ThuPhap Thien An</vt:lpstr>
      <vt:lpstr>UTM Wedding K&amp;T</vt:lpstr>
      <vt:lpstr>UVN Hoa Ky</vt:lpstr>
      <vt:lpstr>UVN Mot Moi</vt:lpstr>
      <vt:lpstr>UVN Thang Vu</vt:lpstr>
      <vt:lpstr>方正硬笔楷书繁体</vt:lpstr>
      <vt:lpstr>Office 主题​​</vt:lpstr>
      <vt:lpstr>1_Office 主题</vt:lpstr>
      <vt:lpstr>2_Office 主题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http://www.ypppt.com/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优品PPT</dc:creator>
  <cp:keywords>http:/www.ypppt.com</cp:keywords>
  <dc:description>http://www.ypppt.com/</dc:description>
  <cp:lastModifiedBy>Lan Anh Dương</cp:lastModifiedBy>
  <cp:revision>66</cp:revision>
  <dcterms:created xsi:type="dcterms:W3CDTF">2017-05-11T06:30:26Z</dcterms:created>
  <dcterms:modified xsi:type="dcterms:W3CDTF">2023-07-21T06:52:15Z</dcterms:modified>
</cp:coreProperties>
</file>